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1" r:id="rId4"/>
    <p:sldId id="264" r:id="rId5"/>
    <p:sldId id="265" r:id="rId6"/>
    <p:sldId id="258" r:id="rId7"/>
    <p:sldId id="259" r:id="rId8"/>
    <p:sldId id="260" r:id="rId9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37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630592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832448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4478083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7110392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489071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79592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100353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0959648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4466947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981890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8962779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962B2A-7529-43D7-A822-BA9347750028}" type="datetimeFigureOut">
              <a:rPr lang="id-ID" smtClean="0"/>
              <a:t>14/10/2014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C95E1D-4C6E-4D40-807A-7185FB549168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327789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4423304" y="374817"/>
            <a:ext cx="3086629" cy="287171"/>
            <a:chOff x="3424238" y="296863"/>
            <a:chExt cx="5289551" cy="492125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3424238" y="296863"/>
              <a:ext cx="85725" cy="492125"/>
            </a:xfrm>
            <a:custGeom>
              <a:avLst/>
              <a:gdLst>
                <a:gd name="T0" fmla="*/ 0 w 23"/>
                <a:gd name="T1" fmla="*/ 11 h 128"/>
                <a:gd name="T2" fmla="*/ 12 w 23"/>
                <a:gd name="T3" fmla="*/ 0 h 128"/>
                <a:gd name="T4" fmla="*/ 23 w 23"/>
                <a:gd name="T5" fmla="*/ 11 h 128"/>
                <a:gd name="T6" fmla="*/ 23 w 23"/>
                <a:gd name="T7" fmla="*/ 117 h 128"/>
                <a:gd name="T8" fmla="*/ 12 w 23"/>
                <a:gd name="T9" fmla="*/ 128 h 128"/>
                <a:gd name="T10" fmla="*/ 0 w 23"/>
                <a:gd name="T11" fmla="*/ 117 h 128"/>
                <a:gd name="T12" fmla="*/ 0 w 23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630613" y="296863"/>
              <a:ext cx="439738" cy="492125"/>
            </a:xfrm>
            <a:custGeom>
              <a:avLst/>
              <a:gdLst>
                <a:gd name="T0" fmla="*/ 0 w 117"/>
                <a:gd name="T1" fmla="*/ 64 h 128"/>
                <a:gd name="T2" fmla="*/ 0 w 117"/>
                <a:gd name="T3" fmla="*/ 64 h 128"/>
                <a:gd name="T4" fmla="*/ 67 w 117"/>
                <a:gd name="T5" fmla="*/ 0 h 128"/>
                <a:gd name="T6" fmla="*/ 111 w 117"/>
                <a:gd name="T7" fmla="*/ 14 h 128"/>
                <a:gd name="T8" fmla="*/ 116 w 117"/>
                <a:gd name="T9" fmla="*/ 23 h 128"/>
                <a:gd name="T10" fmla="*/ 104 w 117"/>
                <a:gd name="T11" fmla="*/ 33 h 128"/>
                <a:gd name="T12" fmla="*/ 98 w 117"/>
                <a:gd name="T13" fmla="*/ 31 h 128"/>
                <a:gd name="T14" fmla="*/ 67 w 117"/>
                <a:gd name="T15" fmla="*/ 20 h 128"/>
                <a:gd name="T16" fmla="*/ 24 w 117"/>
                <a:gd name="T17" fmla="*/ 64 h 128"/>
                <a:gd name="T18" fmla="*/ 24 w 117"/>
                <a:gd name="T19" fmla="*/ 64 h 128"/>
                <a:gd name="T20" fmla="*/ 67 w 117"/>
                <a:gd name="T21" fmla="*/ 108 h 128"/>
                <a:gd name="T22" fmla="*/ 99 w 117"/>
                <a:gd name="T23" fmla="*/ 96 h 128"/>
                <a:gd name="T24" fmla="*/ 106 w 117"/>
                <a:gd name="T25" fmla="*/ 94 h 128"/>
                <a:gd name="T26" fmla="*/ 117 w 117"/>
                <a:gd name="T27" fmla="*/ 104 h 128"/>
                <a:gd name="T28" fmla="*/ 113 w 117"/>
                <a:gd name="T29" fmla="*/ 111 h 128"/>
                <a:gd name="T30" fmla="*/ 66 w 117"/>
                <a:gd name="T31" fmla="*/ 128 h 128"/>
                <a:gd name="T32" fmla="*/ 0 w 117"/>
                <a:gd name="T33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7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87" y="0"/>
                    <a:pt x="100" y="6"/>
                    <a:pt x="111" y="14"/>
                  </a:cubicBezTo>
                  <a:cubicBezTo>
                    <a:pt x="114" y="16"/>
                    <a:pt x="116" y="19"/>
                    <a:pt x="116" y="23"/>
                  </a:cubicBezTo>
                  <a:cubicBezTo>
                    <a:pt x="116" y="29"/>
                    <a:pt x="111" y="33"/>
                    <a:pt x="104" y="33"/>
                  </a:cubicBezTo>
                  <a:cubicBezTo>
                    <a:pt x="101" y="33"/>
                    <a:pt x="99" y="32"/>
                    <a:pt x="98" y="31"/>
                  </a:cubicBezTo>
                  <a:cubicBezTo>
                    <a:pt x="89" y="24"/>
                    <a:pt x="79" y="20"/>
                    <a:pt x="67" y="20"/>
                  </a:cubicBezTo>
                  <a:cubicBezTo>
                    <a:pt x="42" y="20"/>
                    <a:pt x="24" y="39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88"/>
                    <a:pt x="42" y="108"/>
                    <a:pt x="67" y="108"/>
                  </a:cubicBezTo>
                  <a:cubicBezTo>
                    <a:pt x="80" y="108"/>
                    <a:pt x="90" y="104"/>
                    <a:pt x="99" y="96"/>
                  </a:cubicBezTo>
                  <a:cubicBezTo>
                    <a:pt x="101" y="95"/>
                    <a:pt x="103" y="94"/>
                    <a:pt x="106" y="94"/>
                  </a:cubicBezTo>
                  <a:cubicBezTo>
                    <a:pt x="112" y="94"/>
                    <a:pt x="117" y="98"/>
                    <a:pt x="117" y="104"/>
                  </a:cubicBezTo>
                  <a:cubicBezTo>
                    <a:pt x="117" y="107"/>
                    <a:pt x="115" y="110"/>
                    <a:pt x="113" y="111"/>
                  </a:cubicBezTo>
                  <a:cubicBezTo>
                    <a:pt x="101" y="122"/>
                    <a:pt x="87" y="128"/>
                    <a:pt x="66" y="128"/>
                  </a:cubicBezTo>
                  <a:cubicBezTo>
                    <a:pt x="28" y="128"/>
                    <a:pt x="0" y="100"/>
                    <a:pt x="0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7"/>
            <p:cNvSpPr>
              <a:spLocks noEditPoints="1"/>
            </p:cNvSpPr>
            <p:nvPr/>
          </p:nvSpPr>
          <p:spPr bwMode="auto">
            <a:xfrm>
              <a:off x="4144963" y="296863"/>
              <a:ext cx="508000" cy="492125"/>
            </a:xfrm>
            <a:custGeom>
              <a:avLst/>
              <a:gdLst>
                <a:gd name="T0" fmla="*/ 0 w 135"/>
                <a:gd name="T1" fmla="*/ 64 h 128"/>
                <a:gd name="T2" fmla="*/ 0 w 135"/>
                <a:gd name="T3" fmla="*/ 64 h 128"/>
                <a:gd name="T4" fmla="*/ 67 w 135"/>
                <a:gd name="T5" fmla="*/ 0 h 128"/>
                <a:gd name="T6" fmla="*/ 135 w 135"/>
                <a:gd name="T7" fmla="*/ 64 h 128"/>
                <a:gd name="T8" fmla="*/ 135 w 135"/>
                <a:gd name="T9" fmla="*/ 64 h 128"/>
                <a:gd name="T10" fmla="*/ 67 w 135"/>
                <a:gd name="T11" fmla="*/ 128 h 128"/>
                <a:gd name="T12" fmla="*/ 0 w 135"/>
                <a:gd name="T13" fmla="*/ 64 h 128"/>
                <a:gd name="T14" fmla="*/ 111 w 135"/>
                <a:gd name="T15" fmla="*/ 64 h 128"/>
                <a:gd name="T16" fmla="*/ 111 w 135"/>
                <a:gd name="T17" fmla="*/ 64 h 128"/>
                <a:gd name="T18" fmla="*/ 67 w 135"/>
                <a:gd name="T19" fmla="*/ 20 h 128"/>
                <a:gd name="T20" fmla="*/ 23 w 135"/>
                <a:gd name="T21" fmla="*/ 64 h 128"/>
                <a:gd name="T22" fmla="*/ 23 w 135"/>
                <a:gd name="T23" fmla="*/ 64 h 128"/>
                <a:gd name="T24" fmla="*/ 67 w 135"/>
                <a:gd name="T25" fmla="*/ 108 h 128"/>
                <a:gd name="T26" fmla="*/ 111 w 135"/>
                <a:gd name="T27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5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107" y="0"/>
                    <a:pt x="135" y="29"/>
                    <a:pt x="135" y="64"/>
                  </a:cubicBezTo>
                  <a:cubicBezTo>
                    <a:pt x="135" y="64"/>
                    <a:pt x="135" y="64"/>
                    <a:pt x="135" y="64"/>
                  </a:cubicBezTo>
                  <a:cubicBezTo>
                    <a:pt x="135" y="99"/>
                    <a:pt x="107" y="128"/>
                    <a:pt x="67" y="128"/>
                  </a:cubicBezTo>
                  <a:cubicBezTo>
                    <a:pt x="27" y="128"/>
                    <a:pt x="0" y="99"/>
                    <a:pt x="0" y="64"/>
                  </a:cubicBezTo>
                  <a:close/>
                  <a:moveTo>
                    <a:pt x="111" y="64"/>
                  </a:moveTo>
                  <a:cubicBezTo>
                    <a:pt x="111" y="64"/>
                    <a:pt x="111" y="64"/>
                    <a:pt x="111" y="64"/>
                  </a:cubicBezTo>
                  <a:cubicBezTo>
                    <a:pt x="111" y="40"/>
                    <a:pt x="93" y="20"/>
                    <a:pt x="67" y="20"/>
                  </a:cubicBezTo>
                  <a:cubicBezTo>
                    <a:pt x="41" y="20"/>
                    <a:pt x="23" y="40"/>
                    <a:pt x="23" y="64"/>
                  </a:cubicBezTo>
                  <a:cubicBezTo>
                    <a:pt x="23" y="64"/>
                    <a:pt x="23" y="64"/>
                    <a:pt x="23" y="64"/>
                  </a:cubicBezTo>
                  <a:cubicBezTo>
                    <a:pt x="23" y="88"/>
                    <a:pt x="42" y="108"/>
                    <a:pt x="67" y="108"/>
                  </a:cubicBezTo>
                  <a:cubicBezTo>
                    <a:pt x="93" y="108"/>
                    <a:pt x="111" y="88"/>
                    <a:pt x="111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4765676" y="296863"/>
              <a:ext cx="431800" cy="492125"/>
            </a:xfrm>
            <a:custGeom>
              <a:avLst/>
              <a:gdLst>
                <a:gd name="T0" fmla="*/ 0 w 115"/>
                <a:gd name="T1" fmla="*/ 11 h 128"/>
                <a:gd name="T2" fmla="*/ 11 w 115"/>
                <a:gd name="T3" fmla="*/ 0 h 128"/>
                <a:gd name="T4" fmla="*/ 14 w 115"/>
                <a:gd name="T5" fmla="*/ 0 h 128"/>
                <a:gd name="T6" fmla="*/ 26 w 115"/>
                <a:gd name="T7" fmla="*/ 7 h 128"/>
                <a:gd name="T8" fmla="*/ 92 w 115"/>
                <a:gd name="T9" fmla="*/ 88 h 128"/>
                <a:gd name="T10" fmla="*/ 92 w 115"/>
                <a:gd name="T11" fmla="*/ 11 h 128"/>
                <a:gd name="T12" fmla="*/ 103 w 115"/>
                <a:gd name="T13" fmla="*/ 0 h 128"/>
                <a:gd name="T14" fmla="*/ 115 w 115"/>
                <a:gd name="T15" fmla="*/ 11 h 128"/>
                <a:gd name="T16" fmla="*/ 115 w 115"/>
                <a:gd name="T17" fmla="*/ 117 h 128"/>
                <a:gd name="T18" fmla="*/ 103 w 115"/>
                <a:gd name="T19" fmla="*/ 128 h 128"/>
                <a:gd name="T20" fmla="*/ 102 w 115"/>
                <a:gd name="T21" fmla="*/ 128 h 128"/>
                <a:gd name="T22" fmla="*/ 90 w 115"/>
                <a:gd name="T23" fmla="*/ 121 h 128"/>
                <a:gd name="T24" fmla="*/ 23 w 115"/>
                <a:gd name="T25" fmla="*/ 37 h 128"/>
                <a:gd name="T26" fmla="*/ 23 w 115"/>
                <a:gd name="T27" fmla="*/ 117 h 128"/>
                <a:gd name="T28" fmla="*/ 11 w 115"/>
                <a:gd name="T29" fmla="*/ 128 h 128"/>
                <a:gd name="T30" fmla="*/ 0 w 115"/>
                <a:gd name="T31" fmla="*/ 117 h 128"/>
                <a:gd name="T32" fmla="*/ 0 w 115"/>
                <a:gd name="T3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5" h="128">
                  <a:moveTo>
                    <a:pt x="0" y="11"/>
                  </a:moveTo>
                  <a:cubicBezTo>
                    <a:pt x="0" y="5"/>
                    <a:pt x="5" y="0"/>
                    <a:pt x="1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20" y="0"/>
                    <a:pt x="23" y="3"/>
                    <a:pt x="26" y="7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11"/>
                    <a:pt x="92" y="11"/>
                    <a:pt x="92" y="11"/>
                  </a:cubicBezTo>
                  <a:cubicBezTo>
                    <a:pt x="92" y="5"/>
                    <a:pt x="97" y="0"/>
                    <a:pt x="103" y="0"/>
                  </a:cubicBezTo>
                  <a:cubicBezTo>
                    <a:pt x="109" y="0"/>
                    <a:pt x="115" y="5"/>
                    <a:pt x="115" y="11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23"/>
                    <a:pt x="110" y="128"/>
                    <a:pt x="103" y="128"/>
                  </a:cubicBezTo>
                  <a:cubicBezTo>
                    <a:pt x="102" y="128"/>
                    <a:pt x="102" y="128"/>
                    <a:pt x="102" y="128"/>
                  </a:cubicBezTo>
                  <a:cubicBezTo>
                    <a:pt x="97" y="128"/>
                    <a:pt x="93" y="125"/>
                    <a:pt x="90" y="121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7" y="128"/>
                    <a:pt x="11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5546726" y="296863"/>
              <a:ext cx="354013" cy="492125"/>
            </a:xfrm>
            <a:custGeom>
              <a:avLst/>
              <a:gdLst>
                <a:gd name="T0" fmla="*/ 0 w 94"/>
                <a:gd name="T1" fmla="*/ 11 h 128"/>
                <a:gd name="T2" fmla="*/ 12 w 94"/>
                <a:gd name="T3" fmla="*/ 0 h 128"/>
                <a:gd name="T4" fmla="*/ 23 w 94"/>
                <a:gd name="T5" fmla="*/ 11 h 128"/>
                <a:gd name="T6" fmla="*/ 23 w 94"/>
                <a:gd name="T7" fmla="*/ 108 h 128"/>
                <a:gd name="T8" fmla="*/ 84 w 94"/>
                <a:gd name="T9" fmla="*/ 108 h 128"/>
                <a:gd name="T10" fmla="*/ 94 w 94"/>
                <a:gd name="T11" fmla="*/ 118 h 128"/>
                <a:gd name="T12" fmla="*/ 84 w 94"/>
                <a:gd name="T13" fmla="*/ 128 h 128"/>
                <a:gd name="T14" fmla="*/ 12 w 94"/>
                <a:gd name="T15" fmla="*/ 128 h 128"/>
                <a:gd name="T16" fmla="*/ 0 w 94"/>
                <a:gd name="T17" fmla="*/ 117 h 128"/>
                <a:gd name="T18" fmla="*/ 0 w 94"/>
                <a:gd name="T19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08"/>
                    <a:pt x="23" y="108"/>
                    <a:pt x="23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9" y="108"/>
                    <a:pt x="94" y="112"/>
                    <a:pt x="94" y="118"/>
                  </a:cubicBezTo>
                  <a:cubicBezTo>
                    <a:pt x="94" y="123"/>
                    <a:pt x="89" y="128"/>
                    <a:pt x="84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5997576" y="296863"/>
              <a:ext cx="90488" cy="492125"/>
            </a:xfrm>
            <a:custGeom>
              <a:avLst/>
              <a:gdLst>
                <a:gd name="T0" fmla="*/ 0 w 24"/>
                <a:gd name="T1" fmla="*/ 11 h 128"/>
                <a:gd name="T2" fmla="*/ 12 w 24"/>
                <a:gd name="T3" fmla="*/ 0 h 128"/>
                <a:gd name="T4" fmla="*/ 24 w 24"/>
                <a:gd name="T5" fmla="*/ 11 h 128"/>
                <a:gd name="T6" fmla="*/ 24 w 24"/>
                <a:gd name="T7" fmla="*/ 117 h 128"/>
                <a:gd name="T8" fmla="*/ 12 w 24"/>
                <a:gd name="T9" fmla="*/ 128 h 128"/>
                <a:gd name="T10" fmla="*/ 0 w 24"/>
                <a:gd name="T11" fmla="*/ 117 h 128"/>
                <a:gd name="T12" fmla="*/ 0 w 24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4" y="5"/>
                    <a:pt x="24" y="11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6219826" y="296863"/>
              <a:ext cx="420688" cy="492125"/>
            </a:xfrm>
            <a:custGeom>
              <a:avLst/>
              <a:gdLst>
                <a:gd name="T0" fmla="*/ 0 w 112"/>
                <a:gd name="T1" fmla="*/ 11 h 128"/>
                <a:gd name="T2" fmla="*/ 12 w 112"/>
                <a:gd name="T3" fmla="*/ 0 h 128"/>
                <a:gd name="T4" fmla="*/ 60 w 112"/>
                <a:gd name="T5" fmla="*/ 0 h 128"/>
                <a:gd name="T6" fmla="*/ 95 w 112"/>
                <a:gd name="T7" fmla="*/ 11 h 128"/>
                <a:gd name="T8" fmla="*/ 104 w 112"/>
                <a:gd name="T9" fmla="*/ 33 h 128"/>
                <a:gd name="T10" fmla="*/ 104 w 112"/>
                <a:gd name="T11" fmla="*/ 33 h 128"/>
                <a:gd name="T12" fmla="*/ 85 w 112"/>
                <a:gd name="T13" fmla="*/ 61 h 128"/>
                <a:gd name="T14" fmla="*/ 112 w 112"/>
                <a:gd name="T15" fmla="*/ 93 h 128"/>
                <a:gd name="T16" fmla="*/ 112 w 112"/>
                <a:gd name="T17" fmla="*/ 93 h 128"/>
                <a:gd name="T18" fmla="*/ 62 w 112"/>
                <a:gd name="T19" fmla="*/ 128 h 128"/>
                <a:gd name="T20" fmla="*/ 12 w 112"/>
                <a:gd name="T21" fmla="*/ 128 h 128"/>
                <a:gd name="T22" fmla="*/ 0 w 112"/>
                <a:gd name="T23" fmla="*/ 117 h 128"/>
                <a:gd name="T24" fmla="*/ 0 w 112"/>
                <a:gd name="T25" fmla="*/ 11 h 128"/>
                <a:gd name="T26" fmla="*/ 56 w 112"/>
                <a:gd name="T27" fmla="*/ 54 h 128"/>
                <a:gd name="T28" fmla="*/ 81 w 112"/>
                <a:gd name="T29" fmla="*/ 37 h 128"/>
                <a:gd name="T30" fmla="*/ 81 w 112"/>
                <a:gd name="T31" fmla="*/ 36 h 128"/>
                <a:gd name="T32" fmla="*/ 57 w 112"/>
                <a:gd name="T33" fmla="*/ 20 h 128"/>
                <a:gd name="T34" fmla="*/ 24 w 112"/>
                <a:gd name="T35" fmla="*/ 20 h 128"/>
                <a:gd name="T36" fmla="*/ 24 w 112"/>
                <a:gd name="T37" fmla="*/ 54 h 128"/>
                <a:gd name="T38" fmla="*/ 56 w 112"/>
                <a:gd name="T39" fmla="*/ 54 h 128"/>
                <a:gd name="T40" fmla="*/ 62 w 112"/>
                <a:gd name="T41" fmla="*/ 108 h 128"/>
                <a:gd name="T42" fmla="*/ 88 w 112"/>
                <a:gd name="T43" fmla="*/ 91 h 128"/>
                <a:gd name="T44" fmla="*/ 88 w 112"/>
                <a:gd name="T45" fmla="*/ 90 h 128"/>
                <a:gd name="T46" fmla="*/ 61 w 112"/>
                <a:gd name="T47" fmla="*/ 73 h 128"/>
                <a:gd name="T48" fmla="*/ 24 w 112"/>
                <a:gd name="T49" fmla="*/ 73 h 128"/>
                <a:gd name="T50" fmla="*/ 24 w 112"/>
                <a:gd name="T51" fmla="*/ 108 h 128"/>
                <a:gd name="T52" fmla="*/ 62 w 112"/>
                <a:gd name="T53" fmla="*/ 10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2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8" y="4"/>
                    <a:pt x="95" y="11"/>
                  </a:cubicBezTo>
                  <a:cubicBezTo>
                    <a:pt x="101" y="17"/>
                    <a:pt x="104" y="24"/>
                    <a:pt x="104" y="33"/>
                  </a:cubicBezTo>
                  <a:cubicBezTo>
                    <a:pt x="104" y="33"/>
                    <a:pt x="104" y="33"/>
                    <a:pt x="104" y="33"/>
                  </a:cubicBezTo>
                  <a:cubicBezTo>
                    <a:pt x="104" y="48"/>
                    <a:pt x="95" y="57"/>
                    <a:pt x="85" y="61"/>
                  </a:cubicBezTo>
                  <a:cubicBezTo>
                    <a:pt x="101" y="67"/>
                    <a:pt x="112" y="75"/>
                    <a:pt x="112" y="93"/>
                  </a:cubicBezTo>
                  <a:cubicBezTo>
                    <a:pt x="112" y="93"/>
                    <a:pt x="112" y="93"/>
                    <a:pt x="112" y="93"/>
                  </a:cubicBezTo>
                  <a:cubicBezTo>
                    <a:pt x="112" y="116"/>
                    <a:pt x="92" y="128"/>
                    <a:pt x="62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6" y="54"/>
                  </a:moveTo>
                  <a:cubicBezTo>
                    <a:pt x="71" y="54"/>
                    <a:pt x="81" y="48"/>
                    <a:pt x="81" y="37"/>
                  </a:cubicBezTo>
                  <a:cubicBezTo>
                    <a:pt x="81" y="36"/>
                    <a:pt x="81" y="36"/>
                    <a:pt x="81" y="36"/>
                  </a:cubicBezTo>
                  <a:cubicBezTo>
                    <a:pt x="81" y="26"/>
                    <a:pt x="72" y="20"/>
                    <a:pt x="57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54"/>
                    <a:pt x="24" y="54"/>
                    <a:pt x="24" y="54"/>
                  </a:cubicBezTo>
                  <a:lnTo>
                    <a:pt x="56" y="54"/>
                  </a:lnTo>
                  <a:close/>
                  <a:moveTo>
                    <a:pt x="62" y="108"/>
                  </a:moveTo>
                  <a:cubicBezTo>
                    <a:pt x="79" y="108"/>
                    <a:pt x="88" y="102"/>
                    <a:pt x="88" y="91"/>
                  </a:cubicBezTo>
                  <a:cubicBezTo>
                    <a:pt x="88" y="90"/>
                    <a:pt x="88" y="90"/>
                    <a:pt x="88" y="90"/>
                  </a:cubicBezTo>
                  <a:cubicBezTo>
                    <a:pt x="88" y="79"/>
                    <a:pt x="79" y="73"/>
                    <a:pt x="61" y="73"/>
                  </a:cubicBezTo>
                  <a:cubicBezTo>
                    <a:pt x="24" y="73"/>
                    <a:pt x="24" y="73"/>
                    <a:pt x="24" y="73"/>
                  </a:cubicBezTo>
                  <a:cubicBezTo>
                    <a:pt x="24" y="108"/>
                    <a:pt x="24" y="108"/>
                    <a:pt x="24" y="108"/>
                  </a:cubicBezTo>
                  <a:lnTo>
                    <a:pt x="62" y="10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6737351" y="296863"/>
              <a:ext cx="406400" cy="492125"/>
            </a:xfrm>
            <a:custGeom>
              <a:avLst/>
              <a:gdLst>
                <a:gd name="T0" fmla="*/ 0 w 108"/>
                <a:gd name="T1" fmla="*/ 11 h 128"/>
                <a:gd name="T2" fmla="*/ 12 w 108"/>
                <a:gd name="T3" fmla="*/ 0 h 128"/>
                <a:gd name="T4" fmla="*/ 59 w 108"/>
                <a:gd name="T5" fmla="*/ 0 h 128"/>
                <a:gd name="T6" fmla="*/ 97 w 108"/>
                <a:gd name="T7" fmla="*/ 13 h 128"/>
                <a:gd name="T8" fmla="*/ 108 w 108"/>
                <a:gd name="T9" fmla="*/ 40 h 128"/>
                <a:gd name="T10" fmla="*/ 108 w 108"/>
                <a:gd name="T11" fmla="*/ 40 h 128"/>
                <a:gd name="T12" fmla="*/ 78 w 108"/>
                <a:gd name="T13" fmla="*/ 78 h 128"/>
                <a:gd name="T14" fmla="*/ 104 w 108"/>
                <a:gd name="T15" fmla="*/ 109 h 128"/>
                <a:gd name="T16" fmla="*/ 107 w 108"/>
                <a:gd name="T17" fmla="*/ 118 h 128"/>
                <a:gd name="T18" fmla="*/ 96 w 108"/>
                <a:gd name="T19" fmla="*/ 128 h 128"/>
                <a:gd name="T20" fmla="*/ 85 w 108"/>
                <a:gd name="T21" fmla="*/ 122 h 128"/>
                <a:gd name="T22" fmla="*/ 53 w 108"/>
                <a:gd name="T23" fmla="*/ 83 h 128"/>
                <a:gd name="T24" fmla="*/ 23 w 108"/>
                <a:gd name="T25" fmla="*/ 83 h 128"/>
                <a:gd name="T26" fmla="*/ 23 w 108"/>
                <a:gd name="T27" fmla="*/ 117 h 128"/>
                <a:gd name="T28" fmla="*/ 12 w 108"/>
                <a:gd name="T29" fmla="*/ 128 h 128"/>
                <a:gd name="T30" fmla="*/ 0 w 108"/>
                <a:gd name="T31" fmla="*/ 117 h 128"/>
                <a:gd name="T32" fmla="*/ 0 w 108"/>
                <a:gd name="T33" fmla="*/ 11 h 128"/>
                <a:gd name="T34" fmla="*/ 57 w 108"/>
                <a:gd name="T35" fmla="*/ 63 h 128"/>
                <a:gd name="T36" fmla="*/ 85 w 108"/>
                <a:gd name="T37" fmla="*/ 42 h 128"/>
                <a:gd name="T38" fmla="*/ 85 w 108"/>
                <a:gd name="T39" fmla="*/ 41 h 128"/>
                <a:gd name="T40" fmla="*/ 57 w 108"/>
                <a:gd name="T41" fmla="*/ 20 h 128"/>
                <a:gd name="T42" fmla="*/ 23 w 108"/>
                <a:gd name="T43" fmla="*/ 20 h 128"/>
                <a:gd name="T44" fmla="*/ 23 w 108"/>
                <a:gd name="T45" fmla="*/ 63 h 128"/>
                <a:gd name="T46" fmla="*/ 57 w 108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8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76" y="0"/>
                    <a:pt x="89" y="5"/>
                    <a:pt x="97" y="13"/>
                  </a:cubicBezTo>
                  <a:cubicBezTo>
                    <a:pt x="104" y="20"/>
                    <a:pt x="108" y="29"/>
                    <a:pt x="108" y="40"/>
                  </a:cubicBezTo>
                  <a:cubicBezTo>
                    <a:pt x="108" y="40"/>
                    <a:pt x="108" y="40"/>
                    <a:pt x="108" y="40"/>
                  </a:cubicBezTo>
                  <a:cubicBezTo>
                    <a:pt x="108" y="61"/>
                    <a:pt x="96" y="73"/>
                    <a:pt x="78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7" y="114"/>
                    <a:pt x="107" y="118"/>
                  </a:cubicBezTo>
                  <a:cubicBezTo>
                    <a:pt x="107" y="124"/>
                    <a:pt x="102" y="128"/>
                    <a:pt x="96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3" y="83"/>
                    <a:pt x="23" y="83"/>
                    <a:pt x="23" y="83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7" y="63"/>
                  </a:moveTo>
                  <a:cubicBezTo>
                    <a:pt x="74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4" y="20"/>
                    <a:pt x="57" y="20"/>
                  </a:cubicBezTo>
                  <a:cubicBezTo>
                    <a:pt x="23" y="20"/>
                    <a:pt x="23" y="20"/>
                    <a:pt x="23" y="20"/>
                  </a:cubicBezTo>
                  <a:cubicBezTo>
                    <a:pt x="23" y="63"/>
                    <a:pt x="23" y="63"/>
                    <a:pt x="23" y="63"/>
                  </a:cubicBezTo>
                  <a:lnTo>
                    <a:pt x="57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7226301" y="296863"/>
              <a:ext cx="477838" cy="484188"/>
            </a:xfrm>
            <a:custGeom>
              <a:avLst/>
              <a:gdLst>
                <a:gd name="T0" fmla="*/ 1 w 127"/>
                <a:gd name="T1" fmla="*/ 111 h 126"/>
                <a:gd name="T2" fmla="*/ 49 w 127"/>
                <a:gd name="T3" fmla="*/ 9 h 126"/>
                <a:gd name="T4" fmla="*/ 63 w 127"/>
                <a:gd name="T5" fmla="*/ 0 h 126"/>
                <a:gd name="T6" fmla="*/ 64 w 127"/>
                <a:gd name="T7" fmla="*/ 0 h 126"/>
                <a:gd name="T8" fmla="*/ 77 w 127"/>
                <a:gd name="T9" fmla="*/ 9 h 126"/>
                <a:gd name="T10" fmla="*/ 125 w 127"/>
                <a:gd name="T11" fmla="*/ 111 h 126"/>
                <a:gd name="T12" fmla="*/ 127 w 127"/>
                <a:gd name="T13" fmla="*/ 116 h 126"/>
                <a:gd name="T14" fmla="*/ 116 w 127"/>
                <a:gd name="T15" fmla="*/ 126 h 126"/>
                <a:gd name="T16" fmla="*/ 105 w 127"/>
                <a:gd name="T17" fmla="*/ 119 h 126"/>
                <a:gd name="T18" fmla="*/ 94 w 127"/>
                <a:gd name="T19" fmla="*/ 96 h 126"/>
                <a:gd name="T20" fmla="*/ 32 w 127"/>
                <a:gd name="T21" fmla="*/ 96 h 126"/>
                <a:gd name="T22" fmla="*/ 21 w 127"/>
                <a:gd name="T23" fmla="*/ 120 h 126"/>
                <a:gd name="T24" fmla="*/ 10 w 127"/>
                <a:gd name="T25" fmla="*/ 126 h 126"/>
                <a:gd name="T26" fmla="*/ 0 w 127"/>
                <a:gd name="T27" fmla="*/ 116 h 126"/>
                <a:gd name="T28" fmla="*/ 1 w 127"/>
                <a:gd name="T29" fmla="*/ 111 h 126"/>
                <a:gd name="T30" fmla="*/ 86 w 127"/>
                <a:gd name="T31" fmla="*/ 76 h 126"/>
                <a:gd name="T32" fmla="*/ 63 w 127"/>
                <a:gd name="T33" fmla="*/ 26 h 126"/>
                <a:gd name="T34" fmla="*/ 40 w 127"/>
                <a:gd name="T35" fmla="*/ 76 h 126"/>
                <a:gd name="T36" fmla="*/ 86 w 127"/>
                <a:gd name="T37" fmla="*/ 7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126">
                  <a:moveTo>
                    <a:pt x="1" y="111"/>
                  </a:moveTo>
                  <a:cubicBezTo>
                    <a:pt x="49" y="9"/>
                    <a:pt x="49" y="9"/>
                    <a:pt x="49" y="9"/>
                  </a:cubicBezTo>
                  <a:cubicBezTo>
                    <a:pt x="52" y="3"/>
                    <a:pt x="56" y="0"/>
                    <a:pt x="63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70" y="0"/>
                    <a:pt x="75" y="3"/>
                    <a:pt x="77" y="9"/>
                  </a:cubicBezTo>
                  <a:cubicBezTo>
                    <a:pt x="125" y="111"/>
                    <a:pt x="125" y="111"/>
                    <a:pt x="125" y="111"/>
                  </a:cubicBezTo>
                  <a:cubicBezTo>
                    <a:pt x="126" y="113"/>
                    <a:pt x="127" y="115"/>
                    <a:pt x="127" y="116"/>
                  </a:cubicBezTo>
                  <a:cubicBezTo>
                    <a:pt x="127" y="122"/>
                    <a:pt x="122" y="126"/>
                    <a:pt x="116" y="126"/>
                  </a:cubicBezTo>
                  <a:cubicBezTo>
                    <a:pt x="111" y="126"/>
                    <a:pt x="107" y="123"/>
                    <a:pt x="105" y="119"/>
                  </a:cubicBezTo>
                  <a:cubicBezTo>
                    <a:pt x="94" y="96"/>
                    <a:pt x="94" y="96"/>
                    <a:pt x="94" y="96"/>
                  </a:cubicBezTo>
                  <a:cubicBezTo>
                    <a:pt x="32" y="96"/>
                    <a:pt x="32" y="96"/>
                    <a:pt x="32" y="96"/>
                  </a:cubicBezTo>
                  <a:cubicBezTo>
                    <a:pt x="21" y="120"/>
                    <a:pt x="21" y="120"/>
                    <a:pt x="21" y="120"/>
                  </a:cubicBezTo>
                  <a:cubicBezTo>
                    <a:pt x="19" y="124"/>
                    <a:pt x="15" y="126"/>
                    <a:pt x="10" y="126"/>
                  </a:cubicBezTo>
                  <a:cubicBezTo>
                    <a:pt x="4" y="126"/>
                    <a:pt x="0" y="122"/>
                    <a:pt x="0" y="116"/>
                  </a:cubicBezTo>
                  <a:cubicBezTo>
                    <a:pt x="0" y="115"/>
                    <a:pt x="0" y="113"/>
                    <a:pt x="1" y="111"/>
                  </a:cubicBezTo>
                  <a:close/>
                  <a:moveTo>
                    <a:pt x="86" y="76"/>
                  </a:moveTo>
                  <a:cubicBezTo>
                    <a:pt x="63" y="26"/>
                    <a:pt x="63" y="26"/>
                    <a:pt x="63" y="26"/>
                  </a:cubicBezTo>
                  <a:cubicBezTo>
                    <a:pt x="40" y="76"/>
                    <a:pt x="40" y="76"/>
                    <a:pt x="40" y="76"/>
                  </a:cubicBezTo>
                  <a:lnTo>
                    <a:pt x="86" y="7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7800976" y="296863"/>
              <a:ext cx="409575" cy="492125"/>
            </a:xfrm>
            <a:custGeom>
              <a:avLst/>
              <a:gdLst>
                <a:gd name="T0" fmla="*/ 0 w 109"/>
                <a:gd name="T1" fmla="*/ 11 h 128"/>
                <a:gd name="T2" fmla="*/ 12 w 109"/>
                <a:gd name="T3" fmla="*/ 0 h 128"/>
                <a:gd name="T4" fmla="*/ 60 w 109"/>
                <a:gd name="T5" fmla="*/ 0 h 128"/>
                <a:gd name="T6" fmla="*/ 98 w 109"/>
                <a:gd name="T7" fmla="*/ 13 h 128"/>
                <a:gd name="T8" fmla="*/ 109 w 109"/>
                <a:gd name="T9" fmla="*/ 40 h 128"/>
                <a:gd name="T10" fmla="*/ 109 w 109"/>
                <a:gd name="T11" fmla="*/ 40 h 128"/>
                <a:gd name="T12" fmla="*/ 79 w 109"/>
                <a:gd name="T13" fmla="*/ 78 h 128"/>
                <a:gd name="T14" fmla="*/ 104 w 109"/>
                <a:gd name="T15" fmla="*/ 109 h 128"/>
                <a:gd name="T16" fmla="*/ 108 w 109"/>
                <a:gd name="T17" fmla="*/ 118 h 128"/>
                <a:gd name="T18" fmla="*/ 97 w 109"/>
                <a:gd name="T19" fmla="*/ 128 h 128"/>
                <a:gd name="T20" fmla="*/ 85 w 109"/>
                <a:gd name="T21" fmla="*/ 122 h 128"/>
                <a:gd name="T22" fmla="*/ 53 w 109"/>
                <a:gd name="T23" fmla="*/ 83 h 128"/>
                <a:gd name="T24" fmla="*/ 24 w 109"/>
                <a:gd name="T25" fmla="*/ 83 h 128"/>
                <a:gd name="T26" fmla="*/ 24 w 109"/>
                <a:gd name="T27" fmla="*/ 117 h 128"/>
                <a:gd name="T28" fmla="*/ 12 w 109"/>
                <a:gd name="T29" fmla="*/ 128 h 128"/>
                <a:gd name="T30" fmla="*/ 0 w 109"/>
                <a:gd name="T31" fmla="*/ 117 h 128"/>
                <a:gd name="T32" fmla="*/ 0 w 109"/>
                <a:gd name="T33" fmla="*/ 11 h 128"/>
                <a:gd name="T34" fmla="*/ 58 w 109"/>
                <a:gd name="T35" fmla="*/ 63 h 128"/>
                <a:gd name="T36" fmla="*/ 85 w 109"/>
                <a:gd name="T37" fmla="*/ 42 h 128"/>
                <a:gd name="T38" fmla="*/ 85 w 109"/>
                <a:gd name="T39" fmla="*/ 41 h 128"/>
                <a:gd name="T40" fmla="*/ 58 w 109"/>
                <a:gd name="T41" fmla="*/ 20 h 128"/>
                <a:gd name="T42" fmla="*/ 24 w 109"/>
                <a:gd name="T43" fmla="*/ 20 h 128"/>
                <a:gd name="T44" fmla="*/ 24 w 109"/>
                <a:gd name="T45" fmla="*/ 63 h 128"/>
                <a:gd name="T46" fmla="*/ 58 w 109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9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9" y="5"/>
                    <a:pt x="98" y="13"/>
                  </a:cubicBezTo>
                  <a:cubicBezTo>
                    <a:pt x="105" y="20"/>
                    <a:pt x="109" y="29"/>
                    <a:pt x="109" y="40"/>
                  </a:cubicBezTo>
                  <a:cubicBezTo>
                    <a:pt x="109" y="40"/>
                    <a:pt x="109" y="40"/>
                    <a:pt x="109" y="40"/>
                  </a:cubicBezTo>
                  <a:cubicBezTo>
                    <a:pt x="109" y="61"/>
                    <a:pt x="97" y="73"/>
                    <a:pt x="79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8" y="114"/>
                    <a:pt x="108" y="118"/>
                  </a:cubicBezTo>
                  <a:cubicBezTo>
                    <a:pt x="108" y="124"/>
                    <a:pt x="102" y="128"/>
                    <a:pt x="97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4" y="83"/>
                    <a:pt x="24" y="83"/>
                    <a:pt x="24" y="83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9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8" y="63"/>
                  </a:moveTo>
                  <a:cubicBezTo>
                    <a:pt x="75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5" y="20"/>
                    <a:pt x="58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63"/>
                    <a:pt x="24" y="63"/>
                    <a:pt x="24" y="63"/>
                  </a:cubicBezTo>
                  <a:lnTo>
                    <a:pt x="58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8267701" y="296863"/>
              <a:ext cx="446088" cy="492125"/>
            </a:xfrm>
            <a:custGeom>
              <a:avLst/>
              <a:gdLst>
                <a:gd name="T0" fmla="*/ 48 w 119"/>
                <a:gd name="T1" fmla="*/ 78 h 128"/>
                <a:gd name="T2" fmla="*/ 2 w 119"/>
                <a:gd name="T3" fmla="*/ 19 h 128"/>
                <a:gd name="T4" fmla="*/ 0 w 119"/>
                <a:gd name="T5" fmla="*/ 11 h 128"/>
                <a:gd name="T6" fmla="*/ 12 w 119"/>
                <a:gd name="T7" fmla="*/ 0 h 128"/>
                <a:gd name="T8" fmla="*/ 23 w 119"/>
                <a:gd name="T9" fmla="*/ 7 h 128"/>
                <a:gd name="T10" fmla="*/ 59 w 119"/>
                <a:gd name="T11" fmla="*/ 57 h 128"/>
                <a:gd name="T12" fmla="*/ 97 w 119"/>
                <a:gd name="T13" fmla="*/ 7 h 128"/>
                <a:gd name="T14" fmla="*/ 108 w 119"/>
                <a:gd name="T15" fmla="*/ 0 h 128"/>
                <a:gd name="T16" fmla="*/ 119 w 119"/>
                <a:gd name="T17" fmla="*/ 11 h 128"/>
                <a:gd name="T18" fmla="*/ 116 w 119"/>
                <a:gd name="T19" fmla="*/ 19 h 128"/>
                <a:gd name="T20" fmla="*/ 71 w 119"/>
                <a:gd name="T21" fmla="*/ 78 h 128"/>
                <a:gd name="T22" fmla="*/ 71 w 119"/>
                <a:gd name="T23" fmla="*/ 117 h 128"/>
                <a:gd name="T24" fmla="*/ 59 w 119"/>
                <a:gd name="T25" fmla="*/ 128 h 128"/>
                <a:gd name="T26" fmla="*/ 48 w 119"/>
                <a:gd name="T27" fmla="*/ 117 h 128"/>
                <a:gd name="T28" fmla="*/ 48 w 119"/>
                <a:gd name="T29" fmla="*/ 7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9" h="128">
                  <a:moveTo>
                    <a:pt x="48" y="78"/>
                  </a:moveTo>
                  <a:cubicBezTo>
                    <a:pt x="2" y="19"/>
                    <a:pt x="2" y="19"/>
                    <a:pt x="2" y="19"/>
                  </a:cubicBezTo>
                  <a:cubicBezTo>
                    <a:pt x="1" y="16"/>
                    <a:pt x="0" y="14"/>
                    <a:pt x="0" y="11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7" y="0"/>
                    <a:pt x="20" y="3"/>
                    <a:pt x="23" y="7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97" y="7"/>
                    <a:pt x="97" y="7"/>
                    <a:pt x="97" y="7"/>
                  </a:cubicBezTo>
                  <a:cubicBezTo>
                    <a:pt x="99" y="3"/>
                    <a:pt x="103" y="0"/>
                    <a:pt x="108" y="0"/>
                  </a:cubicBezTo>
                  <a:cubicBezTo>
                    <a:pt x="114" y="0"/>
                    <a:pt x="119" y="5"/>
                    <a:pt x="119" y="11"/>
                  </a:cubicBezTo>
                  <a:cubicBezTo>
                    <a:pt x="119" y="14"/>
                    <a:pt x="118" y="17"/>
                    <a:pt x="116" y="19"/>
                  </a:cubicBezTo>
                  <a:cubicBezTo>
                    <a:pt x="71" y="78"/>
                    <a:pt x="71" y="78"/>
                    <a:pt x="71" y="78"/>
                  </a:cubicBezTo>
                  <a:cubicBezTo>
                    <a:pt x="71" y="117"/>
                    <a:pt x="71" y="117"/>
                    <a:pt x="71" y="117"/>
                  </a:cubicBezTo>
                  <a:cubicBezTo>
                    <a:pt x="71" y="123"/>
                    <a:pt x="66" y="128"/>
                    <a:pt x="59" y="128"/>
                  </a:cubicBezTo>
                  <a:cubicBezTo>
                    <a:pt x="53" y="128"/>
                    <a:pt x="48" y="123"/>
                    <a:pt x="48" y="117"/>
                  </a:cubicBezTo>
                  <a:lnTo>
                    <a:pt x="48" y="7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3" name="Freeform 19"/>
          <p:cNvSpPr>
            <a:spLocks noEditPoints="1"/>
          </p:cNvSpPr>
          <p:nvPr/>
        </p:nvSpPr>
        <p:spPr bwMode="auto">
          <a:xfrm>
            <a:off x="8182504" y="4812772"/>
            <a:ext cx="330200" cy="482600"/>
          </a:xfrm>
          <a:custGeom>
            <a:avLst/>
            <a:gdLst>
              <a:gd name="T0" fmla="*/ 76 w 88"/>
              <a:gd name="T1" fmla="*/ 0 h 128"/>
              <a:gd name="T2" fmla="*/ 12 w 88"/>
              <a:gd name="T3" fmla="*/ 0 h 128"/>
              <a:gd name="T4" fmla="*/ 0 w 88"/>
              <a:gd name="T5" fmla="*/ 12 h 128"/>
              <a:gd name="T6" fmla="*/ 0 w 88"/>
              <a:gd name="T7" fmla="*/ 116 h 128"/>
              <a:gd name="T8" fmla="*/ 12 w 88"/>
              <a:gd name="T9" fmla="*/ 128 h 128"/>
              <a:gd name="T10" fmla="*/ 76 w 88"/>
              <a:gd name="T11" fmla="*/ 128 h 128"/>
              <a:gd name="T12" fmla="*/ 88 w 88"/>
              <a:gd name="T13" fmla="*/ 116 h 128"/>
              <a:gd name="T14" fmla="*/ 88 w 88"/>
              <a:gd name="T15" fmla="*/ 12 h 128"/>
              <a:gd name="T16" fmla="*/ 76 w 88"/>
              <a:gd name="T17" fmla="*/ 0 h 128"/>
              <a:gd name="T18" fmla="*/ 80 w 88"/>
              <a:gd name="T19" fmla="*/ 116 h 128"/>
              <a:gd name="T20" fmla="*/ 76 w 88"/>
              <a:gd name="T21" fmla="*/ 120 h 128"/>
              <a:gd name="T22" fmla="*/ 12 w 88"/>
              <a:gd name="T23" fmla="*/ 120 h 128"/>
              <a:gd name="T24" fmla="*/ 8 w 88"/>
              <a:gd name="T25" fmla="*/ 116 h 128"/>
              <a:gd name="T26" fmla="*/ 8 w 88"/>
              <a:gd name="T27" fmla="*/ 108 h 128"/>
              <a:gd name="T28" fmla="*/ 80 w 88"/>
              <a:gd name="T29" fmla="*/ 108 h 128"/>
              <a:gd name="T30" fmla="*/ 80 w 88"/>
              <a:gd name="T31" fmla="*/ 116 h 128"/>
              <a:gd name="T32" fmla="*/ 80 w 88"/>
              <a:gd name="T33" fmla="*/ 104 h 128"/>
              <a:gd name="T34" fmla="*/ 8 w 88"/>
              <a:gd name="T35" fmla="*/ 104 h 128"/>
              <a:gd name="T36" fmla="*/ 8 w 88"/>
              <a:gd name="T37" fmla="*/ 24 h 128"/>
              <a:gd name="T38" fmla="*/ 80 w 88"/>
              <a:gd name="T39" fmla="*/ 24 h 128"/>
              <a:gd name="T40" fmla="*/ 80 w 88"/>
              <a:gd name="T41" fmla="*/ 104 h 128"/>
              <a:gd name="T42" fmla="*/ 80 w 88"/>
              <a:gd name="T43" fmla="*/ 20 h 128"/>
              <a:gd name="T44" fmla="*/ 8 w 88"/>
              <a:gd name="T45" fmla="*/ 20 h 128"/>
              <a:gd name="T46" fmla="*/ 8 w 88"/>
              <a:gd name="T47" fmla="*/ 12 h 128"/>
              <a:gd name="T48" fmla="*/ 12 w 88"/>
              <a:gd name="T49" fmla="*/ 8 h 128"/>
              <a:gd name="T50" fmla="*/ 76 w 88"/>
              <a:gd name="T51" fmla="*/ 8 h 128"/>
              <a:gd name="T52" fmla="*/ 80 w 88"/>
              <a:gd name="T53" fmla="*/ 12 h 128"/>
              <a:gd name="T54" fmla="*/ 80 w 88"/>
              <a:gd name="T55" fmla="*/ 2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88" h="128">
                <a:moveTo>
                  <a:pt x="76" y="0"/>
                </a:moveTo>
                <a:cubicBezTo>
                  <a:pt x="12" y="0"/>
                  <a:pt x="12" y="0"/>
                  <a:pt x="12" y="0"/>
                </a:cubicBezTo>
                <a:cubicBezTo>
                  <a:pt x="5" y="0"/>
                  <a:pt x="0" y="5"/>
                  <a:pt x="0" y="12"/>
                </a:cubicBezTo>
                <a:cubicBezTo>
                  <a:pt x="0" y="116"/>
                  <a:pt x="0" y="116"/>
                  <a:pt x="0" y="116"/>
                </a:cubicBezTo>
                <a:cubicBezTo>
                  <a:pt x="0" y="123"/>
                  <a:pt x="5" y="128"/>
                  <a:pt x="12" y="128"/>
                </a:cubicBezTo>
                <a:cubicBezTo>
                  <a:pt x="76" y="128"/>
                  <a:pt x="76" y="128"/>
                  <a:pt x="76" y="128"/>
                </a:cubicBezTo>
                <a:cubicBezTo>
                  <a:pt x="83" y="128"/>
                  <a:pt x="88" y="123"/>
                  <a:pt x="88" y="116"/>
                </a:cubicBezTo>
                <a:cubicBezTo>
                  <a:pt x="88" y="12"/>
                  <a:pt x="88" y="12"/>
                  <a:pt x="88" y="12"/>
                </a:cubicBezTo>
                <a:cubicBezTo>
                  <a:pt x="88" y="5"/>
                  <a:pt x="83" y="0"/>
                  <a:pt x="76" y="0"/>
                </a:cubicBezTo>
                <a:close/>
                <a:moveTo>
                  <a:pt x="80" y="116"/>
                </a:moveTo>
                <a:cubicBezTo>
                  <a:pt x="80" y="118"/>
                  <a:pt x="78" y="120"/>
                  <a:pt x="76" y="120"/>
                </a:cubicBezTo>
                <a:cubicBezTo>
                  <a:pt x="12" y="120"/>
                  <a:pt x="12" y="120"/>
                  <a:pt x="12" y="120"/>
                </a:cubicBezTo>
                <a:cubicBezTo>
                  <a:pt x="10" y="120"/>
                  <a:pt x="8" y="118"/>
                  <a:pt x="8" y="116"/>
                </a:cubicBezTo>
                <a:cubicBezTo>
                  <a:pt x="8" y="108"/>
                  <a:pt x="8" y="108"/>
                  <a:pt x="8" y="108"/>
                </a:cubicBezTo>
                <a:cubicBezTo>
                  <a:pt x="80" y="108"/>
                  <a:pt x="80" y="108"/>
                  <a:pt x="80" y="108"/>
                </a:cubicBezTo>
                <a:lnTo>
                  <a:pt x="80" y="116"/>
                </a:lnTo>
                <a:close/>
                <a:moveTo>
                  <a:pt x="80" y="104"/>
                </a:moveTo>
                <a:cubicBezTo>
                  <a:pt x="8" y="104"/>
                  <a:pt x="8" y="104"/>
                  <a:pt x="8" y="104"/>
                </a:cubicBezTo>
                <a:cubicBezTo>
                  <a:pt x="8" y="24"/>
                  <a:pt x="8" y="24"/>
                  <a:pt x="8" y="24"/>
                </a:cubicBezTo>
                <a:cubicBezTo>
                  <a:pt x="80" y="24"/>
                  <a:pt x="80" y="24"/>
                  <a:pt x="80" y="24"/>
                </a:cubicBezTo>
                <a:lnTo>
                  <a:pt x="80" y="104"/>
                </a:lnTo>
                <a:close/>
                <a:moveTo>
                  <a:pt x="80" y="20"/>
                </a:moveTo>
                <a:cubicBezTo>
                  <a:pt x="8" y="20"/>
                  <a:pt x="8" y="20"/>
                  <a:pt x="8" y="20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0"/>
                  <a:pt x="10" y="8"/>
                  <a:pt x="12" y="8"/>
                </a:cubicBezTo>
                <a:cubicBezTo>
                  <a:pt x="76" y="8"/>
                  <a:pt x="76" y="8"/>
                  <a:pt x="76" y="8"/>
                </a:cubicBezTo>
                <a:cubicBezTo>
                  <a:pt x="78" y="8"/>
                  <a:pt x="80" y="10"/>
                  <a:pt x="80" y="12"/>
                </a:cubicBezTo>
                <a:lnTo>
                  <a:pt x="80" y="2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" name="Freeform 20"/>
          <p:cNvSpPr>
            <a:spLocks/>
          </p:cNvSpPr>
          <p:nvPr/>
        </p:nvSpPr>
        <p:spPr bwMode="auto">
          <a:xfrm>
            <a:off x="8317441" y="4858810"/>
            <a:ext cx="60325" cy="14288"/>
          </a:xfrm>
          <a:custGeom>
            <a:avLst/>
            <a:gdLst>
              <a:gd name="T0" fmla="*/ 16 w 16"/>
              <a:gd name="T1" fmla="*/ 2 h 4"/>
              <a:gd name="T2" fmla="*/ 14 w 16"/>
              <a:gd name="T3" fmla="*/ 4 h 4"/>
              <a:gd name="T4" fmla="*/ 2 w 16"/>
              <a:gd name="T5" fmla="*/ 4 h 4"/>
              <a:gd name="T6" fmla="*/ 0 w 16"/>
              <a:gd name="T7" fmla="*/ 2 h 4"/>
              <a:gd name="T8" fmla="*/ 0 w 16"/>
              <a:gd name="T9" fmla="*/ 2 h 4"/>
              <a:gd name="T10" fmla="*/ 2 w 16"/>
              <a:gd name="T11" fmla="*/ 0 h 4"/>
              <a:gd name="T12" fmla="*/ 14 w 16"/>
              <a:gd name="T13" fmla="*/ 0 h 4"/>
              <a:gd name="T14" fmla="*/ 16 w 16"/>
              <a:gd name="T15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4">
                <a:moveTo>
                  <a:pt x="16" y="2"/>
                </a:moveTo>
                <a:cubicBezTo>
                  <a:pt x="16" y="3"/>
                  <a:pt x="15" y="4"/>
                  <a:pt x="14" y="4"/>
                </a:cubicBezTo>
                <a:cubicBezTo>
                  <a:pt x="2" y="4"/>
                  <a:pt x="2" y="4"/>
                  <a:pt x="2" y="4"/>
                </a:cubicBezTo>
                <a:cubicBezTo>
                  <a:pt x="1" y="4"/>
                  <a:pt x="0" y="3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15" y="0"/>
                  <a:pt x="16" y="1"/>
                  <a:pt x="16" y="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5" name="Freeform 21"/>
          <p:cNvSpPr>
            <a:spLocks/>
          </p:cNvSpPr>
          <p:nvPr/>
        </p:nvSpPr>
        <p:spPr bwMode="auto">
          <a:xfrm>
            <a:off x="8331729" y="5235047"/>
            <a:ext cx="30162" cy="14288"/>
          </a:xfrm>
          <a:custGeom>
            <a:avLst/>
            <a:gdLst>
              <a:gd name="T0" fmla="*/ 8 w 8"/>
              <a:gd name="T1" fmla="*/ 2 h 4"/>
              <a:gd name="T2" fmla="*/ 6 w 8"/>
              <a:gd name="T3" fmla="*/ 4 h 4"/>
              <a:gd name="T4" fmla="*/ 2 w 8"/>
              <a:gd name="T5" fmla="*/ 4 h 4"/>
              <a:gd name="T6" fmla="*/ 0 w 8"/>
              <a:gd name="T7" fmla="*/ 2 h 4"/>
              <a:gd name="T8" fmla="*/ 0 w 8"/>
              <a:gd name="T9" fmla="*/ 2 h 4"/>
              <a:gd name="T10" fmla="*/ 2 w 8"/>
              <a:gd name="T11" fmla="*/ 0 h 4"/>
              <a:gd name="T12" fmla="*/ 6 w 8"/>
              <a:gd name="T13" fmla="*/ 0 h 4"/>
              <a:gd name="T14" fmla="*/ 8 w 8"/>
              <a:gd name="T15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" h="4">
                <a:moveTo>
                  <a:pt x="8" y="2"/>
                </a:moveTo>
                <a:cubicBezTo>
                  <a:pt x="8" y="3"/>
                  <a:pt x="7" y="4"/>
                  <a:pt x="6" y="4"/>
                </a:cubicBezTo>
                <a:cubicBezTo>
                  <a:pt x="2" y="4"/>
                  <a:pt x="2" y="4"/>
                  <a:pt x="2" y="4"/>
                </a:cubicBezTo>
                <a:cubicBezTo>
                  <a:pt x="1" y="4"/>
                  <a:pt x="0" y="3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1"/>
                  <a:pt x="1" y="0"/>
                  <a:pt x="2" y="0"/>
                </a:cubicBezTo>
                <a:cubicBezTo>
                  <a:pt x="6" y="0"/>
                  <a:pt x="6" y="0"/>
                  <a:pt x="6" y="0"/>
                </a:cubicBezTo>
                <a:cubicBezTo>
                  <a:pt x="7" y="0"/>
                  <a:pt x="8" y="1"/>
                  <a:pt x="8" y="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6" name="Freeform 22"/>
          <p:cNvSpPr>
            <a:spLocks noEditPoints="1"/>
          </p:cNvSpPr>
          <p:nvPr/>
        </p:nvSpPr>
        <p:spPr bwMode="auto">
          <a:xfrm>
            <a:off x="7174441" y="4812772"/>
            <a:ext cx="420687" cy="482600"/>
          </a:xfrm>
          <a:custGeom>
            <a:avLst/>
            <a:gdLst>
              <a:gd name="T0" fmla="*/ 104 w 112"/>
              <a:gd name="T1" fmla="*/ 20 h 128"/>
              <a:gd name="T2" fmla="*/ 100 w 112"/>
              <a:gd name="T3" fmla="*/ 5 h 128"/>
              <a:gd name="T4" fmla="*/ 92 w 112"/>
              <a:gd name="T5" fmla="*/ 0 h 128"/>
              <a:gd name="T6" fmla="*/ 20 w 112"/>
              <a:gd name="T7" fmla="*/ 0 h 128"/>
              <a:gd name="T8" fmla="*/ 12 w 112"/>
              <a:gd name="T9" fmla="*/ 5 h 128"/>
              <a:gd name="T10" fmla="*/ 8 w 112"/>
              <a:gd name="T11" fmla="*/ 20 h 128"/>
              <a:gd name="T12" fmla="*/ 0 w 112"/>
              <a:gd name="T13" fmla="*/ 28 h 128"/>
              <a:gd name="T14" fmla="*/ 0 w 112"/>
              <a:gd name="T15" fmla="*/ 40 h 128"/>
              <a:gd name="T16" fmla="*/ 8 w 112"/>
              <a:gd name="T17" fmla="*/ 48 h 128"/>
              <a:gd name="T18" fmla="*/ 12 w 112"/>
              <a:gd name="T19" fmla="*/ 48 h 128"/>
              <a:gd name="T20" fmla="*/ 12 w 112"/>
              <a:gd name="T21" fmla="*/ 49 h 128"/>
              <a:gd name="T22" fmla="*/ 20 w 112"/>
              <a:gd name="T23" fmla="*/ 121 h 128"/>
              <a:gd name="T24" fmla="*/ 28 w 112"/>
              <a:gd name="T25" fmla="*/ 128 h 128"/>
              <a:gd name="T26" fmla="*/ 84 w 112"/>
              <a:gd name="T27" fmla="*/ 128 h 128"/>
              <a:gd name="T28" fmla="*/ 92 w 112"/>
              <a:gd name="T29" fmla="*/ 121 h 128"/>
              <a:gd name="T30" fmla="*/ 100 w 112"/>
              <a:gd name="T31" fmla="*/ 49 h 128"/>
              <a:gd name="T32" fmla="*/ 100 w 112"/>
              <a:gd name="T33" fmla="*/ 48 h 128"/>
              <a:gd name="T34" fmla="*/ 104 w 112"/>
              <a:gd name="T35" fmla="*/ 48 h 128"/>
              <a:gd name="T36" fmla="*/ 112 w 112"/>
              <a:gd name="T37" fmla="*/ 40 h 128"/>
              <a:gd name="T38" fmla="*/ 112 w 112"/>
              <a:gd name="T39" fmla="*/ 28 h 128"/>
              <a:gd name="T40" fmla="*/ 104 w 112"/>
              <a:gd name="T41" fmla="*/ 20 h 128"/>
              <a:gd name="T42" fmla="*/ 20 w 112"/>
              <a:gd name="T43" fmla="*/ 8 h 128"/>
              <a:gd name="T44" fmla="*/ 92 w 112"/>
              <a:gd name="T45" fmla="*/ 8 h 128"/>
              <a:gd name="T46" fmla="*/ 96 w 112"/>
              <a:gd name="T47" fmla="*/ 20 h 128"/>
              <a:gd name="T48" fmla="*/ 16 w 112"/>
              <a:gd name="T49" fmla="*/ 20 h 128"/>
              <a:gd name="T50" fmla="*/ 20 w 112"/>
              <a:gd name="T51" fmla="*/ 8 h 128"/>
              <a:gd name="T52" fmla="*/ 28 w 112"/>
              <a:gd name="T53" fmla="*/ 120 h 128"/>
              <a:gd name="T54" fmla="*/ 27 w 112"/>
              <a:gd name="T55" fmla="*/ 108 h 128"/>
              <a:gd name="T56" fmla="*/ 85 w 112"/>
              <a:gd name="T57" fmla="*/ 108 h 128"/>
              <a:gd name="T58" fmla="*/ 84 w 112"/>
              <a:gd name="T59" fmla="*/ 120 h 128"/>
              <a:gd name="T60" fmla="*/ 28 w 112"/>
              <a:gd name="T61" fmla="*/ 120 h 128"/>
              <a:gd name="T62" fmla="*/ 86 w 112"/>
              <a:gd name="T63" fmla="*/ 104 h 128"/>
              <a:gd name="T64" fmla="*/ 26 w 112"/>
              <a:gd name="T65" fmla="*/ 104 h 128"/>
              <a:gd name="T66" fmla="*/ 22 w 112"/>
              <a:gd name="T67" fmla="*/ 64 h 128"/>
              <a:gd name="T68" fmla="*/ 90 w 112"/>
              <a:gd name="T69" fmla="*/ 64 h 128"/>
              <a:gd name="T70" fmla="*/ 86 w 112"/>
              <a:gd name="T71" fmla="*/ 104 h 128"/>
              <a:gd name="T72" fmla="*/ 91 w 112"/>
              <a:gd name="T73" fmla="*/ 60 h 128"/>
              <a:gd name="T74" fmla="*/ 21 w 112"/>
              <a:gd name="T75" fmla="*/ 60 h 128"/>
              <a:gd name="T76" fmla="*/ 20 w 112"/>
              <a:gd name="T77" fmla="*/ 48 h 128"/>
              <a:gd name="T78" fmla="*/ 92 w 112"/>
              <a:gd name="T79" fmla="*/ 48 h 128"/>
              <a:gd name="T80" fmla="*/ 91 w 112"/>
              <a:gd name="T81" fmla="*/ 60 h 128"/>
              <a:gd name="T82" fmla="*/ 104 w 112"/>
              <a:gd name="T83" fmla="*/ 40 h 128"/>
              <a:gd name="T84" fmla="*/ 8 w 112"/>
              <a:gd name="T85" fmla="*/ 40 h 128"/>
              <a:gd name="T86" fmla="*/ 8 w 112"/>
              <a:gd name="T87" fmla="*/ 28 h 128"/>
              <a:gd name="T88" fmla="*/ 104 w 112"/>
              <a:gd name="T89" fmla="*/ 28 h 128"/>
              <a:gd name="T90" fmla="*/ 104 w 112"/>
              <a:gd name="T91" fmla="*/ 4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12" h="128">
                <a:moveTo>
                  <a:pt x="104" y="20"/>
                </a:moveTo>
                <a:cubicBezTo>
                  <a:pt x="100" y="5"/>
                  <a:pt x="100" y="5"/>
                  <a:pt x="100" y="5"/>
                </a:cubicBezTo>
                <a:cubicBezTo>
                  <a:pt x="99" y="2"/>
                  <a:pt x="95" y="0"/>
                  <a:pt x="92" y="0"/>
                </a:cubicBezTo>
                <a:cubicBezTo>
                  <a:pt x="20" y="0"/>
                  <a:pt x="20" y="0"/>
                  <a:pt x="20" y="0"/>
                </a:cubicBezTo>
                <a:cubicBezTo>
                  <a:pt x="17" y="0"/>
                  <a:pt x="13" y="2"/>
                  <a:pt x="12" y="5"/>
                </a:cubicBezTo>
                <a:cubicBezTo>
                  <a:pt x="8" y="20"/>
                  <a:pt x="8" y="20"/>
                  <a:pt x="8" y="20"/>
                </a:cubicBezTo>
                <a:cubicBezTo>
                  <a:pt x="3" y="20"/>
                  <a:pt x="0" y="24"/>
                  <a:pt x="0" y="28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4"/>
                  <a:pt x="4" y="48"/>
                  <a:pt x="8" y="48"/>
                </a:cubicBezTo>
                <a:cubicBezTo>
                  <a:pt x="12" y="48"/>
                  <a:pt x="12" y="48"/>
                  <a:pt x="12" y="48"/>
                </a:cubicBezTo>
                <a:cubicBezTo>
                  <a:pt x="12" y="48"/>
                  <a:pt x="12" y="49"/>
                  <a:pt x="12" y="49"/>
                </a:cubicBezTo>
                <a:cubicBezTo>
                  <a:pt x="20" y="121"/>
                  <a:pt x="20" y="121"/>
                  <a:pt x="20" y="121"/>
                </a:cubicBezTo>
                <a:cubicBezTo>
                  <a:pt x="20" y="125"/>
                  <a:pt x="24" y="128"/>
                  <a:pt x="28" y="128"/>
                </a:cubicBezTo>
                <a:cubicBezTo>
                  <a:pt x="84" y="128"/>
                  <a:pt x="84" y="128"/>
                  <a:pt x="84" y="128"/>
                </a:cubicBezTo>
                <a:cubicBezTo>
                  <a:pt x="88" y="128"/>
                  <a:pt x="92" y="125"/>
                  <a:pt x="92" y="121"/>
                </a:cubicBezTo>
                <a:cubicBezTo>
                  <a:pt x="100" y="49"/>
                  <a:pt x="100" y="49"/>
                  <a:pt x="100" y="49"/>
                </a:cubicBezTo>
                <a:cubicBezTo>
                  <a:pt x="100" y="49"/>
                  <a:pt x="100" y="48"/>
                  <a:pt x="100" y="48"/>
                </a:cubicBezTo>
                <a:cubicBezTo>
                  <a:pt x="104" y="48"/>
                  <a:pt x="104" y="48"/>
                  <a:pt x="104" y="48"/>
                </a:cubicBezTo>
                <a:cubicBezTo>
                  <a:pt x="108" y="48"/>
                  <a:pt x="112" y="44"/>
                  <a:pt x="112" y="40"/>
                </a:cubicBezTo>
                <a:cubicBezTo>
                  <a:pt x="112" y="28"/>
                  <a:pt x="112" y="28"/>
                  <a:pt x="112" y="28"/>
                </a:cubicBezTo>
                <a:cubicBezTo>
                  <a:pt x="112" y="24"/>
                  <a:pt x="109" y="20"/>
                  <a:pt x="104" y="20"/>
                </a:cubicBezTo>
                <a:close/>
                <a:moveTo>
                  <a:pt x="20" y="8"/>
                </a:moveTo>
                <a:cubicBezTo>
                  <a:pt x="92" y="8"/>
                  <a:pt x="92" y="8"/>
                  <a:pt x="92" y="8"/>
                </a:cubicBezTo>
                <a:cubicBezTo>
                  <a:pt x="96" y="20"/>
                  <a:pt x="96" y="20"/>
                  <a:pt x="96" y="20"/>
                </a:cubicBezTo>
                <a:cubicBezTo>
                  <a:pt x="16" y="20"/>
                  <a:pt x="16" y="20"/>
                  <a:pt x="16" y="20"/>
                </a:cubicBezTo>
                <a:lnTo>
                  <a:pt x="20" y="8"/>
                </a:lnTo>
                <a:close/>
                <a:moveTo>
                  <a:pt x="28" y="120"/>
                </a:moveTo>
                <a:cubicBezTo>
                  <a:pt x="27" y="108"/>
                  <a:pt x="27" y="108"/>
                  <a:pt x="27" y="108"/>
                </a:cubicBezTo>
                <a:cubicBezTo>
                  <a:pt x="85" y="108"/>
                  <a:pt x="85" y="108"/>
                  <a:pt x="85" y="108"/>
                </a:cubicBezTo>
                <a:cubicBezTo>
                  <a:pt x="84" y="120"/>
                  <a:pt x="84" y="120"/>
                  <a:pt x="84" y="120"/>
                </a:cubicBezTo>
                <a:lnTo>
                  <a:pt x="28" y="120"/>
                </a:lnTo>
                <a:close/>
                <a:moveTo>
                  <a:pt x="86" y="104"/>
                </a:moveTo>
                <a:cubicBezTo>
                  <a:pt x="26" y="104"/>
                  <a:pt x="26" y="104"/>
                  <a:pt x="26" y="104"/>
                </a:cubicBezTo>
                <a:cubicBezTo>
                  <a:pt x="22" y="64"/>
                  <a:pt x="22" y="64"/>
                  <a:pt x="22" y="64"/>
                </a:cubicBezTo>
                <a:cubicBezTo>
                  <a:pt x="90" y="64"/>
                  <a:pt x="90" y="64"/>
                  <a:pt x="90" y="64"/>
                </a:cubicBezTo>
                <a:lnTo>
                  <a:pt x="86" y="104"/>
                </a:lnTo>
                <a:close/>
                <a:moveTo>
                  <a:pt x="91" y="60"/>
                </a:moveTo>
                <a:cubicBezTo>
                  <a:pt x="21" y="60"/>
                  <a:pt x="21" y="60"/>
                  <a:pt x="21" y="60"/>
                </a:cubicBezTo>
                <a:cubicBezTo>
                  <a:pt x="20" y="48"/>
                  <a:pt x="20" y="48"/>
                  <a:pt x="20" y="48"/>
                </a:cubicBezTo>
                <a:cubicBezTo>
                  <a:pt x="92" y="48"/>
                  <a:pt x="92" y="48"/>
                  <a:pt x="92" y="48"/>
                </a:cubicBezTo>
                <a:lnTo>
                  <a:pt x="91" y="60"/>
                </a:lnTo>
                <a:close/>
                <a:moveTo>
                  <a:pt x="104" y="40"/>
                </a:moveTo>
                <a:cubicBezTo>
                  <a:pt x="8" y="40"/>
                  <a:pt x="8" y="40"/>
                  <a:pt x="8" y="40"/>
                </a:cubicBezTo>
                <a:cubicBezTo>
                  <a:pt x="8" y="28"/>
                  <a:pt x="8" y="28"/>
                  <a:pt x="8" y="28"/>
                </a:cubicBezTo>
                <a:cubicBezTo>
                  <a:pt x="104" y="28"/>
                  <a:pt x="104" y="28"/>
                  <a:pt x="104" y="28"/>
                </a:cubicBezTo>
                <a:lnTo>
                  <a:pt x="104" y="4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" name="Freeform 23"/>
          <p:cNvSpPr>
            <a:spLocks noEditPoints="1"/>
          </p:cNvSpPr>
          <p:nvPr/>
        </p:nvSpPr>
        <p:spPr bwMode="auto">
          <a:xfrm>
            <a:off x="6182254" y="4842935"/>
            <a:ext cx="481012" cy="422275"/>
          </a:xfrm>
          <a:custGeom>
            <a:avLst/>
            <a:gdLst>
              <a:gd name="T0" fmla="*/ 128 w 128"/>
              <a:gd name="T1" fmla="*/ 66 h 112"/>
              <a:gd name="T2" fmla="*/ 112 w 128"/>
              <a:gd name="T3" fmla="*/ 6 h 112"/>
              <a:gd name="T4" fmla="*/ 104 w 128"/>
              <a:gd name="T5" fmla="*/ 0 h 112"/>
              <a:gd name="T6" fmla="*/ 64 w 128"/>
              <a:gd name="T7" fmla="*/ 0 h 112"/>
              <a:gd name="T8" fmla="*/ 24 w 128"/>
              <a:gd name="T9" fmla="*/ 0 h 112"/>
              <a:gd name="T10" fmla="*/ 16 w 128"/>
              <a:gd name="T11" fmla="*/ 6 h 112"/>
              <a:gd name="T12" fmla="*/ 0 w 128"/>
              <a:gd name="T13" fmla="*/ 66 h 112"/>
              <a:gd name="T14" fmla="*/ 0 w 128"/>
              <a:gd name="T15" fmla="*/ 68 h 112"/>
              <a:gd name="T16" fmla="*/ 0 w 128"/>
              <a:gd name="T17" fmla="*/ 96 h 112"/>
              <a:gd name="T18" fmla="*/ 16 w 128"/>
              <a:gd name="T19" fmla="*/ 112 h 112"/>
              <a:gd name="T20" fmla="*/ 112 w 128"/>
              <a:gd name="T21" fmla="*/ 112 h 112"/>
              <a:gd name="T22" fmla="*/ 128 w 128"/>
              <a:gd name="T23" fmla="*/ 96 h 112"/>
              <a:gd name="T24" fmla="*/ 128 w 128"/>
              <a:gd name="T25" fmla="*/ 68 h 112"/>
              <a:gd name="T26" fmla="*/ 128 w 128"/>
              <a:gd name="T27" fmla="*/ 66 h 112"/>
              <a:gd name="T28" fmla="*/ 120 w 128"/>
              <a:gd name="T29" fmla="*/ 96 h 112"/>
              <a:gd name="T30" fmla="*/ 112 w 128"/>
              <a:gd name="T31" fmla="*/ 104 h 112"/>
              <a:gd name="T32" fmla="*/ 16 w 128"/>
              <a:gd name="T33" fmla="*/ 104 h 112"/>
              <a:gd name="T34" fmla="*/ 8 w 128"/>
              <a:gd name="T35" fmla="*/ 96 h 112"/>
              <a:gd name="T36" fmla="*/ 8 w 128"/>
              <a:gd name="T37" fmla="*/ 68 h 112"/>
              <a:gd name="T38" fmla="*/ 24 w 128"/>
              <a:gd name="T39" fmla="*/ 8 h 112"/>
              <a:gd name="T40" fmla="*/ 104 w 128"/>
              <a:gd name="T41" fmla="*/ 8 h 112"/>
              <a:gd name="T42" fmla="*/ 120 w 128"/>
              <a:gd name="T43" fmla="*/ 68 h 112"/>
              <a:gd name="T44" fmla="*/ 120 w 128"/>
              <a:gd name="T45" fmla="*/ 96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28" h="112">
                <a:moveTo>
                  <a:pt x="128" y="66"/>
                </a:moveTo>
                <a:cubicBezTo>
                  <a:pt x="112" y="6"/>
                  <a:pt x="112" y="6"/>
                  <a:pt x="112" y="6"/>
                </a:cubicBezTo>
                <a:cubicBezTo>
                  <a:pt x="111" y="2"/>
                  <a:pt x="108" y="0"/>
                  <a:pt x="104" y="0"/>
                </a:cubicBezTo>
                <a:cubicBezTo>
                  <a:pt x="64" y="0"/>
                  <a:pt x="64" y="0"/>
                  <a:pt x="64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7" y="2"/>
                  <a:pt x="16" y="6"/>
                </a:cubicBezTo>
                <a:cubicBezTo>
                  <a:pt x="0" y="66"/>
                  <a:pt x="0" y="66"/>
                  <a:pt x="0" y="66"/>
                </a:cubicBezTo>
                <a:cubicBezTo>
                  <a:pt x="0" y="67"/>
                  <a:pt x="0" y="67"/>
                  <a:pt x="0" y="68"/>
                </a:cubicBezTo>
                <a:cubicBezTo>
                  <a:pt x="0" y="96"/>
                  <a:pt x="0" y="96"/>
                  <a:pt x="0" y="96"/>
                </a:cubicBezTo>
                <a:cubicBezTo>
                  <a:pt x="0" y="105"/>
                  <a:pt x="7" y="112"/>
                  <a:pt x="16" y="112"/>
                </a:cubicBezTo>
                <a:cubicBezTo>
                  <a:pt x="112" y="112"/>
                  <a:pt x="112" y="112"/>
                  <a:pt x="112" y="112"/>
                </a:cubicBezTo>
                <a:cubicBezTo>
                  <a:pt x="121" y="112"/>
                  <a:pt x="128" y="105"/>
                  <a:pt x="128" y="96"/>
                </a:cubicBezTo>
                <a:cubicBezTo>
                  <a:pt x="128" y="68"/>
                  <a:pt x="128" y="68"/>
                  <a:pt x="128" y="68"/>
                </a:cubicBezTo>
                <a:cubicBezTo>
                  <a:pt x="128" y="67"/>
                  <a:pt x="128" y="67"/>
                  <a:pt x="128" y="66"/>
                </a:cubicBezTo>
                <a:close/>
                <a:moveTo>
                  <a:pt x="120" y="96"/>
                </a:moveTo>
                <a:cubicBezTo>
                  <a:pt x="120" y="100"/>
                  <a:pt x="116" y="104"/>
                  <a:pt x="112" y="104"/>
                </a:cubicBezTo>
                <a:cubicBezTo>
                  <a:pt x="16" y="104"/>
                  <a:pt x="16" y="104"/>
                  <a:pt x="16" y="104"/>
                </a:cubicBezTo>
                <a:cubicBezTo>
                  <a:pt x="12" y="104"/>
                  <a:pt x="8" y="100"/>
                  <a:pt x="8" y="96"/>
                </a:cubicBezTo>
                <a:cubicBezTo>
                  <a:pt x="8" y="68"/>
                  <a:pt x="8" y="68"/>
                  <a:pt x="8" y="68"/>
                </a:cubicBezTo>
                <a:cubicBezTo>
                  <a:pt x="24" y="8"/>
                  <a:pt x="24" y="8"/>
                  <a:pt x="24" y="8"/>
                </a:cubicBezTo>
                <a:cubicBezTo>
                  <a:pt x="104" y="8"/>
                  <a:pt x="104" y="8"/>
                  <a:pt x="104" y="8"/>
                </a:cubicBezTo>
                <a:cubicBezTo>
                  <a:pt x="120" y="68"/>
                  <a:pt x="120" y="68"/>
                  <a:pt x="120" y="68"/>
                </a:cubicBezTo>
                <a:lnTo>
                  <a:pt x="120" y="96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" name="Freeform 24"/>
          <p:cNvSpPr>
            <a:spLocks noEditPoints="1"/>
          </p:cNvSpPr>
          <p:nvPr/>
        </p:nvSpPr>
        <p:spPr bwMode="auto">
          <a:xfrm>
            <a:off x="6239404" y="4903260"/>
            <a:ext cx="368300" cy="271463"/>
          </a:xfrm>
          <a:custGeom>
            <a:avLst/>
            <a:gdLst>
              <a:gd name="T0" fmla="*/ 80 w 98"/>
              <a:gd name="T1" fmla="*/ 0 h 72"/>
              <a:gd name="T2" fmla="*/ 18 w 98"/>
              <a:gd name="T3" fmla="*/ 0 h 72"/>
              <a:gd name="T4" fmla="*/ 14 w 98"/>
              <a:gd name="T5" fmla="*/ 3 h 72"/>
              <a:gd name="T6" fmla="*/ 0 w 98"/>
              <a:gd name="T7" fmla="*/ 51 h 72"/>
              <a:gd name="T8" fmla="*/ 1 w 98"/>
              <a:gd name="T9" fmla="*/ 54 h 72"/>
              <a:gd name="T10" fmla="*/ 4 w 98"/>
              <a:gd name="T11" fmla="*/ 56 h 72"/>
              <a:gd name="T12" fmla="*/ 16 w 98"/>
              <a:gd name="T13" fmla="*/ 56 h 72"/>
              <a:gd name="T14" fmla="*/ 20 w 98"/>
              <a:gd name="T15" fmla="*/ 56 h 72"/>
              <a:gd name="T16" fmla="*/ 23 w 98"/>
              <a:gd name="T17" fmla="*/ 56 h 72"/>
              <a:gd name="T18" fmla="*/ 28 w 98"/>
              <a:gd name="T19" fmla="*/ 68 h 72"/>
              <a:gd name="T20" fmla="*/ 35 w 98"/>
              <a:gd name="T21" fmla="*/ 72 h 72"/>
              <a:gd name="T22" fmla="*/ 63 w 98"/>
              <a:gd name="T23" fmla="*/ 72 h 72"/>
              <a:gd name="T24" fmla="*/ 70 w 98"/>
              <a:gd name="T25" fmla="*/ 68 h 72"/>
              <a:gd name="T26" fmla="*/ 75 w 98"/>
              <a:gd name="T27" fmla="*/ 56 h 72"/>
              <a:gd name="T28" fmla="*/ 78 w 98"/>
              <a:gd name="T29" fmla="*/ 56 h 72"/>
              <a:gd name="T30" fmla="*/ 82 w 98"/>
              <a:gd name="T31" fmla="*/ 56 h 72"/>
              <a:gd name="T32" fmla="*/ 94 w 98"/>
              <a:gd name="T33" fmla="*/ 56 h 72"/>
              <a:gd name="T34" fmla="*/ 97 w 98"/>
              <a:gd name="T35" fmla="*/ 54 h 72"/>
              <a:gd name="T36" fmla="*/ 98 w 98"/>
              <a:gd name="T37" fmla="*/ 51 h 72"/>
              <a:gd name="T38" fmla="*/ 84 w 98"/>
              <a:gd name="T39" fmla="*/ 3 h 72"/>
              <a:gd name="T40" fmla="*/ 80 w 98"/>
              <a:gd name="T41" fmla="*/ 0 h 72"/>
              <a:gd name="T42" fmla="*/ 82 w 98"/>
              <a:gd name="T43" fmla="*/ 48 h 72"/>
              <a:gd name="T44" fmla="*/ 75 w 98"/>
              <a:gd name="T45" fmla="*/ 48 h 72"/>
              <a:gd name="T46" fmla="*/ 68 w 98"/>
              <a:gd name="T47" fmla="*/ 52 h 72"/>
              <a:gd name="T48" fmla="*/ 63 w 98"/>
              <a:gd name="T49" fmla="*/ 64 h 72"/>
              <a:gd name="T50" fmla="*/ 35 w 98"/>
              <a:gd name="T51" fmla="*/ 64 h 72"/>
              <a:gd name="T52" fmla="*/ 30 w 98"/>
              <a:gd name="T53" fmla="*/ 52 h 72"/>
              <a:gd name="T54" fmla="*/ 23 w 98"/>
              <a:gd name="T55" fmla="*/ 48 h 72"/>
              <a:gd name="T56" fmla="*/ 16 w 98"/>
              <a:gd name="T57" fmla="*/ 48 h 72"/>
              <a:gd name="T58" fmla="*/ 6 w 98"/>
              <a:gd name="T59" fmla="*/ 48 h 72"/>
              <a:gd name="T60" fmla="*/ 18 w 98"/>
              <a:gd name="T61" fmla="*/ 4 h 72"/>
              <a:gd name="T62" fmla="*/ 80 w 98"/>
              <a:gd name="T63" fmla="*/ 4 h 72"/>
              <a:gd name="T64" fmla="*/ 92 w 98"/>
              <a:gd name="T65" fmla="*/ 48 h 72"/>
              <a:gd name="T66" fmla="*/ 82 w 98"/>
              <a:gd name="T67" fmla="*/ 48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98" h="72">
                <a:moveTo>
                  <a:pt x="80" y="0"/>
                </a:moveTo>
                <a:cubicBezTo>
                  <a:pt x="18" y="0"/>
                  <a:pt x="18" y="0"/>
                  <a:pt x="18" y="0"/>
                </a:cubicBezTo>
                <a:cubicBezTo>
                  <a:pt x="16" y="0"/>
                  <a:pt x="15" y="1"/>
                  <a:pt x="14" y="3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2"/>
                  <a:pt x="0" y="53"/>
                  <a:pt x="1" y="54"/>
                </a:cubicBezTo>
                <a:cubicBezTo>
                  <a:pt x="2" y="55"/>
                  <a:pt x="3" y="56"/>
                  <a:pt x="4" y="56"/>
                </a:cubicBezTo>
                <a:cubicBezTo>
                  <a:pt x="16" y="56"/>
                  <a:pt x="16" y="56"/>
                  <a:pt x="16" y="56"/>
                </a:cubicBezTo>
                <a:cubicBezTo>
                  <a:pt x="20" y="56"/>
                  <a:pt x="20" y="56"/>
                  <a:pt x="20" y="56"/>
                </a:cubicBezTo>
                <a:cubicBezTo>
                  <a:pt x="23" y="56"/>
                  <a:pt x="23" y="56"/>
                  <a:pt x="23" y="56"/>
                </a:cubicBezTo>
                <a:cubicBezTo>
                  <a:pt x="28" y="68"/>
                  <a:pt x="28" y="68"/>
                  <a:pt x="28" y="68"/>
                </a:cubicBezTo>
                <a:cubicBezTo>
                  <a:pt x="30" y="70"/>
                  <a:pt x="32" y="72"/>
                  <a:pt x="35" y="72"/>
                </a:cubicBezTo>
                <a:cubicBezTo>
                  <a:pt x="63" y="72"/>
                  <a:pt x="63" y="72"/>
                  <a:pt x="63" y="72"/>
                </a:cubicBezTo>
                <a:cubicBezTo>
                  <a:pt x="66" y="72"/>
                  <a:pt x="68" y="70"/>
                  <a:pt x="70" y="68"/>
                </a:cubicBezTo>
                <a:cubicBezTo>
                  <a:pt x="75" y="56"/>
                  <a:pt x="75" y="56"/>
                  <a:pt x="75" y="56"/>
                </a:cubicBezTo>
                <a:cubicBezTo>
                  <a:pt x="78" y="56"/>
                  <a:pt x="78" y="56"/>
                  <a:pt x="78" y="56"/>
                </a:cubicBezTo>
                <a:cubicBezTo>
                  <a:pt x="82" y="56"/>
                  <a:pt x="82" y="56"/>
                  <a:pt x="82" y="56"/>
                </a:cubicBezTo>
                <a:cubicBezTo>
                  <a:pt x="94" y="56"/>
                  <a:pt x="94" y="56"/>
                  <a:pt x="94" y="56"/>
                </a:cubicBezTo>
                <a:cubicBezTo>
                  <a:pt x="95" y="56"/>
                  <a:pt x="96" y="55"/>
                  <a:pt x="97" y="54"/>
                </a:cubicBezTo>
                <a:cubicBezTo>
                  <a:pt x="98" y="53"/>
                  <a:pt x="98" y="52"/>
                  <a:pt x="98" y="51"/>
                </a:cubicBezTo>
                <a:cubicBezTo>
                  <a:pt x="84" y="3"/>
                  <a:pt x="84" y="3"/>
                  <a:pt x="84" y="3"/>
                </a:cubicBezTo>
                <a:cubicBezTo>
                  <a:pt x="83" y="1"/>
                  <a:pt x="82" y="0"/>
                  <a:pt x="80" y="0"/>
                </a:cubicBezTo>
                <a:close/>
                <a:moveTo>
                  <a:pt x="82" y="48"/>
                </a:moveTo>
                <a:cubicBezTo>
                  <a:pt x="75" y="48"/>
                  <a:pt x="75" y="48"/>
                  <a:pt x="75" y="48"/>
                </a:cubicBezTo>
                <a:cubicBezTo>
                  <a:pt x="72" y="48"/>
                  <a:pt x="70" y="50"/>
                  <a:pt x="68" y="52"/>
                </a:cubicBezTo>
                <a:cubicBezTo>
                  <a:pt x="63" y="64"/>
                  <a:pt x="63" y="64"/>
                  <a:pt x="63" y="64"/>
                </a:cubicBezTo>
                <a:cubicBezTo>
                  <a:pt x="35" y="64"/>
                  <a:pt x="35" y="64"/>
                  <a:pt x="35" y="64"/>
                </a:cubicBezTo>
                <a:cubicBezTo>
                  <a:pt x="30" y="52"/>
                  <a:pt x="30" y="52"/>
                  <a:pt x="30" y="52"/>
                </a:cubicBezTo>
                <a:cubicBezTo>
                  <a:pt x="28" y="50"/>
                  <a:pt x="26" y="48"/>
                  <a:pt x="23" y="48"/>
                </a:cubicBezTo>
                <a:cubicBezTo>
                  <a:pt x="16" y="48"/>
                  <a:pt x="16" y="48"/>
                  <a:pt x="16" y="48"/>
                </a:cubicBezTo>
                <a:cubicBezTo>
                  <a:pt x="6" y="48"/>
                  <a:pt x="6" y="48"/>
                  <a:pt x="6" y="48"/>
                </a:cubicBezTo>
                <a:cubicBezTo>
                  <a:pt x="18" y="4"/>
                  <a:pt x="18" y="4"/>
                  <a:pt x="18" y="4"/>
                </a:cubicBezTo>
                <a:cubicBezTo>
                  <a:pt x="80" y="4"/>
                  <a:pt x="80" y="4"/>
                  <a:pt x="80" y="4"/>
                </a:cubicBezTo>
                <a:cubicBezTo>
                  <a:pt x="92" y="48"/>
                  <a:pt x="92" y="48"/>
                  <a:pt x="92" y="48"/>
                </a:cubicBezTo>
                <a:lnTo>
                  <a:pt x="82" y="48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" name="Group 1"/>
          <p:cNvGrpSpPr/>
          <p:nvPr/>
        </p:nvGrpSpPr>
        <p:grpSpPr>
          <a:xfrm>
            <a:off x="5220229" y="4842935"/>
            <a:ext cx="481012" cy="422275"/>
            <a:chOff x="5220229" y="4842935"/>
            <a:chExt cx="481012" cy="422275"/>
          </a:xfrm>
        </p:grpSpPr>
        <p:sp>
          <p:nvSpPr>
            <p:cNvPr id="29" name="Freeform 25"/>
            <p:cNvSpPr>
              <a:spLocks/>
            </p:cNvSpPr>
            <p:nvPr/>
          </p:nvSpPr>
          <p:spPr bwMode="auto">
            <a:xfrm>
              <a:off x="5294841" y="4919135"/>
              <a:ext cx="173037" cy="112713"/>
            </a:xfrm>
            <a:custGeom>
              <a:avLst/>
              <a:gdLst>
                <a:gd name="T0" fmla="*/ 44 w 46"/>
                <a:gd name="T1" fmla="*/ 0 h 30"/>
                <a:gd name="T2" fmla="*/ 0 w 46"/>
                <a:gd name="T3" fmla="*/ 28 h 30"/>
                <a:gd name="T4" fmla="*/ 2 w 46"/>
                <a:gd name="T5" fmla="*/ 30 h 30"/>
                <a:gd name="T6" fmla="*/ 4 w 46"/>
                <a:gd name="T7" fmla="*/ 28 h 30"/>
                <a:gd name="T8" fmla="*/ 44 w 46"/>
                <a:gd name="T9" fmla="*/ 4 h 30"/>
                <a:gd name="T10" fmla="*/ 46 w 46"/>
                <a:gd name="T11" fmla="*/ 2 h 30"/>
                <a:gd name="T12" fmla="*/ 44 w 46"/>
                <a:gd name="T1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6" h="30">
                  <a:moveTo>
                    <a:pt x="44" y="0"/>
                  </a:moveTo>
                  <a:cubicBezTo>
                    <a:pt x="20" y="0"/>
                    <a:pt x="0" y="13"/>
                    <a:pt x="0" y="28"/>
                  </a:cubicBezTo>
                  <a:cubicBezTo>
                    <a:pt x="0" y="29"/>
                    <a:pt x="1" y="30"/>
                    <a:pt x="2" y="30"/>
                  </a:cubicBezTo>
                  <a:cubicBezTo>
                    <a:pt x="3" y="30"/>
                    <a:pt x="4" y="29"/>
                    <a:pt x="4" y="28"/>
                  </a:cubicBezTo>
                  <a:cubicBezTo>
                    <a:pt x="4" y="15"/>
                    <a:pt x="23" y="4"/>
                    <a:pt x="44" y="4"/>
                  </a:cubicBezTo>
                  <a:cubicBezTo>
                    <a:pt x="45" y="4"/>
                    <a:pt x="46" y="3"/>
                    <a:pt x="46" y="2"/>
                  </a:cubicBezTo>
                  <a:cubicBezTo>
                    <a:pt x="46" y="1"/>
                    <a:pt x="45" y="0"/>
                    <a:pt x="44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" name="Freeform 26"/>
            <p:cNvSpPr>
              <a:spLocks noEditPoints="1"/>
            </p:cNvSpPr>
            <p:nvPr/>
          </p:nvSpPr>
          <p:spPr bwMode="auto">
            <a:xfrm>
              <a:off x="5220229" y="4842935"/>
              <a:ext cx="481012" cy="422275"/>
            </a:xfrm>
            <a:custGeom>
              <a:avLst/>
              <a:gdLst>
                <a:gd name="T0" fmla="*/ 64 w 128"/>
                <a:gd name="T1" fmla="*/ 0 h 112"/>
                <a:gd name="T2" fmla="*/ 0 w 128"/>
                <a:gd name="T3" fmla="*/ 48 h 112"/>
                <a:gd name="T4" fmla="*/ 28 w 128"/>
                <a:gd name="T5" fmla="*/ 88 h 112"/>
                <a:gd name="T6" fmla="*/ 28 w 128"/>
                <a:gd name="T7" fmla="*/ 88 h 112"/>
                <a:gd name="T8" fmla="*/ 20 w 128"/>
                <a:gd name="T9" fmla="*/ 107 h 112"/>
                <a:gd name="T10" fmla="*/ 20 w 128"/>
                <a:gd name="T11" fmla="*/ 107 h 112"/>
                <a:gd name="T12" fmla="*/ 20 w 128"/>
                <a:gd name="T13" fmla="*/ 108 h 112"/>
                <a:gd name="T14" fmla="*/ 24 w 128"/>
                <a:gd name="T15" fmla="*/ 112 h 112"/>
                <a:gd name="T16" fmla="*/ 25 w 128"/>
                <a:gd name="T17" fmla="*/ 112 h 112"/>
                <a:gd name="T18" fmla="*/ 52 w 128"/>
                <a:gd name="T19" fmla="*/ 95 h 112"/>
                <a:gd name="T20" fmla="*/ 64 w 128"/>
                <a:gd name="T21" fmla="*/ 96 h 112"/>
                <a:gd name="T22" fmla="*/ 128 w 128"/>
                <a:gd name="T23" fmla="*/ 48 h 112"/>
                <a:gd name="T24" fmla="*/ 64 w 128"/>
                <a:gd name="T25" fmla="*/ 0 h 112"/>
                <a:gd name="T26" fmla="*/ 64 w 128"/>
                <a:gd name="T27" fmla="*/ 88 h 112"/>
                <a:gd name="T28" fmla="*/ 53 w 128"/>
                <a:gd name="T29" fmla="*/ 87 h 112"/>
                <a:gd name="T30" fmla="*/ 52 w 128"/>
                <a:gd name="T31" fmla="*/ 87 h 112"/>
                <a:gd name="T32" fmla="*/ 45 w 128"/>
                <a:gd name="T33" fmla="*/ 90 h 112"/>
                <a:gd name="T34" fmla="*/ 33 w 128"/>
                <a:gd name="T35" fmla="*/ 100 h 112"/>
                <a:gd name="T36" fmla="*/ 36 w 128"/>
                <a:gd name="T37" fmla="*/ 88 h 112"/>
                <a:gd name="T38" fmla="*/ 36 w 128"/>
                <a:gd name="T39" fmla="*/ 88 h 112"/>
                <a:gd name="T40" fmla="*/ 32 w 128"/>
                <a:gd name="T41" fmla="*/ 81 h 112"/>
                <a:gd name="T42" fmla="*/ 8 w 128"/>
                <a:gd name="T43" fmla="*/ 48 h 112"/>
                <a:gd name="T44" fmla="*/ 64 w 128"/>
                <a:gd name="T45" fmla="*/ 8 h 112"/>
                <a:gd name="T46" fmla="*/ 120 w 128"/>
                <a:gd name="T47" fmla="*/ 48 h 112"/>
                <a:gd name="T48" fmla="*/ 64 w 128"/>
                <a:gd name="T49" fmla="*/ 8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28" h="112">
                  <a:moveTo>
                    <a:pt x="64" y="0"/>
                  </a:moveTo>
                  <a:cubicBezTo>
                    <a:pt x="29" y="0"/>
                    <a:pt x="0" y="21"/>
                    <a:pt x="0" y="48"/>
                  </a:cubicBezTo>
                  <a:cubicBezTo>
                    <a:pt x="0" y="65"/>
                    <a:pt x="11" y="79"/>
                    <a:pt x="28" y="88"/>
                  </a:cubicBezTo>
                  <a:cubicBezTo>
                    <a:pt x="28" y="88"/>
                    <a:pt x="28" y="88"/>
                    <a:pt x="28" y="88"/>
                  </a:cubicBezTo>
                  <a:cubicBezTo>
                    <a:pt x="28" y="95"/>
                    <a:pt x="23" y="103"/>
                    <a:pt x="20" y="107"/>
                  </a:cubicBezTo>
                  <a:cubicBezTo>
                    <a:pt x="20" y="107"/>
                    <a:pt x="20" y="107"/>
                    <a:pt x="20" y="107"/>
                  </a:cubicBezTo>
                  <a:cubicBezTo>
                    <a:pt x="20" y="107"/>
                    <a:pt x="20" y="108"/>
                    <a:pt x="20" y="108"/>
                  </a:cubicBezTo>
                  <a:cubicBezTo>
                    <a:pt x="20" y="110"/>
                    <a:pt x="22" y="112"/>
                    <a:pt x="24" y="112"/>
                  </a:cubicBezTo>
                  <a:cubicBezTo>
                    <a:pt x="24" y="112"/>
                    <a:pt x="25" y="112"/>
                    <a:pt x="25" y="112"/>
                  </a:cubicBezTo>
                  <a:cubicBezTo>
                    <a:pt x="37" y="110"/>
                    <a:pt x="49" y="98"/>
                    <a:pt x="52" y="95"/>
                  </a:cubicBezTo>
                  <a:cubicBezTo>
                    <a:pt x="56" y="96"/>
                    <a:pt x="60" y="96"/>
                    <a:pt x="64" y="96"/>
                  </a:cubicBezTo>
                  <a:cubicBezTo>
                    <a:pt x="99" y="96"/>
                    <a:pt x="128" y="75"/>
                    <a:pt x="128" y="48"/>
                  </a:cubicBezTo>
                  <a:cubicBezTo>
                    <a:pt x="128" y="21"/>
                    <a:pt x="99" y="0"/>
                    <a:pt x="64" y="0"/>
                  </a:cubicBezTo>
                  <a:close/>
                  <a:moveTo>
                    <a:pt x="64" y="88"/>
                  </a:moveTo>
                  <a:cubicBezTo>
                    <a:pt x="60" y="88"/>
                    <a:pt x="57" y="88"/>
                    <a:pt x="53" y="87"/>
                  </a:cubicBezTo>
                  <a:cubicBezTo>
                    <a:pt x="52" y="87"/>
                    <a:pt x="52" y="87"/>
                    <a:pt x="52" y="87"/>
                  </a:cubicBezTo>
                  <a:cubicBezTo>
                    <a:pt x="49" y="87"/>
                    <a:pt x="47" y="88"/>
                    <a:pt x="45" y="90"/>
                  </a:cubicBezTo>
                  <a:cubicBezTo>
                    <a:pt x="44" y="92"/>
                    <a:pt x="39" y="97"/>
                    <a:pt x="33" y="100"/>
                  </a:cubicBezTo>
                  <a:cubicBezTo>
                    <a:pt x="35" y="97"/>
                    <a:pt x="36" y="93"/>
                    <a:pt x="36" y="88"/>
                  </a:cubicBezTo>
                  <a:cubicBezTo>
                    <a:pt x="36" y="88"/>
                    <a:pt x="36" y="88"/>
                    <a:pt x="36" y="88"/>
                  </a:cubicBezTo>
                  <a:cubicBezTo>
                    <a:pt x="36" y="85"/>
                    <a:pt x="34" y="82"/>
                    <a:pt x="32" y="81"/>
                  </a:cubicBezTo>
                  <a:cubicBezTo>
                    <a:pt x="17" y="73"/>
                    <a:pt x="8" y="61"/>
                    <a:pt x="8" y="48"/>
                  </a:cubicBezTo>
                  <a:cubicBezTo>
                    <a:pt x="8" y="26"/>
                    <a:pt x="33" y="8"/>
                    <a:pt x="64" y="8"/>
                  </a:cubicBezTo>
                  <a:cubicBezTo>
                    <a:pt x="95" y="8"/>
                    <a:pt x="120" y="26"/>
                    <a:pt x="120" y="48"/>
                  </a:cubicBezTo>
                  <a:cubicBezTo>
                    <a:pt x="120" y="70"/>
                    <a:pt x="95" y="88"/>
                    <a:pt x="64" y="88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1" name="Freeform 27"/>
          <p:cNvSpPr>
            <a:spLocks noEditPoints="1"/>
          </p:cNvSpPr>
          <p:nvPr/>
        </p:nvSpPr>
        <p:spPr bwMode="auto">
          <a:xfrm>
            <a:off x="4258204" y="4903260"/>
            <a:ext cx="481012" cy="301625"/>
          </a:xfrm>
          <a:custGeom>
            <a:avLst/>
            <a:gdLst>
              <a:gd name="T0" fmla="*/ 128 w 128"/>
              <a:gd name="T1" fmla="*/ 39 h 80"/>
              <a:gd name="T2" fmla="*/ 128 w 128"/>
              <a:gd name="T3" fmla="*/ 39 h 80"/>
              <a:gd name="T4" fmla="*/ 127 w 128"/>
              <a:gd name="T5" fmla="*/ 38 h 80"/>
              <a:gd name="T6" fmla="*/ 127 w 128"/>
              <a:gd name="T7" fmla="*/ 38 h 80"/>
              <a:gd name="T8" fmla="*/ 64 w 128"/>
              <a:gd name="T9" fmla="*/ 0 h 80"/>
              <a:gd name="T10" fmla="*/ 0 w 128"/>
              <a:gd name="T11" fmla="*/ 38 h 80"/>
              <a:gd name="T12" fmla="*/ 0 w 128"/>
              <a:gd name="T13" fmla="*/ 38 h 80"/>
              <a:gd name="T14" fmla="*/ 0 w 128"/>
              <a:gd name="T15" fmla="*/ 39 h 80"/>
              <a:gd name="T16" fmla="*/ 0 w 128"/>
              <a:gd name="T17" fmla="*/ 39 h 80"/>
              <a:gd name="T18" fmla="*/ 0 w 128"/>
              <a:gd name="T19" fmla="*/ 40 h 80"/>
              <a:gd name="T20" fmla="*/ 0 w 128"/>
              <a:gd name="T21" fmla="*/ 41 h 80"/>
              <a:gd name="T22" fmla="*/ 0 w 128"/>
              <a:gd name="T23" fmla="*/ 41 h 80"/>
              <a:gd name="T24" fmla="*/ 0 w 128"/>
              <a:gd name="T25" fmla="*/ 42 h 80"/>
              <a:gd name="T26" fmla="*/ 0 w 128"/>
              <a:gd name="T27" fmla="*/ 42 h 80"/>
              <a:gd name="T28" fmla="*/ 64 w 128"/>
              <a:gd name="T29" fmla="*/ 80 h 80"/>
              <a:gd name="T30" fmla="*/ 127 w 128"/>
              <a:gd name="T31" fmla="*/ 42 h 80"/>
              <a:gd name="T32" fmla="*/ 127 w 128"/>
              <a:gd name="T33" fmla="*/ 42 h 80"/>
              <a:gd name="T34" fmla="*/ 128 w 128"/>
              <a:gd name="T35" fmla="*/ 41 h 80"/>
              <a:gd name="T36" fmla="*/ 128 w 128"/>
              <a:gd name="T37" fmla="*/ 41 h 80"/>
              <a:gd name="T38" fmla="*/ 128 w 128"/>
              <a:gd name="T39" fmla="*/ 40 h 80"/>
              <a:gd name="T40" fmla="*/ 128 w 128"/>
              <a:gd name="T41" fmla="*/ 39 h 80"/>
              <a:gd name="T42" fmla="*/ 64 w 128"/>
              <a:gd name="T43" fmla="*/ 72 h 80"/>
              <a:gd name="T44" fmla="*/ 9 w 128"/>
              <a:gd name="T45" fmla="*/ 40 h 80"/>
              <a:gd name="T46" fmla="*/ 64 w 128"/>
              <a:gd name="T47" fmla="*/ 8 h 80"/>
              <a:gd name="T48" fmla="*/ 119 w 128"/>
              <a:gd name="T49" fmla="*/ 40 h 80"/>
              <a:gd name="T50" fmla="*/ 64 w 128"/>
              <a:gd name="T51" fmla="*/ 72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28" h="80">
                <a:moveTo>
                  <a:pt x="128" y="39"/>
                </a:moveTo>
                <a:cubicBezTo>
                  <a:pt x="128" y="39"/>
                  <a:pt x="128" y="39"/>
                  <a:pt x="128" y="39"/>
                </a:cubicBezTo>
                <a:cubicBezTo>
                  <a:pt x="128" y="39"/>
                  <a:pt x="128" y="38"/>
                  <a:pt x="127" y="38"/>
                </a:cubicBezTo>
                <a:cubicBezTo>
                  <a:pt x="127" y="38"/>
                  <a:pt x="127" y="38"/>
                  <a:pt x="127" y="38"/>
                </a:cubicBezTo>
                <a:cubicBezTo>
                  <a:pt x="116" y="16"/>
                  <a:pt x="91" y="0"/>
                  <a:pt x="64" y="0"/>
                </a:cubicBezTo>
                <a:cubicBezTo>
                  <a:pt x="37" y="0"/>
                  <a:pt x="12" y="16"/>
                  <a:pt x="0" y="38"/>
                </a:cubicBezTo>
                <a:cubicBezTo>
                  <a:pt x="0" y="38"/>
                  <a:pt x="0" y="38"/>
                  <a:pt x="0" y="38"/>
                </a:cubicBezTo>
                <a:cubicBezTo>
                  <a:pt x="0" y="38"/>
                  <a:pt x="0" y="38"/>
                  <a:pt x="0" y="39"/>
                </a:cubicBezTo>
                <a:cubicBezTo>
                  <a:pt x="0" y="39"/>
                  <a:pt x="0" y="39"/>
                  <a:pt x="0" y="39"/>
                </a:cubicBezTo>
                <a:cubicBezTo>
                  <a:pt x="0" y="39"/>
                  <a:pt x="0" y="40"/>
                  <a:pt x="0" y="40"/>
                </a:cubicBezTo>
                <a:cubicBezTo>
                  <a:pt x="0" y="40"/>
                  <a:pt x="0" y="41"/>
                  <a:pt x="0" y="41"/>
                </a:cubicBezTo>
                <a:cubicBezTo>
                  <a:pt x="0" y="41"/>
                  <a:pt x="0" y="41"/>
                  <a:pt x="0" y="41"/>
                </a:cubicBezTo>
                <a:cubicBezTo>
                  <a:pt x="0" y="41"/>
                  <a:pt x="0" y="41"/>
                  <a:pt x="0" y="42"/>
                </a:cubicBezTo>
                <a:cubicBezTo>
                  <a:pt x="0" y="42"/>
                  <a:pt x="0" y="42"/>
                  <a:pt x="0" y="42"/>
                </a:cubicBezTo>
                <a:cubicBezTo>
                  <a:pt x="12" y="64"/>
                  <a:pt x="37" y="80"/>
                  <a:pt x="64" y="80"/>
                </a:cubicBezTo>
                <a:cubicBezTo>
                  <a:pt x="91" y="80"/>
                  <a:pt x="116" y="64"/>
                  <a:pt x="127" y="42"/>
                </a:cubicBezTo>
                <a:cubicBezTo>
                  <a:pt x="127" y="42"/>
                  <a:pt x="127" y="42"/>
                  <a:pt x="127" y="42"/>
                </a:cubicBezTo>
                <a:cubicBezTo>
                  <a:pt x="128" y="41"/>
                  <a:pt x="128" y="41"/>
                  <a:pt x="128" y="41"/>
                </a:cubicBezTo>
                <a:cubicBezTo>
                  <a:pt x="128" y="41"/>
                  <a:pt x="128" y="41"/>
                  <a:pt x="128" y="41"/>
                </a:cubicBezTo>
                <a:cubicBezTo>
                  <a:pt x="128" y="41"/>
                  <a:pt x="128" y="40"/>
                  <a:pt x="128" y="40"/>
                </a:cubicBezTo>
                <a:cubicBezTo>
                  <a:pt x="128" y="40"/>
                  <a:pt x="128" y="39"/>
                  <a:pt x="128" y="39"/>
                </a:cubicBezTo>
                <a:close/>
                <a:moveTo>
                  <a:pt x="64" y="72"/>
                </a:moveTo>
                <a:cubicBezTo>
                  <a:pt x="41" y="72"/>
                  <a:pt x="19" y="59"/>
                  <a:pt x="9" y="40"/>
                </a:cubicBezTo>
                <a:cubicBezTo>
                  <a:pt x="20" y="21"/>
                  <a:pt x="41" y="8"/>
                  <a:pt x="64" y="8"/>
                </a:cubicBezTo>
                <a:cubicBezTo>
                  <a:pt x="86" y="8"/>
                  <a:pt x="108" y="21"/>
                  <a:pt x="119" y="40"/>
                </a:cubicBezTo>
                <a:cubicBezTo>
                  <a:pt x="108" y="59"/>
                  <a:pt x="86" y="72"/>
                  <a:pt x="64" y="7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" name="Freeform 28"/>
          <p:cNvSpPr>
            <a:spLocks/>
          </p:cNvSpPr>
          <p:nvPr/>
        </p:nvSpPr>
        <p:spPr bwMode="auto">
          <a:xfrm>
            <a:off x="4439179" y="4993747"/>
            <a:ext cx="66675" cy="68263"/>
          </a:xfrm>
          <a:custGeom>
            <a:avLst/>
            <a:gdLst>
              <a:gd name="T0" fmla="*/ 16 w 18"/>
              <a:gd name="T1" fmla="*/ 0 h 18"/>
              <a:gd name="T2" fmla="*/ 16 w 18"/>
              <a:gd name="T3" fmla="*/ 0 h 18"/>
              <a:gd name="T4" fmla="*/ 0 w 18"/>
              <a:gd name="T5" fmla="*/ 16 h 18"/>
              <a:gd name="T6" fmla="*/ 2 w 18"/>
              <a:gd name="T7" fmla="*/ 18 h 18"/>
              <a:gd name="T8" fmla="*/ 4 w 18"/>
              <a:gd name="T9" fmla="*/ 16 h 18"/>
              <a:gd name="T10" fmla="*/ 16 w 18"/>
              <a:gd name="T11" fmla="*/ 4 h 18"/>
              <a:gd name="T12" fmla="*/ 16 w 18"/>
              <a:gd name="T13" fmla="*/ 4 h 18"/>
              <a:gd name="T14" fmla="*/ 18 w 18"/>
              <a:gd name="T15" fmla="*/ 2 h 18"/>
              <a:gd name="T16" fmla="*/ 16 w 18"/>
              <a:gd name="T17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" h="18">
                <a:moveTo>
                  <a:pt x="16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7"/>
                  <a:pt x="1" y="18"/>
                  <a:pt x="2" y="18"/>
                </a:cubicBezTo>
                <a:cubicBezTo>
                  <a:pt x="3" y="18"/>
                  <a:pt x="4" y="17"/>
                  <a:pt x="4" y="16"/>
                </a:cubicBezTo>
                <a:cubicBezTo>
                  <a:pt x="4" y="9"/>
                  <a:pt x="9" y="4"/>
                  <a:pt x="16" y="4"/>
                </a:cubicBezTo>
                <a:cubicBezTo>
                  <a:pt x="16" y="4"/>
                  <a:pt x="16" y="4"/>
                  <a:pt x="16" y="4"/>
                </a:cubicBezTo>
                <a:cubicBezTo>
                  <a:pt x="17" y="4"/>
                  <a:pt x="18" y="3"/>
                  <a:pt x="18" y="2"/>
                </a:cubicBezTo>
                <a:cubicBezTo>
                  <a:pt x="18" y="1"/>
                  <a:pt x="17" y="0"/>
                  <a:pt x="16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" name="Freeform 29"/>
          <p:cNvSpPr>
            <a:spLocks noEditPoints="1"/>
          </p:cNvSpPr>
          <p:nvPr/>
        </p:nvSpPr>
        <p:spPr bwMode="auto">
          <a:xfrm>
            <a:off x="4393141" y="4949297"/>
            <a:ext cx="211137" cy="209550"/>
          </a:xfrm>
          <a:custGeom>
            <a:avLst/>
            <a:gdLst>
              <a:gd name="T0" fmla="*/ 28 w 56"/>
              <a:gd name="T1" fmla="*/ 0 h 56"/>
              <a:gd name="T2" fmla="*/ 0 w 56"/>
              <a:gd name="T3" fmla="*/ 28 h 56"/>
              <a:gd name="T4" fmla="*/ 28 w 56"/>
              <a:gd name="T5" fmla="*/ 56 h 56"/>
              <a:gd name="T6" fmla="*/ 56 w 56"/>
              <a:gd name="T7" fmla="*/ 28 h 56"/>
              <a:gd name="T8" fmla="*/ 28 w 56"/>
              <a:gd name="T9" fmla="*/ 0 h 56"/>
              <a:gd name="T10" fmla="*/ 28 w 56"/>
              <a:gd name="T11" fmla="*/ 52 h 56"/>
              <a:gd name="T12" fmla="*/ 4 w 56"/>
              <a:gd name="T13" fmla="*/ 28 h 56"/>
              <a:gd name="T14" fmla="*/ 28 w 56"/>
              <a:gd name="T15" fmla="*/ 4 h 56"/>
              <a:gd name="T16" fmla="*/ 52 w 56"/>
              <a:gd name="T17" fmla="*/ 28 h 56"/>
              <a:gd name="T18" fmla="*/ 28 w 56"/>
              <a:gd name="T19" fmla="*/ 52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" h="56">
                <a:moveTo>
                  <a:pt x="28" y="0"/>
                </a:moveTo>
                <a:cubicBezTo>
                  <a:pt x="12" y="0"/>
                  <a:pt x="0" y="13"/>
                  <a:pt x="0" y="28"/>
                </a:cubicBezTo>
                <a:cubicBezTo>
                  <a:pt x="0" y="43"/>
                  <a:pt x="12" y="56"/>
                  <a:pt x="28" y="56"/>
                </a:cubicBezTo>
                <a:cubicBezTo>
                  <a:pt x="43" y="56"/>
                  <a:pt x="56" y="43"/>
                  <a:pt x="56" y="28"/>
                </a:cubicBezTo>
                <a:cubicBezTo>
                  <a:pt x="56" y="13"/>
                  <a:pt x="43" y="0"/>
                  <a:pt x="28" y="0"/>
                </a:cubicBezTo>
                <a:close/>
                <a:moveTo>
                  <a:pt x="28" y="52"/>
                </a:moveTo>
                <a:cubicBezTo>
                  <a:pt x="15" y="52"/>
                  <a:pt x="4" y="41"/>
                  <a:pt x="4" y="28"/>
                </a:cubicBezTo>
                <a:cubicBezTo>
                  <a:pt x="4" y="15"/>
                  <a:pt x="15" y="4"/>
                  <a:pt x="28" y="4"/>
                </a:cubicBezTo>
                <a:cubicBezTo>
                  <a:pt x="41" y="4"/>
                  <a:pt x="52" y="15"/>
                  <a:pt x="52" y="28"/>
                </a:cubicBezTo>
                <a:cubicBezTo>
                  <a:pt x="52" y="41"/>
                  <a:pt x="41" y="52"/>
                  <a:pt x="28" y="5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" name="Freeform 30"/>
          <p:cNvSpPr>
            <a:spLocks noEditPoints="1"/>
          </p:cNvSpPr>
          <p:nvPr/>
        </p:nvSpPr>
        <p:spPr bwMode="auto">
          <a:xfrm>
            <a:off x="3446991" y="4900085"/>
            <a:ext cx="179387" cy="179388"/>
          </a:xfrm>
          <a:custGeom>
            <a:avLst/>
            <a:gdLst>
              <a:gd name="T0" fmla="*/ 24 w 48"/>
              <a:gd name="T1" fmla="*/ 48 h 48"/>
              <a:gd name="T2" fmla="*/ 48 w 48"/>
              <a:gd name="T3" fmla="*/ 24 h 48"/>
              <a:gd name="T4" fmla="*/ 24 w 48"/>
              <a:gd name="T5" fmla="*/ 0 h 48"/>
              <a:gd name="T6" fmla="*/ 0 w 48"/>
              <a:gd name="T7" fmla="*/ 24 h 48"/>
              <a:gd name="T8" fmla="*/ 24 w 48"/>
              <a:gd name="T9" fmla="*/ 48 h 48"/>
              <a:gd name="T10" fmla="*/ 24 w 48"/>
              <a:gd name="T11" fmla="*/ 4 h 48"/>
              <a:gd name="T12" fmla="*/ 44 w 48"/>
              <a:gd name="T13" fmla="*/ 24 h 48"/>
              <a:gd name="T14" fmla="*/ 24 w 48"/>
              <a:gd name="T15" fmla="*/ 44 h 48"/>
              <a:gd name="T16" fmla="*/ 4 w 48"/>
              <a:gd name="T17" fmla="*/ 24 h 48"/>
              <a:gd name="T18" fmla="*/ 24 w 48"/>
              <a:gd name="T19" fmla="*/ 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8" h="48">
                <a:moveTo>
                  <a:pt x="24" y="48"/>
                </a:moveTo>
                <a:cubicBezTo>
                  <a:pt x="37" y="48"/>
                  <a:pt x="48" y="37"/>
                  <a:pt x="48" y="24"/>
                </a:cubicBezTo>
                <a:cubicBezTo>
                  <a:pt x="48" y="11"/>
                  <a:pt x="37" y="0"/>
                  <a:pt x="24" y="0"/>
                </a:cubicBezTo>
                <a:cubicBezTo>
                  <a:pt x="11" y="0"/>
                  <a:pt x="0" y="11"/>
                  <a:pt x="0" y="24"/>
                </a:cubicBezTo>
                <a:cubicBezTo>
                  <a:pt x="0" y="37"/>
                  <a:pt x="11" y="48"/>
                  <a:pt x="24" y="48"/>
                </a:cubicBezTo>
                <a:close/>
                <a:moveTo>
                  <a:pt x="24" y="4"/>
                </a:moveTo>
                <a:cubicBezTo>
                  <a:pt x="35" y="4"/>
                  <a:pt x="44" y="13"/>
                  <a:pt x="44" y="24"/>
                </a:cubicBezTo>
                <a:cubicBezTo>
                  <a:pt x="44" y="35"/>
                  <a:pt x="35" y="44"/>
                  <a:pt x="24" y="44"/>
                </a:cubicBezTo>
                <a:cubicBezTo>
                  <a:pt x="13" y="44"/>
                  <a:pt x="4" y="35"/>
                  <a:pt x="4" y="24"/>
                </a:cubicBezTo>
                <a:cubicBezTo>
                  <a:pt x="4" y="13"/>
                  <a:pt x="13" y="4"/>
                  <a:pt x="24" y="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" name="Freeform 31"/>
          <p:cNvSpPr>
            <a:spLocks noEditPoints="1"/>
          </p:cNvSpPr>
          <p:nvPr/>
        </p:nvSpPr>
        <p:spPr bwMode="auto">
          <a:xfrm>
            <a:off x="3356504" y="4812772"/>
            <a:ext cx="360362" cy="482600"/>
          </a:xfrm>
          <a:custGeom>
            <a:avLst/>
            <a:gdLst>
              <a:gd name="T0" fmla="*/ 48 w 96"/>
              <a:gd name="T1" fmla="*/ 0 h 128"/>
              <a:gd name="T2" fmla="*/ 0 w 96"/>
              <a:gd name="T3" fmla="*/ 48 h 128"/>
              <a:gd name="T4" fmla="*/ 41 w 96"/>
              <a:gd name="T5" fmla="*/ 125 h 128"/>
              <a:gd name="T6" fmla="*/ 48 w 96"/>
              <a:gd name="T7" fmla="*/ 128 h 128"/>
              <a:gd name="T8" fmla="*/ 48 w 96"/>
              <a:gd name="T9" fmla="*/ 128 h 128"/>
              <a:gd name="T10" fmla="*/ 54 w 96"/>
              <a:gd name="T11" fmla="*/ 125 h 128"/>
              <a:gd name="T12" fmla="*/ 96 w 96"/>
              <a:gd name="T13" fmla="*/ 48 h 128"/>
              <a:gd name="T14" fmla="*/ 48 w 96"/>
              <a:gd name="T15" fmla="*/ 0 h 128"/>
              <a:gd name="T16" fmla="*/ 48 w 96"/>
              <a:gd name="T17" fmla="*/ 120 h 128"/>
              <a:gd name="T18" fmla="*/ 48 w 96"/>
              <a:gd name="T19" fmla="*/ 120 h 128"/>
              <a:gd name="T20" fmla="*/ 47 w 96"/>
              <a:gd name="T21" fmla="*/ 119 h 128"/>
              <a:gd name="T22" fmla="*/ 8 w 96"/>
              <a:gd name="T23" fmla="*/ 48 h 128"/>
              <a:gd name="T24" fmla="*/ 48 w 96"/>
              <a:gd name="T25" fmla="*/ 8 h 128"/>
              <a:gd name="T26" fmla="*/ 88 w 96"/>
              <a:gd name="T27" fmla="*/ 48 h 128"/>
              <a:gd name="T28" fmla="*/ 48 w 96"/>
              <a:gd name="T29" fmla="*/ 12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96" h="128">
                <a:moveTo>
                  <a:pt x="48" y="0"/>
                </a:moveTo>
                <a:cubicBezTo>
                  <a:pt x="22" y="0"/>
                  <a:pt x="0" y="21"/>
                  <a:pt x="0" y="48"/>
                </a:cubicBezTo>
                <a:cubicBezTo>
                  <a:pt x="0" y="76"/>
                  <a:pt x="24" y="105"/>
                  <a:pt x="41" y="125"/>
                </a:cubicBezTo>
                <a:cubicBezTo>
                  <a:pt x="42" y="125"/>
                  <a:pt x="44" y="128"/>
                  <a:pt x="48" y="128"/>
                </a:cubicBezTo>
                <a:cubicBezTo>
                  <a:pt x="48" y="128"/>
                  <a:pt x="48" y="128"/>
                  <a:pt x="48" y="128"/>
                </a:cubicBezTo>
                <a:cubicBezTo>
                  <a:pt x="52" y="128"/>
                  <a:pt x="54" y="125"/>
                  <a:pt x="54" y="125"/>
                </a:cubicBezTo>
                <a:cubicBezTo>
                  <a:pt x="72" y="105"/>
                  <a:pt x="96" y="76"/>
                  <a:pt x="96" y="48"/>
                </a:cubicBezTo>
                <a:cubicBezTo>
                  <a:pt x="96" y="21"/>
                  <a:pt x="74" y="0"/>
                  <a:pt x="48" y="0"/>
                </a:cubicBezTo>
                <a:close/>
                <a:moveTo>
                  <a:pt x="48" y="120"/>
                </a:moveTo>
                <a:cubicBezTo>
                  <a:pt x="48" y="120"/>
                  <a:pt x="48" y="120"/>
                  <a:pt x="48" y="120"/>
                </a:cubicBezTo>
                <a:cubicBezTo>
                  <a:pt x="48" y="120"/>
                  <a:pt x="48" y="120"/>
                  <a:pt x="47" y="119"/>
                </a:cubicBezTo>
                <a:cubicBezTo>
                  <a:pt x="33" y="103"/>
                  <a:pt x="8" y="74"/>
                  <a:pt x="8" y="48"/>
                </a:cubicBezTo>
                <a:cubicBezTo>
                  <a:pt x="8" y="26"/>
                  <a:pt x="26" y="8"/>
                  <a:pt x="48" y="8"/>
                </a:cubicBezTo>
                <a:cubicBezTo>
                  <a:pt x="70" y="8"/>
                  <a:pt x="88" y="26"/>
                  <a:pt x="88" y="48"/>
                </a:cubicBezTo>
                <a:cubicBezTo>
                  <a:pt x="88" y="74"/>
                  <a:pt x="63" y="103"/>
                  <a:pt x="48" y="12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" name="Freeform 32"/>
          <p:cNvSpPr>
            <a:spLocks noEditPoints="1"/>
          </p:cNvSpPr>
          <p:nvPr/>
        </p:nvSpPr>
        <p:spPr bwMode="auto">
          <a:xfrm>
            <a:off x="8166629" y="3939647"/>
            <a:ext cx="361950" cy="241300"/>
          </a:xfrm>
          <a:custGeom>
            <a:avLst/>
            <a:gdLst>
              <a:gd name="T0" fmla="*/ 92 w 96"/>
              <a:gd name="T1" fmla="*/ 0 h 64"/>
              <a:gd name="T2" fmla="*/ 4 w 96"/>
              <a:gd name="T3" fmla="*/ 0 h 64"/>
              <a:gd name="T4" fmla="*/ 0 w 96"/>
              <a:gd name="T5" fmla="*/ 4 h 64"/>
              <a:gd name="T6" fmla="*/ 0 w 96"/>
              <a:gd name="T7" fmla="*/ 60 h 64"/>
              <a:gd name="T8" fmla="*/ 4 w 96"/>
              <a:gd name="T9" fmla="*/ 64 h 64"/>
              <a:gd name="T10" fmla="*/ 92 w 96"/>
              <a:gd name="T11" fmla="*/ 64 h 64"/>
              <a:gd name="T12" fmla="*/ 96 w 96"/>
              <a:gd name="T13" fmla="*/ 60 h 64"/>
              <a:gd name="T14" fmla="*/ 96 w 96"/>
              <a:gd name="T15" fmla="*/ 4 h 64"/>
              <a:gd name="T16" fmla="*/ 92 w 96"/>
              <a:gd name="T17" fmla="*/ 0 h 64"/>
              <a:gd name="T18" fmla="*/ 92 w 96"/>
              <a:gd name="T19" fmla="*/ 60 h 64"/>
              <a:gd name="T20" fmla="*/ 4 w 96"/>
              <a:gd name="T21" fmla="*/ 60 h 64"/>
              <a:gd name="T22" fmla="*/ 4 w 96"/>
              <a:gd name="T23" fmla="*/ 4 h 64"/>
              <a:gd name="T24" fmla="*/ 92 w 96"/>
              <a:gd name="T25" fmla="*/ 4 h 64"/>
              <a:gd name="T26" fmla="*/ 92 w 96"/>
              <a:gd name="T27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6" h="64">
                <a:moveTo>
                  <a:pt x="92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2"/>
                  <a:pt x="2" y="64"/>
                  <a:pt x="4" y="64"/>
                </a:cubicBezTo>
                <a:cubicBezTo>
                  <a:pt x="92" y="64"/>
                  <a:pt x="92" y="64"/>
                  <a:pt x="92" y="64"/>
                </a:cubicBezTo>
                <a:cubicBezTo>
                  <a:pt x="94" y="64"/>
                  <a:pt x="96" y="62"/>
                  <a:pt x="96" y="60"/>
                </a:cubicBezTo>
                <a:cubicBezTo>
                  <a:pt x="96" y="4"/>
                  <a:pt x="96" y="4"/>
                  <a:pt x="96" y="4"/>
                </a:cubicBezTo>
                <a:cubicBezTo>
                  <a:pt x="96" y="2"/>
                  <a:pt x="94" y="0"/>
                  <a:pt x="92" y="0"/>
                </a:cubicBezTo>
                <a:close/>
                <a:moveTo>
                  <a:pt x="92" y="60"/>
                </a:moveTo>
                <a:cubicBezTo>
                  <a:pt x="4" y="60"/>
                  <a:pt x="4" y="60"/>
                  <a:pt x="4" y="60"/>
                </a:cubicBezTo>
                <a:cubicBezTo>
                  <a:pt x="4" y="4"/>
                  <a:pt x="4" y="4"/>
                  <a:pt x="4" y="4"/>
                </a:cubicBezTo>
                <a:cubicBezTo>
                  <a:pt x="92" y="4"/>
                  <a:pt x="92" y="4"/>
                  <a:pt x="92" y="4"/>
                </a:cubicBezTo>
                <a:lnTo>
                  <a:pt x="92" y="6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" name="Freeform 33"/>
          <p:cNvSpPr>
            <a:spLocks noEditPoints="1"/>
          </p:cNvSpPr>
          <p:nvPr/>
        </p:nvSpPr>
        <p:spPr bwMode="auto">
          <a:xfrm>
            <a:off x="8106304" y="3879322"/>
            <a:ext cx="481012" cy="452438"/>
          </a:xfrm>
          <a:custGeom>
            <a:avLst/>
            <a:gdLst>
              <a:gd name="T0" fmla="*/ 116 w 128"/>
              <a:gd name="T1" fmla="*/ 0 h 120"/>
              <a:gd name="T2" fmla="*/ 12 w 128"/>
              <a:gd name="T3" fmla="*/ 0 h 120"/>
              <a:gd name="T4" fmla="*/ 0 w 128"/>
              <a:gd name="T5" fmla="*/ 12 h 120"/>
              <a:gd name="T6" fmla="*/ 0 w 128"/>
              <a:gd name="T7" fmla="*/ 92 h 120"/>
              <a:gd name="T8" fmla="*/ 12 w 128"/>
              <a:gd name="T9" fmla="*/ 104 h 120"/>
              <a:gd name="T10" fmla="*/ 52 w 128"/>
              <a:gd name="T11" fmla="*/ 104 h 120"/>
              <a:gd name="T12" fmla="*/ 52 w 128"/>
              <a:gd name="T13" fmla="*/ 109 h 120"/>
              <a:gd name="T14" fmla="*/ 27 w 128"/>
              <a:gd name="T15" fmla="*/ 112 h 120"/>
              <a:gd name="T16" fmla="*/ 24 w 128"/>
              <a:gd name="T17" fmla="*/ 116 h 120"/>
              <a:gd name="T18" fmla="*/ 28 w 128"/>
              <a:gd name="T19" fmla="*/ 120 h 120"/>
              <a:gd name="T20" fmla="*/ 100 w 128"/>
              <a:gd name="T21" fmla="*/ 120 h 120"/>
              <a:gd name="T22" fmla="*/ 104 w 128"/>
              <a:gd name="T23" fmla="*/ 116 h 120"/>
              <a:gd name="T24" fmla="*/ 101 w 128"/>
              <a:gd name="T25" fmla="*/ 112 h 120"/>
              <a:gd name="T26" fmla="*/ 76 w 128"/>
              <a:gd name="T27" fmla="*/ 109 h 120"/>
              <a:gd name="T28" fmla="*/ 76 w 128"/>
              <a:gd name="T29" fmla="*/ 104 h 120"/>
              <a:gd name="T30" fmla="*/ 116 w 128"/>
              <a:gd name="T31" fmla="*/ 104 h 120"/>
              <a:gd name="T32" fmla="*/ 128 w 128"/>
              <a:gd name="T33" fmla="*/ 92 h 120"/>
              <a:gd name="T34" fmla="*/ 128 w 128"/>
              <a:gd name="T35" fmla="*/ 12 h 120"/>
              <a:gd name="T36" fmla="*/ 116 w 128"/>
              <a:gd name="T37" fmla="*/ 0 h 120"/>
              <a:gd name="T38" fmla="*/ 120 w 128"/>
              <a:gd name="T39" fmla="*/ 92 h 120"/>
              <a:gd name="T40" fmla="*/ 116 w 128"/>
              <a:gd name="T41" fmla="*/ 96 h 120"/>
              <a:gd name="T42" fmla="*/ 80 w 128"/>
              <a:gd name="T43" fmla="*/ 96 h 120"/>
              <a:gd name="T44" fmla="*/ 48 w 128"/>
              <a:gd name="T45" fmla="*/ 96 h 120"/>
              <a:gd name="T46" fmla="*/ 12 w 128"/>
              <a:gd name="T47" fmla="*/ 96 h 120"/>
              <a:gd name="T48" fmla="*/ 8 w 128"/>
              <a:gd name="T49" fmla="*/ 92 h 120"/>
              <a:gd name="T50" fmla="*/ 8 w 128"/>
              <a:gd name="T51" fmla="*/ 12 h 120"/>
              <a:gd name="T52" fmla="*/ 12 w 128"/>
              <a:gd name="T53" fmla="*/ 8 h 120"/>
              <a:gd name="T54" fmla="*/ 116 w 128"/>
              <a:gd name="T55" fmla="*/ 8 h 120"/>
              <a:gd name="T56" fmla="*/ 120 w 128"/>
              <a:gd name="T57" fmla="*/ 12 h 120"/>
              <a:gd name="T58" fmla="*/ 120 w 128"/>
              <a:gd name="T59" fmla="*/ 9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28" h="120">
                <a:moveTo>
                  <a:pt x="116" y="0"/>
                </a:moveTo>
                <a:cubicBezTo>
                  <a:pt x="12" y="0"/>
                  <a:pt x="12" y="0"/>
                  <a:pt x="12" y="0"/>
                </a:cubicBezTo>
                <a:cubicBezTo>
                  <a:pt x="5" y="0"/>
                  <a:pt x="0" y="5"/>
                  <a:pt x="0" y="12"/>
                </a:cubicBezTo>
                <a:cubicBezTo>
                  <a:pt x="0" y="92"/>
                  <a:pt x="0" y="92"/>
                  <a:pt x="0" y="92"/>
                </a:cubicBezTo>
                <a:cubicBezTo>
                  <a:pt x="0" y="99"/>
                  <a:pt x="5" y="104"/>
                  <a:pt x="12" y="104"/>
                </a:cubicBezTo>
                <a:cubicBezTo>
                  <a:pt x="52" y="104"/>
                  <a:pt x="52" y="104"/>
                  <a:pt x="52" y="104"/>
                </a:cubicBezTo>
                <a:cubicBezTo>
                  <a:pt x="52" y="109"/>
                  <a:pt x="52" y="109"/>
                  <a:pt x="52" y="109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5" y="113"/>
                  <a:pt x="24" y="114"/>
                  <a:pt x="24" y="116"/>
                </a:cubicBezTo>
                <a:cubicBezTo>
                  <a:pt x="24" y="118"/>
                  <a:pt x="26" y="120"/>
                  <a:pt x="28" y="120"/>
                </a:cubicBezTo>
                <a:cubicBezTo>
                  <a:pt x="100" y="120"/>
                  <a:pt x="100" y="120"/>
                  <a:pt x="100" y="120"/>
                </a:cubicBezTo>
                <a:cubicBezTo>
                  <a:pt x="102" y="120"/>
                  <a:pt x="104" y="118"/>
                  <a:pt x="104" y="116"/>
                </a:cubicBezTo>
                <a:cubicBezTo>
                  <a:pt x="104" y="114"/>
                  <a:pt x="103" y="113"/>
                  <a:pt x="101" y="112"/>
                </a:cubicBezTo>
                <a:cubicBezTo>
                  <a:pt x="76" y="109"/>
                  <a:pt x="76" y="109"/>
                  <a:pt x="76" y="109"/>
                </a:cubicBezTo>
                <a:cubicBezTo>
                  <a:pt x="76" y="104"/>
                  <a:pt x="76" y="104"/>
                  <a:pt x="76" y="104"/>
                </a:cubicBezTo>
                <a:cubicBezTo>
                  <a:pt x="116" y="104"/>
                  <a:pt x="116" y="104"/>
                  <a:pt x="116" y="104"/>
                </a:cubicBezTo>
                <a:cubicBezTo>
                  <a:pt x="123" y="104"/>
                  <a:pt x="128" y="99"/>
                  <a:pt x="128" y="92"/>
                </a:cubicBezTo>
                <a:cubicBezTo>
                  <a:pt x="128" y="12"/>
                  <a:pt x="128" y="12"/>
                  <a:pt x="128" y="12"/>
                </a:cubicBezTo>
                <a:cubicBezTo>
                  <a:pt x="128" y="5"/>
                  <a:pt x="123" y="0"/>
                  <a:pt x="116" y="0"/>
                </a:cubicBezTo>
                <a:close/>
                <a:moveTo>
                  <a:pt x="120" y="92"/>
                </a:moveTo>
                <a:cubicBezTo>
                  <a:pt x="120" y="94"/>
                  <a:pt x="118" y="96"/>
                  <a:pt x="116" y="96"/>
                </a:cubicBezTo>
                <a:cubicBezTo>
                  <a:pt x="80" y="96"/>
                  <a:pt x="80" y="96"/>
                  <a:pt x="80" y="96"/>
                </a:cubicBezTo>
                <a:cubicBezTo>
                  <a:pt x="48" y="96"/>
                  <a:pt x="48" y="96"/>
                  <a:pt x="48" y="96"/>
                </a:cubicBezTo>
                <a:cubicBezTo>
                  <a:pt x="12" y="96"/>
                  <a:pt x="12" y="96"/>
                  <a:pt x="12" y="96"/>
                </a:cubicBezTo>
                <a:cubicBezTo>
                  <a:pt x="10" y="96"/>
                  <a:pt x="8" y="94"/>
                  <a:pt x="8" y="92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0"/>
                  <a:pt x="10" y="8"/>
                  <a:pt x="12" y="8"/>
                </a:cubicBezTo>
                <a:cubicBezTo>
                  <a:pt x="116" y="8"/>
                  <a:pt x="116" y="8"/>
                  <a:pt x="116" y="8"/>
                </a:cubicBezTo>
                <a:cubicBezTo>
                  <a:pt x="118" y="8"/>
                  <a:pt x="120" y="10"/>
                  <a:pt x="120" y="12"/>
                </a:cubicBezTo>
                <a:lnTo>
                  <a:pt x="120" y="92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" name="Freeform 34"/>
          <p:cNvSpPr>
            <a:spLocks noEditPoints="1"/>
          </p:cNvSpPr>
          <p:nvPr/>
        </p:nvSpPr>
        <p:spPr bwMode="auto">
          <a:xfrm>
            <a:off x="7144279" y="3849160"/>
            <a:ext cx="496887" cy="482600"/>
          </a:xfrm>
          <a:custGeom>
            <a:avLst/>
            <a:gdLst>
              <a:gd name="T0" fmla="*/ 94 w 132"/>
              <a:gd name="T1" fmla="*/ 0 h 128"/>
              <a:gd name="T2" fmla="*/ 56 w 132"/>
              <a:gd name="T3" fmla="*/ 27 h 128"/>
              <a:gd name="T4" fmla="*/ 55 w 132"/>
              <a:gd name="T5" fmla="*/ 27 h 128"/>
              <a:gd name="T6" fmla="*/ 14 w 132"/>
              <a:gd name="T7" fmla="*/ 69 h 128"/>
              <a:gd name="T8" fmla="*/ 1 w 132"/>
              <a:gd name="T9" fmla="*/ 110 h 128"/>
              <a:gd name="T10" fmla="*/ 14 w 132"/>
              <a:gd name="T11" fmla="*/ 128 h 128"/>
              <a:gd name="T12" fmla="*/ 53 w 132"/>
              <a:gd name="T13" fmla="*/ 118 h 128"/>
              <a:gd name="T14" fmla="*/ 120 w 132"/>
              <a:gd name="T15" fmla="*/ 53 h 128"/>
              <a:gd name="T16" fmla="*/ 64 w 132"/>
              <a:gd name="T17" fmla="*/ 95 h 128"/>
              <a:gd name="T18" fmla="*/ 99 w 132"/>
              <a:gd name="T19" fmla="*/ 47 h 128"/>
              <a:gd name="T20" fmla="*/ 95 w 132"/>
              <a:gd name="T21" fmla="*/ 67 h 128"/>
              <a:gd name="T22" fmla="*/ 64 w 132"/>
              <a:gd name="T23" fmla="*/ 98 h 128"/>
              <a:gd name="T24" fmla="*/ 59 w 132"/>
              <a:gd name="T25" fmla="*/ 81 h 128"/>
              <a:gd name="T26" fmla="*/ 46 w 132"/>
              <a:gd name="T27" fmla="*/ 68 h 128"/>
              <a:gd name="T28" fmla="*/ 92 w 132"/>
              <a:gd name="T29" fmla="*/ 36 h 128"/>
              <a:gd name="T30" fmla="*/ 59 w 132"/>
              <a:gd name="T31" fmla="*/ 81 h 128"/>
              <a:gd name="T32" fmla="*/ 30 w 132"/>
              <a:gd name="T33" fmla="*/ 64 h 128"/>
              <a:gd name="T34" fmla="*/ 80 w 132"/>
              <a:gd name="T35" fmla="*/ 29 h 128"/>
              <a:gd name="T36" fmla="*/ 17 w 132"/>
              <a:gd name="T37" fmla="*/ 119 h 128"/>
              <a:gd name="T38" fmla="*/ 8 w 132"/>
              <a:gd name="T39" fmla="*/ 114 h 128"/>
              <a:gd name="T40" fmla="*/ 13 w 132"/>
              <a:gd name="T41" fmla="*/ 96 h 128"/>
              <a:gd name="T42" fmla="*/ 32 w 132"/>
              <a:gd name="T43" fmla="*/ 116 h 128"/>
              <a:gd name="T44" fmla="*/ 35 w 132"/>
              <a:gd name="T45" fmla="*/ 115 h 128"/>
              <a:gd name="T46" fmla="*/ 14 w 132"/>
              <a:gd name="T47" fmla="*/ 92 h 128"/>
              <a:gd name="T48" fmla="*/ 19 w 132"/>
              <a:gd name="T49" fmla="*/ 75 h 128"/>
              <a:gd name="T50" fmla="*/ 52 w 132"/>
              <a:gd name="T51" fmla="*/ 110 h 128"/>
              <a:gd name="T52" fmla="*/ 35 w 132"/>
              <a:gd name="T53" fmla="*/ 115 h 128"/>
              <a:gd name="T54" fmla="*/ 108 w 132"/>
              <a:gd name="T55" fmla="*/ 54 h 128"/>
              <a:gd name="T56" fmla="*/ 98 w 132"/>
              <a:gd name="T57" fmla="*/ 30 h 128"/>
              <a:gd name="T58" fmla="*/ 81 w 132"/>
              <a:gd name="T59" fmla="*/ 13 h 128"/>
              <a:gd name="T60" fmla="*/ 112 w 132"/>
              <a:gd name="T61" fmla="*/ 16 h 128"/>
              <a:gd name="T62" fmla="*/ 115 w 132"/>
              <a:gd name="T63" fmla="*/ 4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2" h="128">
                <a:moveTo>
                  <a:pt x="118" y="10"/>
                </a:moveTo>
                <a:cubicBezTo>
                  <a:pt x="111" y="4"/>
                  <a:pt x="102" y="0"/>
                  <a:pt x="94" y="0"/>
                </a:cubicBezTo>
                <a:cubicBezTo>
                  <a:pt x="87" y="0"/>
                  <a:pt x="80" y="3"/>
                  <a:pt x="75" y="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7"/>
                  <a:pt x="56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14" y="69"/>
                  <a:pt x="14" y="69"/>
                  <a:pt x="14" y="69"/>
                </a:cubicBezTo>
                <a:cubicBezTo>
                  <a:pt x="12" y="71"/>
                  <a:pt x="11" y="73"/>
                  <a:pt x="10" y="76"/>
                </a:cubicBezTo>
                <a:cubicBezTo>
                  <a:pt x="1" y="110"/>
                  <a:pt x="1" y="110"/>
                  <a:pt x="1" y="110"/>
                </a:cubicBezTo>
                <a:cubicBezTo>
                  <a:pt x="1" y="110"/>
                  <a:pt x="0" y="113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6" y="128"/>
                  <a:pt x="19" y="127"/>
                  <a:pt x="19" y="127"/>
                </a:cubicBezTo>
                <a:cubicBezTo>
                  <a:pt x="53" y="118"/>
                  <a:pt x="53" y="118"/>
                  <a:pt x="53" y="118"/>
                </a:cubicBezTo>
                <a:cubicBezTo>
                  <a:pt x="55" y="118"/>
                  <a:pt x="57" y="116"/>
                  <a:pt x="59" y="114"/>
                </a:cubicBezTo>
                <a:cubicBezTo>
                  <a:pt x="120" y="53"/>
                  <a:pt x="120" y="53"/>
                  <a:pt x="120" y="53"/>
                </a:cubicBezTo>
                <a:cubicBezTo>
                  <a:pt x="132" y="42"/>
                  <a:pt x="130" y="23"/>
                  <a:pt x="118" y="10"/>
                </a:cubicBezTo>
                <a:close/>
                <a:moveTo>
                  <a:pt x="64" y="95"/>
                </a:moveTo>
                <a:cubicBezTo>
                  <a:pt x="64" y="92"/>
                  <a:pt x="63" y="88"/>
                  <a:pt x="61" y="85"/>
                </a:cubicBezTo>
                <a:cubicBezTo>
                  <a:pt x="99" y="47"/>
                  <a:pt x="99" y="47"/>
                  <a:pt x="99" y="47"/>
                </a:cubicBezTo>
                <a:cubicBezTo>
                  <a:pt x="101" y="54"/>
                  <a:pt x="100" y="62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64" y="98"/>
                  <a:pt x="64" y="98"/>
                  <a:pt x="64" y="98"/>
                </a:cubicBezTo>
                <a:cubicBezTo>
                  <a:pt x="64" y="97"/>
                  <a:pt x="64" y="96"/>
                  <a:pt x="64" y="95"/>
                </a:cubicBezTo>
                <a:close/>
                <a:moveTo>
                  <a:pt x="59" y="81"/>
                </a:moveTo>
                <a:cubicBezTo>
                  <a:pt x="58" y="79"/>
                  <a:pt x="56" y="76"/>
                  <a:pt x="54" y="74"/>
                </a:cubicBezTo>
                <a:cubicBezTo>
                  <a:pt x="51" y="72"/>
                  <a:pt x="49" y="70"/>
                  <a:pt x="46" y="68"/>
                </a:cubicBezTo>
                <a:cubicBezTo>
                  <a:pt x="84" y="30"/>
                  <a:pt x="84" y="30"/>
                  <a:pt x="84" y="30"/>
                </a:cubicBezTo>
                <a:cubicBezTo>
                  <a:pt x="87" y="31"/>
                  <a:pt x="90" y="33"/>
                  <a:pt x="92" y="36"/>
                </a:cubicBezTo>
                <a:cubicBezTo>
                  <a:pt x="94" y="38"/>
                  <a:pt x="96" y="40"/>
                  <a:pt x="97" y="43"/>
                </a:cubicBezTo>
                <a:lnTo>
                  <a:pt x="59" y="81"/>
                </a:lnTo>
                <a:close/>
                <a:moveTo>
                  <a:pt x="42" y="66"/>
                </a:moveTo>
                <a:cubicBezTo>
                  <a:pt x="38" y="65"/>
                  <a:pt x="34" y="64"/>
                  <a:pt x="30" y="64"/>
                </a:cubicBezTo>
                <a:cubicBezTo>
                  <a:pt x="61" y="33"/>
                  <a:pt x="61" y="33"/>
                  <a:pt x="61" y="33"/>
                </a:cubicBezTo>
                <a:cubicBezTo>
                  <a:pt x="66" y="28"/>
                  <a:pt x="73" y="27"/>
                  <a:pt x="80" y="29"/>
                </a:cubicBezTo>
                <a:lnTo>
                  <a:pt x="42" y="66"/>
                </a:lnTo>
                <a:close/>
                <a:moveTo>
                  <a:pt x="17" y="119"/>
                </a:moveTo>
                <a:cubicBezTo>
                  <a:pt x="16" y="120"/>
                  <a:pt x="15" y="120"/>
                  <a:pt x="14" y="120"/>
                </a:cubicBezTo>
                <a:cubicBezTo>
                  <a:pt x="11" y="120"/>
                  <a:pt x="8" y="117"/>
                  <a:pt x="8" y="114"/>
                </a:cubicBezTo>
                <a:cubicBezTo>
                  <a:pt x="8" y="113"/>
                  <a:pt x="8" y="112"/>
                  <a:pt x="8" y="112"/>
                </a:cubicBezTo>
                <a:cubicBezTo>
                  <a:pt x="13" y="96"/>
                  <a:pt x="13" y="96"/>
                  <a:pt x="13" y="96"/>
                </a:cubicBezTo>
                <a:cubicBezTo>
                  <a:pt x="17" y="96"/>
                  <a:pt x="22" y="98"/>
                  <a:pt x="26" y="102"/>
                </a:cubicBezTo>
                <a:cubicBezTo>
                  <a:pt x="30" y="106"/>
                  <a:pt x="32" y="111"/>
                  <a:pt x="32" y="116"/>
                </a:cubicBezTo>
                <a:lnTo>
                  <a:pt x="17" y="119"/>
                </a:lnTo>
                <a:close/>
                <a:moveTo>
                  <a:pt x="35" y="115"/>
                </a:moveTo>
                <a:cubicBezTo>
                  <a:pt x="35" y="109"/>
                  <a:pt x="33" y="104"/>
                  <a:pt x="29" y="99"/>
                </a:cubicBezTo>
                <a:cubicBezTo>
                  <a:pt x="25" y="95"/>
                  <a:pt x="19" y="93"/>
                  <a:pt x="14" y="92"/>
                </a:cubicBezTo>
                <a:cubicBezTo>
                  <a:pt x="18" y="78"/>
                  <a:pt x="18" y="78"/>
                  <a:pt x="18" y="78"/>
                </a:cubicBezTo>
                <a:cubicBezTo>
                  <a:pt x="18" y="77"/>
                  <a:pt x="19" y="76"/>
                  <a:pt x="19" y="75"/>
                </a:cubicBezTo>
                <a:cubicBezTo>
                  <a:pt x="27" y="69"/>
                  <a:pt x="40" y="71"/>
                  <a:pt x="48" y="80"/>
                </a:cubicBezTo>
                <a:cubicBezTo>
                  <a:pt x="57" y="89"/>
                  <a:pt x="59" y="102"/>
                  <a:pt x="52" y="110"/>
                </a:cubicBezTo>
                <a:cubicBezTo>
                  <a:pt x="51" y="110"/>
                  <a:pt x="51" y="111"/>
                  <a:pt x="50" y="111"/>
                </a:cubicBezTo>
                <a:lnTo>
                  <a:pt x="35" y="115"/>
                </a:lnTo>
                <a:close/>
                <a:moveTo>
                  <a:pt x="115" y="47"/>
                </a:moveTo>
                <a:cubicBezTo>
                  <a:pt x="108" y="54"/>
                  <a:pt x="108" y="54"/>
                  <a:pt x="108" y="54"/>
                </a:cubicBezTo>
                <a:cubicBezTo>
                  <a:pt x="108" y="53"/>
                  <a:pt x="108" y="52"/>
                  <a:pt x="108" y="51"/>
                </a:cubicBezTo>
                <a:cubicBezTo>
                  <a:pt x="107" y="43"/>
                  <a:pt x="104" y="36"/>
                  <a:pt x="98" y="30"/>
                </a:cubicBezTo>
                <a:cubicBezTo>
                  <a:pt x="91" y="24"/>
                  <a:pt x="83" y="20"/>
                  <a:pt x="74" y="20"/>
                </a:cubicBezTo>
                <a:cubicBezTo>
                  <a:pt x="81" y="13"/>
                  <a:pt x="81" y="13"/>
                  <a:pt x="81" y="13"/>
                </a:cubicBezTo>
                <a:cubicBezTo>
                  <a:pt x="84" y="10"/>
                  <a:pt x="89" y="8"/>
                  <a:pt x="94" y="8"/>
                </a:cubicBezTo>
                <a:cubicBezTo>
                  <a:pt x="100" y="8"/>
                  <a:pt x="107" y="11"/>
                  <a:pt x="112" y="16"/>
                </a:cubicBezTo>
                <a:cubicBezTo>
                  <a:pt x="117" y="21"/>
                  <a:pt x="120" y="27"/>
                  <a:pt x="120" y="33"/>
                </a:cubicBezTo>
                <a:cubicBezTo>
                  <a:pt x="120" y="38"/>
                  <a:pt x="118" y="43"/>
                  <a:pt x="115" y="47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3" name="Group 2"/>
          <p:cNvGrpSpPr/>
          <p:nvPr/>
        </p:nvGrpSpPr>
        <p:grpSpPr>
          <a:xfrm>
            <a:off x="6258454" y="3849160"/>
            <a:ext cx="330200" cy="482600"/>
            <a:chOff x="6258454" y="3849160"/>
            <a:chExt cx="330200" cy="482600"/>
          </a:xfrm>
        </p:grpSpPr>
        <p:sp>
          <p:nvSpPr>
            <p:cNvPr id="39" name="Freeform 35"/>
            <p:cNvSpPr>
              <a:spLocks noEditPoints="1"/>
            </p:cNvSpPr>
            <p:nvPr/>
          </p:nvSpPr>
          <p:spPr bwMode="auto">
            <a:xfrm>
              <a:off x="6258454" y="3849160"/>
              <a:ext cx="330200" cy="482600"/>
            </a:xfrm>
            <a:custGeom>
              <a:avLst/>
              <a:gdLst>
                <a:gd name="T0" fmla="*/ 44 w 88"/>
                <a:gd name="T1" fmla="*/ 0 h 128"/>
                <a:gd name="T2" fmla="*/ 0 w 88"/>
                <a:gd name="T3" fmla="*/ 44 h 128"/>
                <a:gd name="T4" fmla="*/ 20 w 88"/>
                <a:gd name="T5" fmla="*/ 92 h 128"/>
                <a:gd name="T6" fmla="*/ 44 w 88"/>
                <a:gd name="T7" fmla="*/ 128 h 128"/>
                <a:gd name="T8" fmla="*/ 68 w 88"/>
                <a:gd name="T9" fmla="*/ 92 h 128"/>
                <a:gd name="T10" fmla="*/ 88 w 88"/>
                <a:gd name="T11" fmla="*/ 44 h 128"/>
                <a:gd name="T12" fmla="*/ 44 w 88"/>
                <a:gd name="T13" fmla="*/ 0 h 128"/>
                <a:gd name="T14" fmla="*/ 54 w 88"/>
                <a:gd name="T15" fmla="*/ 109 h 128"/>
                <a:gd name="T16" fmla="*/ 35 w 88"/>
                <a:gd name="T17" fmla="*/ 111 h 128"/>
                <a:gd name="T18" fmla="*/ 32 w 88"/>
                <a:gd name="T19" fmla="*/ 104 h 128"/>
                <a:gd name="T20" fmla="*/ 32 w 88"/>
                <a:gd name="T21" fmla="*/ 103 h 128"/>
                <a:gd name="T22" fmla="*/ 57 w 88"/>
                <a:gd name="T23" fmla="*/ 100 h 128"/>
                <a:gd name="T24" fmla="*/ 56 w 88"/>
                <a:gd name="T25" fmla="*/ 104 h 128"/>
                <a:gd name="T26" fmla="*/ 54 w 88"/>
                <a:gd name="T27" fmla="*/ 109 h 128"/>
                <a:gd name="T28" fmla="*/ 31 w 88"/>
                <a:gd name="T29" fmla="*/ 100 h 128"/>
                <a:gd name="T30" fmla="*/ 28 w 88"/>
                <a:gd name="T31" fmla="*/ 92 h 128"/>
                <a:gd name="T32" fmla="*/ 60 w 88"/>
                <a:gd name="T33" fmla="*/ 92 h 128"/>
                <a:gd name="T34" fmla="*/ 58 w 88"/>
                <a:gd name="T35" fmla="*/ 96 h 128"/>
                <a:gd name="T36" fmla="*/ 31 w 88"/>
                <a:gd name="T37" fmla="*/ 100 h 128"/>
                <a:gd name="T38" fmla="*/ 44 w 88"/>
                <a:gd name="T39" fmla="*/ 120 h 128"/>
                <a:gd name="T40" fmla="*/ 36 w 88"/>
                <a:gd name="T41" fmla="*/ 115 h 128"/>
                <a:gd name="T42" fmla="*/ 53 w 88"/>
                <a:gd name="T43" fmla="*/ 113 h 128"/>
                <a:gd name="T44" fmla="*/ 44 w 88"/>
                <a:gd name="T45" fmla="*/ 120 h 128"/>
                <a:gd name="T46" fmla="*/ 63 w 88"/>
                <a:gd name="T47" fmla="*/ 84 h 128"/>
                <a:gd name="T48" fmla="*/ 25 w 88"/>
                <a:gd name="T49" fmla="*/ 84 h 128"/>
                <a:gd name="T50" fmla="*/ 19 w 88"/>
                <a:gd name="T51" fmla="*/ 71 h 128"/>
                <a:gd name="T52" fmla="*/ 8 w 88"/>
                <a:gd name="T53" fmla="*/ 44 h 128"/>
                <a:gd name="T54" fmla="*/ 44 w 88"/>
                <a:gd name="T55" fmla="*/ 8 h 128"/>
                <a:gd name="T56" fmla="*/ 80 w 88"/>
                <a:gd name="T57" fmla="*/ 44 h 128"/>
                <a:gd name="T58" fmla="*/ 69 w 88"/>
                <a:gd name="T59" fmla="*/ 71 h 128"/>
                <a:gd name="T60" fmla="*/ 63 w 88"/>
                <a:gd name="T61" fmla="*/ 8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8" h="128">
                  <a:moveTo>
                    <a:pt x="44" y="0"/>
                  </a:moveTo>
                  <a:cubicBezTo>
                    <a:pt x="20" y="0"/>
                    <a:pt x="0" y="20"/>
                    <a:pt x="0" y="44"/>
                  </a:cubicBezTo>
                  <a:cubicBezTo>
                    <a:pt x="0" y="60"/>
                    <a:pt x="15" y="77"/>
                    <a:pt x="20" y="92"/>
                  </a:cubicBezTo>
                  <a:cubicBezTo>
                    <a:pt x="28" y="115"/>
                    <a:pt x="27" y="128"/>
                    <a:pt x="44" y="128"/>
                  </a:cubicBezTo>
                  <a:cubicBezTo>
                    <a:pt x="61" y="128"/>
                    <a:pt x="60" y="115"/>
                    <a:pt x="68" y="92"/>
                  </a:cubicBezTo>
                  <a:cubicBezTo>
                    <a:pt x="73" y="77"/>
                    <a:pt x="88" y="60"/>
                    <a:pt x="88" y="44"/>
                  </a:cubicBezTo>
                  <a:cubicBezTo>
                    <a:pt x="88" y="20"/>
                    <a:pt x="68" y="0"/>
                    <a:pt x="44" y="0"/>
                  </a:cubicBezTo>
                  <a:close/>
                  <a:moveTo>
                    <a:pt x="54" y="109"/>
                  </a:moveTo>
                  <a:cubicBezTo>
                    <a:pt x="35" y="111"/>
                    <a:pt x="35" y="111"/>
                    <a:pt x="35" y="111"/>
                  </a:cubicBezTo>
                  <a:cubicBezTo>
                    <a:pt x="34" y="109"/>
                    <a:pt x="33" y="107"/>
                    <a:pt x="32" y="104"/>
                  </a:cubicBezTo>
                  <a:cubicBezTo>
                    <a:pt x="32" y="104"/>
                    <a:pt x="32" y="104"/>
                    <a:pt x="32" y="103"/>
                  </a:cubicBezTo>
                  <a:cubicBezTo>
                    <a:pt x="57" y="100"/>
                    <a:pt x="57" y="100"/>
                    <a:pt x="57" y="100"/>
                  </a:cubicBezTo>
                  <a:cubicBezTo>
                    <a:pt x="57" y="102"/>
                    <a:pt x="56" y="103"/>
                    <a:pt x="56" y="104"/>
                  </a:cubicBezTo>
                  <a:cubicBezTo>
                    <a:pt x="55" y="106"/>
                    <a:pt x="55" y="107"/>
                    <a:pt x="54" y="109"/>
                  </a:cubicBezTo>
                  <a:close/>
                  <a:moveTo>
                    <a:pt x="31" y="100"/>
                  </a:moveTo>
                  <a:cubicBezTo>
                    <a:pt x="30" y="97"/>
                    <a:pt x="29" y="95"/>
                    <a:pt x="28" y="92"/>
                  </a:cubicBezTo>
                  <a:cubicBezTo>
                    <a:pt x="60" y="92"/>
                    <a:pt x="60" y="92"/>
                    <a:pt x="60" y="92"/>
                  </a:cubicBezTo>
                  <a:cubicBezTo>
                    <a:pt x="59" y="93"/>
                    <a:pt x="59" y="95"/>
                    <a:pt x="58" y="96"/>
                  </a:cubicBezTo>
                  <a:lnTo>
                    <a:pt x="31" y="100"/>
                  </a:lnTo>
                  <a:close/>
                  <a:moveTo>
                    <a:pt x="44" y="120"/>
                  </a:moveTo>
                  <a:cubicBezTo>
                    <a:pt x="40" y="120"/>
                    <a:pt x="38" y="120"/>
                    <a:pt x="36" y="115"/>
                  </a:cubicBezTo>
                  <a:cubicBezTo>
                    <a:pt x="53" y="113"/>
                    <a:pt x="53" y="113"/>
                    <a:pt x="53" y="113"/>
                  </a:cubicBezTo>
                  <a:cubicBezTo>
                    <a:pt x="51" y="119"/>
                    <a:pt x="49" y="120"/>
                    <a:pt x="44" y="120"/>
                  </a:cubicBezTo>
                  <a:close/>
                  <a:moveTo>
                    <a:pt x="63" y="84"/>
                  </a:moveTo>
                  <a:cubicBezTo>
                    <a:pt x="25" y="84"/>
                    <a:pt x="25" y="84"/>
                    <a:pt x="25" y="84"/>
                  </a:cubicBezTo>
                  <a:cubicBezTo>
                    <a:pt x="23" y="80"/>
                    <a:pt x="21" y="75"/>
                    <a:pt x="19" y="71"/>
                  </a:cubicBezTo>
                  <a:cubicBezTo>
                    <a:pt x="13" y="62"/>
                    <a:pt x="8" y="52"/>
                    <a:pt x="8" y="44"/>
                  </a:cubicBezTo>
                  <a:cubicBezTo>
                    <a:pt x="8" y="24"/>
                    <a:pt x="24" y="8"/>
                    <a:pt x="44" y="8"/>
                  </a:cubicBezTo>
                  <a:cubicBezTo>
                    <a:pt x="64" y="8"/>
                    <a:pt x="80" y="24"/>
                    <a:pt x="80" y="44"/>
                  </a:cubicBezTo>
                  <a:cubicBezTo>
                    <a:pt x="80" y="52"/>
                    <a:pt x="75" y="62"/>
                    <a:pt x="69" y="71"/>
                  </a:cubicBezTo>
                  <a:cubicBezTo>
                    <a:pt x="67" y="75"/>
                    <a:pt x="65" y="80"/>
                    <a:pt x="63" y="8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" name="Freeform 36"/>
            <p:cNvSpPr>
              <a:spLocks/>
            </p:cNvSpPr>
            <p:nvPr/>
          </p:nvSpPr>
          <p:spPr bwMode="auto">
            <a:xfrm>
              <a:off x="6333066" y="3925360"/>
              <a:ext cx="96837" cy="96838"/>
            </a:xfrm>
            <a:custGeom>
              <a:avLst/>
              <a:gdLst>
                <a:gd name="T0" fmla="*/ 24 w 26"/>
                <a:gd name="T1" fmla="*/ 0 h 26"/>
                <a:gd name="T2" fmla="*/ 0 w 26"/>
                <a:gd name="T3" fmla="*/ 24 h 26"/>
                <a:gd name="T4" fmla="*/ 2 w 26"/>
                <a:gd name="T5" fmla="*/ 26 h 26"/>
                <a:gd name="T6" fmla="*/ 4 w 26"/>
                <a:gd name="T7" fmla="*/ 24 h 26"/>
                <a:gd name="T8" fmla="*/ 24 w 26"/>
                <a:gd name="T9" fmla="*/ 4 h 26"/>
                <a:gd name="T10" fmla="*/ 26 w 26"/>
                <a:gd name="T11" fmla="*/ 2 h 26"/>
                <a:gd name="T12" fmla="*/ 24 w 26"/>
                <a:gd name="T13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6">
                  <a:moveTo>
                    <a:pt x="24" y="0"/>
                  </a:moveTo>
                  <a:cubicBezTo>
                    <a:pt x="11" y="0"/>
                    <a:pt x="0" y="11"/>
                    <a:pt x="0" y="24"/>
                  </a:cubicBezTo>
                  <a:cubicBezTo>
                    <a:pt x="0" y="25"/>
                    <a:pt x="1" y="26"/>
                    <a:pt x="2" y="26"/>
                  </a:cubicBezTo>
                  <a:cubicBezTo>
                    <a:pt x="3" y="26"/>
                    <a:pt x="4" y="25"/>
                    <a:pt x="4" y="24"/>
                  </a:cubicBezTo>
                  <a:cubicBezTo>
                    <a:pt x="4" y="13"/>
                    <a:pt x="13" y="4"/>
                    <a:pt x="24" y="4"/>
                  </a:cubicBezTo>
                  <a:cubicBezTo>
                    <a:pt x="25" y="4"/>
                    <a:pt x="26" y="3"/>
                    <a:pt x="26" y="2"/>
                  </a:cubicBezTo>
                  <a:cubicBezTo>
                    <a:pt x="26" y="1"/>
                    <a:pt x="25" y="0"/>
                    <a:pt x="24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41" name="Freeform 37"/>
          <p:cNvSpPr>
            <a:spLocks noEditPoints="1"/>
          </p:cNvSpPr>
          <p:nvPr/>
        </p:nvSpPr>
        <p:spPr bwMode="auto">
          <a:xfrm>
            <a:off x="5280554" y="3849160"/>
            <a:ext cx="360362" cy="482600"/>
          </a:xfrm>
          <a:custGeom>
            <a:avLst/>
            <a:gdLst>
              <a:gd name="T0" fmla="*/ 84 w 96"/>
              <a:gd name="T1" fmla="*/ 52 h 128"/>
              <a:gd name="T2" fmla="*/ 84 w 96"/>
              <a:gd name="T3" fmla="*/ 36 h 128"/>
              <a:gd name="T4" fmla="*/ 48 w 96"/>
              <a:gd name="T5" fmla="*/ 0 h 128"/>
              <a:gd name="T6" fmla="*/ 12 w 96"/>
              <a:gd name="T7" fmla="*/ 36 h 128"/>
              <a:gd name="T8" fmla="*/ 12 w 96"/>
              <a:gd name="T9" fmla="*/ 52 h 128"/>
              <a:gd name="T10" fmla="*/ 0 w 96"/>
              <a:gd name="T11" fmla="*/ 64 h 128"/>
              <a:gd name="T12" fmla="*/ 0 w 96"/>
              <a:gd name="T13" fmla="*/ 76 h 128"/>
              <a:gd name="T14" fmla="*/ 0 w 96"/>
              <a:gd name="T15" fmla="*/ 80 h 128"/>
              <a:gd name="T16" fmla="*/ 0 w 96"/>
              <a:gd name="T17" fmla="*/ 88 h 128"/>
              <a:gd name="T18" fmla="*/ 0 w 96"/>
              <a:gd name="T19" fmla="*/ 92 h 128"/>
              <a:gd name="T20" fmla="*/ 36 w 96"/>
              <a:gd name="T21" fmla="*/ 128 h 128"/>
              <a:gd name="T22" fmla="*/ 60 w 96"/>
              <a:gd name="T23" fmla="*/ 128 h 128"/>
              <a:gd name="T24" fmla="*/ 96 w 96"/>
              <a:gd name="T25" fmla="*/ 92 h 128"/>
              <a:gd name="T26" fmla="*/ 96 w 96"/>
              <a:gd name="T27" fmla="*/ 88 h 128"/>
              <a:gd name="T28" fmla="*/ 96 w 96"/>
              <a:gd name="T29" fmla="*/ 80 h 128"/>
              <a:gd name="T30" fmla="*/ 96 w 96"/>
              <a:gd name="T31" fmla="*/ 76 h 128"/>
              <a:gd name="T32" fmla="*/ 96 w 96"/>
              <a:gd name="T33" fmla="*/ 64 h 128"/>
              <a:gd name="T34" fmla="*/ 84 w 96"/>
              <a:gd name="T35" fmla="*/ 52 h 128"/>
              <a:gd name="T36" fmla="*/ 20 w 96"/>
              <a:gd name="T37" fmla="*/ 36 h 128"/>
              <a:gd name="T38" fmla="*/ 48 w 96"/>
              <a:gd name="T39" fmla="*/ 8 h 128"/>
              <a:gd name="T40" fmla="*/ 76 w 96"/>
              <a:gd name="T41" fmla="*/ 36 h 128"/>
              <a:gd name="T42" fmla="*/ 76 w 96"/>
              <a:gd name="T43" fmla="*/ 52 h 128"/>
              <a:gd name="T44" fmla="*/ 68 w 96"/>
              <a:gd name="T45" fmla="*/ 52 h 128"/>
              <a:gd name="T46" fmla="*/ 68 w 96"/>
              <a:gd name="T47" fmla="*/ 36 h 128"/>
              <a:gd name="T48" fmla="*/ 48 w 96"/>
              <a:gd name="T49" fmla="*/ 16 h 128"/>
              <a:gd name="T50" fmla="*/ 28 w 96"/>
              <a:gd name="T51" fmla="*/ 36 h 128"/>
              <a:gd name="T52" fmla="*/ 28 w 96"/>
              <a:gd name="T53" fmla="*/ 52 h 128"/>
              <a:gd name="T54" fmla="*/ 20 w 96"/>
              <a:gd name="T55" fmla="*/ 52 h 128"/>
              <a:gd name="T56" fmla="*/ 20 w 96"/>
              <a:gd name="T57" fmla="*/ 36 h 128"/>
              <a:gd name="T58" fmla="*/ 64 w 96"/>
              <a:gd name="T59" fmla="*/ 36 h 128"/>
              <a:gd name="T60" fmla="*/ 64 w 96"/>
              <a:gd name="T61" fmla="*/ 36 h 128"/>
              <a:gd name="T62" fmla="*/ 64 w 96"/>
              <a:gd name="T63" fmla="*/ 52 h 128"/>
              <a:gd name="T64" fmla="*/ 32 w 96"/>
              <a:gd name="T65" fmla="*/ 52 h 128"/>
              <a:gd name="T66" fmla="*/ 32 w 96"/>
              <a:gd name="T67" fmla="*/ 36 h 128"/>
              <a:gd name="T68" fmla="*/ 32 w 96"/>
              <a:gd name="T69" fmla="*/ 36 h 128"/>
              <a:gd name="T70" fmla="*/ 48 w 96"/>
              <a:gd name="T71" fmla="*/ 20 h 128"/>
              <a:gd name="T72" fmla="*/ 64 w 96"/>
              <a:gd name="T73" fmla="*/ 36 h 128"/>
              <a:gd name="T74" fmla="*/ 88 w 96"/>
              <a:gd name="T75" fmla="*/ 76 h 128"/>
              <a:gd name="T76" fmla="*/ 88 w 96"/>
              <a:gd name="T77" fmla="*/ 80 h 128"/>
              <a:gd name="T78" fmla="*/ 88 w 96"/>
              <a:gd name="T79" fmla="*/ 88 h 128"/>
              <a:gd name="T80" fmla="*/ 88 w 96"/>
              <a:gd name="T81" fmla="*/ 92 h 128"/>
              <a:gd name="T82" fmla="*/ 60 w 96"/>
              <a:gd name="T83" fmla="*/ 120 h 128"/>
              <a:gd name="T84" fmla="*/ 36 w 96"/>
              <a:gd name="T85" fmla="*/ 120 h 128"/>
              <a:gd name="T86" fmla="*/ 8 w 96"/>
              <a:gd name="T87" fmla="*/ 92 h 128"/>
              <a:gd name="T88" fmla="*/ 8 w 96"/>
              <a:gd name="T89" fmla="*/ 88 h 128"/>
              <a:gd name="T90" fmla="*/ 8 w 96"/>
              <a:gd name="T91" fmla="*/ 80 h 128"/>
              <a:gd name="T92" fmla="*/ 8 w 96"/>
              <a:gd name="T93" fmla="*/ 76 h 128"/>
              <a:gd name="T94" fmla="*/ 8 w 96"/>
              <a:gd name="T95" fmla="*/ 64 h 128"/>
              <a:gd name="T96" fmla="*/ 12 w 96"/>
              <a:gd name="T97" fmla="*/ 60 h 128"/>
              <a:gd name="T98" fmla="*/ 20 w 96"/>
              <a:gd name="T99" fmla="*/ 60 h 128"/>
              <a:gd name="T100" fmla="*/ 76 w 96"/>
              <a:gd name="T101" fmla="*/ 60 h 128"/>
              <a:gd name="T102" fmla="*/ 84 w 96"/>
              <a:gd name="T103" fmla="*/ 60 h 128"/>
              <a:gd name="T104" fmla="*/ 88 w 96"/>
              <a:gd name="T105" fmla="*/ 64 h 128"/>
              <a:gd name="T106" fmla="*/ 88 w 96"/>
              <a:gd name="T107" fmla="*/ 7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96" h="128">
                <a:moveTo>
                  <a:pt x="84" y="52"/>
                </a:moveTo>
                <a:cubicBezTo>
                  <a:pt x="84" y="36"/>
                  <a:pt x="84" y="36"/>
                  <a:pt x="84" y="36"/>
                </a:cubicBezTo>
                <a:cubicBezTo>
                  <a:pt x="84" y="16"/>
                  <a:pt x="68" y="0"/>
                  <a:pt x="48" y="0"/>
                </a:cubicBezTo>
                <a:cubicBezTo>
                  <a:pt x="28" y="0"/>
                  <a:pt x="12" y="16"/>
                  <a:pt x="12" y="36"/>
                </a:cubicBezTo>
                <a:cubicBezTo>
                  <a:pt x="12" y="52"/>
                  <a:pt x="12" y="52"/>
                  <a:pt x="12" y="52"/>
                </a:cubicBezTo>
                <a:cubicBezTo>
                  <a:pt x="5" y="52"/>
                  <a:pt x="0" y="57"/>
                  <a:pt x="0" y="64"/>
                </a:cubicBezTo>
                <a:cubicBezTo>
                  <a:pt x="0" y="76"/>
                  <a:pt x="0" y="76"/>
                  <a:pt x="0" y="76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8"/>
                  <a:pt x="0" y="88"/>
                  <a:pt x="0" y="88"/>
                </a:cubicBezTo>
                <a:cubicBezTo>
                  <a:pt x="0" y="92"/>
                  <a:pt x="0" y="92"/>
                  <a:pt x="0" y="92"/>
                </a:cubicBezTo>
                <a:cubicBezTo>
                  <a:pt x="0" y="112"/>
                  <a:pt x="16" y="128"/>
                  <a:pt x="36" y="128"/>
                </a:cubicBezTo>
                <a:cubicBezTo>
                  <a:pt x="60" y="128"/>
                  <a:pt x="60" y="128"/>
                  <a:pt x="60" y="128"/>
                </a:cubicBezTo>
                <a:cubicBezTo>
                  <a:pt x="80" y="128"/>
                  <a:pt x="96" y="112"/>
                  <a:pt x="96" y="92"/>
                </a:cubicBezTo>
                <a:cubicBezTo>
                  <a:pt x="96" y="88"/>
                  <a:pt x="96" y="88"/>
                  <a:pt x="96" y="88"/>
                </a:cubicBezTo>
                <a:cubicBezTo>
                  <a:pt x="96" y="80"/>
                  <a:pt x="96" y="80"/>
                  <a:pt x="96" y="80"/>
                </a:cubicBezTo>
                <a:cubicBezTo>
                  <a:pt x="96" y="76"/>
                  <a:pt x="96" y="76"/>
                  <a:pt x="96" y="76"/>
                </a:cubicBezTo>
                <a:cubicBezTo>
                  <a:pt x="96" y="64"/>
                  <a:pt x="96" y="64"/>
                  <a:pt x="96" y="64"/>
                </a:cubicBezTo>
                <a:cubicBezTo>
                  <a:pt x="96" y="57"/>
                  <a:pt x="91" y="52"/>
                  <a:pt x="84" y="52"/>
                </a:cubicBezTo>
                <a:close/>
                <a:moveTo>
                  <a:pt x="20" y="36"/>
                </a:moveTo>
                <a:cubicBezTo>
                  <a:pt x="20" y="21"/>
                  <a:pt x="33" y="8"/>
                  <a:pt x="48" y="8"/>
                </a:cubicBezTo>
                <a:cubicBezTo>
                  <a:pt x="63" y="8"/>
                  <a:pt x="76" y="21"/>
                  <a:pt x="76" y="36"/>
                </a:cubicBezTo>
                <a:cubicBezTo>
                  <a:pt x="76" y="52"/>
                  <a:pt x="76" y="52"/>
                  <a:pt x="76" y="52"/>
                </a:cubicBezTo>
                <a:cubicBezTo>
                  <a:pt x="68" y="52"/>
                  <a:pt x="68" y="52"/>
                  <a:pt x="68" y="52"/>
                </a:cubicBezTo>
                <a:cubicBezTo>
                  <a:pt x="68" y="36"/>
                  <a:pt x="68" y="36"/>
                  <a:pt x="68" y="36"/>
                </a:cubicBezTo>
                <a:cubicBezTo>
                  <a:pt x="68" y="25"/>
                  <a:pt x="59" y="16"/>
                  <a:pt x="48" y="16"/>
                </a:cubicBezTo>
                <a:cubicBezTo>
                  <a:pt x="37" y="16"/>
                  <a:pt x="28" y="25"/>
                  <a:pt x="28" y="36"/>
                </a:cubicBezTo>
                <a:cubicBezTo>
                  <a:pt x="28" y="52"/>
                  <a:pt x="28" y="52"/>
                  <a:pt x="28" y="52"/>
                </a:cubicBezTo>
                <a:cubicBezTo>
                  <a:pt x="20" y="52"/>
                  <a:pt x="20" y="52"/>
                  <a:pt x="20" y="52"/>
                </a:cubicBezTo>
                <a:lnTo>
                  <a:pt x="20" y="36"/>
                </a:lnTo>
                <a:close/>
                <a:moveTo>
                  <a:pt x="64" y="36"/>
                </a:moveTo>
                <a:cubicBezTo>
                  <a:pt x="64" y="36"/>
                  <a:pt x="64" y="36"/>
                  <a:pt x="64" y="36"/>
                </a:cubicBezTo>
                <a:cubicBezTo>
                  <a:pt x="64" y="52"/>
                  <a:pt x="64" y="52"/>
                  <a:pt x="64" y="52"/>
                </a:cubicBezTo>
                <a:cubicBezTo>
                  <a:pt x="32" y="52"/>
                  <a:pt x="32" y="52"/>
                  <a:pt x="32" y="52"/>
                </a:cubicBezTo>
                <a:cubicBezTo>
                  <a:pt x="32" y="36"/>
                  <a:pt x="32" y="36"/>
                  <a:pt x="32" y="36"/>
                </a:cubicBezTo>
                <a:cubicBezTo>
                  <a:pt x="32" y="36"/>
                  <a:pt x="32" y="36"/>
                  <a:pt x="32" y="36"/>
                </a:cubicBezTo>
                <a:cubicBezTo>
                  <a:pt x="32" y="27"/>
                  <a:pt x="39" y="20"/>
                  <a:pt x="48" y="20"/>
                </a:cubicBezTo>
                <a:cubicBezTo>
                  <a:pt x="57" y="20"/>
                  <a:pt x="64" y="27"/>
                  <a:pt x="64" y="36"/>
                </a:cubicBezTo>
                <a:close/>
                <a:moveTo>
                  <a:pt x="88" y="76"/>
                </a:moveTo>
                <a:cubicBezTo>
                  <a:pt x="88" y="80"/>
                  <a:pt x="88" y="80"/>
                  <a:pt x="88" y="80"/>
                </a:cubicBezTo>
                <a:cubicBezTo>
                  <a:pt x="88" y="88"/>
                  <a:pt x="88" y="88"/>
                  <a:pt x="88" y="88"/>
                </a:cubicBezTo>
                <a:cubicBezTo>
                  <a:pt x="88" y="92"/>
                  <a:pt x="88" y="92"/>
                  <a:pt x="88" y="92"/>
                </a:cubicBezTo>
                <a:cubicBezTo>
                  <a:pt x="88" y="107"/>
                  <a:pt x="75" y="120"/>
                  <a:pt x="60" y="120"/>
                </a:cubicBezTo>
                <a:cubicBezTo>
                  <a:pt x="36" y="120"/>
                  <a:pt x="36" y="120"/>
                  <a:pt x="36" y="120"/>
                </a:cubicBezTo>
                <a:cubicBezTo>
                  <a:pt x="21" y="120"/>
                  <a:pt x="8" y="107"/>
                  <a:pt x="8" y="92"/>
                </a:cubicBezTo>
                <a:cubicBezTo>
                  <a:pt x="8" y="88"/>
                  <a:pt x="8" y="88"/>
                  <a:pt x="8" y="88"/>
                </a:cubicBezTo>
                <a:cubicBezTo>
                  <a:pt x="8" y="80"/>
                  <a:pt x="8" y="80"/>
                  <a:pt x="8" y="80"/>
                </a:cubicBezTo>
                <a:cubicBezTo>
                  <a:pt x="8" y="76"/>
                  <a:pt x="8" y="76"/>
                  <a:pt x="8" y="76"/>
                </a:cubicBezTo>
                <a:cubicBezTo>
                  <a:pt x="8" y="64"/>
                  <a:pt x="8" y="64"/>
                  <a:pt x="8" y="64"/>
                </a:cubicBezTo>
                <a:cubicBezTo>
                  <a:pt x="8" y="62"/>
                  <a:pt x="10" y="60"/>
                  <a:pt x="12" y="60"/>
                </a:cubicBezTo>
                <a:cubicBezTo>
                  <a:pt x="15" y="60"/>
                  <a:pt x="17" y="60"/>
                  <a:pt x="20" y="60"/>
                </a:cubicBezTo>
                <a:cubicBezTo>
                  <a:pt x="76" y="60"/>
                  <a:pt x="76" y="60"/>
                  <a:pt x="76" y="60"/>
                </a:cubicBezTo>
                <a:cubicBezTo>
                  <a:pt x="79" y="60"/>
                  <a:pt x="81" y="60"/>
                  <a:pt x="84" y="60"/>
                </a:cubicBezTo>
                <a:cubicBezTo>
                  <a:pt x="86" y="60"/>
                  <a:pt x="88" y="62"/>
                  <a:pt x="88" y="64"/>
                </a:cubicBezTo>
                <a:lnTo>
                  <a:pt x="88" y="76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" name="Freeform 38"/>
          <p:cNvSpPr>
            <a:spLocks/>
          </p:cNvSpPr>
          <p:nvPr/>
        </p:nvSpPr>
        <p:spPr bwMode="auto">
          <a:xfrm>
            <a:off x="5431366" y="4136497"/>
            <a:ext cx="60325" cy="88900"/>
          </a:xfrm>
          <a:custGeom>
            <a:avLst/>
            <a:gdLst>
              <a:gd name="T0" fmla="*/ 8 w 16"/>
              <a:gd name="T1" fmla="*/ 0 h 24"/>
              <a:gd name="T2" fmla="*/ 0 w 16"/>
              <a:gd name="T3" fmla="*/ 8 h 24"/>
              <a:gd name="T4" fmla="*/ 3 w 16"/>
              <a:gd name="T5" fmla="*/ 19 h 24"/>
              <a:gd name="T6" fmla="*/ 8 w 16"/>
              <a:gd name="T7" fmla="*/ 24 h 24"/>
              <a:gd name="T8" fmla="*/ 13 w 16"/>
              <a:gd name="T9" fmla="*/ 19 h 24"/>
              <a:gd name="T10" fmla="*/ 16 w 16"/>
              <a:gd name="T11" fmla="*/ 8 h 24"/>
              <a:gd name="T12" fmla="*/ 8 w 16"/>
              <a:gd name="T13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" h="24">
                <a:moveTo>
                  <a:pt x="8" y="0"/>
                </a:moveTo>
                <a:cubicBezTo>
                  <a:pt x="4" y="0"/>
                  <a:pt x="0" y="4"/>
                  <a:pt x="0" y="8"/>
                </a:cubicBezTo>
                <a:cubicBezTo>
                  <a:pt x="0" y="10"/>
                  <a:pt x="1" y="15"/>
                  <a:pt x="3" y="19"/>
                </a:cubicBezTo>
                <a:cubicBezTo>
                  <a:pt x="4" y="22"/>
                  <a:pt x="5" y="24"/>
                  <a:pt x="8" y="24"/>
                </a:cubicBezTo>
                <a:cubicBezTo>
                  <a:pt x="11" y="24"/>
                  <a:pt x="12" y="22"/>
                  <a:pt x="13" y="19"/>
                </a:cubicBezTo>
                <a:cubicBezTo>
                  <a:pt x="15" y="15"/>
                  <a:pt x="16" y="10"/>
                  <a:pt x="16" y="8"/>
                </a:cubicBezTo>
                <a:cubicBezTo>
                  <a:pt x="16" y="4"/>
                  <a:pt x="12" y="0"/>
                  <a:pt x="8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" name="Freeform 39"/>
          <p:cNvSpPr>
            <a:spLocks noEditPoints="1"/>
          </p:cNvSpPr>
          <p:nvPr/>
        </p:nvSpPr>
        <p:spPr bwMode="auto">
          <a:xfrm>
            <a:off x="4258204" y="3939647"/>
            <a:ext cx="481012" cy="361950"/>
          </a:xfrm>
          <a:custGeom>
            <a:avLst/>
            <a:gdLst>
              <a:gd name="T0" fmla="*/ 105 w 128"/>
              <a:gd name="T1" fmla="*/ 2 h 96"/>
              <a:gd name="T2" fmla="*/ 28 w 128"/>
              <a:gd name="T3" fmla="*/ 0 h 96"/>
              <a:gd name="T4" fmla="*/ 2 w 128"/>
              <a:gd name="T5" fmla="*/ 23 h 96"/>
              <a:gd name="T6" fmla="*/ 2 w 128"/>
              <a:gd name="T7" fmla="*/ 34 h 96"/>
              <a:gd name="T8" fmla="*/ 64 w 128"/>
              <a:gd name="T9" fmla="*/ 96 h 96"/>
              <a:gd name="T10" fmla="*/ 126 w 128"/>
              <a:gd name="T11" fmla="*/ 34 h 96"/>
              <a:gd name="T12" fmla="*/ 126 w 128"/>
              <a:gd name="T13" fmla="*/ 23 h 96"/>
              <a:gd name="T14" fmla="*/ 55 w 128"/>
              <a:gd name="T15" fmla="*/ 28 h 96"/>
              <a:gd name="T16" fmla="*/ 73 w 128"/>
              <a:gd name="T17" fmla="*/ 28 h 96"/>
              <a:gd name="T18" fmla="*/ 78 w 128"/>
              <a:gd name="T19" fmla="*/ 9 h 96"/>
              <a:gd name="T20" fmla="*/ 76 w 128"/>
              <a:gd name="T21" fmla="*/ 25 h 96"/>
              <a:gd name="T22" fmla="*/ 52 w 128"/>
              <a:gd name="T23" fmla="*/ 25 h 96"/>
              <a:gd name="T24" fmla="*/ 50 w 128"/>
              <a:gd name="T25" fmla="*/ 9 h 96"/>
              <a:gd name="T26" fmla="*/ 52 w 128"/>
              <a:gd name="T27" fmla="*/ 25 h 96"/>
              <a:gd name="T28" fmla="*/ 64 w 128"/>
              <a:gd name="T29" fmla="*/ 82 h 96"/>
              <a:gd name="T30" fmla="*/ 74 w 128"/>
              <a:gd name="T31" fmla="*/ 32 h 96"/>
              <a:gd name="T32" fmla="*/ 98 w 128"/>
              <a:gd name="T33" fmla="*/ 32 h 96"/>
              <a:gd name="T34" fmla="*/ 78 w 128"/>
              <a:gd name="T35" fmla="*/ 32 h 96"/>
              <a:gd name="T36" fmla="*/ 89 w 128"/>
              <a:gd name="T37" fmla="*/ 20 h 96"/>
              <a:gd name="T38" fmla="*/ 79 w 128"/>
              <a:gd name="T39" fmla="*/ 28 h 96"/>
              <a:gd name="T40" fmla="*/ 97 w 128"/>
              <a:gd name="T41" fmla="*/ 8 h 96"/>
              <a:gd name="T42" fmla="*/ 83 w 128"/>
              <a:gd name="T43" fmla="*/ 8 h 96"/>
              <a:gd name="T44" fmla="*/ 55 w 128"/>
              <a:gd name="T45" fmla="*/ 8 h 96"/>
              <a:gd name="T46" fmla="*/ 64 w 128"/>
              <a:gd name="T47" fmla="*/ 15 h 96"/>
              <a:gd name="T48" fmla="*/ 31 w 128"/>
              <a:gd name="T49" fmla="*/ 8 h 96"/>
              <a:gd name="T50" fmla="*/ 39 w 128"/>
              <a:gd name="T51" fmla="*/ 14 h 96"/>
              <a:gd name="T52" fmla="*/ 49 w 128"/>
              <a:gd name="T53" fmla="*/ 28 h 96"/>
              <a:gd name="T54" fmla="*/ 39 w 128"/>
              <a:gd name="T55" fmla="*/ 20 h 96"/>
              <a:gd name="T56" fmla="*/ 60 w 128"/>
              <a:gd name="T57" fmla="*/ 81 h 96"/>
              <a:gd name="T58" fmla="*/ 50 w 128"/>
              <a:gd name="T59" fmla="*/ 32 h 96"/>
              <a:gd name="T60" fmla="*/ 11 w 128"/>
              <a:gd name="T61" fmla="*/ 32 h 96"/>
              <a:gd name="T62" fmla="*/ 51 w 128"/>
              <a:gd name="T63" fmla="*/ 74 h 96"/>
              <a:gd name="T64" fmla="*/ 117 w 128"/>
              <a:gd name="T65" fmla="*/ 32 h 96"/>
              <a:gd name="T66" fmla="*/ 102 w 128"/>
              <a:gd name="T67" fmla="*/ 32 h 96"/>
              <a:gd name="T68" fmla="*/ 92 w 128"/>
              <a:gd name="T69" fmla="*/ 17 h 96"/>
              <a:gd name="T70" fmla="*/ 120 w 128"/>
              <a:gd name="T71" fmla="*/ 28 h 96"/>
              <a:gd name="T72" fmla="*/ 27 w 128"/>
              <a:gd name="T73" fmla="*/ 10 h 96"/>
              <a:gd name="T74" fmla="*/ 25 w 128"/>
              <a:gd name="T75" fmla="*/ 28 h 96"/>
              <a:gd name="T76" fmla="*/ 27 w 128"/>
              <a:gd name="T77" fmla="*/ 1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8" h="96">
                <a:moveTo>
                  <a:pt x="126" y="23"/>
                </a:moveTo>
                <a:cubicBezTo>
                  <a:pt x="105" y="2"/>
                  <a:pt x="105" y="2"/>
                  <a:pt x="105" y="2"/>
                </a:cubicBezTo>
                <a:cubicBezTo>
                  <a:pt x="104" y="1"/>
                  <a:pt x="102" y="0"/>
                  <a:pt x="100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26" y="0"/>
                  <a:pt x="24" y="1"/>
                  <a:pt x="23" y="2"/>
                </a:cubicBezTo>
                <a:cubicBezTo>
                  <a:pt x="2" y="23"/>
                  <a:pt x="2" y="23"/>
                  <a:pt x="2" y="23"/>
                </a:cubicBezTo>
                <a:cubicBezTo>
                  <a:pt x="1" y="24"/>
                  <a:pt x="0" y="26"/>
                  <a:pt x="0" y="28"/>
                </a:cubicBezTo>
                <a:cubicBezTo>
                  <a:pt x="0" y="30"/>
                  <a:pt x="1" y="32"/>
                  <a:pt x="2" y="34"/>
                </a:cubicBezTo>
                <a:cubicBezTo>
                  <a:pt x="58" y="93"/>
                  <a:pt x="58" y="93"/>
                  <a:pt x="58" y="93"/>
                </a:cubicBezTo>
                <a:cubicBezTo>
                  <a:pt x="60" y="95"/>
                  <a:pt x="62" y="96"/>
                  <a:pt x="64" y="96"/>
                </a:cubicBezTo>
                <a:cubicBezTo>
                  <a:pt x="66" y="96"/>
                  <a:pt x="68" y="95"/>
                  <a:pt x="70" y="93"/>
                </a:cubicBezTo>
                <a:cubicBezTo>
                  <a:pt x="126" y="34"/>
                  <a:pt x="126" y="34"/>
                  <a:pt x="126" y="34"/>
                </a:cubicBezTo>
                <a:cubicBezTo>
                  <a:pt x="127" y="32"/>
                  <a:pt x="128" y="30"/>
                  <a:pt x="128" y="28"/>
                </a:cubicBezTo>
                <a:cubicBezTo>
                  <a:pt x="128" y="26"/>
                  <a:pt x="127" y="24"/>
                  <a:pt x="126" y="23"/>
                </a:cubicBezTo>
                <a:close/>
                <a:moveTo>
                  <a:pt x="73" y="28"/>
                </a:moveTo>
                <a:cubicBezTo>
                  <a:pt x="55" y="28"/>
                  <a:pt x="55" y="28"/>
                  <a:pt x="55" y="28"/>
                </a:cubicBezTo>
                <a:cubicBezTo>
                  <a:pt x="64" y="21"/>
                  <a:pt x="64" y="21"/>
                  <a:pt x="64" y="21"/>
                </a:cubicBezTo>
                <a:lnTo>
                  <a:pt x="73" y="28"/>
                </a:lnTo>
                <a:close/>
                <a:moveTo>
                  <a:pt x="67" y="18"/>
                </a:moveTo>
                <a:cubicBezTo>
                  <a:pt x="78" y="9"/>
                  <a:pt x="78" y="9"/>
                  <a:pt x="78" y="9"/>
                </a:cubicBezTo>
                <a:cubicBezTo>
                  <a:pt x="86" y="17"/>
                  <a:pt x="86" y="17"/>
                  <a:pt x="86" y="17"/>
                </a:cubicBezTo>
                <a:cubicBezTo>
                  <a:pt x="76" y="25"/>
                  <a:pt x="76" y="25"/>
                  <a:pt x="76" y="25"/>
                </a:cubicBezTo>
                <a:lnTo>
                  <a:pt x="67" y="18"/>
                </a:lnTo>
                <a:close/>
                <a:moveTo>
                  <a:pt x="52" y="25"/>
                </a:moveTo>
                <a:cubicBezTo>
                  <a:pt x="42" y="17"/>
                  <a:pt x="42" y="17"/>
                  <a:pt x="42" y="17"/>
                </a:cubicBezTo>
                <a:cubicBezTo>
                  <a:pt x="50" y="9"/>
                  <a:pt x="50" y="9"/>
                  <a:pt x="50" y="9"/>
                </a:cubicBezTo>
                <a:cubicBezTo>
                  <a:pt x="61" y="18"/>
                  <a:pt x="61" y="18"/>
                  <a:pt x="61" y="18"/>
                </a:cubicBezTo>
                <a:lnTo>
                  <a:pt x="52" y="25"/>
                </a:lnTo>
                <a:close/>
                <a:moveTo>
                  <a:pt x="74" y="32"/>
                </a:moveTo>
                <a:cubicBezTo>
                  <a:pt x="64" y="82"/>
                  <a:pt x="64" y="82"/>
                  <a:pt x="64" y="82"/>
                </a:cubicBezTo>
                <a:cubicBezTo>
                  <a:pt x="54" y="32"/>
                  <a:pt x="54" y="32"/>
                  <a:pt x="54" y="32"/>
                </a:cubicBezTo>
                <a:lnTo>
                  <a:pt x="74" y="32"/>
                </a:lnTo>
                <a:close/>
                <a:moveTo>
                  <a:pt x="78" y="32"/>
                </a:moveTo>
                <a:cubicBezTo>
                  <a:pt x="98" y="32"/>
                  <a:pt x="98" y="32"/>
                  <a:pt x="98" y="32"/>
                </a:cubicBezTo>
                <a:cubicBezTo>
                  <a:pt x="68" y="81"/>
                  <a:pt x="68" y="81"/>
                  <a:pt x="68" y="81"/>
                </a:cubicBezTo>
                <a:lnTo>
                  <a:pt x="78" y="32"/>
                </a:lnTo>
                <a:close/>
                <a:moveTo>
                  <a:pt x="79" y="28"/>
                </a:moveTo>
                <a:cubicBezTo>
                  <a:pt x="89" y="20"/>
                  <a:pt x="89" y="20"/>
                  <a:pt x="89" y="20"/>
                </a:cubicBezTo>
                <a:cubicBezTo>
                  <a:pt x="97" y="28"/>
                  <a:pt x="97" y="28"/>
                  <a:pt x="97" y="28"/>
                </a:cubicBezTo>
                <a:lnTo>
                  <a:pt x="79" y="28"/>
                </a:lnTo>
                <a:close/>
                <a:moveTo>
                  <a:pt x="83" y="8"/>
                </a:moveTo>
                <a:cubicBezTo>
                  <a:pt x="97" y="8"/>
                  <a:pt x="97" y="8"/>
                  <a:pt x="97" y="8"/>
                </a:cubicBezTo>
                <a:cubicBezTo>
                  <a:pt x="89" y="14"/>
                  <a:pt x="89" y="14"/>
                  <a:pt x="89" y="14"/>
                </a:cubicBezTo>
                <a:lnTo>
                  <a:pt x="83" y="8"/>
                </a:lnTo>
                <a:close/>
                <a:moveTo>
                  <a:pt x="64" y="15"/>
                </a:moveTo>
                <a:cubicBezTo>
                  <a:pt x="55" y="8"/>
                  <a:pt x="55" y="8"/>
                  <a:pt x="55" y="8"/>
                </a:cubicBezTo>
                <a:cubicBezTo>
                  <a:pt x="73" y="8"/>
                  <a:pt x="73" y="8"/>
                  <a:pt x="73" y="8"/>
                </a:cubicBezTo>
                <a:lnTo>
                  <a:pt x="64" y="15"/>
                </a:lnTo>
                <a:close/>
                <a:moveTo>
                  <a:pt x="39" y="14"/>
                </a:moveTo>
                <a:cubicBezTo>
                  <a:pt x="31" y="8"/>
                  <a:pt x="31" y="8"/>
                  <a:pt x="31" y="8"/>
                </a:cubicBezTo>
                <a:cubicBezTo>
                  <a:pt x="45" y="8"/>
                  <a:pt x="45" y="8"/>
                  <a:pt x="45" y="8"/>
                </a:cubicBezTo>
                <a:lnTo>
                  <a:pt x="39" y="14"/>
                </a:lnTo>
                <a:close/>
                <a:moveTo>
                  <a:pt x="39" y="20"/>
                </a:moveTo>
                <a:cubicBezTo>
                  <a:pt x="49" y="28"/>
                  <a:pt x="49" y="28"/>
                  <a:pt x="49" y="28"/>
                </a:cubicBezTo>
                <a:cubicBezTo>
                  <a:pt x="31" y="28"/>
                  <a:pt x="31" y="28"/>
                  <a:pt x="31" y="28"/>
                </a:cubicBezTo>
                <a:lnTo>
                  <a:pt x="39" y="20"/>
                </a:lnTo>
                <a:close/>
                <a:moveTo>
                  <a:pt x="50" y="32"/>
                </a:moveTo>
                <a:cubicBezTo>
                  <a:pt x="60" y="81"/>
                  <a:pt x="60" y="81"/>
                  <a:pt x="60" y="81"/>
                </a:cubicBezTo>
                <a:cubicBezTo>
                  <a:pt x="30" y="32"/>
                  <a:pt x="30" y="32"/>
                  <a:pt x="30" y="32"/>
                </a:cubicBezTo>
                <a:lnTo>
                  <a:pt x="50" y="32"/>
                </a:lnTo>
                <a:close/>
                <a:moveTo>
                  <a:pt x="51" y="74"/>
                </a:moveTo>
                <a:cubicBezTo>
                  <a:pt x="11" y="32"/>
                  <a:pt x="11" y="32"/>
                  <a:pt x="11" y="32"/>
                </a:cubicBezTo>
                <a:cubicBezTo>
                  <a:pt x="26" y="32"/>
                  <a:pt x="26" y="32"/>
                  <a:pt x="26" y="32"/>
                </a:cubicBezTo>
                <a:lnTo>
                  <a:pt x="51" y="74"/>
                </a:lnTo>
                <a:close/>
                <a:moveTo>
                  <a:pt x="102" y="32"/>
                </a:moveTo>
                <a:cubicBezTo>
                  <a:pt x="117" y="32"/>
                  <a:pt x="117" y="32"/>
                  <a:pt x="117" y="32"/>
                </a:cubicBezTo>
                <a:cubicBezTo>
                  <a:pt x="77" y="74"/>
                  <a:pt x="77" y="74"/>
                  <a:pt x="77" y="74"/>
                </a:cubicBezTo>
                <a:lnTo>
                  <a:pt x="102" y="32"/>
                </a:lnTo>
                <a:close/>
                <a:moveTo>
                  <a:pt x="103" y="28"/>
                </a:moveTo>
                <a:cubicBezTo>
                  <a:pt x="92" y="17"/>
                  <a:pt x="92" y="17"/>
                  <a:pt x="92" y="17"/>
                </a:cubicBezTo>
                <a:cubicBezTo>
                  <a:pt x="101" y="10"/>
                  <a:pt x="101" y="10"/>
                  <a:pt x="101" y="10"/>
                </a:cubicBezTo>
                <a:cubicBezTo>
                  <a:pt x="120" y="28"/>
                  <a:pt x="120" y="28"/>
                  <a:pt x="120" y="28"/>
                </a:cubicBezTo>
                <a:lnTo>
                  <a:pt x="103" y="28"/>
                </a:lnTo>
                <a:close/>
                <a:moveTo>
                  <a:pt x="27" y="10"/>
                </a:moveTo>
                <a:cubicBezTo>
                  <a:pt x="36" y="17"/>
                  <a:pt x="36" y="17"/>
                  <a:pt x="36" y="17"/>
                </a:cubicBezTo>
                <a:cubicBezTo>
                  <a:pt x="25" y="28"/>
                  <a:pt x="25" y="28"/>
                  <a:pt x="25" y="28"/>
                </a:cubicBezTo>
                <a:cubicBezTo>
                  <a:pt x="8" y="28"/>
                  <a:pt x="8" y="28"/>
                  <a:pt x="8" y="28"/>
                </a:cubicBezTo>
                <a:lnTo>
                  <a:pt x="27" y="1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4" name="Freeform 40"/>
          <p:cNvSpPr>
            <a:spLocks noEditPoints="1"/>
          </p:cNvSpPr>
          <p:nvPr/>
        </p:nvSpPr>
        <p:spPr bwMode="auto">
          <a:xfrm>
            <a:off x="3296179" y="3909485"/>
            <a:ext cx="484187" cy="361950"/>
          </a:xfrm>
          <a:custGeom>
            <a:avLst/>
            <a:gdLst>
              <a:gd name="T0" fmla="*/ 126 w 129"/>
              <a:gd name="T1" fmla="*/ 40 h 96"/>
              <a:gd name="T2" fmla="*/ 106 w 129"/>
              <a:gd name="T3" fmla="*/ 8 h 96"/>
              <a:gd name="T4" fmla="*/ 92 w 129"/>
              <a:gd name="T5" fmla="*/ 0 h 96"/>
              <a:gd name="T6" fmla="*/ 16 w 129"/>
              <a:gd name="T7" fmla="*/ 0 h 96"/>
              <a:gd name="T8" fmla="*/ 0 w 129"/>
              <a:gd name="T9" fmla="*/ 16 h 96"/>
              <a:gd name="T10" fmla="*/ 0 w 129"/>
              <a:gd name="T11" fmla="*/ 80 h 96"/>
              <a:gd name="T12" fmla="*/ 16 w 129"/>
              <a:gd name="T13" fmla="*/ 96 h 96"/>
              <a:gd name="T14" fmla="*/ 92 w 129"/>
              <a:gd name="T15" fmla="*/ 96 h 96"/>
              <a:gd name="T16" fmla="*/ 106 w 129"/>
              <a:gd name="T17" fmla="*/ 88 h 96"/>
              <a:gd name="T18" fmla="*/ 126 w 129"/>
              <a:gd name="T19" fmla="*/ 56 h 96"/>
              <a:gd name="T20" fmla="*/ 126 w 129"/>
              <a:gd name="T21" fmla="*/ 40 h 96"/>
              <a:gd name="T22" fmla="*/ 119 w 129"/>
              <a:gd name="T23" fmla="*/ 52 h 96"/>
              <a:gd name="T24" fmla="*/ 99 w 129"/>
              <a:gd name="T25" fmla="*/ 84 h 96"/>
              <a:gd name="T26" fmla="*/ 92 w 129"/>
              <a:gd name="T27" fmla="*/ 88 h 96"/>
              <a:gd name="T28" fmla="*/ 16 w 129"/>
              <a:gd name="T29" fmla="*/ 88 h 96"/>
              <a:gd name="T30" fmla="*/ 8 w 129"/>
              <a:gd name="T31" fmla="*/ 80 h 96"/>
              <a:gd name="T32" fmla="*/ 8 w 129"/>
              <a:gd name="T33" fmla="*/ 16 h 96"/>
              <a:gd name="T34" fmla="*/ 16 w 129"/>
              <a:gd name="T35" fmla="*/ 8 h 96"/>
              <a:gd name="T36" fmla="*/ 92 w 129"/>
              <a:gd name="T37" fmla="*/ 8 h 96"/>
              <a:gd name="T38" fmla="*/ 99 w 129"/>
              <a:gd name="T39" fmla="*/ 12 h 96"/>
              <a:gd name="T40" fmla="*/ 119 w 129"/>
              <a:gd name="T41" fmla="*/ 44 h 96"/>
              <a:gd name="T42" fmla="*/ 119 w 129"/>
              <a:gd name="T43" fmla="*/ 52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29" h="96">
                <a:moveTo>
                  <a:pt x="126" y="40"/>
                </a:moveTo>
                <a:cubicBezTo>
                  <a:pt x="106" y="8"/>
                  <a:pt x="106" y="8"/>
                  <a:pt x="106" y="8"/>
                </a:cubicBezTo>
                <a:cubicBezTo>
                  <a:pt x="103" y="3"/>
                  <a:pt x="98" y="0"/>
                  <a:pt x="92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9"/>
                  <a:pt x="7" y="96"/>
                  <a:pt x="16" y="96"/>
                </a:cubicBezTo>
                <a:cubicBezTo>
                  <a:pt x="92" y="96"/>
                  <a:pt x="92" y="96"/>
                  <a:pt x="92" y="96"/>
                </a:cubicBezTo>
                <a:cubicBezTo>
                  <a:pt x="98" y="96"/>
                  <a:pt x="103" y="93"/>
                  <a:pt x="106" y="88"/>
                </a:cubicBezTo>
                <a:cubicBezTo>
                  <a:pt x="126" y="56"/>
                  <a:pt x="126" y="56"/>
                  <a:pt x="126" y="56"/>
                </a:cubicBezTo>
                <a:cubicBezTo>
                  <a:pt x="129" y="51"/>
                  <a:pt x="129" y="45"/>
                  <a:pt x="126" y="40"/>
                </a:cubicBezTo>
                <a:close/>
                <a:moveTo>
                  <a:pt x="119" y="52"/>
                </a:moveTo>
                <a:cubicBezTo>
                  <a:pt x="99" y="84"/>
                  <a:pt x="99" y="84"/>
                  <a:pt x="99" y="84"/>
                </a:cubicBezTo>
                <a:cubicBezTo>
                  <a:pt x="97" y="87"/>
                  <a:pt x="95" y="88"/>
                  <a:pt x="92" y="88"/>
                </a:cubicBezTo>
                <a:cubicBezTo>
                  <a:pt x="16" y="88"/>
                  <a:pt x="16" y="88"/>
                  <a:pt x="16" y="88"/>
                </a:cubicBezTo>
                <a:cubicBezTo>
                  <a:pt x="12" y="88"/>
                  <a:pt x="8" y="84"/>
                  <a:pt x="8" y="8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92" y="8"/>
                  <a:pt x="92" y="8"/>
                  <a:pt x="92" y="8"/>
                </a:cubicBezTo>
                <a:cubicBezTo>
                  <a:pt x="95" y="8"/>
                  <a:pt x="97" y="9"/>
                  <a:pt x="99" y="12"/>
                </a:cubicBezTo>
                <a:cubicBezTo>
                  <a:pt x="119" y="44"/>
                  <a:pt x="119" y="44"/>
                  <a:pt x="119" y="44"/>
                </a:cubicBezTo>
                <a:cubicBezTo>
                  <a:pt x="120" y="46"/>
                  <a:pt x="120" y="50"/>
                  <a:pt x="119" y="5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5" name="Freeform 41"/>
          <p:cNvSpPr>
            <a:spLocks noEditPoints="1"/>
          </p:cNvSpPr>
          <p:nvPr/>
        </p:nvSpPr>
        <p:spPr bwMode="auto">
          <a:xfrm>
            <a:off x="3596216" y="4046010"/>
            <a:ext cx="90487" cy="90488"/>
          </a:xfrm>
          <a:custGeom>
            <a:avLst/>
            <a:gdLst>
              <a:gd name="T0" fmla="*/ 12 w 24"/>
              <a:gd name="T1" fmla="*/ 0 h 24"/>
              <a:gd name="T2" fmla="*/ 0 w 24"/>
              <a:gd name="T3" fmla="*/ 12 h 24"/>
              <a:gd name="T4" fmla="*/ 12 w 24"/>
              <a:gd name="T5" fmla="*/ 24 h 24"/>
              <a:gd name="T6" fmla="*/ 24 w 24"/>
              <a:gd name="T7" fmla="*/ 12 h 24"/>
              <a:gd name="T8" fmla="*/ 12 w 24"/>
              <a:gd name="T9" fmla="*/ 0 h 24"/>
              <a:gd name="T10" fmla="*/ 12 w 24"/>
              <a:gd name="T11" fmla="*/ 20 h 24"/>
              <a:gd name="T12" fmla="*/ 4 w 24"/>
              <a:gd name="T13" fmla="*/ 12 h 24"/>
              <a:gd name="T14" fmla="*/ 12 w 24"/>
              <a:gd name="T15" fmla="*/ 4 h 24"/>
              <a:gd name="T16" fmla="*/ 20 w 24"/>
              <a:gd name="T17" fmla="*/ 12 h 24"/>
              <a:gd name="T18" fmla="*/ 12 w 24"/>
              <a:gd name="T19" fmla="*/ 2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" h="24">
                <a:moveTo>
                  <a:pt x="12" y="0"/>
                </a:moveTo>
                <a:cubicBezTo>
                  <a:pt x="5" y="0"/>
                  <a:pt x="0" y="5"/>
                  <a:pt x="0" y="12"/>
                </a:cubicBezTo>
                <a:cubicBezTo>
                  <a:pt x="0" y="19"/>
                  <a:pt x="5" y="24"/>
                  <a:pt x="12" y="24"/>
                </a:cubicBezTo>
                <a:cubicBezTo>
                  <a:pt x="19" y="24"/>
                  <a:pt x="24" y="19"/>
                  <a:pt x="24" y="12"/>
                </a:cubicBezTo>
                <a:cubicBezTo>
                  <a:pt x="24" y="5"/>
                  <a:pt x="19" y="0"/>
                  <a:pt x="12" y="0"/>
                </a:cubicBezTo>
                <a:close/>
                <a:moveTo>
                  <a:pt x="12" y="20"/>
                </a:moveTo>
                <a:cubicBezTo>
                  <a:pt x="8" y="20"/>
                  <a:pt x="4" y="16"/>
                  <a:pt x="4" y="12"/>
                </a:cubicBezTo>
                <a:cubicBezTo>
                  <a:pt x="4" y="8"/>
                  <a:pt x="8" y="4"/>
                  <a:pt x="12" y="4"/>
                </a:cubicBezTo>
                <a:cubicBezTo>
                  <a:pt x="16" y="4"/>
                  <a:pt x="20" y="8"/>
                  <a:pt x="20" y="12"/>
                </a:cubicBezTo>
                <a:cubicBezTo>
                  <a:pt x="20" y="16"/>
                  <a:pt x="16" y="20"/>
                  <a:pt x="12" y="2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6" name="Freeform 42"/>
          <p:cNvSpPr>
            <a:spLocks noEditPoints="1"/>
          </p:cNvSpPr>
          <p:nvPr/>
        </p:nvSpPr>
        <p:spPr bwMode="auto">
          <a:xfrm>
            <a:off x="8226954" y="3037947"/>
            <a:ext cx="241300" cy="239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50 w 64"/>
              <a:gd name="T11" fmla="*/ 48 h 64"/>
              <a:gd name="T12" fmla="*/ 16 w 64"/>
              <a:gd name="T13" fmla="*/ 50 h 64"/>
              <a:gd name="T14" fmla="*/ 14 w 64"/>
              <a:gd name="T15" fmla="*/ 16 h 64"/>
              <a:gd name="T16" fmla="*/ 48 w 64"/>
              <a:gd name="T17" fmla="*/ 14 h 64"/>
              <a:gd name="T18" fmla="*/ 50 w 64"/>
              <a:gd name="T19" fmla="*/ 4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50" y="48"/>
                </a:moveTo>
                <a:cubicBezTo>
                  <a:pt x="42" y="58"/>
                  <a:pt x="26" y="59"/>
                  <a:pt x="16" y="50"/>
                </a:cubicBezTo>
                <a:cubicBezTo>
                  <a:pt x="6" y="42"/>
                  <a:pt x="5" y="26"/>
                  <a:pt x="14" y="16"/>
                </a:cubicBezTo>
                <a:cubicBezTo>
                  <a:pt x="22" y="6"/>
                  <a:pt x="38" y="5"/>
                  <a:pt x="48" y="14"/>
                </a:cubicBezTo>
                <a:cubicBezTo>
                  <a:pt x="58" y="22"/>
                  <a:pt x="59" y="38"/>
                  <a:pt x="50" y="48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7" name="Freeform 43"/>
          <p:cNvSpPr>
            <a:spLocks/>
          </p:cNvSpPr>
          <p:nvPr/>
        </p:nvSpPr>
        <p:spPr bwMode="auto">
          <a:xfrm>
            <a:off x="8287279" y="3096685"/>
            <a:ext cx="68262" cy="68263"/>
          </a:xfrm>
          <a:custGeom>
            <a:avLst/>
            <a:gdLst>
              <a:gd name="T0" fmla="*/ 16 w 18"/>
              <a:gd name="T1" fmla="*/ 0 h 18"/>
              <a:gd name="T2" fmla="*/ 0 w 18"/>
              <a:gd name="T3" fmla="*/ 16 h 18"/>
              <a:gd name="T4" fmla="*/ 0 w 18"/>
              <a:gd name="T5" fmla="*/ 16 h 18"/>
              <a:gd name="T6" fmla="*/ 2 w 18"/>
              <a:gd name="T7" fmla="*/ 18 h 18"/>
              <a:gd name="T8" fmla="*/ 4 w 18"/>
              <a:gd name="T9" fmla="*/ 16 h 18"/>
              <a:gd name="T10" fmla="*/ 4 w 18"/>
              <a:gd name="T11" fmla="*/ 16 h 18"/>
              <a:gd name="T12" fmla="*/ 16 w 18"/>
              <a:gd name="T13" fmla="*/ 4 h 18"/>
              <a:gd name="T14" fmla="*/ 18 w 18"/>
              <a:gd name="T15" fmla="*/ 2 h 18"/>
              <a:gd name="T16" fmla="*/ 16 w 18"/>
              <a:gd name="T17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" h="18">
                <a:moveTo>
                  <a:pt x="16" y="0"/>
                </a:moveTo>
                <a:cubicBezTo>
                  <a:pt x="7" y="0"/>
                  <a:pt x="0" y="7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7"/>
                  <a:pt x="1" y="18"/>
                  <a:pt x="2" y="18"/>
                </a:cubicBezTo>
                <a:cubicBezTo>
                  <a:pt x="3" y="18"/>
                  <a:pt x="4" y="17"/>
                  <a:pt x="4" y="16"/>
                </a:cubicBezTo>
                <a:cubicBezTo>
                  <a:pt x="4" y="16"/>
                  <a:pt x="4" y="16"/>
                  <a:pt x="4" y="16"/>
                </a:cubicBezTo>
                <a:cubicBezTo>
                  <a:pt x="4" y="9"/>
                  <a:pt x="9" y="4"/>
                  <a:pt x="16" y="4"/>
                </a:cubicBezTo>
                <a:cubicBezTo>
                  <a:pt x="17" y="4"/>
                  <a:pt x="18" y="3"/>
                  <a:pt x="18" y="2"/>
                </a:cubicBezTo>
                <a:cubicBezTo>
                  <a:pt x="18" y="1"/>
                  <a:pt x="17" y="0"/>
                  <a:pt x="16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8" name="Freeform 44"/>
          <p:cNvSpPr>
            <a:spLocks noEditPoints="1"/>
          </p:cNvSpPr>
          <p:nvPr/>
        </p:nvSpPr>
        <p:spPr bwMode="auto">
          <a:xfrm>
            <a:off x="8106304" y="2931585"/>
            <a:ext cx="481012" cy="406400"/>
          </a:xfrm>
          <a:custGeom>
            <a:avLst/>
            <a:gdLst>
              <a:gd name="T0" fmla="*/ 118 w 128"/>
              <a:gd name="T1" fmla="*/ 24 h 108"/>
              <a:gd name="T2" fmla="*/ 101 w 128"/>
              <a:gd name="T3" fmla="*/ 21 h 108"/>
              <a:gd name="T4" fmla="*/ 95 w 128"/>
              <a:gd name="T5" fmla="*/ 8 h 108"/>
              <a:gd name="T6" fmla="*/ 84 w 128"/>
              <a:gd name="T7" fmla="*/ 0 h 108"/>
              <a:gd name="T8" fmla="*/ 44 w 128"/>
              <a:gd name="T9" fmla="*/ 0 h 108"/>
              <a:gd name="T10" fmla="*/ 33 w 128"/>
              <a:gd name="T11" fmla="*/ 8 h 108"/>
              <a:gd name="T12" fmla="*/ 27 w 128"/>
              <a:gd name="T13" fmla="*/ 21 h 108"/>
              <a:gd name="T14" fmla="*/ 10 w 128"/>
              <a:gd name="T15" fmla="*/ 24 h 108"/>
              <a:gd name="T16" fmla="*/ 0 w 128"/>
              <a:gd name="T17" fmla="*/ 36 h 108"/>
              <a:gd name="T18" fmla="*/ 0 w 128"/>
              <a:gd name="T19" fmla="*/ 96 h 108"/>
              <a:gd name="T20" fmla="*/ 12 w 128"/>
              <a:gd name="T21" fmla="*/ 108 h 108"/>
              <a:gd name="T22" fmla="*/ 116 w 128"/>
              <a:gd name="T23" fmla="*/ 108 h 108"/>
              <a:gd name="T24" fmla="*/ 128 w 128"/>
              <a:gd name="T25" fmla="*/ 96 h 108"/>
              <a:gd name="T26" fmla="*/ 128 w 128"/>
              <a:gd name="T27" fmla="*/ 36 h 108"/>
              <a:gd name="T28" fmla="*/ 118 w 128"/>
              <a:gd name="T29" fmla="*/ 24 h 108"/>
              <a:gd name="T30" fmla="*/ 120 w 128"/>
              <a:gd name="T31" fmla="*/ 96 h 108"/>
              <a:gd name="T32" fmla="*/ 116 w 128"/>
              <a:gd name="T33" fmla="*/ 100 h 108"/>
              <a:gd name="T34" fmla="*/ 12 w 128"/>
              <a:gd name="T35" fmla="*/ 100 h 108"/>
              <a:gd name="T36" fmla="*/ 8 w 128"/>
              <a:gd name="T37" fmla="*/ 96 h 108"/>
              <a:gd name="T38" fmla="*/ 8 w 128"/>
              <a:gd name="T39" fmla="*/ 36 h 108"/>
              <a:gd name="T40" fmla="*/ 11 w 128"/>
              <a:gd name="T41" fmla="*/ 32 h 108"/>
              <a:gd name="T42" fmla="*/ 33 w 128"/>
              <a:gd name="T43" fmla="*/ 28 h 108"/>
              <a:gd name="T44" fmla="*/ 40 w 128"/>
              <a:gd name="T45" fmla="*/ 11 h 108"/>
              <a:gd name="T46" fmla="*/ 44 w 128"/>
              <a:gd name="T47" fmla="*/ 8 h 108"/>
              <a:gd name="T48" fmla="*/ 84 w 128"/>
              <a:gd name="T49" fmla="*/ 8 h 108"/>
              <a:gd name="T50" fmla="*/ 88 w 128"/>
              <a:gd name="T51" fmla="*/ 11 h 108"/>
              <a:gd name="T52" fmla="*/ 95 w 128"/>
              <a:gd name="T53" fmla="*/ 28 h 108"/>
              <a:gd name="T54" fmla="*/ 117 w 128"/>
              <a:gd name="T55" fmla="*/ 32 h 108"/>
              <a:gd name="T56" fmla="*/ 120 w 128"/>
              <a:gd name="T57" fmla="*/ 36 h 108"/>
              <a:gd name="T58" fmla="*/ 120 w 128"/>
              <a:gd name="T59" fmla="*/ 96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28" h="108">
                <a:moveTo>
                  <a:pt x="118" y="24"/>
                </a:moveTo>
                <a:cubicBezTo>
                  <a:pt x="101" y="21"/>
                  <a:pt x="101" y="21"/>
                  <a:pt x="101" y="21"/>
                </a:cubicBezTo>
                <a:cubicBezTo>
                  <a:pt x="95" y="8"/>
                  <a:pt x="95" y="8"/>
                  <a:pt x="95" y="8"/>
                </a:cubicBezTo>
                <a:cubicBezTo>
                  <a:pt x="93" y="3"/>
                  <a:pt x="89" y="0"/>
                  <a:pt x="84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39" y="0"/>
                  <a:pt x="35" y="3"/>
                  <a:pt x="33" y="8"/>
                </a:cubicBezTo>
                <a:cubicBezTo>
                  <a:pt x="27" y="21"/>
                  <a:pt x="27" y="21"/>
                  <a:pt x="27" y="21"/>
                </a:cubicBezTo>
                <a:cubicBezTo>
                  <a:pt x="10" y="24"/>
                  <a:pt x="10" y="24"/>
                  <a:pt x="10" y="24"/>
                </a:cubicBezTo>
                <a:cubicBezTo>
                  <a:pt x="4" y="25"/>
                  <a:pt x="0" y="30"/>
                  <a:pt x="0" y="36"/>
                </a:cubicBezTo>
                <a:cubicBezTo>
                  <a:pt x="0" y="96"/>
                  <a:pt x="0" y="96"/>
                  <a:pt x="0" y="96"/>
                </a:cubicBezTo>
                <a:cubicBezTo>
                  <a:pt x="0" y="103"/>
                  <a:pt x="5" y="108"/>
                  <a:pt x="12" y="108"/>
                </a:cubicBezTo>
                <a:cubicBezTo>
                  <a:pt x="116" y="108"/>
                  <a:pt x="116" y="108"/>
                  <a:pt x="116" y="108"/>
                </a:cubicBezTo>
                <a:cubicBezTo>
                  <a:pt x="123" y="108"/>
                  <a:pt x="128" y="103"/>
                  <a:pt x="128" y="96"/>
                </a:cubicBezTo>
                <a:cubicBezTo>
                  <a:pt x="128" y="36"/>
                  <a:pt x="128" y="36"/>
                  <a:pt x="128" y="36"/>
                </a:cubicBezTo>
                <a:cubicBezTo>
                  <a:pt x="128" y="30"/>
                  <a:pt x="124" y="25"/>
                  <a:pt x="118" y="24"/>
                </a:cubicBezTo>
                <a:close/>
                <a:moveTo>
                  <a:pt x="120" y="96"/>
                </a:moveTo>
                <a:cubicBezTo>
                  <a:pt x="120" y="98"/>
                  <a:pt x="118" y="100"/>
                  <a:pt x="116" y="100"/>
                </a:cubicBezTo>
                <a:cubicBezTo>
                  <a:pt x="12" y="100"/>
                  <a:pt x="12" y="100"/>
                  <a:pt x="12" y="100"/>
                </a:cubicBezTo>
                <a:cubicBezTo>
                  <a:pt x="10" y="100"/>
                  <a:pt x="8" y="98"/>
                  <a:pt x="8" y="96"/>
                </a:cubicBezTo>
                <a:cubicBezTo>
                  <a:pt x="8" y="36"/>
                  <a:pt x="8" y="36"/>
                  <a:pt x="8" y="36"/>
                </a:cubicBezTo>
                <a:cubicBezTo>
                  <a:pt x="8" y="34"/>
                  <a:pt x="9" y="32"/>
                  <a:pt x="11" y="32"/>
                </a:cubicBezTo>
                <a:cubicBezTo>
                  <a:pt x="33" y="28"/>
                  <a:pt x="33" y="28"/>
                  <a:pt x="33" y="28"/>
                </a:cubicBezTo>
                <a:cubicBezTo>
                  <a:pt x="40" y="11"/>
                  <a:pt x="40" y="11"/>
                  <a:pt x="40" y="11"/>
                </a:cubicBezTo>
                <a:cubicBezTo>
                  <a:pt x="41" y="9"/>
                  <a:pt x="42" y="8"/>
                  <a:pt x="44" y="8"/>
                </a:cubicBezTo>
                <a:cubicBezTo>
                  <a:pt x="84" y="8"/>
                  <a:pt x="84" y="8"/>
                  <a:pt x="84" y="8"/>
                </a:cubicBezTo>
                <a:cubicBezTo>
                  <a:pt x="86" y="8"/>
                  <a:pt x="87" y="9"/>
                  <a:pt x="88" y="11"/>
                </a:cubicBezTo>
                <a:cubicBezTo>
                  <a:pt x="95" y="28"/>
                  <a:pt x="95" y="28"/>
                  <a:pt x="95" y="28"/>
                </a:cubicBezTo>
                <a:cubicBezTo>
                  <a:pt x="117" y="32"/>
                  <a:pt x="117" y="32"/>
                  <a:pt x="117" y="32"/>
                </a:cubicBezTo>
                <a:cubicBezTo>
                  <a:pt x="119" y="32"/>
                  <a:pt x="120" y="34"/>
                  <a:pt x="120" y="36"/>
                </a:cubicBezTo>
                <a:lnTo>
                  <a:pt x="120" y="96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9" name="Freeform 45"/>
          <p:cNvSpPr>
            <a:spLocks noEditPoints="1"/>
          </p:cNvSpPr>
          <p:nvPr/>
        </p:nvSpPr>
        <p:spPr bwMode="auto">
          <a:xfrm>
            <a:off x="7144279" y="2887135"/>
            <a:ext cx="481012" cy="481013"/>
          </a:xfrm>
          <a:custGeom>
            <a:avLst/>
            <a:gdLst>
              <a:gd name="T0" fmla="*/ 109 w 128"/>
              <a:gd name="T1" fmla="*/ 48 h 128"/>
              <a:gd name="T2" fmla="*/ 114 w 128"/>
              <a:gd name="T3" fmla="*/ 33 h 128"/>
              <a:gd name="T4" fmla="*/ 105 w 128"/>
              <a:gd name="T5" fmla="*/ 15 h 128"/>
              <a:gd name="T6" fmla="*/ 95 w 128"/>
              <a:gd name="T7" fmla="*/ 14 h 128"/>
              <a:gd name="T8" fmla="*/ 80 w 128"/>
              <a:gd name="T9" fmla="*/ 19 h 128"/>
              <a:gd name="T10" fmla="*/ 69 w 128"/>
              <a:gd name="T11" fmla="*/ 0 h 128"/>
              <a:gd name="T12" fmla="*/ 51 w 128"/>
              <a:gd name="T13" fmla="*/ 6 h 128"/>
              <a:gd name="T14" fmla="*/ 43 w 128"/>
              <a:gd name="T15" fmla="*/ 21 h 128"/>
              <a:gd name="T16" fmla="*/ 28 w 128"/>
              <a:gd name="T17" fmla="*/ 13 h 128"/>
              <a:gd name="T18" fmla="*/ 15 w 128"/>
              <a:gd name="T19" fmla="*/ 23 h 128"/>
              <a:gd name="T20" fmla="*/ 21 w 128"/>
              <a:gd name="T21" fmla="*/ 43 h 128"/>
              <a:gd name="T22" fmla="*/ 6 w 128"/>
              <a:gd name="T23" fmla="*/ 51 h 128"/>
              <a:gd name="T24" fmla="*/ 0 w 128"/>
              <a:gd name="T25" fmla="*/ 69 h 128"/>
              <a:gd name="T26" fmla="*/ 19 w 128"/>
              <a:gd name="T27" fmla="*/ 80 h 128"/>
              <a:gd name="T28" fmla="*/ 14 w 128"/>
              <a:gd name="T29" fmla="*/ 95 h 128"/>
              <a:gd name="T30" fmla="*/ 23 w 128"/>
              <a:gd name="T31" fmla="*/ 113 h 128"/>
              <a:gd name="T32" fmla="*/ 33 w 128"/>
              <a:gd name="T33" fmla="*/ 114 h 128"/>
              <a:gd name="T34" fmla="*/ 48 w 128"/>
              <a:gd name="T35" fmla="*/ 109 h 128"/>
              <a:gd name="T36" fmla="*/ 59 w 128"/>
              <a:gd name="T37" fmla="*/ 128 h 128"/>
              <a:gd name="T38" fmla="*/ 77 w 128"/>
              <a:gd name="T39" fmla="*/ 122 h 128"/>
              <a:gd name="T40" fmla="*/ 85 w 128"/>
              <a:gd name="T41" fmla="*/ 107 h 128"/>
              <a:gd name="T42" fmla="*/ 100 w 128"/>
              <a:gd name="T43" fmla="*/ 115 h 128"/>
              <a:gd name="T44" fmla="*/ 113 w 128"/>
              <a:gd name="T45" fmla="*/ 105 h 128"/>
              <a:gd name="T46" fmla="*/ 107 w 128"/>
              <a:gd name="T47" fmla="*/ 85 h 128"/>
              <a:gd name="T48" fmla="*/ 122 w 128"/>
              <a:gd name="T49" fmla="*/ 77 h 128"/>
              <a:gd name="T50" fmla="*/ 128 w 128"/>
              <a:gd name="T51" fmla="*/ 59 h 128"/>
              <a:gd name="T52" fmla="*/ 108 w 128"/>
              <a:gd name="T53" fmla="*/ 72 h 128"/>
              <a:gd name="T54" fmla="*/ 100 w 128"/>
              <a:gd name="T55" fmla="*/ 81 h 128"/>
              <a:gd name="T56" fmla="*/ 107 w 128"/>
              <a:gd name="T57" fmla="*/ 100 h 128"/>
              <a:gd name="T58" fmla="*/ 89 w 128"/>
              <a:gd name="T59" fmla="*/ 101 h 128"/>
              <a:gd name="T60" fmla="*/ 81 w 128"/>
              <a:gd name="T61" fmla="*/ 100 h 128"/>
              <a:gd name="T62" fmla="*/ 72 w 128"/>
              <a:gd name="T63" fmla="*/ 108 h 128"/>
              <a:gd name="T64" fmla="*/ 59 w 128"/>
              <a:gd name="T65" fmla="*/ 120 h 128"/>
              <a:gd name="T66" fmla="*/ 51 w 128"/>
              <a:gd name="T67" fmla="*/ 102 h 128"/>
              <a:gd name="T68" fmla="*/ 43 w 128"/>
              <a:gd name="T69" fmla="*/ 99 h 128"/>
              <a:gd name="T70" fmla="*/ 28 w 128"/>
              <a:gd name="T71" fmla="*/ 107 h 128"/>
              <a:gd name="T72" fmla="*/ 27 w 128"/>
              <a:gd name="T73" fmla="*/ 89 h 128"/>
              <a:gd name="T74" fmla="*/ 26 w 128"/>
              <a:gd name="T75" fmla="*/ 77 h 128"/>
              <a:gd name="T76" fmla="*/ 8 w 128"/>
              <a:gd name="T77" fmla="*/ 69 h 128"/>
              <a:gd name="T78" fmla="*/ 20 w 128"/>
              <a:gd name="T79" fmla="*/ 56 h 128"/>
              <a:gd name="T80" fmla="*/ 28 w 128"/>
              <a:gd name="T81" fmla="*/ 47 h 128"/>
              <a:gd name="T82" fmla="*/ 21 w 128"/>
              <a:gd name="T83" fmla="*/ 28 h 128"/>
              <a:gd name="T84" fmla="*/ 39 w 128"/>
              <a:gd name="T85" fmla="*/ 27 h 128"/>
              <a:gd name="T86" fmla="*/ 47 w 128"/>
              <a:gd name="T87" fmla="*/ 28 h 128"/>
              <a:gd name="T88" fmla="*/ 56 w 128"/>
              <a:gd name="T89" fmla="*/ 20 h 128"/>
              <a:gd name="T90" fmla="*/ 69 w 128"/>
              <a:gd name="T91" fmla="*/ 8 h 128"/>
              <a:gd name="T92" fmla="*/ 77 w 128"/>
              <a:gd name="T93" fmla="*/ 26 h 128"/>
              <a:gd name="T94" fmla="*/ 85 w 128"/>
              <a:gd name="T95" fmla="*/ 29 h 128"/>
              <a:gd name="T96" fmla="*/ 100 w 128"/>
              <a:gd name="T97" fmla="*/ 21 h 128"/>
              <a:gd name="T98" fmla="*/ 101 w 128"/>
              <a:gd name="T99" fmla="*/ 39 h 128"/>
              <a:gd name="T100" fmla="*/ 102 w 128"/>
              <a:gd name="T101" fmla="*/ 51 h 128"/>
              <a:gd name="T102" fmla="*/ 120 w 128"/>
              <a:gd name="T103" fmla="*/ 59 h 128"/>
              <a:gd name="T104" fmla="*/ 108 w 128"/>
              <a:gd name="T105" fmla="*/ 7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28" h="128">
                <a:moveTo>
                  <a:pt x="122" y="51"/>
                </a:moveTo>
                <a:cubicBezTo>
                  <a:pt x="109" y="48"/>
                  <a:pt x="109" y="48"/>
                  <a:pt x="109" y="48"/>
                </a:cubicBezTo>
                <a:cubicBezTo>
                  <a:pt x="109" y="46"/>
                  <a:pt x="108" y="45"/>
                  <a:pt x="107" y="43"/>
                </a:cubicBezTo>
                <a:cubicBezTo>
                  <a:pt x="114" y="33"/>
                  <a:pt x="114" y="33"/>
                  <a:pt x="114" y="33"/>
                </a:cubicBezTo>
                <a:cubicBezTo>
                  <a:pt x="116" y="30"/>
                  <a:pt x="116" y="25"/>
                  <a:pt x="113" y="23"/>
                </a:cubicBezTo>
                <a:cubicBezTo>
                  <a:pt x="105" y="15"/>
                  <a:pt x="105" y="15"/>
                  <a:pt x="105" y="15"/>
                </a:cubicBezTo>
                <a:cubicBezTo>
                  <a:pt x="104" y="13"/>
                  <a:pt x="102" y="13"/>
                  <a:pt x="100" y="13"/>
                </a:cubicBezTo>
                <a:cubicBezTo>
                  <a:pt x="98" y="13"/>
                  <a:pt x="97" y="13"/>
                  <a:pt x="95" y="14"/>
                </a:cubicBezTo>
                <a:cubicBezTo>
                  <a:pt x="85" y="21"/>
                  <a:pt x="85" y="21"/>
                  <a:pt x="85" y="21"/>
                </a:cubicBezTo>
                <a:cubicBezTo>
                  <a:pt x="83" y="20"/>
                  <a:pt x="82" y="19"/>
                  <a:pt x="80" y="19"/>
                </a:cubicBezTo>
                <a:cubicBezTo>
                  <a:pt x="77" y="6"/>
                  <a:pt x="77" y="6"/>
                  <a:pt x="77" y="6"/>
                </a:cubicBezTo>
                <a:cubicBezTo>
                  <a:pt x="77" y="3"/>
                  <a:pt x="73" y="0"/>
                  <a:pt x="69" y="0"/>
                </a:cubicBezTo>
                <a:cubicBezTo>
                  <a:pt x="59" y="0"/>
                  <a:pt x="59" y="0"/>
                  <a:pt x="59" y="0"/>
                </a:cubicBezTo>
                <a:cubicBezTo>
                  <a:pt x="55" y="0"/>
                  <a:pt x="51" y="3"/>
                  <a:pt x="51" y="6"/>
                </a:cubicBezTo>
                <a:cubicBezTo>
                  <a:pt x="48" y="19"/>
                  <a:pt x="48" y="19"/>
                  <a:pt x="48" y="19"/>
                </a:cubicBezTo>
                <a:cubicBezTo>
                  <a:pt x="46" y="19"/>
                  <a:pt x="45" y="20"/>
                  <a:pt x="43" y="21"/>
                </a:cubicBezTo>
                <a:cubicBezTo>
                  <a:pt x="33" y="14"/>
                  <a:pt x="33" y="14"/>
                  <a:pt x="33" y="14"/>
                </a:cubicBezTo>
                <a:cubicBezTo>
                  <a:pt x="31" y="13"/>
                  <a:pt x="30" y="13"/>
                  <a:pt x="28" y="13"/>
                </a:cubicBezTo>
                <a:cubicBezTo>
                  <a:pt x="26" y="13"/>
                  <a:pt x="24" y="13"/>
                  <a:pt x="23" y="15"/>
                </a:cubicBezTo>
                <a:cubicBezTo>
                  <a:pt x="15" y="23"/>
                  <a:pt x="15" y="23"/>
                  <a:pt x="15" y="23"/>
                </a:cubicBezTo>
                <a:cubicBezTo>
                  <a:pt x="12" y="25"/>
                  <a:pt x="12" y="30"/>
                  <a:pt x="14" y="33"/>
                </a:cubicBezTo>
                <a:cubicBezTo>
                  <a:pt x="21" y="43"/>
                  <a:pt x="21" y="43"/>
                  <a:pt x="21" y="43"/>
                </a:cubicBezTo>
                <a:cubicBezTo>
                  <a:pt x="20" y="45"/>
                  <a:pt x="19" y="46"/>
                  <a:pt x="19" y="48"/>
                </a:cubicBezTo>
                <a:cubicBezTo>
                  <a:pt x="6" y="51"/>
                  <a:pt x="6" y="51"/>
                  <a:pt x="6" y="51"/>
                </a:cubicBezTo>
                <a:cubicBezTo>
                  <a:pt x="3" y="51"/>
                  <a:pt x="0" y="55"/>
                  <a:pt x="0" y="59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73"/>
                  <a:pt x="3" y="77"/>
                  <a:pt x="6" y="77"/>
                </a:cubicBezTo>
                <a:cubicBezTo>
                  <a:pt x="19" y="80"/>
                  <a:pt x="19" y="80"/>
                  <a:pt x="19" y="80"/>
                </a:cubicBezTo>
                <a:cubicBezTo>
                  <a:pt x="19" y="82"/>
                  <a:pt x="20" y="83"/>
                  <a:pt x="21" y="85"/>
                </a:cubicBezTo>
                <a:cubicBezTo>
                  <a:pt x="14" y="95"/>
                  <a:pt x="14" y="95"/>
                  <a:pt x="14" y="95"/>
                </a:cubicBezTo>
                <a:cubicBezTo>
                  <a:pt x="12" y="98"/>
                  <a:pt x="12" y="103"/>
                  <a:pt x="15" y="105"/>
                </a:cubicBezTo>
                <a:cubicBezTo>
                  <a:pt x="23" y="113"/>
                  <a:pt x="23" y="113"/>
                  <a:pt x="23" y="113"/>
                </a:cubicBezTo>
                <a:cubicBezTo>
                  <a:pt x="24" y="115"/>
                  <a:pt x="26" y="115"/>
                  <a:pt x="28" y="115"/>
                </a:cubicBezTo>
                <a:cubicBezTo>
                  <a:pt x="30" y="115"/>
                  <a:pt x="31" y="115"/>
                  <a:pt x="33" y="114"/>
                </a:cubicBezTo>
                <a:cubicBezTo>
                  <a:pt x="43" y="107"/>
                  <a:pt x="43" y="107"/>
                  <a:pt x="43" y="107"/>
                </a:cubicBezTo>
                <a:cubicBezTo>
                  <a:pt x="45" y="108"/>
                  <a:pt x="46" y="109"/>
                  <a:pt x="48" y="109"/>
                </a:cubicBezTo>
                <a:cubicBezTo>
                  <a:pt x="51" y="122"/>
                  <a:pt x="51" y="122"/>
                  <a:pt x="51" y="122"/>
                </a:cubicBezTo>
                <a:cubicBezTo>
                  <a:pt x="51" y="125"/>
                  <a:pt x="55" y="128"/>
                  <a:pt x="59" y="128"/>
                </a:cubicBezTo>
                <a:cubicBezTo>
                  <a:pt x="69" y="128"/>
                  <a:pt x="69" y="128"/>
                  <a:pt x="69" y="128"/>
                </a:cubicBezTo>
                <a:cubicBezTo>
                  <a:pt x="73" y="128"/>
                  <a:pt x="77" y="125"/>
                  <a:pt x="77" y="122"/>
                </a:cubicBezTo>
                <a:cubicBezTo>
                  <a:pt x="80" y="109"/>
                  <a:pt x="80" y="109"/>
                  <a:pt x="80" y="109"/>
                </a:cubicBezTo>
                <a:cubicBezTo>
                  <a:pt x="82" y="109"/>
                  <a:pt x="83" y="108"/>
                  <a:pt x="85" y="107"/>
                </a:cubicBezTo>
                <a:cubicBezTo>
                  <a:pt x="95" y="114"/>
                  <a:pt x="95" y="114"/>
                  <a:pt x="95" y="114"/>
                </a:cubicBezTo>
                <a:cubicBezTo>
                  <a:pt x="97" y="115"/>
                  <a:pt x="98" y="115"/>
                  <a:pt x="100" y="115"/>
                </a:cubicBezTo>
                <a:cubicBezTo>
                  <a:pt x="102" y="115"/>
                  <a:pt x="104" y="115"/>
                  <a:pt x="105" y="113"/>
                </a:cubicBezTo>
                <a:cubicBezTo>
                  <a:pt x="113" y="105"/>
                  <a:pt x="113" y="105"/>
                  <a:pt x="113" y="105"/>
                </a:cubicBezTo>
                <a:cubicBezTo>
                  <a:pt x="116" y="103"/>
                  <a:pt x="116" y="98"/>
                  <a:pt x="114" y="95"/>
                </a:cubicBezTo>
                <a:cubicBezTo>
                  <a:pt x="107" y="85"/>
                  <a:pt x="107" y="85"/>
                  <a:pt x="107" y="85"/>
                </a:cubicBezTo>
                <a:cubicBezTo>
                  <a:pt x="108" y="83"/>
                  <a:pt x="109" y="82"/>
                  <a:pt x="109" y="80"/>
                </a:cubicBezTo>
                <a:cubicBezTo>
                  <a:pt x="122" y="77"/>
                  <a:pt x="122" y="77"/>
                  <a:pt x="122" y="77"/>
                </a:cubicBezTo>
                <a:cubicBezTo>
                  <a:pt x="125" y="77"/>
                  <a:pt x="128" y="73"/>
                  <a:pt x="128" y="69"/>
                </a:cubicBezTo>
                <a:cubicBezTo>
                  <a:pt x="128" y="59"/>
                  <a:pt x="128" y="59"/>
                  <a:pt x="128" y="59"/>
                </a:cubicBezTo>
                <a:cubicBezTo>
                  <a:pt x="128" y="55"/>
                  <a:pt x="125" y="51"/>
                  <a:pt x="122" y="51"/>
                </a:cubicBezTo>
                <a:close/>
                <a:moveTo>
                  <a:pt x="108" y="72"/>
                </a:moveTo>
                <a:cubicBezTo>
                  <a:pt x="105" y="72"/>
                  <a:pt x="103" y="74"/>
                  <a:pt x="102" y="77"/>
                </a:cubicBezTo>
                <a:cubicBezTo>
                  <a:pt x="101" y="79"/>
                  <a:pt x="101" y="80"/>
                  <a:pt x="100" y="81"/>
                </a:cubicBezTo>
                <a:cubicBezTo>
                  <a:pt x="99" y="84"/>
                  <a:pt x="99" y="87"/>
                  <a:pt x="101" y="89"/>
                </a:cubicBezTo>
                <a:cubicBezTo>
                  <a:pt x="107" y="100"/>
                  <a:pt x="107" y="100"/>
                  <a:pt x="107" y="100"/>
                </a:cubicBezTo>
                <a:cubicBezTo>
                  <a:pt x="100" y="107"/>
                  <a:pt x="100" y="107"/>
                  <a:pt x="100" y="107"/>
                </a:cubicBezTo>
                <a:cubicBezTo>
                  <a:pt x="89" y="101"/>
                  <a:pt x="89" y="101"/>
                  <a:pt x="89" y="101"/>
                </a:cubicBezTo>
                <a:cubicBezTo>
                  <a:pt x="88" y="100"/>
                  <a:pt x="86" y="99"/>
                  <a:pt x="85" y="99"/>
                </a:cubicBezTo>
                <a:cubicBezTo>
                  <a:pt x="84" y="99"/>
                  <a:pt x="83" y="99"/>
                  <a:pt x="81" y="100"/>
                </a:cubicBezTo>
                <a:cubicBezTo>
                  <a:pt x="80" y="101"/>
                  <a:pt x="79" y="101"/>
                  <a:pt x="77" y="102"/>
                </a:cubicBezTo>
                <a:cubicBezTo>
                  <a:pt x="74" y="103"/>
                  <a:pt x="72" y="105"/>
                  <a:pt x="72" y="108"/>
                </a:cubicBezTo>
                <a:cubicBezTo>
                  <a:pt x="69" y="120"/>
                  <a:pt x="69" y="120"/>
                  <a:pt x="69" y="120"/>
                </a:cubicBezTo>
                <a:cubicBezTo>
                  <a:pt x="59" y="120"/>
                  <a:pt x="59" y="120"/>
                  <a:pt x="59" y="120"/>
                </a:cubicBezTo>
                <a:cubicBezTo>
                  <a:pt x="56" y="108"/>
                  <a:pt x="56" y="108"/>
                  <a:pt x="56" y="108"/>
                </a:cubicBezTo>
                <a:cubicBezTo>
                  <a:pt x="56" y="105"/>
                  <a:pt x="54" y="103"/>
                  <a:pt x="51" y="102"/>
                </a:cubicBezTo>
                <a:cubicBezTo>
                  <a:pt x="49" y="101"/>
                  <a:pt x="48" y="101"/>
                  <a:pt x="47" y="100"/>
                </a:cubicBezTo>
                <a:cubicBezTo>
                  <a:pt x="45" y="99"/>
                  <a:pt x="44" y="99"/>
                  <a:pt x="43" y="99"/>
                </a:cubicBezTo>
                <a:cubicBezTo>
                  <a:pt x="42" y="99"/>
                  <a:pt x="40" y="100"/>
                  <a:pt x="39" y="101"/>
                </a:cubicBezTo>
                <a:cubicBezTo>
                  <a:pt x="28" y="107"/>
                  <a:pt x="28" y="107"/>
                  <a:pt x="28" y="107"/>
                </a:cubicBezTo>
                <a:cubicBezTo>
                  <a:pt x="21" y="100"/>
                  <a:pt x="21" y="100"/>
                  <a:pt x="21" y="100"/>
                </a:cubicBezTo>
                <a:cubicBezTo>
                  <a:pt x="27" y="89"/>
                  <a:pt x="27" y="89"/>
                  <a:pt x="27" y="89"/>
                </a:cubicBezTo>
                <a:cubicBezTo>
                  <a:pt x="29" y="87"/>
                  <a:pt x="29" y="84"/>
                  <a:pt x="28" y="81"/>
                </a:cubicBezTo>
                <a:cubicBezTo>
                  <a:pt x="27" y="80"/>
                  <a:pt x="27" y="79"/>
                  <a:pt x="26" y="77"/>
                </a:cubicBezTo>
                <a:cubicBezTo>
                  <a:pt x="25" y="74"/>
                  <a:pt x="23" y="72"/>
                  <a:pt x="20" y="72"/>
                </a:cubicBezTo>
                <a:cubicBezTo>
                  <a:pt x="8" y="69"/>
                  <a:pt x="8" y="69"/>
                  <a:pt x="8" y="69"/>
                </a:cubicBezTo>
                <a:cubicBezTo>
                  <a:pt x="8" y="59"/>
                  <a:pt x="8" y="59"/>
                  <a:pt x="8" y="59"/>
                </a:cubicBezTo>
                <a:cubicBezTo>
                  <a:pt x="20" y="56"/>
                  <a:pt x="20" y="56"/>
                  <a:pt x="20" y="56"/>
                </a:cubicBezTo>
                <a:cubicBezTo>
                  <a:pt x="23" y="56"/>
                  <a:pt x="25" y="54"/>
                  <a:pt x="26" y="51"/>
                </a:cubicBezTo>
                <a:cubicBezTo>
                  <a:pt x="27" y="49"/>
                  <a:pt x="27" y="48"/>
                  <a:pt x="28" y="47"/>
                </a:cubicBezTo>
                <a:cubicBezTo>
                  <a:pt x="29" y="44"/>
                  <a:pt x="29" y="41"/>
                  <a:pt x="27" y="39"/>
                </a:cubicBezTo>
                <a:cubicBezTo>
                  <a:pt x="21" y="28"/>
                  <a:pt x="21" y="28"/>
                  <a:pt x="21" y="28"/>
                </a:cubicBezTo>
                <a:cubicBezTo>
                  <a:pt x="28" y="21"/>
                  <a:pt x="28" y="21"/>
                  <a:pt x="28" y="21"/>
                </a:cubicBezTo>
                <a:cubicBezTo>
                  <a:pt x="39" y="27"/>
                  <a:pt x="39" y="27"/>
                  <a:pt x="39" y="27"/>
                </a:cubicBezTo>
                <a:cubicBezTo>
                  <a:pt x="40" y="28"/>
                  <a:pt x="42" y="29"/>
                  <a:pt x="43" y="29"/>
                </a:cubicBezTo>
                <a:cubicBezTo>
                  <a:pt x="44" y="29"/>
                  <a:pt x="45" y="29"/>
                  <a:pt x="47" y="28"/>
                </a:cubicBezTo>
                <a:cubicBezTo>
                  <a:pt x="48" y="27"/>
                  <a:pt x="49" y="27"/>
                  <a:pt x="51" y="26"/>
                </a:cubicBezTo>
                <a:cubicBezTo>
                  <a:pt x="54" y="25"/>
                  <a:pt x="56" y="23"/>
                  <a:pt x="56" y="20"/>
                </a:cubicBezTo>
                <a:cubicBezTo>
                  <a:pt x="59" y="8"/>
                  <a:pt x="59" y="8"/>
                  <a:pt x="59" y="8"/>
                </a:cubicBezTo>
                <a:cubicBezTo>
                  <a:pt x="69" y="8"/>
                  <a:pt x="69" y="8"/>
                  <a:pt x="69" y="8"/>
                </a:cubicBezTo>
                <a:cubicBezTo>
                  <a:pt x="72" y="20"/>
                  <a:pt x="72" y="20"/>
                  <a:pt x="72" y="20"/>
                </a:cubicBezTo>
                <a:cubicBezTo>
                  <a:pt x="72" y="23"/>
                  <a:pt x="74" y="25"/>
                  <a:pt x="77" y="26"/>
                </a:cubicBezTo>
                <a:cubicBezTo>
                  <a:pt x="79" y="27"/>
                  <a:pt x="80" y="27"/>
                  <a:pt x="81" y="28"/>
                </a:cubicBezTo>
                <a:cubicBezTo>
                  <a:pt x="83" y="29"/>
                  <a:pt x="84" y="29"/>
                  <a:pt x="85" y="29"/>
                </a:cubicBezTo>
                <a:cubicBezTo>
                  <a:pt x="86" y="29"/>
                  <a:pt x="88" y="28"/>
                  <a:pt x="89" y="27"/>
                </a:cubicBezTo>
                <a:cubicBezTo>
                  <a:pt x="100" y="21"/>
                  <a:pt x="100" y="21"/>
                  <a:pt x="100" y="21"/>
                </a:cubicBezTo>
                <a:cubicBezTo>
                  <a:pt x="107" y="28"/>
                  <a:pt x="107" y="28"/>
                  <a:pt x="107" y="28"/>
                </a:cubicBezTo>
                <a:cubicBezTo>
                  <a:pt x="101" y="39"/>
                  <a:pt x="101" y="39"/>
                  <a:pt x="101" y="39"/>
                </a:cubicBezTo>
                <a:cubicBezTo>
                  <a:pt x="99" y="41"/>
                  <a:pt x="99" y="44"/>
                  <a:pt x="100" y="47"/>
                </a:cubicBezTo>
                <a:cubicBezTo>
                  <a:pt x="101" y="48"/>
                  <a:pt x="101" y="49"/>
                  <a:pt x="102" y="51"/>
                </a:cubicBezTo>
                <a:cubicBezTo>
                  <a:pt x="103" y="54"/>
                  <a:pt x="105" y="56"/>
                  <a:pt x="108" y="56"/>
                </a:cubicBezTo>
                <a:cubicBezTo>
                  <a:pt x="120" y="59"/>
                  <a:pt x="120" y="59"/>
                  <a:pt x="120" y="59"/>
                </a:cubicBezTo>
                <a:cubicBezTo>
                  <a:pt x="120" y="69"/>
                  <a:pt x="120" y="69"/>
                  <a:pt x="120" y="69"/>
                </a:cubicBezTo>
                <a:lnTo>
                  <a:pt x="108" y="72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0" name="Freeform 46"/>
          <p:cNvSpPr>
            <a:spLocks noEditPoints="1"/>
          </p:cNvSpPr>
          <p:nvPr/>
        </p:nvSpPr>
        <p:spPr bwMode="auto">
          <a:xfrm>
            <a:off x="7280804" y="3022072"/>
            <a:ext cx="209550" cy="211138"/>
          </a:xfrm>
          <a:custGeom>
            <a:avLst/>
            <a:gdLst>
              <a:gd name="T0" fmla="*/ 28 w 56"/>
              <a:gd name="T1" fmla="*/ 0 h 56"/>
              <a:gd name="T2" fmla="*/ 0 w 56"/>
              <a:gd name="T3" fmla="*/ 28 h 56"/>
              <a:gd name="T4" fmla="*/ 28 w 56"/>
              <a:gd name="T5" fmla="*/ 56 h 56"/>
              <a:gd name="T6" fmla="*/ 56 w 56"/>
              <a:gd name="T7" fmla="*/ 28 h 56"/>
              <a:gd name="T8" fmla="*/ 28 w 56"/>
              <a:gd name="T9" fmla="*/ 0 h 56"/>
              <a:gd name="T10" fmla="*/ 28 w 56"/>
              <a:gd name="T11" fmla="*/ 53 h 56"/>
              <a:gd name="T12" fmla="*/ 4 w 56"/>
              <a:gd name="T13" fmla="*/ 28 h 56"/>
              <a:gd name="T14" fmla="*/ 28 w 56"/>
              <a:gd name="T15" fmla="*/ 4 h 56"/>
              <a:gd name="T16" fmla="*/ 53 w 56"/>
              <a:gd name="T17" fmla="*/ 28 h 56"/>
              <a:gd name="T18" fmla="*/ 28 w 56"/>
              <a:gd name="T19" fmla="*/ 53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" h="56">
                <a:moveTo>
                  <a:pt x="28" y="0"/>
                </a:moveTo>
                <a:cubicBezTo>
                  <a:pt x="13" y="0"/>
                  <a:pt x="0" y="13"/>
                  <a:pt x="0" y="28"/>
                </a:cubicBezTo>
                <a:cubicBezTo>
                  <a:pt x="0" y="43"/>
                  <a:pt x="13" y="56"/>
                  <a:pt x="28" y="56"/>
                </a:cubicBezTo>
                <a:cubicBezTo>
                  <a:pt x="43" y="56"/>
                  <a:pt x="56" y="43"/>
                  <a:pt x="56" y="28"/>
                </a:cubicBezTo>
                <a:cubicBezTo>
                  <a:pt x="56" y="13"/>
                  <a:pt x="43" y="0"/>
                  <a:pt x="28" y="0"/>
                </a:cubicBezTo>
                <a:close/>
                <a:moveTo>
                  <a:pt x="28" y="53"/>
                </a:moveTo>
                <a:cubicBezTo>
                  <a:pt x="14" y="53"/>
                  <a:pt x="4" y="42"/>
                  <a:pt x="4" y="28"/>
                </a:cubicBezTo>
                <a:cubicBezTo>
                  <a:pt x="4" y="14"/>
                  <a:pt x="14" y="4"/>
                  <a:pt x="28" y="4"/>
                </a:cubicBezTo>
                <a:cubicBezTo>
                  <a:pt x="42" y="4"/>
                  <a:pt x="53" y="14"/>
                  <a:pt x="53" y="28"/>
                </a:cubicBezTo>
                <a:cubicBezTo>
                  <a:pt x="53" y="42"/>
                  <a:pt x="42" y="53"/>
                  <a:pt x="28" y="53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1" name="Freeform 47"/>
          <p:cNvSpPr>
            <a:spLocks noEditPoints="1"/>
          </p:cNvSpPr>
          <p:nvPr/>
        </p:nvSpPr>
        <p:spPr bwMode="auto">
          <a:xfrm>
            <a:off x="7325254" y="3066522"/>
            <a:ext cx="120650" cy="120650"/>
          </a:xfrm>
          <a:custGeom>
            <a:avLst/>
            <a:gdLst>
              <a:gd name="T0" fmla="*/ 16 w 32"/>
              <a:gd name="T1" fmla="*/ 0 h 32"/>
              <a:gd name="T2" fmla="*/ 0 w 32"/>
              <a:gd name="T3" fmla="*/ 16 h 32"/>
              <a:gd name="T4" fmla="*/ 16 w 32"/>
              <a:gd name="T5" fmla="*/ 32 h 32"/>
              <a:gd name="T6" fmla="*/ 32 w 32"/>
              <a:gd name="T7" fmla="*/ 16 h 32"/>
              <a:gd name="T8" fmla="*/ 16 w 32"/>
              <a:gd name="T9" fmla="*/ 0 h 32"/>
              <a:gd name="T10" fmla="*/ 16 w 32"/>
              <a:gd name="T11" fmla="*/ 28 h 32"/>
              <a:gd name="T12" fmla="*/ 4 w 32"/>
              <a:gd name="T13" fmla="*/ 16 h 32"/>
              <a:gd name="T14" fmla="*/ 16 w 32"/>
              <a:gd name="T15" fmla="*/ 4 h 32"/>
              <a:gd name="T16" fmla="*/ 28 w 32"/>
              <a:gd name="T17" fmla="*/ 16 h 32"/>
              <a:gd name="T18" fmla="*/ 16 w 32"/>
              <a:gd name="T19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2" h="32">
                <a:moveTo>
                  <a:pt x="16" y="0"/>
                </a:moveTo>
                <a:cubicBezTo>
                  <a:pt x="7" y="0"/>
                  <a:pt x="0" y="7"/>
                  <a:pt x="0" y="16"/>
                </a:cubicBezTo>
                <a:cubicBezTo>
                  <a:pt x="0" y="25"/>
                  <a:pt x="7" y="32"/>
                  <a:pt x="16" y="32"/>
                </a:cubicBezTo>
                <a:cubicBezTo>
                  <a:pt x="25" y="32"/>
                  <a:pt x="32" y="25"/>
                  <a:pt x="32" y="16"/>
                </a:cubicBezTo>
                <a:cubicBezTo>
                  <a:pt x="32" y="7"/>
                  <a:pt x="25" y="0"/>
                  <a:pt x="16" y="0"/>
                </a:cubicBezTo>
                <a:close/>
                <a:moveTo>
                  <a:pt x="16" y="28"/>
                </a:moveTo>
                <a:cubicBezTo>
                  <a:pt x="9" y="28"/>
                  <a:pt x="4" y="23"/>
                  <a:pt x="4" y="16"/>
                </a:cubicBezTo>
                <a:cubicBezTo>
                  <a:pt x="4" y="9"/>
                  <a:pt x="9" y="4"/>
                  <a:pt x="16" y="4"/>
                </a:cubicBezTo>
                <a:cubicBezTo>
                  <a:pt x="23" y="4"/>
                  <a:pt x="28" y="9"/>
                  <a:pt x="28" y="16"/>
                </a:cubicBezTo>
                <a:cubicBezTo>
                  <a:pt x="28" y="23"/>
                  <a:pt x="23" y="28"/>
                  <a:pt x="16" y="28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2" name="Freeform 48"/>
          <p:cNvSpPr>
            <a:spLocks noEditPoints="1"/>
          </p:cNvSpPr>
          <p:nvPr/>
        </p:nvSpPr>
        <p:spPr bwMode="auto">
          <a:xfrm>
            <a:off x="6182254" y="2887135"/>
            <a:ext cx="481012" cy="481013"/>
          </a:xfrm>
          <a:custGeom>
            <a:avLst/>
            <a:gdLst>
              <a:gd name="T0" fmla="*/ 80 w 128"/>
              <a:gd name="T1" fmla="*/ 0 h 128"/>
              <a:gd name="T2" fmla="*/ 32 w 128"/>
              <a:gd name="T3" fmla="*/ 48 h 128"/>
              <a:gd name="T4" fmla="*/ 38 w 128"/>
              <a:gd name="T5" fmla="*/ 70 h 128"/>
              <a:gd name="T6" fmla="*/ 4 w 128"/>
              <a:gd name="T7" fmla="*/ 104 h 128"/>
              <a:gd name="T8" fmla="*/ 4 w 128"/>
              <a:gd name="T9" fmla="*/ 104 h 128"/>
              <a:gd name="T10" fmla="*/ 0 w 128"/>
              <a:gd name="T11" fmla="*/ 114 h 128"/>
              <a:gd name="T12" fmla="*/ 14 w 128"/>
              <a:gd name="T13" fmla="*/ 128 h 128"/>
              <a:gd name="T14" fmla="*/ 24 w 128"/>
              <a:gd name="T15" fmla="*/ 124 h 128"/>
              <a:gd name="T16" fmla="*/ 24 w 128"/>
              <a:gd name="T17" fmla="*/ 124 h 128"/>
              <a:gd name="T18" fmla="*/ 58 w 128"/>
              <a:gd name="T19" fmla="*/ 90 h 128"/>
              <a:gd name="T20" fmla="*/ 80 w 128"/>
              <a:gd name="T21" fmla="*/ 96 h 128"/>
              <a:gd name="T22" fmla="*/ 128 w 128"/>
              <a:gd name="T23" fmla="*/ 48 h 128"/>
              <a:gd name="T24" fmla="*/ 80 w 128"/>
              <a:gd name="T25" fmla="*/ 0 h 128"/>
              <a:gd name="T26" fmla="*/ 19 w 128"/>
              <a:gd name="T27" fmla="*/ 119 h 128"/>
              <a:gd name="T28" fmla="*/ 14 w 128"/>
              <a:gd name="T29" fmla="*/ 121 h 128"/>
              <a:gd name="T30" fmla="*/ 7 w 128"/>
              <a:gd name="T31" fmla="*/ 114 h 128"/>
              <a:gd name="T32" fmla="*/ 9 w 128"/>
              <a:gd name="T33" fmla="*/ 109 h 128"/>
              <a:gd name="T34" fmla="*/ 9 w 128"/>
              <a:gd name="T35" fmla="*/ 109 h 128"/>
              <a:gd name="T36" fmla="*/ 41 w 128"/>
              <a:gd name="T37" fmla="*/ 77 h 128"/>
              <a:gd name="T38" fmla="*/ 51 w 128"/>
              <a:gd name="T39" fmla="*/ 87 h 128"/>
              <a:gd name="T40" fmla="*/ 19 w 128"/>
              <a:gd name="T41" fmla="*/ 119 h 128"/>
              <a:gd name="T42" fmla="*/ 80 w 128"/>
              <a:gd name="T43" fmla="*/ 88 h 128"/>
              <a:gd name="T44" fmla="*/ 40 w 128"/>
              <a:gd name="T45" fmla="*/ 48 h 128"/>
              <a:gd name="T46" fmla="*/ 80 w 128"/>
              <a:gd name="T47" fmla="*/ 8 h 128"/>
              <a:gd name="T48" fmla="*/ 120 w 128"/>
              <a:gd name="T49" fmla="*/ 48 h 128"/>
              <a:gd name="T50" fmla="*/ 80 w 128"/>
              <a:gd name="T51" fmla="*/ 88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28" h="128">
                <a:moveTo>
                  <a:pt x="80" y="0"/>
                </a:moveTo>
                <a:cubicBezTo>
                  <a:pt x="53" y="0"/>
                  <a:pt x="32" y="21"/>
                  <a:pt x="32" y="48"/>
                </a:cubicBezTo>
                <a:cubicBezTo>
                  <a:pt x="32" y="56"/>
                  <a:pt x="34" y="64"/>
                  <a:pt x="38" y="70"/>
                </a:cubicBezTo>
                <a:cubicBezTo>
                  <a:pt x="4" y="104"/>
                  <a:pt x="4" y="104"/>
                  <a:pt x="4" y="104"/>
                </a:cubicBezTo>
                <a:cubicBezTo>
                  <a:pt x="4" y="104"/>
                  <a:pt x="4" y="104"/>
                  <a:pt x="4" y="104"/>
                </a:cubicBezTo>
                <a:cubicBezTo>
                  <a:pt x="2" y="106"/>
                  <a:pt x="0" y="110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8" y="128"/>
                  <a:pt x="22" y="126"/>
                  <a:pt x="24" y="124"/>
                </a:cubicBezTo>
                <a:cubicBezTo>
                  <a:pt x="24" y="124"/>
                  <a:pt x="24" y="124"/>
                  <a:pt x="24" y="124"/>
                </a:cubicBezTo>
                <a:cubicBezTo>
                  <a:pt x="58" y="90"/>
                  <a:pt x="58" y="90"/>
                  <a:pt x="58" y="90"/>
                </a:cubicBezTo>
                <a:cubicBezTo>
                  <a:pt x="64" y="94"/>
                  <a:pt x="72" y="96"/>
                  <a:pt x="80" y="96"/>
                </a:cubicBezTo>
                <a:cubicBezTo>
                  <a:pt x="107" y="96"/>
                  <a:pt x="128" y="75"/>
                  <a:pt x="128" y="48"/>
                </a:cubicBezTo>
                <a:cubicBezTo>
                  <a:pt x="128" y="21"/>
                  <a:pt x="107" y="0"/>
                  <a:pt x="80" y="0"/>
                </a:cubicBezTo>
                <a:close/>
                <a:moveTo>
                  <a:pt x="19" y="119"/>
                </a:moveTo>
                <a:cubicBezTo>
                  <a:pt x="18" y="120"/>
                  <a:pt x="16" y="121"/>
                  <a:pt x="14" y="121"/>
                </a:cubicBezTo>
                <a:cubicBezTo>
                  <a:pt x="10" y="121"/>
                  <a:pt x="7" y="118"/>
                  <a:pt x="7" y="114"/>
                </a:cubicBezTo>
                <a:cubicBezTo>
                  <a:pt x="7" y="112"/>
                  <a:pt x="8" y="110"/>
                  <a:pt x="9" y="109"/>
                </a:cubicBezTo>
                <a:cubicBezTo>
                  <a:pt x="9" y="109"/>
                  <a:pt x="9" y="109"/>
                  <a:pt x="9" y="109"/>
                </a:cubicBezTo>
                <a:cubicBezTo>
                  <a:pt x="41" y="77"/>
                  <a:pt x="41" y="77"/>
                  <a:pt x="41" y="77"/>
                </a:cubicBezTo>
                <a:cubicBezTo>
                  <a:pt x="44" y="80"/>
                  <a:pt x="48" y="84"/>
                  <a:pt x="51" y="87"/>
                </a:cubicBezTo>
                <a:lnTo>
                  <a:pt x="19" y="119"/>
                </a:lnTo>
                <a:close/>
                <a:moveTo>
                  <a:pt x="80" y="88"/>
                </a:moveTo>
                <a:cubicBezTo>
                  <a:pt x="58" y="88"/>
                  <a:pt x="40" y="70"/>
                  <a:pt x="40" y="48"/>
                </a:cubicBezTo>
                <a:cubicBezTo>
                  <a:pt x="40" y="26"/>
                  <a:pt x="58" y="8"/>
                  <a:pt x="80" y="8"/>
                </a:cubicBezTo>
                <a:cubicBezTo>
                  <a:pt x="102" y="8"/>
                  <a:pt x="120" y="26"/>
                  <a:pt x="120" y="48"/>
                </a:cubicBezTo>
                <a:cubicBezTo>
                  <a:pt x="120" y="70"/>
                  <a:pt x="102" y="88"/>
                  <a:pt x="80" y="88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3" name="Freeform 49"/>
          <p:cNvSpPr>
            <a:spLocks/>
          </p:cNvSpPr>
          <p:nvPr/>
        </p:nvSpPr>
        <p:spPr bwMode="auto">
          <a:xfrm>
            <a:off x="6377516" y="2961747"/>
            <a:ext cx="112712" cy="112713"/>
          </a:xfrm>
          <a:custGeom>
            <a:avLst/>
            <a:gdLst>
              <a:gd name="T0" fmla="*/ 28 w 30"/>
              <a:gd name="T1" fmla="*/ 0 h 30"/>
              <a:gd name="T2" fmla="*/ 0 w 30"/>
              <a:gd name="T3" fmla="*/ 28 h 30"/>
              <a:gd name="T4" fmla="*/ 2 w 30"/>
              <a:gd name="T5" fmla="*/ 30 h 30"/>
              <a:gd name="T6" fmla="*/ 4 w 30"/>
              <a:gd name="T7" fmla="*/ 28 h 30"/>
              <a:gd name="T8" fmla="*/ 28 w 30"/>
              <a:gd name="T9" fmla="*/ 4 h 30"/>
              <a:gd name="T10" fmla="*/ 30 w 30"/>
              <a:gd name="T11" fmla="*/ 2 h 30"/>
              <a:gd name="T12" fmla="*/ 28 w 30"/>
              <a:gd name="T13" fmla="*/ 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0" h="30">
                <a:moveTo>
                  <a:pt x="28" y="0"/>
                </a:moveTo>
                <a:cubicBezTo>
                  <a:pt x="13" y="0"/>
                  <a:pt x="0" y="13"/>
                  <a:pt x="0" y="28"/>
                </a:cubicBezTo>
                <a:cubicBezTo>
                  <a:pt x="0" y="29"/>
                  <a:pt x="1" y="30"/>
                  <a:pt x="2" y="30"/>
                </a:cubicBezTo>
                <a:cubicBezTo>
                  <a:pt x="3" y="30"/>
                  <a:pt x="4" y="29"/>
                  <a:pt x="4" y="28"/>
                </a:cubicBezTo>
                <a:cubicBezTo>
                  <a:pt x="4" y="15"/>
                  <a:pt x="15" y="4"/>
                  <a:pt x="28" y="4"/>
                </a:cubicBezTo>
                <a:cubicBezTo>
                  <a:pt x="29" y="4"/>
                  <a:pt x="30" y="3"/>
                  <a:pt x="30" y="2"/>
                </a:cubicBezTo>
                <a:cubicBezTo>
                  <a:pt x="30" y="1"/>
                  <a:pt x="29" y="0"/>
                  <a:pt x="28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4" name="Freeform 50"/>
          <p:cNvSpPr>
            <a:spLocks noEditPoints="1"/>
          </p:cNvSpPr>
          <p:nvPr/>
        </p:nvSpPr>
        <p:spPr bwMode="auto">
          <a:xfrm>
            <a:off x="5220229" y="2887135"/>
            <a:ext cx="481012" cy="481013"/>
          </a:xfrm>
          <a:custGeom>
            <a:avLst/>
            <a:gdLst>
              <a:gd name="T0" fmla="*/ 88 w 128"/>
              <a:gd name="T1" fmla="*/ 0 h 128"/>
              <a:gd name="T2" fmla="*/ 48 w 128"/>
              <a:gd name="T3" fmla="*/ 40 h 128"/>
              <a:gd name="T4" fmla="*/ 51 w 128"/>
              <a:gd name="T5" fmla="*/ 55 h 128"/>
              <a:gd name="T6" fmla="*/ 2 w 128"/>
              <a:gd name="T7" fmla="*/ 103 h 128"/>
              <a:gd name="T8" fmla="*/ 0 w 128"/>
              <a:gd name="T9" fmla="*/ 108 h 128"/>
              <a:gd name="T10" fmla="*/ 0 w 128"/>
              <a:gd name="T11" fmla="*/ 120 h 128"/>
              <a:gd name="T12" fmla="*/ 8 w 128"/>
              <a:gd name="T13" fmla="*/ 128 h 128"/>
              <a:gd name="T14" fmla="*/ 20 w 128"/>
              <a:gd name="T15" fmla="*/ 128 h 128"/>
              <a:gd name="T16" fmla="*/ 25 w 128"/>
              <a:gd name="T17" fmla="*/ 126 h 128"/>
              <a:gd name="T18" fmla="*/ 31 w 128"/>
              <a:gd name="T19" fmla="*/ 120 h 128"/>
              <a:gd name="T20" fmla="*/ 40 w 128"/>
              <a:gd name="T21" fmla="*/ 120 h 128"/>
              <a:gd name="T22" fmla="*/ 48 w 128"/>
              <a:gd name="T23" fmla="*/ 112 h 128"/>
              <a:gd name="T24" fmla="*/ 48 w 128"/>
              <a:gd name="T25" fmla="*/ 104 h 128"/>
              <a:gd name="T26" fmla="*/ 56 w 128"/>
              <a:gd name="T27" fmla="*/ 104 h 128"/>
              <a:gd name="T28" fmla="*/ 64 w 128"/>
              <a:gd name="T29" fmla="*/ 96 h 128"/>
              <a:gd name="T30" fmla="*/ 64 w 128"/>
              <a:gd name="T31" fmla="*/ 87 h 128"/>
              <a:gd name="T32" fmla="*/ 73 w 128"/>
              <a:gd name="T33" fmla="*/ 77 h 128"/>
              <a:gd name="T34" fmla="*/ 88 w 128"/>
              <a:gd name="T35" fmla="*/ 80 h 128"/>
              <a:gd name="T36" fmla="*/ 128 w 128"/>
              <a:gd name="T37" fmla="*/ 40 h 128"/>
              <a:gd name="T38" fmla="*/ 88 w 128"/>
              <a:gd name="T39" fmla="*/ 0 h 128"/>
              <a:gd name="T40" fmla="*/ 88 w 128"/>
              <a:gd name="T41" fmla="*/ 72 h 128"/>
              <a:gd name="T42" fmla="*/ 72 w 128"/>
              <a:gd name="T43" fmla="*/ 67 h 128"/>
              <a:gd name="T44" fmla="*/ 70 w 128"/>
              <a:gd name="T45" fmla="*/ 69 h 128"/>
              <a:gd name="T46" fmla="*/ 66 w 128"/>
              <a:gd name="T47" fmla="*/ 73 h 128"/>
              <a:gd name="T48" fmla="*/ 58 w 128"/>
              <a:gd name="T49" fmla="*/ 81 h 128"/>
              <a:gd name="T50" fmla="*/ 56 w 128"/>
              <a:gd name="T51" fmla="*/ 87 h 128"/>
              <a:gd name="T52" fmla="*/ 56 w 128"/>
              <a:gd name="T53" fmla="*/ 96 h 128"/>
              <a:gd name="T54" fmla="*/ 48 w 128"/>
              <a:gd name="T55" fmla="*/ 96 h 128"/>
              <a:gd name="T56" fmla="*/ 40 w 128"/>
              <a:gd name="T57" fmla="*/ 104 h 128"/>
              <a:gd name="T58" fmla="*/ 40 w 128"/>
              <a:gd name="T59" fmla="*/ 112 h 128"/>
              <a:gd name="T60" fmla="*/ 31 w 128"/>
              <a:gd name="T61" fmla="*/ 112 h 128"/>
              <a:gd name="T62" fmla="*/ 25 w 128"/>
              <a:gd name="T63" fmla="*/ 114 h 128"/>
              <a:gd name="T64" fmla="*/ 19 w 128"/>
              <a:gd name="T65" fmla="*/ 120 h 128"/>
              <a:gd name="T66" fmla="*/ 8 w 128"/>
              <a:gd name="T67" fmla="*/ 120 h 128"/>
              <a:gd name="T68" fmla="*/ 8 w 128"/>
              <a:gd name="T69" fmla="*/ 109 h 128"/>
              <a:gd name="T70" fmla="*/ 55 w 128"/>
              <a:gd name="T71" fmla="*/ 62 h 128"/>
              <a:gd name="T72" fmla="*/ 55 w 128"/>
              <a:gd name="T73" fmla="*/ 62 h 128"/>
              <a:gd name="T74" fmla="*/ 61 w 128"/>
              <a:gd name="T75" fmla="*/ 56 h 128"/>
              <a:gd name="T76" fmla="*/ 56 w 128"/>
              <a:gd name="T77" fmla="*/ 40 h 128"/>
              <a:gd name="T78" fmla="*/ 88 w 128"/>
              <a:gd name="T79" fmla="*/ 8 h 128"/>
              <a:gd name="T80" fmla="*/ 120 w 128"/>
              <a:gd name="T81" fmla="*/ 40 h 128"/>
              <a:gd name="T82" fmla="*/ 88 w 128"/>
              <a:gd name="T83" fmla="*/ 7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8">
                <a:moveTo>
                  <a:pt x="88" y="0"/>
                </a:moveTo>
                <a:cubicBezTo>
                  <a:pt x="66" y="0"/>
                  <a:pt x="48" y="18"/>
                  <a:pt x="48" y="40"/>
                </a:cubicBezTo>
                <a:cubicBezTo>
                  <a:pt x="48" y="45"/>
                  <a:pt x="49" y="50"/>
                  <a:pt x="51" y="55"/>
                </a:cubicBezTo>
                <a:cubicBezTo>
                  <a:pt x="2" y="103"/>
                  <a:pt x="2" y="103"/>
                  <a:pt x="2" y="103"/>
                </a:cubicBezTo>
                <a:cubicBezTo>
                  <a:pt x="1" y="105"/>
                  <a:pt x="0" y="106"/>
                  <a:pt x="0" y="108"/>
                </a:cubicBezTo>
                <a:cubicBezTo>
                  <a:pt x="0" y="120"/>
                  <a:pt x="0" y="120"/>
                  <a:pt x="0" y="120"/>
                </a:cubicBezTo>
                <a:cubicBezTo>
                  <a:pt x="0" y="124"/>
                  <a:pt x="4" y="128"/>
                  <a:pt x="8" y="128"/>
                </a:cubicBezTo>
                <a:cubicBezTo>
                  <a:pt x="20" y="128"/>
                  <a:pt x="20" y="128"/>
                  <a:pt x="20" y="128"/>
                </a:cubicBezTo>
                <a:cubicBezTo>
                  <a:pt x="22" y="128"/>
                  <a:pt x="23" y="127"/>
                  <a:pt x="25" y="126"/>
                </a:cubicBezTo>
                <a:cubicBezTo>
                  <a:pt x="31" y="120"/>
                  <a:pt x="31" y="120"/>
                  <a:pt x="31" y="120"/>
                </a:cubicBezTo>
                <a:cubicBezTo>
                  <a:pt x="40" y="120"/>
                  <a:pt x="40" y="120"/>
                  <a:pt x="40" y="120"/>
                </a:cubicBezTo>
                <a:cubicBezTo>
                  <a:pt x="44" y="120"/>
                  <a:pt x="48" y="116"/>
                  <a:pt x="48" y="112"/>
                </a:cubicBezTo>
                <a:cubicBezTo>
                  <a:pt x="48" y="104"/>
                  <a:pt x="48" y="104"/>
                  <a:pt x="48" y="104"/>
                </a:cubicBezTo>
                <a:cubicBezTo>
                  <a:pt x="56" y="104"/>
                  <a:pt x="56" y="104"/>
                  <a:pt x="56" y="104"/>
                </a:cubicBezTo>
                <a:cubicBezTo>
                  <a:pt x="60" y="104"/>
                  <a:pt x="64" y="100"/>
                  <a:pt x="64" y="96"/>
                </a:cubicBezTo>
                <a:cubicBezTo>
                  <a:pt x="64" y="87"/>
                  <a:pt x="64" y="87"/>
                  <a:pt x="64" y="87"/>
                </a:cubicBezTo>
                <a:cubicBezTo>
                  <a:pt x="73" y="77"/>
                  <a:pt x="73" y="77"/>
                  <a:pt x="73" y="77"/>
                </a:cubicBezTo>
                <a:cubicBezTo>
                  <a:pt x="78" y="79"/>
                  <a:pt x="83" y="80"/>
                  <a:pt x="88" y="80"/>
                </a:cubicBezTo>
                <a:cubicBezTo>
                  <a:pt x="110" y="80"/>
                  <a:pt x="128" y="62"/>
                  <a:pt x="128" y="40"/>
                </a:cubicBezTo>
                <a:cubicBezTo>
                  <a:pt x="128" y="18"/>
                  <a:pt x="110" y="0"/>
                  <a:pt x="88" y="0"/>
                </a:cubicBezTo>
                <a:close/>
                <a:moveTo>
                  <a:pt x="88" y="72"/>
                </a:moveTo>
                <a:cubicBezTo>
                  <a:pt x="82" y="72"/>
                  <a:pt x="77" y="70"/>
                  <a:pt x="72" y="67"/>
                </a:cubicBezTo>
                <a:cubicBezTo>
                  <a:pt x="70" y="69"/>
                  <a:pt x="70" y="69"/>
                  <a:pt x="70" y="69"/>
                </a:cubicBezTo>
                <a:cubicBezTo>
                  <a:pt x="66" y="73"/>
                  <a:pt x="66" y="73"/>
                  <a:pt x="66" y="73"/>
                </a:cubicBezTo>
                <a:cubicBezTo>
                  <a:pt x="58" y="81"/>
                  <a:pt x="58" y="81"/>
                  <a:pt x="58" y="81"/>
                </a:cubicBezTo>
                <a:cubicBezTo>
                  <a:pt x="57" y="82"/>
                  <a:pt x="56" y="85"/>
                  <a:pt x="56" y="87"/>
                </a:cubicBezTo>
                <a:cubicBezTo>
                  <a:pt x="56" y="96"/>
                  <a:pt x="56" y="96"/>
                  <a:pt x="56" y="96"/>
                </a:cubicBezTo>
                <a:cubicBezTo>
                  <a:pt x="48" y="96"/>
                  <a:pt x="48" y="96"/>
                  <a:pt x="48" y="96"/>
                </a:cubicBezTo>
                <a:cubicBezTo>
                  <a:pt x="44" y="96"/>
                  <a:pt x="40" y="100"/>
                  <a:pt x="40" y="104"/>
                </a:cubicBezTo>
                <a:cubicBezTo>
                  <a:pt x="40" y="112"/>
                  <a:pt x="40" y="112"/>
                  <a:pt x="40" y="112"/>
                </a:cubicBezTo>
                <a:cubicBezTo>
                  <a:pt x="31" y="112"/>
                  <a:pt x="31" y="112"/>
                  <a:pt x="31" y="112"/>
                </a:cubicBezTo>
                <a:cubicBezTo>
                  <a:pt x="29" y="112"/>
                  <a:pt x="26" y="113"/>
                  <a:pt x="25" y="114"/>
                </a:cubicBezTo>
                <a:cubicBezTo>
                  <a:pt x="19" y="120"/>
                  <a:pt x="19" y="120"/>
                  <a:pt x="19" y="120"/>
                </a:cubicBezTo>
                <a:cubicBezTo>
                  <a:pt x="8" y="120"/>
                  <a:pt x="8" y="120"/>
                  <a:pt x="8" y="120"/>
                </a:cubicBezTo>
                <a:cubicBezTo>
                  <a:pt x="8" y="109"/>
                  <a:pt x="8" y="109"/>
                  <a:pt x="8" y="109"/>
                </a:cubicBezTo>
                <a:cubicBezTo>
                  <a:pt x="55" y="62"/>
                  <a:pt x="55" y="62"/>
                  <a:pt x="55" y="62"/>
                </a:cubicBezTo>
                <a:cubicBezTo>
                  <a:pt x="55" y="62"/>
                  <a:pt x="55" y="62"/>
                  <a:pt x="55" y="62"/>
                </a:cubicBezTo>
                <a:cubicBezTo>
                  <a:pt x="61" y="56"/>
                  <a:pt x="61" y="56"/>
                  <a:pt x="61" y="56"/>
                </a:cubicBezTo>
                <a:cubicBezTo>
                  <a:pt x="58" y="51"/>
                  <a:pt x="56" y="46"/>
                  <a:pt x="56" y="40"/>
                </a:cubicBezTo>
                <a:cubicBezTo>
                  <a:pt x="56" y="22"/>
                  <a:pt x="70" y="8"/>
                  <a:pt x="88" y="8"/>
                </a:cubicBezTo>
                <a:cubicBezTo>
                  <a:pt x="106" y="8"/>
                  <a:pt x="120" y="22"/>
                  <a:pt x="120" y="40"/>
                </a:cubicBezTo>
                <a:cubicBezTo>
                  <a:pt x="120" y="58"/>
                  <a:pt x="106" y="72"/>
                  <a:pt x="88" y="7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5" name="Freeform 51"/>
          <p:cNvSpPr>
            <a:spLocks noEditPoints="1"/>
          </p:cNvSpPr>
          <p:nvPr/>
        </p:nvSpPr>
        <p:spPr bwMode="auto">
          <a:xfrm>
            <a:off x="5521854" y="2947460"/>
            <a:ext cx="119062" cy="119063"/>
          </a:xfrm>
          <a:custGeom>
            <a:avLst/>
            <a:gdLst>
              <a:gd name="T0" fmla="*/ 31 w 32"/>
              <a:gd name="T1" fmla="*/ 17 h 32"/>
              <a:gd name="T2" fmla="*/ 15 w 32"/>
              <a:gd name="T3" fmla="*/ 1 h 32"/>
              <a:gd name="T4" fmla="*/ 12 w 32"/>
              <a:gd name="T5" fmla="*/ 0 h 32"/>
              <a:gd name="T6" fmla="*/ 0 w 32"/>
              <a:gd name="T7" fmla="*/ 12 h 32"/>
              <a:gd name="T8" fmla="*/ 0 w 32"/>
              <a:gd name="T9" fmla="*/ 13 h 32"/>
              <a:gd name="T10" fmla="*/ 1 w 32"/>
              <a:gd name="T11" fmla="*/ 15 h 32"/>
              <a:gd name="T12" fmla="*/ 17 w 32"/>
              <a:gd name="T13" fmla="*/ 31 h 32"/>
              <a:gd name="T14" fmla="*/ 20 w 32"/>
              <a:gd name="T15" fmla="*/ 32 h 32"/>
              <a:gd name="T16" fmla="*/ 32 w 32"/>
              <a:gd name="T17" fmla="*/ 20 h 32"/>
              <a:gd name="T18" fmla="*/ 32 w 32"/>
              <a:gd name="T19" fmla="*/ 19 h 32"/>
              <a:gd name="T20" fmla="*/ 31 w 32"/>
              <a:gd name="T21" fmla="*/ 17 h 32"/>
              <a:gd name="T22" fmla="*/ 19 w 32"/>
              <a:gd name="T23" fmla="*/ 28 h 32"/>
              <a:gd name="T24" fmla="*/ 4 w 32"/>
              <a:gd name="T25" fmla="*/ 13 h 32"/>
              <a:gd name="T26" fmla="*/ 13 w 32"/>
              <a:gd name="T27" fmla="*/ 4 h 32"/>
              <a:gd name="T28" fmla="*/ 28 w 32"/>
              <a:gd name="T29" fmla="*/ 19 h 32"/>
              <a:gd name="T30" fmla="*/ 19 w 32"/>
              <a:gd name="T31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2" h="32">
                <a:moveTo>
                  <a:pt x="31" y="17"/>
                </a:moveTo>
                <a:cubicBezTo>
                  <a:pt x="27" y="11"/>
                  <a:pt x="21" y="5"/>
                  <a:pt x="15" y="1"/>
                </a:cubicBezTo>
                <a:cubicBezTo>
                  <a:pt x="14" y="0"/>
                  <a:pt x="13" y="0"/>
                  <a:pt x="12" y="0"/>
                </a:cubicBezTo>
                <a:cubicBezTo>
                  <a:pt x="6" y="2"/>
                  <a:pt x="2" y="6"/>
                  <a:pt x="0" y="12"/>
                </a:cubicBezTo>
                <a:cubicBezTo>
                  <a:pt x="0" y="12"/>
                  <a:pt x="0" y="12"/>
                  <a:pt x="0" y="13"/>
                </a:cubicBezTo>
                <a:cubicBezTo>
                  <a:pt x="0" y="14"/>
                  <a:pt x="0" y="14"/>
                  <a:pt x="1" y="15"/>
                </a:cubicBezTo>
                <a:cubicBezTo>
                  <a:pt x="5" y="21"/>
                  <a:pt x="11" y="27"/>
                  <a:pt x="17" y="31"/>
                </a:cubicBezTo>
                <a:cubicBezTo>
                  <a:pt x="18" y="32"/>
                  <a:pt x="19" y="32"/>
                  <a:pt x="20" y="32"/>
                </a:cubicBezTo>
                <a:cubicBezTo>
                  <a:pt x="26" y="30"/>
                  <a:pt x="30" y="26"/>
                  <a:pt x="32" y="20"/>
                </a:cubicBezTo>
                <a:cubicBezTo>
                  <a:pt x="32" y="20"/>
                  <a:pt x="32" y="20"/>
                  <a:pt x="32" y="19"/>
                </a:cubicBezTo>
                <a:cubicBezTo>
                  <a:pt x="32" y="18"/>
                  <a:pt x="32" y="18"/>
                  <a:pt x="31" y="17"/>
                </a:cubicBezTo>
                <a:close/>
                <a:moveTo>
                  <a:pt x="19" y="28"/>
                </a:moveTo>
                <a:cubicBezTo>
                  <a:pt x="13" y="24"/>
                  <a:pt x="8" y="19"/>
                  <a:pt x="4" y="13"/>
                </a:cubicBezTo>
                <a:cubicBezTo>
                  <a:pt x="6" y="8"/>
                  <a:pt x="8" y="6"/>
                  <a:pt x="13" y="4"/>
                </a:cubicBezTo>
                <a:cubicBezTo>
                  <a:pt x="19" y="8"/>
                  <a:pt x="24" y="13"/>
                  <a:pt x="28" y="19"/>
                </a:cubicBezTo>
                <a:cubicBezTo>
                  <a:pt x="26" y="24"/>
                  <a:pt x="24" y="26"/>
                  <a:pt x="19" y="28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6" name="Freeform 52"/>
          <p:cNvSpPr>
            <a:spLocks noEditPoints="1"/>
          </p:cNvSpPr>
          <p:nvPr/>
        </p:nvSpPr>
        <p:spPr bwMode="auto">
          <a:xfrm>
            <a:off x="4255029" y="2887135"/>
            <a:ext cx="487362" cy="481013"/>
          </a:xfrm>
          <a:custGeom>
            <a:avLst/>
            <a:gdLst>
              <a:gd name="T0" fmla="*/ 125 w 130"/>
              <a:gd name="T1" fmla="*/ 113 h 128"/>
              <a:gd name="T2" fmla="*/ 88 w 130"/>
              <a:gd name="T3" fmla="*/ 99 h 128"/>
              <a:gd name="T4" fmla="*/ 104 w 130"/>
              <a:gd name="T5" fmla="*/ 66 h 128"/>
              <a:gd name="T6" fmla="*/ 93 w 130"/>
              <a:gd name="T7" fmla="*/ 14 h 128"/>
              <a:gd name="T8" fmla="*/ 65 w 130"/>
              <a:gd name="T9" fmla="*/ 0 h 128"/>
              <a:gd name="T10" fmla="*/ 37 w 130"/>
              <a:gd name="T11" fmla="*/ 14 h 128"/>
              <a:gd name="T12" fmla="*/ 26 w 130"/>
              <a:gd name="T13" fmla="*/ 66 h 128"/>
              <a:gd name="T14" fmla="*/ 42 w 130"/>
              <a:gd name="T15" fmla="*/ 99 h 128"/>
              <a:gd name="T16" fmla="*/ 5 w 130"/>
              <a:gd name="T17" fmla="*/ 113 h 128"/>
              <a:gd name="T18" fmla="*/ 1 w 130"/>
              <a:gd name="T19" fmla="*/ 122 h 128"/>
              <a:gd name="T20" fmla="*/ 9 w 130"/>
              <a:gd name="T21" fmla="*/ 128 h 128"/>
              <a:gd name="T22" fmla="*/ 121 w 130"/>
              <a:gd name="T23" fmla="*/ 128 h 128"/>
              <a:gd name="T24" fmla="*/ 129 w 130"/>
              <a:gd name="T25" fmla="*/ 122 h 128"/>
              <a:gd name="T26" fmla="*/ 125 w 130"/>
              <a:gd name="T27" fmla="*/ 113 h 128"/>
              <a:gd name="T28" fmla="*/ 82 w 130"/>
              <a:gd name="T29" fmla="*/ 94 h 128"/>
              <a:gd name="T30" fmla="*/ 81 w 130"/>
              <a:gd name="T31" fmla="*/ 95 h 128"/>
              <a:gd name="T32" fmla="*/ 49 w 130"/>
              <a:gd name="T33" fmla="*/ 95 h 128"/>
              <a:gd name="T34" fmla="*/ 48 w 130"/>
              <a:gd name="T35" fmla="*/ 94 h 128"/>
              <a:gd name="T36" fmla="*/ 34 w 130"/>
              <a:gd name="T37" fmla="*/ 43 h 128"/>
              <a:gd name="T38" fmla="*/ 65 w 130"/>
              <a:gd name="T39" fmla="*/ 8 h 128"/>
              <a:gd name="T40" fmla="*/ 96 w 130"/>
              <a:gd name="T41" fmla="*/ 43 h 128"/>
              <a:gd name="T42" fmla="*/ 82 w 130"/>
              <a:gd name="T43" fmla="*/ 94 h 128"/>
              <a:gd name="T44" fmla="*/ 9 w 130"/>
              <a:gd name="T45" fmla="*/ 120 h 128"/>
              <a:gd name="T46" fmla="*/ 43 w 130"/>
              <a:gd name="T47" fmla="*/ 106 h 128"/>
              <a:gd name="T48" fmla="*/ 53 w 130"/>
              <a:gd name="T49" fmla="*/ 104 h 128"/>
              <a:gd name="T50" fmla="*/ 65 w 130"/>
              <a:gd name="T51" fmla="*/ 108 h 128"/>
              <a:gd name="T52" fmla="*/ 77 w 130"/>
              <a:gd name="T53" fmla="*/ 104 h 128"/>
              <a:gd name="T54" fmla="*/ 87 w 130"/>
              <a:gd name="T55" fmla="*/ 106 h 128"/>
              <a:gd name="T56" fmla="*/ 121 w 130"/>
              <a:gd name="T57" fmla="*/ 120 h 128"/>
              <a:gd name="T58" fmla="*/ 9 w 130"/>
              <a:gd name="T59" fmla="*/ 12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30" h="128">
                <a:moveTo>
                  <a:pt x="125" y="113"/>
                </a:moveTo>
                <a:cubicBezTo>
                  <a:pt x="125" y="113"/>
                  <a:pt x="110" y="103"/>
                  <a:pt x="88" y="99"/>
                </a:cubicBezTo>
                <a:cubicBezTo>
                  <a:pt x="96" y="88"/>
                  <a:pt x="101" y="75"/>
                  <a:pt x="104" y="66"/>
                </a:cubicBezTo>
                <a:cubicBezTo>
                  <a:pt x="107" y="53"/>
                  <a:pt x="105" y="29"/>
                  <a:pt x="93" y="14"/>
                </a:cubicBezTo>
                <a:cubicBezTo>
                  <a:pt x="86" y="5"/>
                  <a:pt x="77" y="0"/>
                  <a:pt x="65" y="0"/>
                </a:cubicBezTo>
                <a:cubicBezTo>
                  <a:pt x="53" y="0"/>
                  <a:pt x="44" y="5"/>
                  <a:pt x="37" y="14"/>
                </a:cubicBezTo>
                <a:cubicBezTo>
                  <a:pt x="25" y="29"/>
                  <a:pt x="23" y="53"/>
                  <a:pt x="26" y="66"/>
                </a:cubicBezTo>
                <a:cubicBezTo>
                  <a:pt x="29" y="75"/>
                  <a:pt x="34" y="88"/>
                  <a:pt x="42" y="99"/>
                </a:cubicBezTo>
                <a:cubicBezTo>
                  <a:pt x="20" y="103"/>
                  <a:pt x="5" y="113"/>
                  <a:pt x="5" y="113"/>
                </a:cubicBezTo>
                <a:cubicBezTo>
                  <a:pt x="2" y="115"/>
                  <a:pt x="0" y="119"/>
                  <a:pt x="1" y="122"/>
                </a:cubicBezTo>
                <a:cubicBezTo>
                  <a:pt x="2" y="126"/>
                  <a:pt x="5" y="128"/>
                  <a:pt x="9" y="128"/>
                </a:cubicBezTo>
                <a:cubicBezTo>
                  <a:pt x="121" y="128"/>
                  <a:pt x="121" y="128"/>
                  <a:pt x="121" y="128"/>
                </a:cubicBezTo>
                <a:cubicBezTo>
                  <a:pt x="125" y="128"/>
                  <a:pt x="128" y="126"/>
                  <a:pt x="129" y="122"/>
                </a:cubicBezTo>
                <a:cubicBezTo>
                  <a:pt x="130" y="119"/>
                  <a:pt x="128" y="115"/>
                  <a:pt x="125" y="113"/>
                </a:cubicBezTo>
                <a:close/>
                <a:moveTo>
                  <a:pt x="82" y="94"/>
                </a:moveTo>
                <a:cubicBezTo>
                  <a:pt x="81" y="95"/>
                  <a:pt x="81" y="95"/>
                  <a:pt x="81" y="95"/>
                </a:cubicBezTo>
                <a:cubicBezTo>
                  <a:pt x="71" y="106"/>
                  <a:pt x="59" y="106"/>
                  <a:pt x="49" y="95"/>
                </a:cubicBezTo>
                <a:cubicBezTo>
                  <a:pt x="48" y="94"/>
                  <a:pt x="48" y="94"/>
                  <a:pt x="48" y="94"/>
                </a:cubicBezTo>
                <a:cubicBezTo>
                  <a:pt x="37" y="79"/>
                  <a:pt x="31" y="61"/>
                  <a:pt x="34" y="43"/>
                </a:cubicBezTo>
                <a:cubicBezTo>
                  <a:pt x="36" y="26"/>
                  <a:pt x="46" y="8"/>
                  <a:pt x="65" y="8"/>
                </a:cubicBezTo>
                <a:cubicBezTo>
                  <a:pt x="84" y="8"/>
                  <a:pt x="94" y="26"/>
                  <a:pt x="96" y="43"/>
                </a:cubicBezTo>
                <a:cubicBezTo>
                  <a:pt x="99" y="61"/>
                  <a:pt x="93" y="79"/>
                  <a:pt x="82" y="94"/>
                </a:cubicBezTo>
                <a:close/>
                <a:moveTo>
                  <a:pt x="9" y="120"/>
                </a:moveTo>
                <a:cubicBezTo>
                  <a:pt x="10" y="120"/>
                  <a:pt x="23" y="111"/>
                  <a:pt x="43" y="106"/>
                </a:cubicBezTo>
                <a:cubicBezTo>
                  <a:pt x="53" y="104"/>
                  <a:pt x="53" y="104"/>
                  <a:pt x="53" y="104"/>
                </a:cubicBezTo>
                <a:cubicBezTo>
                  <a:pt x="57" y="107"/>
                  <a:pt x="61" y="108"/>
                  <a:pt x="65" y="108"/>
                </a:cubicBezTo>
                <a:cubicBezTo>
                  <a:pt x="69" y="108"/>
                  <a:pt x="73" y="107"/>
                  <a:pt x="77" y="104"/>
                </a:cubicBezTo>
                <a:cubicBezTo>
                  <a:pt x="87" y="106"/>
                  <a:pt x="87" y="106"/>
                  <a:pt x="87" y="106"/>
                </a:cubicBezTo>
                <a:cubicBezTo>
                  <a:pt x="107" y="111"/>
                  <a:pt x="120" y="120"/>
                  <a:pt x="121" y="120"/>
                </a:cubicBezTo>
                <a:lnTo>
                  <a:pt x="9" y="12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7" name="Freeform 53"/>
          <p:cNvSpPr>
            <a:spLocks noEditPoints="1"/>
          </p:cNvSpPr>
          <p:nvPr/>
        </p:nvSpPr>
        <p:spPr bwMode="auto">
          <a:xfrm>
            <a:off x="3326341" y="2887135"/>
            <a:ext cx="420687" cy="481013"/>
          </a:xfrm>
          <a:custGeom>
            <a:avLst/>
            <a:gdLst>
              <a:gd name="T0" fmla="*/ 112 w 112"/>
              <a:gd name="T1" fmla="*/ 27 h 128"/>
              <a:gd name="T2" fmla="*/ 100 w 112"/>
              <a:gd name="T3" fmla="*/ 16 h 128"/>
              <a:gd name="T4" fmla="*/ 88 w 112"/>
              <a:gd name="T5" fmla="*/ 16 h 128"/>
              <a:gd name="T6" fmla="*/ 88 w 112"/>
              <a:gd name="T7" fmla="*/ 12 h 128"/>
              <a:gd name="T8" fmla="*/ 88 w 112"/>
              <a:gd name="T9" fmla="*/ 12 h 128"/>
              <a:gd name="T10" fmla="*/ 76 w 112"/>
              <a:gd name="T11" fmla="*/ 0 h 128"/>
              <a:gd name="T12" fmla="*/ 36 w 112"/>
              <a:gd name="T13" fmla="*/ 0 h 128"/>
              <a:gd name="T14" fmla="*/ 24 w 112"/>
              <a:gd name="T15" fmla="*/ 12 h 128"/>
              <a:gd name="T16" fmla="*/ 24 w 112"/>
              <a:gd name="T17" fmla="*/ 12 h 128"/>
              <a:gd name="T18" fmla="*/ 24 w 112"/>
              <a:gd name="T19" fmla="*/ 16 h 128"/>
              <a:gd name="T20" fmla="*/ 12 w 112"/>
              <a:gd name="T21" fmla="*/ 16 h 128"/>
              <a:gd name="T22" fmla="*/ 0 w 112"/>
              <a:gd name="T23" fmla="*/ 27 h 128"/>
              <a:gd name="T24" fmla="*/ 0 w 112"/>
              <a:gd name="T25" fmla="*/ 27 h 128"/>
              <a:gd name="T26" fmla="*/ 0 w 112"/>
              <a:gd name="T27" fmla="*/ 32 h 128"/>
              <a:gd name="T28" fmla="*/ 0 w 112"/>
              <a:gd name="T29" fmla="*/ 36 h 128"/>
              <a:gd name="T30" fmla="*/ 8 w 112"/>
              <a:gd name="T31" fmla="*/ 44 h 128"/>
              <a:gd name="T32" fmla="*/ 8 w 112"/>
              <a:gd name="T33" fmla="*/ 44 h 128"/>
              <a:gd name="T34" fmla="*/ 8 w 112"/>
              <a:gd name="T35" fmla="*/ 112 h 128"/>
              <a:gd name="T36" fmla="*/ 24 w 112"/>
              <a:gd name="T37" fmla="*/ 128 h 128"/>
              <a:gd name="T38" fmla="*/ 88 w 112"/>
              <a:gd name="T39" fmla="*/ 128 h 128"/>
              <a:gd name="T40" fmla="*/ 104 w 112"/>
              <a:gd name="T41" fmla="*/ 112 h 128"/>
              <a:gd name="T42" fmla="*/ 104 w 112"/>
              <a:gd name="T43" fmla="*/ 44 h 128"/>
              <a:gd name="T44" fmla="*/ 104 w 112"/>
              <a:gd name="T45" fmla="*/ 44 h 128"/>
              <a:gd name="T46" fmla="*/ 112 w 112"/>
              <a:gd name="T47" fmla="*/ 36 h 128"/>
              <a:gd name="T48" fmla="*/ 112 w 112"/>
              <a:gd name="T49" fmla="*/ 32 h 128"/>
              <a:gd name="T50" fmla="*/ 112 w 112"/>
              <a:gd name="T51" fmla="*/ 27 h 128"/>
              <a:gd name="T52" fmla="*/ 32 w 112"/>
              <a:gd name="T53" fmla="*/ 12 h 128"/>
              <a:gd name="T54" fmla="*/ 36 w 112"/>
              <a:gd name="T55" fmla="*/ 8 h 128"/>
              <a:gd name="T56" fmla="*/ 76 w 112"/>
              <a:gd name="T57" fmla="*/ 8 h 128"/>
              <a:gd name="T58" fmla="*/ 80 w 112"/>
              <a:gd name="T59" fmla="*/ 12 h 128"/>
              <a:gd name="T60" fmla="*/ 80 w 112"/>
              <a:gd name="T61" fmla="*/ 16 h 128"/>
              <a:gd name="T62" fmla="*/ 32 w 112"/>
              <a:gd name="T63" fmla="*/ 16 h 128"/>
              <a:gd name="T64" fmla="*/ 32 w 112"/>
              <a:gd name="T65" fmla="*/ 12 h 128"/>
              <a:gd name="T66" fmla="*/ 96 w 112"/>
              <a:gd name="T67" fmla="*/ 112 h 128"/>
              <a:gd name="T68" fmla="*/ 88 w 112"/>
              <a:gd name="T69" fmla="*/ 120 h 128"/>
              <a:gd name="T70" fmla="*/ 24 w 112"/>
              <a:gd name="T71" fmla="*/ 120 h 128"/>
              <a:gd name="T72" fmla="*/ 16 w 112"/>
              <a:gd name="T73" fmla="*/ 112 h 128"/>
              <a:gd name="T74" fmla="*/ 16 w 112"/>
              <a:gd name="T75" fmla="*/ 44 h 128"/>
              <a:gd name="T76" fmla="*/ 96 w 112"/>
              <a:gd name="T77" fmla="*/ 44 h 128"/>
              <a:gd name="T78" fmla="*/ 96 w 112"/>
              <a:gd name="T79" fmla="*/ 112 h 128"/>
              <a:gd name="T80" fmla="*/ 104 w 112"/>
              <a:gd name="T81" fmla="*/ 32 h 128"/>
              <a:gd name="T82" fmla="*/ 104 w 112"/>
              <a:gd name="T83" fmla="*/ 36 h 128"/>
              <a:gd name="T84" fmla="*/ 8 w 112"/>
              <a:gd name="T85" fmla="*/ 36 h 128"/>
              <a:gd name="T86" fmla="*/ 8 w 112"/>
              <a:gd name="T87" fmla="*/ 32 h 128"/>
              <a:gd name="T88" fmla="*/ 8 w 112"/>
              <a:gd name="T89" fmla="*/ 28 h 128"/>
              <a:gd name="T90" fmla="*/ 12 w 112"/>
              <a:gd name="T91" fmla="*/ 24 h 128"/>
              <a:gd name="T92" fmla="*/ 100 w 112"/>
              <a:gd name="T93" fmla="*/ 24 h 128"/>
              <a:gd name="T94" fmla="*/ 104 w 112"/>
              <a:gd name="T95" fmla="*/ 28 h 128"/>
              <a:gd name="T96" fmla="*/ 104 w 112"/>
              <a:gd name="T97" fmla="*/ 3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12" h="128">
                <a:moveTo>
                  <a:pt x="112" y="27"/>
                </a:moveTo>
                <a:cubicBezTo>
                  <a:pt x="112" y="21"/>
                  <a:pt x="106" y="16"/>
                  <a:pt x="100" y="16"/>
                </a:cubicBezTo>
                <a:cubicBezTo>
                  <a:pt x="88" y="16"/>
                  <a:pt x="88" y="16"/>
                  <a:pt x="88" y="16"/>
                </a:cubicBezTo>
                <a:cubicBezTo>
                  <a:pt x="88" y="12"/>
                  <a:pt x="88" y="12"/>
                  <a:pt x="88" y="12"/>
                </a:cubicBezTo>
                <a:cubicBezTo>
                  <a:pt x="88" y="12"/>
                  <a:pt x="88" y="12"/>
                  <a:pt x="88" y="12"/>
                </a:cubicBezTo>
                <a:cubicBezTo>
                  <a:pt x="88" y="5"/>
                  <a:pt x="83" y="0"/>
                  <a:pt x="76" y="0"/>
                </a:cubicBezTo>
                <a:cubicBezTo>
                  <a:pt x="36" y="0"/>
                  <a:pt x="36" y="0"/>
                  <a:pt x="36" y="0"/>
                </a:cubicBezTo>
                <a:cubicBezTo>
                  <a:pt x="29" y="0"/>
                  <a:pt x="24" y="5"/>
                  <a:pt x="24" y="12"/>
                </a:cubicBezTo>
                <a:cubicBezTo>
                  <a:pt x="24" y="12"/>
                  <a:pt x="24" y="12"/>
                  <a:pt x="24" y="12"/>
                </a:cubicBezTo>
                <a:cubicBezTo>
                  <a:pt x="24" y="16"/>
                  <a:pt x="24" y="16"/>
                  <a:pt x="24" y="16"/>
                </a:cubicBezTo>
                <a:cubicBezTo>
                  <a:pt x="12" y="16"/>
                  <a:pt x="12" y="16"/>
                  <a:pt x="12" y="16"/>
                </a:cubicBezTo>
                <a:cubicBezTo>
                  <a:pt x="6" y="16"/>
                  <a:pt x="0" y="21"/>
                  <a:pt x="0" y="27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6"/>
                  <a:pt x="0" y="36"/>
                  <a:pt x="0" y="36"/>
                </a:cubicBezTo>
                <a:cubicBezTo>
                  <a:pt x="0" y="40"/>
                  <a:pt x="4" y="44"/>
                  <a:pt x="8" y="44"/>
                </a:cubicBezTo>
                <a:cubicBezTo>
                  <a:pt x="8" y="44"/>
                  <a:pt x="8" y="44"/>
                  <a:pt x="8" y="44"/>
                </a:cubicBezTo>
                <a:cubicBezTo>
                  <a:pt x="8" y="112"/>
                  <a:pt x="8" y="112"/>
                  <a:pt x="8" y="112"/>
                </a:cubicBezTo>
                <a:cubicBezTo>
                  <a:pt x="8" y="121"/>
                  <a:pt x="15" y="128"/>
                  <a:pt x="24" y="128"/>
                </a:cubicBezTo>
                <a:cubicBezTo>
                  <a:pt x="88" y="128"/>
                  <a:pt x="88" y="128"/>
                  <a:pt x="88" y="128"/>
                </a:cubicBezTo>
                <a:cubicBezTo>
                  <a:pt x="97" y="128"/>
                  <a:pt x="104" y="121"/>
                  <a:pt x="104" y="112"/>
                </a:cubicBezTo>
                <a:cubicBezTo>
                  <a:pt x="104" y="44"/>
                  <a:pt x="104" y="44"/>
                  <a:pt x="104" y="44"/>
                </a:cubicBezTo>
                <a:cubicBezTo>
                  <a:pt x="104" y="44"/>
                  <a:pt x="104" y="44"/>
                  <a:pt x="104" y="44"/>
                </a:cubicBezTo>
                <a:cubicBezTo>
                  <a:pt x="108" y="44"/>
                  <a:pt x="112" y="40"/>
                  <a:pt x="112" y="36"/>
                </a:cubicBezTo>
                <a:cubicBezTo>
                  <a:pt x="112" y="32"/>
                  <a:pt x="112" y="32"/>
                  <a:pt x="112" y="32"/>
                </a:cubicBezTo>
                <a:cubicBezTo>
                  <a:pt x="112" y="27"/>
                  <a:pt x="112" y="27"/>
                  <a:pt x="112" y="27"/>
                </a:cubicBezTo>
                <a:close/>
                <a:moveTo>
                  <a:pt x="32" y="12"/>
                </a:moveTo>
                <a:cubicBezTo>
                  <a:pt x="32" y="10"/>
                  <a:pt x="34" y="8"/>
                  <a:pt x="36" y="8"/>
                </a:cubicBezTo>
                <a:cubicBezTo>
                  <a:pt x="76" y="8"/>
                  <a:pt x="76" y="8"/>
                  <a:pt x="76" y="8"/>
                </a:cubicBezTo>
                <a:cubicBezTo>
                  <a:pt x="78" y="8"/>
                  <a:pt x="80" y="10"/>
                  <a:pt x="80" y="12"/>
                </a:cubicBezTo>
                <a:cubicBezTo>
                  <a:pt x="80" y="16"/>
                  <a:pt x="80" y="16"/>
                  <a:pt x="80" y="16"/>
                </a:cubicBezTo>
                <a:cubicBezTo>
                  <a:pt x="32" y="16"/>
                  <a:pt x="32" y="16"/>
                  <a:pt x="32" y="16"/>
                </a:cubicBezTo>
                <a:lnTo>
                  <a:pt x="32" y="12"/>
                </a:lnTo>
                <a:close/>
                <a:moveTo>
                  <a:pt x="96" y="112"/>
                </a:moveTo>
                <a:cubicBezTo>
                  <a:pt x="96" y="116"/>
                  <a:pt x="92" y="120"/>
                  <a:pt x="88" y="120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0" y="120"/>
                  <a:pt x="16" y="116"/>
                  <a:pt x="16" y="112"/>
                </a:cubicBezTo>
                <a:cubicBezTo>
                  <a:pt x="16" y="44"/>
                  <a:pt x="16" y="44"/>
                  <a:pt x="16" y="44"/>
                </a:cubicBezTo>
                <a:cubicBezTo>
                  <a:pt x="96" y="44"/>
                  <a:pt x="96" y="44"/>
                  <a:pt x="96" y="44"/>
                </a:cubicBezTo>
                <a:lnTo>
                  <a:pt x="96" y="112"/>
                </a:lnTo>
                <a:close/>
                <a:moveTo>
                  <a:pt x="104" y="32"/>
                </a:moveTo>
                <a:cubicBezTo>
                  <a:pt x="104" y="36"/>
                  <a:pt x="104" y="36"/>
                  <a:pt x="104" y="36"/>
                </a:cubicBezTo>
                <a:cubicBezTo>
                  <a:pt x="8" y="36"/>
                  <a:pt x="8" y="36"/>
                  <a:pt x="8" y="36"/>
                </a:cubicBezTo>
                <a:cubicBezTo>
                  <a:pt x="8" y="32"/>
                  <a:pt x="8" y="32"/>
                  <a:pt x="8" y="32"/>
                </a:cubicBezTo>
                <a:cubicBezTo>
                  <a:pt x="8" y="28"/>
                  <a:pt x="8" y="28"/>
                  <a:pt x="8" y="28"/>
                </a:cubicBezTo>
                <a:cubicBezTo>
                  <a:pt x="8" y="26"/>
                  <a:pt x="10" y="24"/>
                  <a:pt x="12" y="24"/>
                </a:cubicBezTo>
                <a:cubicBezTo>
                  <a:pt x="100" y="24"/>
                  <a:pt x="100" y="24"/>
                  <a:pt x="100" y="24"/>
                </a:cubicBezTo>
                <a:cubicBezTo>
                  <a:pt x="102" y="24"/>
                  <a:pt x="104" y="26"/>
                  <a:pt x="104" y="28"/>
                </a:cubicBezTo>
                <a:lnTo>
                  <a:pt x="104" y="32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8" name="Freeform 54"/>
          <p:cNvSpPr>
            <a:spLocks noEditPoints="1"/>
          </p:cNvSpPr>
          <p:nvPr/>
        </p:nvSpPr>
        <p:spPr bwMode="auto">
          <a:xfrm>
            <a:off x="3416829" y="3082397"/>
            <a:ext cx="60325" cy="225425"/>
          </a:xfrm>
          <a:custGeom>
            <a:avLst/>
            <a:gdLst>
              <a:gd name="T0" fmla="*/ 4 w 16"/>
              <a:gd name="T1" fmla="*/ 60 h 60"/>
              <a:gd name="T2" fmla="*/ 12 w 16"/>
              <a:gd name="T3" fmla="*/ 60 h 60"/>
              <a:gd name="T4" fmla="*/ 16 w 16"/>
              <a:gd name="T5" fmla="*/ 56 h 60"/>
              <a:gd name="T6" fmla="*/ 16 w 16"/>
              <a:gd name="T7" fmla="*/ 4 h 60"/>
              <a:gd name="T8" fmla="*/ 12 w 16"/>
              <a:gd name="T9" fmla="*/ 0 h 60"/>
              <a:gd name="T10" fmla="*/ 4 w 16"/>
              <a:gd name="T11" fmla="*/ 0 h 60"/>
              <a:gd name="T12" fmla="*/ 0 w 16"/>
              <a:gd name="T13" fmla="*/ 4 h 60"/>
              <a:gd name="T14" fmla="*/ 0 w 16"/>
              <a:gd name="T15" fmla="*/ 56 h 60"/>
              <a:gd name="T16" fmla="*/ 4 w 16"/>
              <a:gd name="T17" fmla="*/ 60 h 60"/>
              <a:gd name="T18" fmla="*/ 4 w 16"/>
              <a:gd name="T19" fmla="*/ 4 h 60"/>
              <a:gd name="T20" fmla="*/ 12 w 16"/>
              <a:gd name="T21" fmla="*/ 4 h 60"/>
              <a:gd name="T22" fmla="*/ 12 w 16"/>
              <a:gd name="T23" fmla="*/ 56 h 60"/>
              <a:gd name="T24" fmla="*/ 4 w 16"/>
              <a:gd name="T25" fmla="*/ 56 h 60"/>
              <a:gd name="T26" fmla="*/ 4 w 16"/>
              <a:gd name="T27" fmla="*/ 4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6" h="60">
                <a:moveTo>
                  <a:pt x="4" y="60"/>
                </a:moveTo>
                <a:cubicBezTo>
                  <a:pt x="12" y="60"/>
                  <a:pt x="12" y="60"/>
                  <a:pt x="12" y="60"/>
                </a:cubicBezTo>
                <a:cubicBezTo>
                  <a:pt x="14" y="60"/>
                  <a:pt x="16" y="58"/>
                  <a:pt x="16" y="56"/>
                </a:cubicBezTo>
                <a:cubicBezTo>
                  <a:pt x="16" y="4"/>
                  <a:pt x="16" y="4"/>
                  <a:pt x="16" y="4"/>
                </a:cubicBezTo>
                <a:cubicBezTo>
                  <a:pt x="16" y="2"/>
                  <a:pt x="14" y="0"/>
                  <a:pt x="12" y="0"/>
                </a:cubicBez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58"/>
                  <a:pt x="2" y="60"/>
                  <a:pt x="4" y="60"/>
                </a:cubicBezTo>
                <a:close/>
                <a:moveTo>
                  <a:pt x="4" y="4"/>
                </a:moveTo>
                <a:cubicBezTo>
                  <a:pt x="12" y="4"/>
                  <a:pt x="12" y="4"/>
                  <a:pt x="12" y="4"/>
                </a:cubicBezTo>
                <a:cubicBezTo>
                  <a:pt x="12" y="56"/>
                  <a:pt x="12" y="56"/>
                  <a:pt x="12" y="56"/>
                </a:cubicBezTo>
                <a:cubicBezTo>
                  <a:pt x="4" y="56"/>
                  <a:pt x="4" y="56"/>
                  <a:pt x="4" y="56"/>
                </a:cubicBezTo>
                <a:lnTo>
                  <a:pt x="4" y="4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9" name="Freeform 55"/>
          <p:cNvSpPr>
            <a:spLocks noEditPoints="1"/>
          </p:cNvSpPr>
          <p:nvPr/>
        </p:nvSpPr>
        <p:spPr bwMode="auto">
          <a:xfrm>
            <a:off x="3507316" y="3082397"/>
            <a:ext cx="58737" cy="225425"/>
          </a:xfrm>
          <a:custGeom>
            <a:avLst/>
            <a:gdLst>
              <a:gd name="T0" fmla="*/ 4 w 16"/>
              <a:gd name="T1" fmla="*/ 60 h 60"/>
              <a:gd name="T2" fmla="*/ 12 w 16"/>
              <a:gd name="T3" fmla="*/ 60 h 60"/>
              <a:gd name="T4" fmla="*/ 16 w 16"/>
              <a:gd name="T5" fmla="*/ 56 h 60"/>
              <a:gd name="T6" fmla="*/ 16 w 16"/>
              <a:gd name="T7" fmla="*/ 4 h 60"/>
              <a:gd name="T8" fmla="*/ 12 w 16"/>
              <a:gd name="T9" fmla="*/ 0 h 60"/>
              <a:gd name="T10" fmla="*/ 4 w 16"/>
              <a:gd name="T11" fmla="*/ 0 h 60"/>
              <a:gd name="T12" fmla="*/ 0 w 16"/>
              <a:gd name="T13" fmla="*/ 4 h 60"/>
              <a:gd name="T14" fmla="*/ 0 w 16"/>
              <a:gd name="T15" fmla="*/ 56 h 60"/>
              <a:gd name="T16" fmla="*/ 4 w 16"/>
              <a:gd name="T17" fmla="*/ 60 h 60"/>
              <a:gd name="T18" fmla="*/ 4 w 16"/>
              <a:gd name="T19" fmla="*/ 4 h 60"/>
              <a:gd name="T20" fmla="*/ 12 w 16"/>
              <a:gd name="T21" fmla="*/ 4 h 60"/>
              <a:gd name="T22" fmla="*/ 12 w 16"/>
              <a:gd name="T23" fmla="*/ 56 h 60"/>
              <a:gd name="T24" fmla="*/ 4 w 16"/>
              <a:gd name="T25" fmla="*/ 56 h 60"/>
              <a:gd name="T26" fmla="*/ 4 w 16"/>
              <a:gd name="T27" fmla="*/ 4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6" h="60">
                <a:moveTo>
                  <a:pt x="4" y="60"/>
                </a:moveTo>
                <a:cubicBezTo>
                  <a:pt x="12" y="60"/>
                  <a:pt x="12" y="60"/>
                  <a:pt x="12" y="60"/>
                </a:cubicBezTo>
                <a:cubicBezTo>
                  <a:pt x="14" y="60"/>
                  <a:pt x="16" y="58"/>
                  <a:pt x="16" y="56"/>
                </a:cubicBezTo>
                <a:cubicBezTo>
                  <a:pt x="16" y="4"/>
                  <a:pt x="16" y="4"/>
                  <a:pt x="16" y="4"/>
                </a:cubicBezTo>
                <a:cubicBezTo>
                  <a:pt x="16" y="2"/>
                  <a:pt x="14" y="0"/>
                  <a:pt x="12" y="0"/>
                </a:cubicBez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58"/>
                  <a:pt x="2" y="60"/>
                  <a:pt x="4" y="60"/>
                </a:cubicBezTo>
                <a:close/>
                <a:moveTo>
                  <a:pt x="4" y="4"/>
                </a:moveTo>
                <a:cubicBezTo>
                  <a:pt x="12" y="4"/>
                  <a:pt x="12" y="4"/>
                  <a:pt x="12" y="4"/>
                </a:cubicBezTo>
                <a:cubicBezTo>
                  <a:pt x="12" y="56"/>
                  <a:pt x="12" y="56"/>
                  <a:pt x="12" y="56"/>
                </a:cubicBezTo>
                <a:cubicBezTo>
                  <a:pt x="4" y="56"/>
                  <a:pt x="4" y="56"/>
                  <a:pt x="4" y="56"/>
                </a:cubicBezTo>
                <a:lnTo>
                  <a:pt x="4" y="4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0" name="Freeform 56"/>
          <p:cNvSpPr>
            <a:spLocks noEditPoints="1"/>
          </p:cNvSpPr>
          <p:nvPr/>
        </p:nvSpPr>
        <p:spPr bwMode="auto">
          <a:xfrm>
            <a:off x="3596216" y="3082397"/>
            <a:ext cx="60325" cy="225425"/>
          </a:xfrm>
          <a:custGeom>
            <a:avLst/>
            <a:gdLst>
              <a:gd name="T0" fmla="*/ 4 w 16"/>
              <a:gd name="T1" fmla="*/ 60 h 60"/>
              <a:gd name="T2" fmla="*/ 12 w 16"/>
              <a:gd name="T3" fmla="*/ 60 h 60"/>
              <a:gd name="T4" fmla="*/ 16 w 16"/>
              <a:gd name="T5" fmla="*/ 56 h 60"/>
              <a:gd name="T6" fmla="*/ 16 w 16"/>
              <a:gd name="T7" fmla="*/ 4 h 60"/>
              <a:gd name="T8" fmla="*/ 12 w 16"/>
              <a:gd name="T9" fmla="*/ 0 h 60"/>
              <a:gd name="T10" fmla="*/ 4 w 16"/>
              <a:gd name="T11" fmla="*/ 0 h 60"/>
              <a:gd name="T12" fmla="*/ 0 w 16"/>
              <a:gd name="T13" fmla="*/ 4 h 60"/>
              <a:gd name="T14" fmla="*/ 0 w 16"/>
              <a:gd name="T15" fmla="*/ 56 h 60"/>
              <a:gd name="T16" fmla="*/ 4 w 16"/>
              <a:gd name="T17" fmla="*/ 60 h 60"/>
              <a:gd name="T18" fmla="*/ 4 w 16"/>
              <a:gd name="T19" fmla="*/ 4 h 60"/>
              <a:gd name="T20" fmla="*/ 12 w 16"/>
              <a:gd name="T21" fmla="*/ 4 h 60"/>
              <a:gd name="T22" fmla="*/ 12 w 16"/>
              <a:gd name="T23" fmla="*/ 56 h 60"/>
              <a:gd name="T24" fmla="*/ 4 w 16"/>
              <a:gd name="T25" fmla="*/ 56 h 60"/>
              <a:gd name="T26" fmla="*/ 4 w 16"/>
              <a:gd name="T27" fmla="*/ 4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6" h="60">
                <a:moveTo>
                  <a:pt x="4" y="60"/>
                </a:moveTo>
                <a:cubicBezTo>
                  <a:pt x="12" y="60"/>
                  <a:pt x="12" y="60"/>
                  <a:pt x="12" y="60"/>
                </a:cubicBezTo>
                <a:cubicBezTo>
                  <a:pt x="14" y="60"/>
                  <a:pt x="16" y="58"/>
                  <a:pt x="16" y="56"/>
                </a:cubicBezTo>
                <a:cubicBezTo>
                  <a:pt x="16" y="4"/>
                  <a:pt x="16" y="4"/>
                  <a:pt x="16" y="4"/>
                </a:cubicBezTo>
                <a:cubicBezTo>
                  <a:pt x="16" y="2"/>
                  <a:pt x="14" y="0"/>
                  <a:pt x="12" y="0"/>
                </a:cubicBez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58"/>
                  <a:pt x="2" y="60"/>
                  <a:pt x="4" y="60"/>
                </a:cubicBezTo>
                <a:close/>
                <a:moveTo>
                  <a:pt x="4" y="4"/>
                </a:moveTo>
                <a:cubicBezTo>
                  <a:pt x="12" y="4"/>
                  <a:pt x="12" y="4"/>
                  <a:pt x="12" y="4"/>
                </a:cubicBezTo>
                <a:cubicBezTo>
                  <a:pt x="12" y="56"/>
                  <a:pt x="12" y="56"/>
                  <a:pt x="12" y="56"/>
                </a:cubicBezTo>
                <a:cubicBezTo>
                  <a:pt x="4" y="56"/>
                  <a:pt x="4" y="56"/>
                  <a:pt x="4" y="56"/>
                </a:cubicBezTo>
                <a:lnTo>
                  <a:pt x="4" y="4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1" name="Freeform 57"/>
          <p:cNvSpPr>
            <a:spLocks noEditPoints="1"/>
          </p:cNvSpPr>
          <p:nvPr/>
        </p:nvSpPr>
        <p:spPr bwMode="auto">
          <a:xfrm>
            <a:off x="8106304" y="1998135"/>
            <a:ext cx="481012" cy="331788"/>
          </a:xfrm>
          <a:custGeom>
            <a:avLst/>
            <a:gdLst>
              <a:gd name="T0" fmla="*/ 120 w 128"/>
              <a:gd name="T1" fmla="*/ 4 h 88"/>
              <a:gd name="T2" fmla="*/ 116 w 128"/>
              <a:gd name="T3" fmla="*/ 4 h 88"/>
              <a:gd name="T4" fmla="*/ 111 w 128"/>
              <a:gd name="T5" fmla="*/ 6 h 88"/>
              <a:gd name="T6" fmla="*/ 100 w 128"/>
              <a:gd name="T7" fmla="*/ 17 h 88"/>
              <a:gd name="T8" fmla="*/ 100 w 128"/>
              <a:gd name="T9" fmla="*/ 12 h 88"/>
              <a:gd name="T10" fmla="*/ 88 w 128"/>
              <a:gd name="T11" fmla="*/ 0 h 88"/>
              <a:gd name="T12" fmla="*/ 12 w 128"/>
              <a:gd name="T13" fmla="*/ 0 h 88"/>
              <a:gd name="T14" fmla="*/ 0 w 128"/>
              <a:gd name="T15" fmla="*/ 12 h 88"/>
              <a:gd name="T16" fmla="*/ 0 w 128"/>
              <a:gd name="T17" fmla="*/ 40 h 88"/>
              <a:gd name="T18" fmla="*/ 0 w 128"/>
              <a:gd name="T19" fmla="*/ 76 h 88"/>
              <a:gd name="T20" fmla="*/ 12 w 128"/>
              <a:gd name="T21" fmla="*/ 88 h 88"/>
              <a:gd name="T22" fmla="*/ 88 w 128"/>
              <a:gd name="T23" fmla="*/ 88 h 88"/>
              <a:gd name="T24" fmla="*/ 100 w 128"/>
              <a:gd name="T25" fmla="*/ 76 h 88"/>
              <a:gd name="T26" fmla="*/ 100 w 128"/>
              <a:gd name="T27" fmla="*/ 71 h 88"/>
              <a:gd name="T28" fmla="*/ 111 w 128"/>
              <a:gd name="T29" fmla="*/ 82 h 88"/>
              <a:gd name="T30" fmla="*/ 116 w 128"/>
              <a:gd name="T31" fmla="*/ 84 h 88"/>
              <a:gd name="T32" fmla="*/ 120 w 128"/>
              <a:gd name="T33" fmla="*/ 84 h 88"/>
              <a:gd name="T34" fmla="*/ 128 w 128"/>
              <a:gd name="T35" fmla="*/ 76 h 88"/>
              <a:gd name="T36" fmla="*/ 128 w 128"/>
              <a:gd name="T37" fmla="*/ 12 h 88"/>
              <a:gd name="T38" fmla="*/ 120 w 128"/>
              <a:gd name="T39" fmla="*/ 4 h 88"/>
              <a:gd name="T40" fmla="*/ 12 w 128"/>
              <a:gd name="T41" fmla="*/ 80 h 88"/>
              <a:gd name="T42" fmla="*/ 8 w 128"/>
              <a:gd name="T43" fmla="*/ 76 h 88"/>
              <a:gd name="T44" fmla="*/ 8 w 128"/>
              <a:gd name="T45" fmla="*/ 12 h 88"/>
              <a:gd name="T46" fmla="*/ 12 w 128"/>
              <a:gd name="T47" fmla="*/ 8 h 88"/>
              <a:gd name="T48" fmla="*/ 88 w 128"/>
              <a:gd name="T49" fmla="*/ 8 h 88"/>
              <a:gd name="T50" fmla="*/ 92 w 128"/>
              <a:gd name="T51" fmla="*/ 12 h 88"/>
              <a:gd name="T52" fmla="*/ 92 w 128"/>
              <a:gd name="T53" fmla="*/ 76 h 88"/>
              <a:gd name="T54" fmla="*/ 88 w 128"/>
              <a:gd name="T55" fmla="*/ 80 h 88"/>
              <a:gd name="T56" fmla="*/ 12 w 128"/>
              <a:gd name="T57" fmla="*/ 80 h 88"/>
              <a:gd name="T58" fmla="*/ 120 w 128"/>
              <a:gd name="T59" fmla="*/ 76 h 88"/>
              <a:gd name="T60" fmla="*/ 116 w 128"/>
              <a:gd name="T61" fmla="*/ 76 h 88"/>
              <a:gd name="T62" fmla="*/ 116 w 128"/>
              <a:gd name="T63" fmla="*/ 76 h 88"/>
              <a:gd name="T64" fmla="*/ 100 w 128"/>
              <a:gd name="T65" fmla="*/ 60 h 88"/>
              <a:gd name="T66" fmla="*/ 100 w 128"/>
              <a:gd name="T67" fmla="*/ 60 h 88"/>
              <a:gd name="T68" fmla="*/ 96 w 128"/>
              <a:gd name="T69" fmla="*/ 56 h 88"/>
              <a:gd name="T70" fmla="*/ 96 w 128"/>
              <a:gd name="T71" fmla="*/ 32 h 88"/>
              <a:gd name="T72" fmla="*/ 116 w 128"/>
              <a:gd name="T73" fmla="*/ 12 h 88"/>
              <a:gd name="T74" fmla="*/ 116 w 128"/>
              <a:gd name="T75" fmla="*/ 12 h 88"/>
              <a:gd name="T76" fmla="*/ 120 w 128"/>
              <a:gd name="T77" fmla="*/ 12 h 88"/>
              <a:gd name="T78" fmla="*/ 120 w 128"/>
              <a:gd name="T79" fmla="*/ 76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8" h="88">
                <a:moveTo>
                  <a:pt x="120" y="4"/>
                </a:moveTo>
                <a:cubicBezTo>
                  <a:pt x="116" y="4"/>
                  <a:pt x="116" y="4"/>
                  <a:pt x="116" y="4"/>
                </a:cubicBezTo>
                <a:cubicBezTo>
                  <a:pt x="114" y="4"/>
                  <a:pt x="112" y="5"/>
                  <a:pt x="111" y="6"/>
                </a:cubicBezTo>
                <a:cubicBezTo>
                  <a:pt x="100" y="17"/>
                  <a:pt x="100" y="17"/>
                  <a:pt x="100" y="17"/>
                </a:cubicBezTo>
                <a:cubicBezTo>
                  <a:pt x="100" y="12"/>
                  <a:pt x="100" y="12"/>
                  <a:pt x="100" y="12"/>
                </a:cubicBezTo>
                <a:cubicBezTo>
                  <a:pt x="100" y="5"/>
                  <a:pt x="95" y="0"/>
                  <a:pt x="88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5" y="0"/>
                  <a:pt x="0" y="5"/>
                  <a:pt x="0" y="12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76"/>
                  <a:pt x="0" y="76"/>
                  <a:pt x="0" y="76"/>
                </a:cubicBezTo>
                <a:cubicBezTo>
                  <a:pt x="0" y="83"/>
                  <a:pt x="5" y="88"/>
                  <a:pt x="12" y="88"/>
                </a:cubicBezTo>
                <a:cubicBezTo>
                  <a:pt x="88" y="88"/>
                  <a:pt x="88" y="88"/>
                  <a:pt x="88" y="88"/>
                </a:cubicBezTo>
                <a:cubicBezTo>
                  <a:pt x="95" y="88"/>
                  <a:pt x="100" y="83"/>
                  <a:pt x="100" y="76"/>
                </a:cubicBezTo>
                <a:cubicBezTo>
                  <a:pt x="100" y="71"/>
                  <a:pt x="100" y="71"/>
                  <a:pt x="100" y="71"/>
                </a:cubicBezTo>
                <a:cubicBezTo>
                  <a:pt x="111" y="82"/>
                  <a:pt x="111" y="82"/>
                  <a:pt x="111" y="82"/>
                </a:cubicBezTo>
                <a:cubicBezTo>
                  <a:pt x="112" y="83"/>
                  <a:pt x="114" y="84"/>
                  <a:pt x="116" y="84"/>
                </a:cubicBezTo>
                <a:cubicBezTo>
                  <a:pt x="120" y="84"/>
                  <a:pt x="120" y="84"/>
                  <a:pt x="120" y="84"/>
                </a:cubicBezTo>
                <a:cubicBezTo>
                  <a:pt x="124" y="84"/>
                  <a:pt x="128" y="81"/>
                  <a:pt x="128" y="76"/>
                </a:cubicBezTo>
                <a:cubicBezTo>
                  <a:pt x="128" y="12"/>
                  <a:pt x="128" y="12"/>
                  <a:pt x="128" y="12"/>
                </a:cubicBezTo>
                <a:cubicBezTo>
                  <a:pt x="128" y="8"/>
                  <a:pt x="124" y="4"/>
                  <a:pt x="120" y="4"/>
                </a:cubicBezTo>
                <a:close/>
                <a:moveTo>
                  <a:pt x="12" y="80"/>
                </a:moveTo>
                <a:cubicBezTo>
                  <a:pt x="10" y="80"/>
                  <a:pt x="8" y="78"/>
                  <a:pt x="8" y="76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0"/>
                  <a:pt x="10" y="8"/>
                  <a:pt x="12" y="8"/>
                </a:cubicBezTo>
                <a:cubicBezTo>
                  <a:pt x="88" y="8"/>
                  <a:pt x="88" y="8"/>
                  <a:pt x="88" y="8"/>
                </a:cubicBezTo>
                <a:cubicBezTo>
                  <a:pt x="90" y="8"/>
                  <a:pt x="92" y="10"/>
                  <a:pt x="92" y="12"/>
                </a:cubicBezTo>
                <a:cubicBezTo>
                  <a:pt x="92" y="76"/>
                  <a:pt x="92" y="76"/>
                  <a:pt x="92" y="76"/>
                </a:cubicBezTo>
                <a:cubicBezTo>
                  <a:pt x="92" y="78"/>
                  <a:pt x="90" y="80"/>
                  <a:pt x="88" y="80"/>
                </a:cubicBezTo>
                <a:lnTo>
                  <a:pt x="12" y="80"/>
                </a:lnTo>
                <a:close/>
                <a:moveTo>
                  <a:pt x="120" y="76"/>
                </a:moveTo>
                <a:cubicBezTo>
                  <a:pt x="116" y="76"/>
                  <a:pt x="116" y="76"/>
                  <a:pt x="116" y="76"/>
                </a:cubicBezTo>
                <a:cubicBezTo>
                  <a:pt x="116" y="76"/>
                  <a:pt x="116" y="76"/>
                  <a:pt x="116" y="76"/>
                </a:cubicBezTo>
                <a:cubicBezTo>
                  <a:pt x="100" y="60"/>
                  <a:pt x="100" y="60"/>
                  <a:pt x="100" y="60"/>
                </a:cubicBezTo>
                <a:cubicBezTo>
                  <a:pt x="100" y="60"/>
                  <a:pt x="100" y="60"/>
                  <a:pt x="100" y="60"/>
                </a:cubicBezTo>
                <a:cubicBezTo>
                  <a:pt x="96" y="56"/>
                  <a:pt x="96" y="56"/>
                  <a:pt x="96" y="56"/>
                </a:cubicBezTo>
                <a:cubicBezTo>
                  <a:pt x="96" y="32"/>
                  <a:pt x="96" y="32"/>
                  <a:pt x="96" y="32"/>
                </a:cubicBezTo>
                <a:cubicBezTo>
                  <a:pt x="116" y="12"/>
                  <a:pt x="116" y="12"/>
                  <a:pt x="116" y="12"/>
                </a:cubicBezTo>
                <a:cubicBezTo>
                  <a:pt x="116" y="12"/>
                  <a:pt x="116" y="12"/>
                  <a:pt x="116" y="12"/>
                </a:cubicBezTo>
                <a:cubicBezTo>
                  <a:pt x="120" y="12"/>
                  <a:pt x="120" y="12"/>
                  <a:pt x="120" y="12"/>
                </a:cubicBezTo>
                <a:lnTo>
                  <a:pt x="120" y="76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2" name="Freeform 58"/>
          <p:cNvSpPr>
            <a:spLocks/>
          </p:cNvSpPr>
          <p:nvPr/>
        </p:nvSpPr>
        <p:spPr bwMode="auto">
          <a:xfrm>
            <a:off x="7407804" y="1983847"/>
            <a:ext cx="157162" cy="157163"/>
          </a:xfrm>
          <a:custGeom>
            <a:avLst/>
            <a:gdLst>
              <a:gd name="T0" fmla="*/ 38 w 42"/>
              <a:gd name="T1" fmla="*/ 40 h 42"/>
              <a:gd name="T2" fmla="*/ 38 w 42"/>
              <a:gd name="T3" fmla="*/ 40 h 42"/>
              <a:gd name="T4" fmla="*/ 40 w 42"/>
              <a:gd name="T5" fmla="*/ 42 h 42"/>
              <a:gd name="T6" fmla="*/ 42 w 42"/>
              <a:gd name="T7" fmla="*/ 40 h 42"/>
              <a:gd name="T8" fmla="*/ 42 w 42"/>
              <a:gd name="T9" fmla="*/ 40 h 42"/>
              <a:gd name="T10" fmla="*/ 2 w 42"/>
              <a:gd name="T11" fmla="*/ 0 h 42"/>
              <a:gd name="T12" fmla="*/ 2 w 42"/>
              <a:gd name="T13" fmla="*/ 0 h 42"/>
              <a:gd name="T14" fmla="*/ 0 w 42"/>
              <a:gd name="T15" fmla="*/ 2 h 42"/>
              <a:gd name="T16" fmla="*/ 2 w 42"/>
              <a:gd name="T17" fmla="*/ 4 h 42"/>
              <a:gd name="T18" fmla="*/ 2 w 42"/>
              <a:gd name="T19" fmla="*/ 4 h 42"/>
              <a:gd name="T20" fmla="*/ 38 w 42"/>
              <a:gd name="T21" fmla="*/ 40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2" h="42">
                <a:moveTo>
                  <a:pt x="38" y="40"/>
                </a:moveTo>
                <a:cubicBezTo>
                  <a:pt x="38" y="40"/>
                  <a:pt x="38" y="40"/>
                  <a:pt x="38" y="40"/>
                </a:cubicBezTo>
                <a:cubicBezTo>
                  <a:pt x="38" y="41"/>
                  <a:pt x="39" y="42"/>
                  <a:pt x="40" y="42"/>
                </a:cubicBezTo>
                <a:cubicBezTo>
                  <a:pt x="41" y="42"/>
                  <a:pt x="42" y="41"/>
                  <a:pt x="42" y="40"/>
                </a:cubicBezTo>
                <a:cubicBezTo>
                  <a:pt x="42" y="40"/>
                  <a:pt x="42" y="40"/>
                  <a:pt x="42" y="40"/>
                </a:cubicBezTo>
                <a:cubicBezTo>
                  <a:pt x="42" y="18"/>
                  <a:pt x="24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2" y="4"/>
                  <a:pt x="2" y="4"/>
                  <a:pt x="2" y="4"/>
                </a:cubicBezTo>
                <a:cubicBezTo>
                  <a:pt x="22" y="4"/>
                  <a:pt x="38" y="20"/>
                  <a:pt x="38" y="4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3" name="Freeform 59"/>
          <p:cNvSpPr>
            <a:spLocks noEditPoints="1"/>
          </p:cNvSpPr>
          <p:nvPr/>
        </p:nvSpPr>
        <p:spPr bwMode="auto">
          <a:xfrm>
            <a:off x="7141104" y="1923522"/>
            <a:ext cx="488950" cy="481013"/>
          </a:xfrm>
          <a:custGeom>
            <a:avLst/>
            <a:gdLst>
              <a:gd name="T0" fmla="*/ 37 w 130"/>
              <a:gd name="T1" fmla="*/ 4 h 128"/>
              <a:gd name="T2" fmla="*/ 29 w 130"/>
              <a:gd name="T3" fmla="*/ 0 h 128"/>
              <a:gd name="T4" fmla="*/ 24 w 130"/>
              <a:gd name="T5" fmla="*/ 1 h 128"/>
              <a:gd name="T6" fmla="*/ 17 w 130"/>
              <a:gd name="T7" fmla="*/ 12 h 128"/>
              <a:gd name="T8" fmla="*/ 17 w 130"/>
              <a:gd name="T9" fmla="*/ 67 h 128"/>
              <a:gd name="T10" fmla="*/ 5 w 130"/>
              <a:gd name="T11" fmla="*/ 80 h 128"/>
              <a:gd name="T12" fmla="*/ 5 w 130"/>
              <a:gd name="T13" fmla="*/ 96 h 128"/>
              <a:gd name="T14" fmla="*/ 33 w 130"/>
              <a:gd name="T15" fmla="*/ 124 h 128"/>
              <a:gd name="T16" fmla="*/ 41 w 130"/>
              <a:gd name="T17" fmla="*/ 128 h 128"/>
              <a:gd name="T18" fmla="*/ 49 w 130"/>
              <a:gd name="T19" fmla="*/ 124 h 128"/>
              <a:gd name="T20" fmla="*/ 62 w 130"/>
              <a:gd name="T21" fmla="*/ 112 h 128"/>
              <a:gd name="T22" fmla="*/ 117 w 130"/>
              <a:gd name="T23" fmla="*/ 112 h 128"/>
              <a:gd name="T24" fmla="*/ 128 w 130"/>
              <a:gd name="T25" fmla="*/ 105 h 128"/>
              <a:gd name="T26" fmla="*/ 125 w 130"/>
              <a:gd name="T27" fmla="*/ 92 h 128"/>
              <a:gd name="T28" fmla="*/ 37 w 130"/>
              <a:gd name="T29" fmla="*/ 4 h 128"/>
              <a:gd name="T30" fmla="*/ 56 w 130"/>
              <a:gd name="T31" fmla="*/ 106 h 128"/>
              <a:gd name="T32" fmla="*/ 44 w 130"/>
              <a:gd name="T33" fmla="*/ 119 h 128"/>
              <a:gd name="T34" fmla="*/ 41 w 130"/>
              <a:gd name="T35" fmla="*/ 120 h 128"/>
              <a:gd name="T36" fmla="*/ 38 w 130"/>
              <a:gd name="T37" fmla="*/ 119 h 128"/>
              <a:gd name="T38" fmla="*/ 10 w 130"/>
              <a:gd name="T39" fmla="*/ 91 h 128"/>
              <a:gd name="T40" fmla="*/ 9 w 130"/>
              <a:gd name="T41" fmla="*/ 88 h 128"/>
              <a:gd name="T42" fmla="*/ 10 w 130"/>
              <a:gd name="T43" fmla="*/ 85 h 128"/>
              <a:gd name="T44" fmla="*/ 23 w 130"/>
              <a:gd name="T45" fmla="*/ 73 h 128"/>
              <a:gd name="T46" fmla="*/ 23 w 130"/>
              <a:gd name="T47" fmla="*/ 73 h 128"/>
              <a:gd name="T48" fmla="*/ 56 w 130"/>
              <a:gd name="T49" fmla="*/ 106 h 128"/>
              <a:gd name="T50" fmla="*/ 56 w 130"/>
              <a:gd name="T51" fmla="*/ 106 h 128"/>
              <a:gd name="T52" fmla="*/ 62 w 130"/>
              <a:gd name="T53" fmla="*/ 104 h 128"/>
              <a:gd name="T54" fmla="*/ 60 w 130"/>
              <a:gd name="T55" fmla="*/ 104 h 128"/>
              <a:gd name="T56" fmla="*/ 25 w 130"/>
              <a:gd name="T57" fmla="*/ 69 h 128"/>
              <a:gd name="T58" fmla="*/ 25 w 130"/>
              <a:gd name="T59" fmla="*/ 67 h 128"/>
              <a:gd name="T60" fmla="*/ 25 w 130"/>
              <a:gd name="T61" fmla="*/ 19 h 128"/>
              <a:gd name="T62" fmla="*/ 110 w 130"/>
              <a:gd name="T63" fmla="*/ 104 h 128"/>
              <a:gd name="T64" fmla="*/ 62 w 130"/>
              <a:gd name="T65" fmla="*/ 104 h 128"/>
              <a:gd name="T66" fmla="*/ 121 w 130"/>
              <a:gd name="T67" fmla="*/ 102 h 128"/>
              <a:gd name="T68" fmla="*/ 117 w 130"/>
              <a:gd name="T69" fmla="*/ 104 h 128"/>
              <a:gd name="T70" fmla="*/ 116 w 130"/>
              <a:gd name="T71" fmla="*/ 104 h 128"/>
              <a:gd name="T72" fmla="*/ 25 w 130"/>
              <a:gd name="T73" fmla="*/ 13 h 128"/>
              <a:gd name="T74" fmla="*/ 25 w 130"/>
              <a:gd name="T75" fmla="*/ 12 h 128"/>
              <a:gd name="T76" fmla="*/ 27 w 130"/>
              <a:gd name="T77" fmla="*/ 8 h 128"/>
              <a:gd name="T78" fmla="*/ 29 w 130"/>
              <a:gd name="T79" fmla="*/ 8 h 128"/>
              <a:gd name="T80" fmla="*/ 32 w 130"/>
              <a:gd name="T81" fmla="*/ 9 h 128"/>
              <a:gd name="T82" fmla="*/ 120 w 130"/>
              <a:gd name="T83" fmla="*/ 97 h 128"/>
              <a:gd name="T84" fmla="*/ 121 w 130"/>
              <a:gd name="T85" fmla="*/ 10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30" h="128">
                <a:moveTo>
                  <a:pt x="37" y="4"/>
                </a:moveTo>
                <a:cubicBezTo>
                  <a:pt x="35" y="1"/>
                  <a:pt x="32" y="0"/>
                  <a:pt x="29" y="0"/>
                </a:cubicBezTo>
                <a:cubicBezTo>
                  <a:pt x="27" y="0"/>
                  <a:pt x="26" y="0"/>
                  <a:pt x="24" y="1"/>
                </a:cubicBezTo>
                <a:cubicBezTo>
                  <a:pt x="20" y="3"/>
                  <a:pt x="17" y="7"/>
                  <a:pt x="17" y="12"/>
                </a:cubicBezTo>
                <a:cubicBezTo>
                  <a:pt x="17" y="67"/>
                  <a:pt x="17" y="67"/>
                  <a:pt x="17" y="67"/>
                </a:cubicBezTo>
                <a:cubicBezTo>
                  <a:pt x="5" y="80"/>
                  <a:pt x="5" y="80"/>
                  <a:pt x="5" y="80"/>
                </a:cubicBezTo>
                <a:cubicBezTo>
                  <a:pt x="0" y="84"/>
                  <a:pt x="0" y="92"/>
                  <a:pt x="5" y="96"/>
                </a:cubicBezTo>
                <a:cubicBezTo>
                  <a:pt x="33" y="124"/>
                  <a:pt x="33" y="124"/>
                  <a:pt x="33" y="124"/>
                </a:cubicBezTo>
                <a:cubicBezTo>
                  <a:pt x="35" y="127"/>
                  <a:pt x="38" y="128"/>
                  <a:pt x="41" y="128"/>
                </a:cubicBezTo>
                <a:cubicBezTo>
                  <a:pt x="44" y="128"/>
                  <a:pt x="47" y="127"/>
                  <a:pt x="49" y="124"/>
                </a:cubicBezTo>
                <a:cubicBezTo>
                  <a:pt x="62" y="112"/>
                  <a:pt x="62" y="112"/>
                  <a:pt x="62" y="112"/>
                </a:cubicBezTo>
                <a:cubicBezTo>
                  <a:pt x="117" y="112"/>
                  <a:pt x="117" y="112"/>
                  <a:pt x="117" y="112"/>
                </a:cubicBezTo>
                <a:cubicBezTo>
                  <a:pt x="122" y="112"/>
                  <a:pt x="126" y="109"/>
                  <a:pt x="128" y="105"/>
                </a:cubicBezTo>
                <a:cubicBezTo>
                  <a:pt x="130" y="100"/>
                  <a:pt x="129" y="95"/>
                  <a:pt x="125" y="92"/>
                </a:cubicBezTo>
                <a:lnTo>
                  <a:pt x="37" y="4"/>
                </a:lnTo>
                <a:close/>
                <a:moveTo>
                  <a:pt x="56" y="106"/>
                </a:moveTo>
                <a:cubicBezTo>
                  <a:pt x="44" y="119"/>
                  <a:pt x="44" y="119"/>
                  <a:pt x="44" y="119"/>
                </a:cubicBezTo>
                <a:cubicBezTo>
                  <a:pt x="43" y="120"/>
                  <a:pt x="42" y="120"/>
                  <a:pt x="41" y="120"/>
                </a:cubicBezTo>
                <a:cubicBezTo>
                  <a:pt x="40" y="120"/>
                  <a:pt x="39" y="120"/>
                  <a:pt x="38" y="119"/>
                </a:cubicBezTo>
                <a:cubicBezTo>
                  <a:pt x="10" y="91"/>
                  <a:pt x="10" y="91"/>
                  <a:pt x="10" y="91"/>
                </a:cubicBezTo>
                <a:cubicBezTo>
                  <a:pt x="9" y="90"/>
                  <a:pt x="9" y="89"/>
                  <a:pt x="9" y="88"/>
                </a:cubicBezTo>
                <a:cubicBezTo>
                  <a:pt x="9" y="87"/>
                  <a:pt x="9" y="86"/>
                  <a:pt x="10" y="85"/>
                </a:cubicBezTo>
                <a:cubicBezTo>
                  <a:pt x="23" y="73"/>
                  <a:pt x="23" y="73"/>
                  <a:pt x="23" y="73"/>
                </a:cubicBezTo>
                <a:cubicBezTo>
                  <a:pt x="23" y="73"/>
                  <a:pt x="23" y="73"/>
                  <a:pt x="23" y="73"/>
                </a:cubicBezTo>
                <a:cubicBezTo>
                  <a:pt x="56" y="106"/>
                  <a:pt x="56" y="106"/>
                  <a:pt x="56" y="106"/>
                </a:cubicBezTo>
                <a:cubicBezTo>
                  <a:pt x="56" y="106"/>
                  <a:pt x="56" y="106"/>
                  <a:pt x="56" y="106"/>
                </a:cubicBezTo>
                <a:close/>
                <a:moveTo>
                  <a:pt x="62" y="104"/>
                </a:moveTo>
                <a:cubicBezTo>
                  <a:pt x="61" y="104"/>
                  <a:pt x="61" y="104"/>
                  <a:pt x="60" y="104"/>
                </a:cubicBezTo>
                <a:cubicBezTo>
                  <a:pt x="25" y="69"/>
                  <a:pt x="25" y="69"/>
                  <a:pt x="25" y="69"/>
                </a:cubicBezTo>
                <a:cubicBezTo>
                  <a:pt x="25" y="68"/>
                  <a:pt x="25" y="68"/>
                  <a:pt x="25" y="67"/>
                </a:cubicBezTo>
                <a:cubicBezTo>
                  <a:pt x="25" y="19"/>
                  <a:pt x="25" y="19"/>
                  <a:pt x="25" y="19"/>
                </a:cubicBezTo>
                <a:cubicBezTo>
                  <a:pt x="110" y="104"/>
                  <a:pt x="110" y="104"/>
                  <a:pt x="110" y="104"/>
                </a:cubicBezTo>
                <a:lnTo>
                  <a:pt x="62" y="104"/>
                </a:lnTo>
                <a:close/>
                <a:moveTo>
                  <a:pt x="121" y="102"/>
                </a:moveTo>
                <a:cubicBezTo>
                  <a:pt x="120" y="103"/>
                  <a:pt x="119" y="104"/>
                  <a:pt x="117" y="104"/>
                </a:cubicBezTo>
                <a:cubicBezTo>
                  <a:pt x="116" y="104"/>
                  <a:pt x="116" y="104"/>
                  <a:pt x="116" y="104"/>
                </a:cubicBezTo>
                <a:cubicBezTo>
                  <a:pt x="25" y="13"/>
                  <a:pt x="25" y="13"/>
                  <a:pt x="25" y="13"/>
                </a:cubicBezTo>
                <a:cubicBezTo>
                  <a:pt x="25" y="12"/>
                  <a:pt x="25" y="12"/>
                  <a:pt x="25" y="12"/>
                </a:cubicBezTo>
                <a:cubicBezTo>
                  <a:pt x="25" y="10"/>
                  <a:pt x="26" y="9"/>
                  <a:pt x="27" y="8"/>
                </a:cubicBezTo>
                <a:cubicBezTo>
                  <a:pt x="28" y="8"/>
                  <a:pt x="28" y="8"/>
                  <a:pt x="29" y="8"/>
                </a:cubicBezTo>
                <a:cubicBezTo>
                  <a:pt x="30" y="8"/>
                  <a:pt x="31" y="8"/>
                  <a:pt x="32" y="9"/>
                </a:cubicBezTo>
                <a:cubicBezTo>
                  <a:pt x="120" y="97"/>
                  <a:pt x="120" y="97"/>
                  <a:pt x="120" y="97"/>
                </a:cubicBezTo>
                <a:cubicBezTo>
                  <a:pt x="121" y="98"/>
                  <a:pt x="121" y="100"/>
                  <a:pt x="121" y="10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4" name="Freeform 60"/>
          <p:cNvSpPr>
            <a:spLocks/>
          </p:cNvSpPr>
          <p:nvPr/>
        </p:nvSpPr>
        <p:spPr bwMode="auto">
          <a:xfrm>
            <a:off x="7399866" y="1923522"/>
            <a:ext cx="225425" cy="225425"/>
          </a:xfrm>
          <a:custGeom>
            <a:avLst/>
            <a:gdLst>
              <a:gd name="T0" fmla="*/ 4 w 60"/>
              <a:gd name="T1" fmla="*/ 8 h 60"/>
              <a:gd name="T2" fmla="*/ 4 w 60"/>
              <a:gd name="T3" fmla="*/ 8 h 60"/>
              <a:gd name="T4" fmla="*/ 52 w 60"/>
              <a:gd name="T5" fmla="*/ 56 h 60"/>
              <a:gd name="T6" fmla="*/ 52 w 60"/>
              <a:gd name="T7" fmla="*/ 56 h 60"/>
              <a:gd name="T8" fmla="*/ 56 w 60"/>
              <a:gd name="T9" fmla="*/ 60 h 60"/>
              <a:gd name="T10" fmla="*/ 60 w 60"/>
              <a:gd name="T11" fmla="*/ 56 h 60"/>
              <a:gd name="T12" fmla="*/ 60 w 60"/>
              <a:gd name="T13" fmla="*/ 56 h 60"/>
              <a:gd name="T14" fmla="*/ 4 w 60"/>
              <a:gd name="T15" fmla="*/ 0 h 60"/>
              <a:gd name="T16" fmla="*/ 4 w 60"/>
              <a:gd name="T17" fmla="*/ 0 h 60"/>
              <a:gd name="T18" fmla="*/ 0 w 60"/>
              <a:gd name="T19" fmla="*/ 4 h 60"/>
              <a:gd name="T20" fmla="*/ 4 w 60"/>
              <a:gd name="T21" fmla="*/ 8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0" h="60">
                <a:moveTo>
                  <a:pt x="4" y="8"/>
                </a:moveTo>
                <a:cubicBezTo>
                  <a:pt x="4" y="8"/>
                  <a:pt x="4" y="8"/>
                  <a:pt x="4" y="8"/>
                </a:cubicBezTo>
                <a:cubicBezTo>
                  <a:pt x="30" y="8"/>
                  <a:pt x="52" y="30"/>
                  <a:pt x="52" y="56"/>
                </a:cubicBezTo>
                <a:cubicBezTo>
                  <a:pt x="52" y="56"/>
                  <a:pt x="52" y="56"/>
                  <a:pt x="52" y="56"/>
                </a:cubicBezTo>
                <a:cubicBezTo>
                  <a:pt x="52" y="58"/>
                  <a:pt x="54" y="60"/>
                  <a:pt x="56" y="60"/>
                </a:cubicBezTo>
                <a:cubicBezTo>
                  <a:pt x="58" y="60"/>
                  <a:pt x="60" y="58"/>
                  <a:pt x="60" y="56"/>
                </a:cubicBezTo>
                <a:cubicBezTo>
                  <a:pt x="60" y="56"/>
                  <a:pt x="60" y="56"/>
                  <a:pt x="60" y="56"/>
                </a:cubicBezTo>
                <a:cubicBezTo>
                  <a:pt x="60" y="25"/>
                  <a:pt x="35" y="0"/>
                  <a:pt x="4" y="0"/>
                </a:cubicBez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6"/>
                  <a:pt x="2" y="8"/>
                  <a:pt x="4" y="8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5" name="Freeform 61"/>
          <p:cNvSpPr>
            <a:spLocks noEditPoints="1"/>
          </p:cNvSpPr>
          <p:nvPr/>
        </p:nvSpPr>
        <p:spPr bwMode="auto">
          <a:xfrm>
            <a:off x="6179079" y="1923522"/>
            <a:ext cx="488950" cy="466725"/>
          </a:xfrm>
          <a:custGeom>
            <a:avLst/>
            <a:gdLst>
              <a:gd name="T0" fmla="*/ 129 w 130"/>
              <a:gd name="T1" fmla="*/ 46 h 124"/>
              <a:gd name="T2" fmla="*/ 121 w 130"/>
              <a:gd name="T3" fmla="*/ 40 h 124"/>
              <a:gd name="T4" fmla="*/ 88 w 130"/>
              <a:gd name="T5" fmla="*/ 35 h 124"/>
              <a:gd name="T6" fmla="*/ 73 w 130"/>
              <a:gd name="T7" fmla="*/ 5 h 124"/>
              <a:gd name="T8" fmla="*/ 65 w 130"/>
              <a:gd name="T9" fmla="*/ 0 h 124"/>
              <a:gd name="T10" fmla="*/ 57 w 130"/>
              <a:gd name="T11" fmla="*/ 5 h 124"/>
              <a:gd name="T12" fmla="*/ 42 w 130"/>
              <a:gd name="T13" fmla="*/ 35 h 124"/>
              <a:gd name="T14" fmla="*/ 9 w 130"/>
              <a:gd name="T15" fmla="*/ 40 h 124"/>
              <a:gd name="T16" fmla="*/ 1 w 130"/>
              <a:gd name="T17" fmla="*/ 46 h 124"/>
              <a:gd name="T18" fmla="*/ 4 w 130"/>
              <a:gd name="T19" fmla="*/ 55 h 124"/>
              <a:gd name="T20" fmla="*/ 28 w 130"/>
              <a:gd name="T21" fmla="*/ 80 h 124"/>
              <a:gd name="T22" fmla="*/ 22 w 130"/>
              <a:gd name="T23" fmla="*/ 114 h 124"/>
              <a:gd name="T24" fmla="*/ 26 w 130"/>
              <a:gd name="T25" fmla="*/ 122 h 124"/>
              <a:gd name="T26" fmla="*/ 31 w 130"/>
              <a:gd name="T27" fmla="*/ 124 h 124"/>
              <a:gd name="T28" fmla="*/ 36 w 130"/>
              <a:gd name="T29" fmla="*/ 123 h 124"/>
              <a:gd name="T30" fmla="*/ 65 w 130"/>
              <a:gd name="T31" fmla="*/ 107 h 124"/>
              <a:gd name="T32" fmla="*/ 94 w 130"/>
              <a:gd name="T33" fmla="*/ 123 h 124"/>
              <a:gd name="T34" fmla="*/ 99 w 130"/>
              <a:gd name="T35" fmla="*/ 124 h 124"/>
              <a:gd name="T36" fmla="*/ 104 w 130"/>
              <a:gd name="T37" fmla="*/ 122 h 124"/>
              <a:gd name="T38" fmla="*/ 108 w 130"/>
              <a:gd name="T39" fmla="*/ 114 h 124"/>
              <a:gd name="T40" fmla="*/ 102 w 130"/>
              <a:gd name="T41" fmla="*/ 80 h 124"/>
              <a:gd name="T42" fmla="*/ 126 w 130"/>
              <a:gd name="T43" fmla="*/ 55 h 124"/>
              <a:gd name="T44" fmla="*/ 129 w 130"/>
              <a:gd name="T45" fmla="*/ 46 h 124"/>
              <a:gd name="T46" fmla="*/ 95 w 130"/>
              <a:gd name="T47" fmla="*/ 73 h 124"/>
              <a:gd name="T48" fmla="*/ 93 w 130"/>
              <a:gd name="T49" fmla="*/ 81 h 124"/>
              <a:gd name="T50" fmla="*/ 99 w 130"/>
              <a:gd name="T51" fmla="*/ 115 h 124"/>
              <a:gd name="T52" fmla="*/ 69 w 130"/>
              <a:gd name="T53" fmla="*/ 99 h 124"/>
              <a:gd name="T54" fmla="*/ 65 w 130"/>
              <a:gd name="T55" fmla="*/ 98 h 124"/>
              <a:gd name="T56" fmla="*/ 61 w 130"/>
              <a:gd name="T57" fmla="*/ 99 h 124"/>
              <a:gd name="T58" fmla="*/ 31 w 130"/>
              <a:gd name="T59" fmla="*/ 115 h 124"/>
              <a:gd name="T60" fmla="*/ 37 w 130"/>
              <a:gd name="T61" fmla="*/ 81 h 124"/>
              <a:gd name="T62" fmla="*/ 35 w 130"/>
              <a:gd name="T63" fmla="*/ 73 h 124"/>
              <a:gd name="T64" fmla="*/ 10 w 130"/>
              <a:gd name="T65" fmla="*/ 49 h 124"/>
              <a:gd name="T66" fmla="*/ 44 w 130"/>
              <a:gd name="T67" fmla="*/ 44 h 124"/>
              <a:gd name="T68" fmla="*/ 51 w 130"/>
              <a:gd name="T69" fmla="*/ 39 h 124"/>
              <a:gd name="T70" fmla="*/ 65 w 130"/>
              <a:gd name="T71" fmla="*/ 9 h 124"/>
              <a:gd name="T72" fmla="*/ 79 w 130"/>
              <a:gd name="T73" fmla="*/ 39 h 124"/>
              <a:gd name="T74" fmla="*/ 86 w 130"/>
              <a:gd name="T75" fmla="*/ 44 h 124"/>
              <a:gd name="T76" fmla="*/ 120 w 130"/>
              <a:gd name="T77" fmla="*/ 49 h 124"/>
              <a:gd name="T78" fmla="*/ 95 w 130"/>
              <a:gd name="T79" fmla="*/ 73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0" h="124">
                <a:moveTo>
                  <a:pt x="129" y="46"/>
                </a:moveTo>
                <a:cubicBezTo>
                  <a:pt x="127" y="43"/>
                  <a:pt x="125" y="41"/>
                  <a:pt x="121" y="40"/>
                </a:cubicBezTo>
                <a:cubicBezTo>
                  <a:pt x="88" y="35"/>
                  <a:pt x="88" y="35"/>
                  <a:pt x="88" y="35"/>
                </a:cubicBezTo>
                <a:cubicBezTo>
                  <a:pt x="73" y="5"/>
                  <a:pt x="73" y="5"/>
                  <a:pt x="73" y="5"/>
                </a:cubicBezTo>
                <a:cubicBezTo>
                  <a:pt x="72" y="2"/>
                  <a:pt x="69" y="0"/>
                  <a:pt x="65" y="0"/>
                </a:cubicBezTo>
                <a:cubicBezTo>
                  <a:pt x="61" y="0"/>
                  <a:pt x="58" y="2"/>
                  <a:pt x="57" y="5"/>
                </a:cubicBezTo>
                <a:cubicBezTo>
                  <a:pt x="42" y="35"/>
                  <a:pt x="42" y="35"/>
                  <a:pt x="42" y="35"/>
                </a:cubicBezTo>
                <a:cubicBezTo>
                  <a:pt x="9" y="40"/>
                  <a:pt x="9" y="40"/>
                  <a:pt x="9" y="40"/>
                </a:cubicBezTo>
                <a:cubicBezTo>
                  <a:pt x="5" y="41"/>
                  <a:pt x="3" y="43"/>
                  <a:pt x="1" y="46"/>
                </a:cubicBezTo>
                <a:cubicBezTo>
                  <a:pt x="0" y="49"/>
                  <a:pt x="1" y="53"/>
                  <a:pt x="4" y="55"/>
                </a:cubicBezTo>
                <a:cubicBezTo>
                  <a:pt x="28" y="80"/>
                  <a:pt x="28" y="80"/>
                  <a:pt x="28" y="80"/>
                </a:cubicBezTo>
                <a:cubicBezTo>
                  <a:pt x="22" y="114"/>
                  <a:pt x="22" y="114"/>
                  <a:pt x="22" y="114"/>
                </a:cubicBezTo>
                <a:cubicBezTo>
                  <a:pt x="22" y="117"/>
                  <a:pt x="23" y="120"/>
                  <a:pt x="26" y="122"/>
                </a:cubicBezTo>
                <a:cubicBezTo>
                  <a:pt x="28" y="123"/>
                  <a:pt x="30" y="124"/>
                  <a:pt x="31" y="124"/>
                </a:cubicBezTo>
                <a:cubicBezTo>
                  <a:pt x="33" y="124"/>
                  <a:pt x="35" y="124"/>
                  <a:pt x="36" y="123"/>
                </a:cubicBezTo>
                <a:cubicBezTo>
                  <a:pt x="65" y="107"/>
                  <a:pt x="65" y="107"/>
                  <a:pt x="65" y="107"/>
                </a:cubicBezTo>
                <a:cubicBezTo>
                  <a:pt x="94" y="123"/>
                  <a:pt x="94" y="123"/>
                  <a:pt x="94" y="123"/>
                </a:cubicBezTo>
                <a:cubicBezTo>
                  <a:pt x="95" y="124"/>
                  <a:pt x="97" y="124"/>
                  <a:pt x="99" y="124"/>
                </a:cubicBezTo>
                <a:cubicBezTo>
                  <a:pt x="100" y="124"/>
                  <a:pt x="102" y="123"/>
                  <a:pt x="104" y="122"/>
                </a:cubicBezTo>
                <a:cubicBezTo>
                  <a:pt x="107" y="120"/>
                  <a:pt x="108" y="117"/>
                  <a:pt x="108" y="114"/>
                </a:cubicBezTo>
                <a:cubicBezTo>
                  <a:pt x="102" y="80"/>
                  <a:pt x="102" y="80"/>
                  <a:pt x="102" y="80"/>
                </a:cubicBezTo>
                <a:cubicBezTo>
                  <a:pt x="126" y="55"/>
                  <a:pt x="126" y="55"/>
                  <a:pt x="126" y="55"/>
                </a:cubicBezTo>
                <a:cubicBezTo>
                  <a:pt x="129" y="53"/>
                  <a:pt x="130" y="49"/>
                  <a:pt x="129" y="46"/>
                </a:cubicBezTo>
                <a:close/>
                <a:moveTo>
                  <a:pt x="95" y="73"/>
                </a:moveTo>
                <a:cubicBezTo>
                  <a:pt x="93" y="75"/>
                  <a:pt x="92" y="78"/>
                  <a:pt x="93" y="81"/>
                </a:cubicBezTo>
                <a:cubicBezTo>
                  <a:pt x="99" y="115"/>
                  <a:pt x="99" y="115"/>
                  <a:pt x="99" y="115"/>
                </a:cubicBezTo>
                <a:cubicBezTo>
                  <a:pt x="69" y="99"/>
                  <a:pt x="69" y="99"/>
                  <a:pt x="69" y="99"/>
                </a:cubicBezTo>
                <a:cubicBezTo>
                  <a:pt x="68" y="99"/>
                  <a:pt x="67" y="98"/>
                  <a:pt x="65" y="98"/>
                </a:cubicBezTo>
                <a:cubicBezTo>
                  <a:pt x="63" y="98"/>
                  <a:pt x="62" y="99"/>
                  <a:pt x="61" y="99"/>
                </a:cubicBezTo>
                <a:cubicBezTo>
                  <a:pt x="31" y="115"/>
                  <a:pt x="31" y="115"/>
                  <a:pt x="31" y="115"/>
                </a:cubicBezTo>
                <a:cubicBezTo>
                  <a:pt x="37" y="81"/>
                  <a:pt x="37" y="81"/>
                  <a:pt x="37" y="81"/>
                </a:cubicBezTo>
                <a:cubicBezTo>
                  <a:pt x="38" y="78"/>
                  <a:pt x="37" y="75"/>
                  <a:pt x="35" y="73"/>
                </a:cubicBezTo>
                <a:cubicBezTo>
                  <a:pt x="10" y="49"/>
                  <a:pt x="10" y="49"/>
                  <a:pt x="10" y="49"/>
                </a:cubicBezTo>
                <a:cubicBezTo>
                  <a:pt x="44" y="44"/>
                  <a:pt x="44" y="44"/>
                  <a:pt x="44" y="44"/>
                </a:cubicBezTo>
                <a:cubicBezTo>
                  <a:pt x="47" y="44"/>
                  <a:pt x="49" y="42"/>
                  <a:pt x="51" y="39"/>
                </a:cubicBezTo>
                <a:cubicBezTo>
                  <a:pt x="65" y="9"/>
                  <a:pt x="65" y="9"/>
                  <a:pt x="65" y="9"/>
                </a:cubicBezTo>
                <a:cubicBezTo>
                  <a:pt x="79" y="39"/>
                  <a:pt x="79" y="39"/>
                  <a:pt x="79" y="39"/>
                </a:cubicBezTo>
                <a:cubicBezTo>
                  <a:pt x="81" y="42"/>
                  <a:pt x="83" y="44"/>
                  <a:pt x="86" y="44"/>
                </a:cubicBezTo>
                <a:cubicBezTo>
                  <a:pt x="120" y="49"/>
                  <a:pt x="120" y="49"/>
                  <a:pt x="120" y="49"/>
                </a:cubicBezTo>
                <a:lnTo>
                  <a:pt x="95" y="73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6" name="Freeform 62"/>
          <p:cNvSpPr>
            <a:spLocks noEditPoints="1"/>
          </p:cNvSpPr>
          <p:nvPr/>
        </p:nvSpPr>
        <p:spPr bwMode="auto">
          <a:xfrm>
            <a:off x="5277379" y="2039410"/>
            <a:ext cx="307975" cy="246063"/>
          </a:xfrm>
          <a:custGeom>
            <a:avLst/>
            <a:gdLst>
              <a:gd name="T0" fmla="*/ 74 w 82"/>
              <a:gd name="T1" fmla="*/ 3 h 65"/>
              <a:gd name="T2" fmla="*/ 41 w 82"/>
              <a:gd name="T3" fmla="*/ 0 h 65"/>
              <a:gd name="T4" fmla="*/ 8 w 82"/>
              <a:gd name="T5" fmla="*/ 3 h 65"/>
              <a:gd name="T6" fmla="*/ 5 w 82"/>
              <a:gd name="T7" fmla="*/ 6 h 65"/>
              <a:gd name="T8" fmla="*/ 5 w 82"/>
              <a:gd name="T9" fmla="*/ 59 h 65"/>
              <a:gd name="T10" fmla="*/ 8 w 82"/>
              <a:gd name="T11" fmla="*/ 62 h 65"/>
              <a:gd name="T12" fmla="*/ 41 w 82"/>
              <a:gd name="T13" fmla="*/ 65 h 65"/>
              <a:gd name="T14" fmla="*/ 74 w 82"/>
              <a:gd name="T15" fmla="*/ 62 h 65"/>
              <a:gd name="T16" fmla="*/ 77 w 82"/>
              <a:gd name="T17" fmla="*/ 59 h 65"/>
              <a:gd name="T18" fmla="*/ 77 w 82"/>
              <a:gd name="T19" fmla="*/ 6 h 65"/>
              <a:gd name="T20" fmla="*/ 74 w 82"/>
              <a:gd name="T21" fmla="*/ 3 h 65"/>
              <a:gd name="T22" fmla="*/ 73 w 82"/>
              <a:gd name="T23" fmla="*/ 58 h 65"/>
              <a:gd name="T24" fmla="*/ 9 w 82"/>
              <a:gd name="T25" fmla="*/ 58 h 65"/>
              <a:gd name="T26" fmla="*/ 9 w 82"/>
              <a:gd name="T27" fmla="*/ 7 h 65"/>
              <a:gd name="T28" fmla="*/ 73 w 82"/>
              <a:gd name="T29" fmla="*/ 7 h 65"/>
              <a:gd name="T30" fmla="*/ 73 w 82"/>
              <a:gd name="T31" fmla="*/ 58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82" h="65">
                <a:moveTo>
                  <a:pt x="74" y="3"/>
                </a:moveTo>
                <a:cubicBezTo>
                  <a:pt x="63" y="1"/>
                  <a:pt x="52" y="0"/>
                  <a:pt x="41" y="0"/>
                </a:cubicBezTo>
                <a:cubicBezTo>
                  <a:pt x="30" y="0"/>
                  <a:pt x="19" y="1"/>
                  <a:pt x="8" y="3"/>
                </a:cubicBezTo>
                <a:cubicBezTo>
                  <a:pt x="7" y="4"/>
                  <a:pt x="6" y="5"/>
                  <a:pt x="5" y="6"/>
                </a:cubicBezTo>
                <a:cubicBezTo>
                  <a:pt x="0" y="24"/>
                  <a:pt x="0" y="41"/>
                  <a:pt x="5" y="59"/>
                </a:cubicBezTo>
                <a:cubicBezTo>
                  <a:pt x="6" y="60"/>
                  <a:pt x="7" y="61"/>
                  <a:pt x="8" y="62"/>
                </a:cubicBezTo>
                <a:cubicBezTo>
                  <a:pt x="19" y="64"/>
                  <a:pt x="30" y="65"/>
                  <a:pt x="41" y="65"/>
                </a:cubicBezTo>
                <a:cubicBezTo>
                  <a:pt x="52" y="65"/>
                  <a:pt x="63" y="64"/>
                  <a:pt x="74" y="62"/>
                </a:cubicBezTo>
                <a:cubicBezTo>
                  <a:pt x="75" y="61"/>
                  <a:pt x="76" y="60"/>
                  <a:pt x="77" y="59"/>
                </a:cubicBezTo>
                <a:cubicBezTo>
                  <a:pt x="82" y="41"/>
                  <a:pt x="82" y="24"/>
                  <a:pt x="77" y="6"/>
                </a:cubicBezTo>
                <a:cubicBezTo>
                  <a:pt x="76" y="5"/>
                  <a:pt x="75" y="4"/>
                  <a:pt x="74" y="3"/>
                </a:cubicBezTo>
                <a:close/>
                <a:moveTo>
                  <a:pt x="73" y="58"/>
                </a:moveTo>
                <a:cubicBezTo>
                  <a:pt x="52" y="62"/>
                  <a:pt x="30" y="62"/>
                  <a:pt x="9" y="58"/>
                </a:cubicBezTo>
                <a:cubicBezTo>
                  <a:pt x="4" y="41"/>
                  <a:pt x="4" y="24"/>
                  <a:pt x="9" y="7"/>
                </a:cubicBezTo>
                <a:cubicBezTo>
                  <a:pt x="30" y="3"/>
                  <a:pt x="52" y="3"/>
                  <a:pt x="73" y="7"/>
                </a:cubicBezTo>
                <a:cubicBezTo>
                  <a:pt x="78" y="24"/>
                  <a:pt x="78" y="41"/>
                  <a:pt x="73" y="58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7" name="Freeform 63"/>
          <p:cNvSpPr>
            <a:spLocks noEditPoints="1"/>
          </p:cNvSpPr>
          <p:nvPr/>
        </p:nvSpPr>
        <p:spPr bwMode="auto">
          <a:xfrm>
            <a:off x="5212291" y="1983847"/>
            <a:ext cx="493712" cy="376238"/>
          </a:xfrm>
          <a:custGeom>
            <a:avLst/>
            <a:gdLst>
              <a:gd name="T0" fmla="*/ 125 w 131"/>
              <a:gd name="T1" fmla="*/ 9 h 100"/>
              <a:gd name="T2" fmla="*/ 119 w 131"/>
              <a:gd name="T3" fmla="*/ 3 h 100"/>
              <a:gd name="T4" fmla="*/ 66 w 131"/>
              <a:gd name="T5" fmla="*/ 0 h 100"/>
              <a:gd name="T6" fmla="*/ 13 w 131"/>
              <a:gd name="T7" fmla="*/ 3 h 100"/>
              <a:gd name="T8" fmla="*/ 7 w 131"/>
              <a:gd name="T9" fmla="*/ 9 h 100"/>
              <a:gd name="T10" fmla="*/ 7 w 131"/>
              <a:gd name="T11" fmla="*/ 87 h 100"/>
              <a:gd name="T12" fmla="*/ 13 w 131"/>
              <a:gd name="T13" fmla="*/ 93 h 100"/>
              <a:gd name="T14" fmla="*/ 39 w 131"/>
              <a:gd name="T15" fmla="*/ 95 h 100"/>
              <a:gd name="T16" fmla="*/ 38 w 131"/>
              <a:gd name="T17" fmla="*/ 96 h 100"/>
              <a:gd name="T18" fmla="*/ 66 w 131"/>
              <a:gd name="T19" fmla="*/ 100 h 100"/>
              <a:gd name="T20" fmla="*/ 94 w 131"/>
              <a:gd name="T21" fmla="*/ 96 h 100"/>
              <a:gd name="T22" fmla="*/ 93 w 131"/>
              <a:gd name="T23" fmla="*/ 95 h 100"/>
              <a:gd name="T24" fmla="*/ 119 w 131"/>
              <a:gd name="T25" fmla="*/ 93 h 100"/>
              <a:gd name="T26" fmla="*/ 125 w 131"/>
              <a:gd name="T27" fmla="*/ 87 h 100"/>
              <a:gd name="T28" fmla="*/ 125 w 131"/>
              <a:gd name="T29" fmla="*/ 9 h 100"/>
              <a:gd name="T30" fmla="*/ 118 w 131"/>
              <a:gd name="T31" fmla="*/ 85 h 100"/>
              <a:gd name="T32" fmla="*/ 14 w 131"/>
              <a:gd name="T33" fmla="*/ 85 h 100"/>
              <a:gd name="T34" fmla="*/ 14 w 131"/>
              <a:gd name="T35" fmla="*/ 11 h 100"/>
              <a:gd name="T36" fmla="*/ 118 w 131"/>
              <a:gd name="T37" fmla="*/ 11 h 100"/>
              <a:gd name="T38" fmla="*/ 118 w 131"/>
              <a:gd name="T39" fmla="*/ 85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31" h="100">
                <a:moveTo>
                  <a:pt x="125" y="9"/>
                </a:moveTo>
                <a:cubicBezTo>
                  <a:pt x="125" y="6"/>
                  <a:pt x="122" y="4"/>
                  <a:pt x="119" y="3"/>
                </a:cubicBezTo>
                <a:cubicBezTo>
                  <a:pt x="101" y="1"/>
                  <a:pt x="83" y="0"/>
                  <a:pt x="66" y="0"/>
                </a:cubicBezTo>
                <a:cubicBezTo>
                  <a:pt x="49" y="0"/>
                  <a:pt x="31" y="1"/>
                  <a:pt x="13" y="3"/>
                </a:cubicBezTo>
                <a:cubicBezTo>
                  <a:pt x="10" y="4"/>
                  <a:pt x="7" y="6"/>
                  <a:pt x="7" y="9"/>
                </a:cubicBezTo>
                <a:cubicBezTo>
                  <a:pt x="0" y="35"/>
                  <a:pt x="0" y="61"/>
                  <a:pt x="7" y="87"/>
                </a:cubicBezTo>
                <a:cubicBezTo>
                  <a:pt x="7" y="90"/>
                  <a:pt x="10" y="92"/>
                  <a:pt x="13" y="93"/>
                </a:cubicBezTo>
                <a:cubicBezTo>
                  <a:pt x="22" y="94"/>
                  <a:pt x="30" y="95"/>
                  <a:pt x="39" y="95"/>
                </a:cubicBezTo>
                <a:cubicBezTo>
                  <a:pt x="38" y="95"/>
                  <a:pt x="38" y="96"/>
                  <a:pt x="38" y="96"/>
                </a:cubicBezTo>
                <a:cubicBezTo>
                  <a:pt x="38" y="98"/>
                  <a:pt x="51" y="100"/>
                  <a:pt x="66" y="100"/>
                </a:cubicBezTo>
                <a:cubicBezTo>
                  <a:pt x="81" y="100"/>
                  <a:pt x="94" y="98"/>
                  <a:pt x="94" y="96"/>
                </a:cubicBezTo>
                <a:cubicBezTo>
                  <a:pt x="94" y="96"/>
                  <a:pt x="94" y="95"/>
                  <a:pt x="93" y="95"/>
                </a:cubicBezTo>
                <a:cubicBezTo>
                  <a:pt x="102" y="95"/>
                  <a:pt x="110" y="94"/>
                  <a:pt x="119" y="93"/>
                </a:cubicBezTo>
                <a:cubicBezTo>
                  <a:pt x="122" y="92"/>
                  <a:pt x="125" y="90"/>
                  <a:pt x="125" y="87"/>
                </a:cubicBezTo>
                <a:cubicBezTo>
                  <a:pt x="131" y="61"/>
                  <a:pt x="131" y="35"/>
                  <a:pt x="125" y="9"/>
                </a:cubicBezTo>
                <a:close/>
                <a:moveTo>
                  <a:pt x="118" y="85"/>
                </a:moveTo>
                <a:cubicBezTo>
                  <a:pt x="83" y="89"/>
                  <a:pt x="49" y="89"/>
                  <a:pt x="14" y="85"/>
                </a:cubicBezTo>
                <a:cubicBezTo>
                  <a:pt x="9" y="60"/>
                  <a:pt x="9" y="36"/>
                  <a:pt x="14" y="11"/>
                </a:cubicBezTo>
                <a:cubicBezTo>
                  <a:pt x="49" y="7"/>
                  <a:pt x="83" y="7"/>
                  <a:pt x="118" y="11"/>
                </a:cubicBezTo>
                <a:cubicBezTo>
                  <a:pt x="123" y="36"/>
                  <a:pt x="123" y="60"/>
                  <a:pt x="118" y="85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8" name="Freeform 64"/>
          <p:cNvSpPr>
            <a:spLocks noEditPoints="1"/>
          </p:cNvSpPr>
          <p:nvPr/>
        </p:nvSpPr>
        <p:spPr bwMode="auto">
          <a:xfrm>
            <a:off x="5596466" y="2058460"/>
            <a:ext cx="44450" cy="46038"/>
          </a:xfrm>
          <a:custGeom>
            <a:avLst/>
            <a:gdLst>
              <a:gd name="T0" fmla="*/ 6 w 12"/>
              <a:gd name="T1" fmla="*/ 12 h 12"/>
              <a:gd name="T2" fmla="*/ 12 w 12"/>
              <a:gd name="T3" fmla="*/ 6 h 12"/>
              <a:gd name="T4" fmla="*/ 6 w 12"/>
              <a:gd name="T5" fmla="*/ 0 h 12"/>
              <a:gd name="T6" fmla="*/ 0 w 12"/>
              <a:gd name="T7" fmla="*/ 6 h 12"/>
              <a:gd name="T8" fmla="*/ 6 w 12"/>
              <a:gd name="T9" fmla="*/ 12 h 12"/>
              <a:gd name="T10" fmla="*/ 6 w 12"/>
              <a:gd name="T11" fmla="*/ 4 h 12"/>
              <a:gd name="T12" fmla="*/ 8 w 12"/>
              <a:gd name="T13" fmla="*/ 6 h 12"/>
              <a:gd name="T14" fmla="*/ 6 w 12"/>
              <a:gd name="T15" fmla="*/ 8 h 12"/>
              <a:gd name="T16" fmla="*/ 4 w 12"/>
              <a:gd name="T17" fmla="*/ 6 h 12"/>
              <a:gd name="T18" fmla="*/ 6 w 12"/>
              <a:gd name="T19" fmla="*/ 4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12">
                <a:moveTo>
                  <a:pt x="6" y="12"/>
                </a:moveTo>
                <a:cubicBezTo>
                  <a:pt x="9" y="12"/>
                  <a:pt x="12" y="9"/>
                  <a:pt x="12" y="6"/>
                </a:cubicBezTo>
                <a:cubicBezTo>
                  <a:pt x="12" y="3"/>
                  <a:pt x="9" y="0"/>
                  <a:pt x="6" y="0"/>
                </a:cubicBezTo>
                <a:cubicBezTo>
                  <a:pt x="3" y="0"/>
                  <a:pt x="0" y="3"/>
                  <a:pt x="0" y="6"/>
                </a:cubicBezTo>
                <a:cubicBezTo>
                  <a:pt x="0" y="9"/>
                  <a:pt x="3" y="12"/>
                  <a:pt x="6" y="12"/>
                </a:cubicBezTo>
                <a:close/>
                <a:moveTo>
                  <a:pt x="6" y="4"/>
                </a:moveTo>
                <a:cubicBezTo>
                  <a:pt x="7" y="4"/>
                  <a:pt x="8" y="5"/>
                  <a:pt x="8" y="6"/>
                </a:cubicBezTo>
                <a:cubicBezTo>
                  <a:pt x="8" y="7"/>
                  <a:pt x="7" y="8"/>
                  <a:pt x="6" y="8"/>
                </a:cubicBezTo>
                <a:cubicBezTo>
                  <a:pt x="5" y="8"/>
                  <a:pt x="4" y="7"/>
                  <a:pt x="4" y="6"/>
                </a:cubicBezTo>
                <a:cubicBezTo>
                  <a:pt x="4" y="5"/>
                  <a:pt x="5" y="4"/>
                  <a:pt x="6" y="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9" name="Freeform 65"/>
          <p:cNvSpPr>
            <a:spLocks/>
          </p:cNvSpPr>
          <p:nvPr/>
        </p:nvSpPr>
        <p:spPr bwMode="auto">
          <a:xfrm>
            <a:off x="5580591" y="2255310"/>
            <a:ext cx="60325" cy="14288"/>
          </a:xfrm>
          <a:custGeom>
            <a:avLst/>
            <a:gdLst>
              <a:gd name="T0" fmla="*/ 14 w 16"/>
              <a:gd name="T1" fmla="*/ 0 h 4"/>
              <a:gd name="T2" fmla="*/ 2 w 16"/>
              <a:gd name="T3" fmla="*/ 0 h 4"/>
              <a:gd name="T4" fmla="*/ 0 w 16"/>
              <a:gd name="T5" fmla="*/ 2 h 4"/>
              <a:gd name="T6" fmla="*/ 2 w 16"/>
              <a:gd name="T7" fmla="*/ 4 h 4"/>
              <a:gd name="T8" fmla="*/ 14 w 16"/>
              <a:gd name="T9" fmla="*/ 4 h 4"/>
              <a:gd name="T10" fmla="*/ 16 w 16"/>
              <a:gd name="T11" fmla="*/ 2 h 4"/>
              <a:gd name="T12" fmla="*/ 14 w 16"/>
              <a:gd name="T13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" h="4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14" y="4"/>
                  <a:pt x="14" y="4"/>
                  <a:pt x="14" y="4"/>
                </a:cubicBezTo>
                <a:cubicBezTo>
                  <a:pt x="15" y="4"/>
                  <a:pt x="16" y="3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0" name="Freeform 66"/>
          <p:cNvSpPr>
            <a:spLocks/>
          </p:cNvSpPr>
          <p:nvPr/>
        </p:nvSpPr>
        <p:spPr bwMode="auto">
          <a:xfrm>
            <a:off x="5596466" y="2209272"/>
            <a:ext cx="60325" cy="15875"/>
          </a:xfrm>
          <a:custGeom>
            <a:avLst/>
            <a:gdLst>
              <a:gd name="T0" fmla="*/ 14 w 16"/>
              <a:gd name="T1" fmla="*/ 0 h 4"/>
              <a:gd name="T2" fmla="*/ 2 w 16"/>
              <a:gd name="T3" fmla="*/ 0 h 4"/>
              <a:gd name="T4" fmla="*/ 0 w 16"/>
              <a:gd name="T5" fmla="*/ 2 h 4"/>
              <a:gd name="T6" fmla="*/ 2 w 16"/>
              <a:gd name="T7" fmla="*/ 4 h 4"/>
              <a:gd name="T8" fmla="*/ 14 w 16"/>
              <a:gd name="T9" fmla="*/ 4 h 4"/>
              <a:gd name="T10" fmla="*/ 16 w 16"/>
              <a:gd name="T11" fmla="*/ 2 h 4"/>
              <a:gd name="T12" fmla="*/ 14 w 16"/>
              <a:gd name="T13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" h="4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14" y="4"/>
                  <a:pt x="14" y="4"/>
                  <a:pt x="14" y="4"/>
                </a:cubicBezTo>
                <a:cubicBezTo>
                  <a:pt x="15" y="4"/>
                  <a:pt x="16" y="3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1" name="Freeform 67"/>
          <p:cNvSpPr>
            <a:spLocks/>
          </p:cNvSpPr>
          <p:nvPr/>
        </p:nvSpPr>
        <p:spPr bwMode="auto">
          <a:xfrm>
            <a:off x="5596466" y="2164822"/>
            <a:ext cx="60325" cy="14288"/>
          </a:xfrm>
          <a:custGeom>
            <a:avLst/>
            <a:gdLst>
              <a:gd name="T0" fmla="*/ 14 w 16"/>
              <a:gd name="T1" fmla="*/ 0 h 4"/>
              <a:gd name="T2" fmla="*/ 2 w 16"/>
              <a:gd name="T3" fmla="*/ 0 h 4"/>
              <a:gd name="T4" fmla="*/ 0 w 16"/>
              <a:gd name="T5" fmla="*/ 2 h 4"/>
              <a:gd name="T6" fmla="*/ 2 w 16"/>
              <a:gd name="T7" fmla="*/ 4 h 4"/>
              <a:gd name="T8" fmla="*/ 14 w 16"/>
              <a:gd name="T9" fmla="*/ 4 h 4"/>
              <a:gd name="T10" fmla="*/ 16 w 16"/>
              <a:gd name="T11" fmla="*/ 2 h 4"/>
              <a:gd name="T12" fmla="*/ 14 w 16"/>
              <a:gd name="T13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6" h="4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14" y="4"/>
                  <a:pt x="14" y="4"/>
                  <a:pt x="14" y="4"/>
                </a:cubicBezTo>
                <a:cubicBezTo>
                  <a:pt x="15" y="4"/>
                  <a:pt x="16" y="3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2" name="Freeform 68"/>
          <p:cNvSpPr>
            <a:spLocks/>
          </p:cNvSpPr>
          <p:nvPr/>
        </p:nvSpPr>
        <p:spPr bwMode="auto">
          <a:xfrm>
            <a:off x="5340879" y="2099735"/>
            <a:ext cx="90487" cy="65088"/>
          </a:xfrm>
          <a:custGeom>
            <a:avLst/>
            <a:gdLst>
              <a:gd name="T0" fmla="*/ 22 w 24"/>
              <a:gd name="T1" fmla="*/ 0 h 17"/>
              <a:gd name="T2" fmla="*/ 4 w 24"/>
              <a:gd name="T3" fmla="*/ 2 h 17"/>
              <a:gd name="T4" fmla="*/ 1 w 24"/>
              <a:gd name="T5" fmla="*/ 4 h 17"/>
              <a:gd name="T6" fmla="*/ 0 w 24"/>
              <a:gd name="T7" fmla="*/ 15 h 17"/>
              <a:gd name="T8" fmla="*/ 2 w 24"/>
              <a:gd name="T9" fmla="*/ 17 h 17"/>
              <a:gd name="T10" fmla="*/ 4 w 24"/>
              <a:gd name="T11" fmla="*/ 15 h 17"/>
              <a:gd name="T12" fmla="*/ 5 w 24"/>
              <a:gd name="T13" fmla="*/ 7 h 17"/>
              <a:gd name="T14" fmla="*/ 7 w 24"/>
              <a:gd name="T15" fmla="*/ 5 h 17"/>
              <a:gd name="T16" fmla="*/ 22 w 24"/>
              <a:gd name="T17" fmla="*/ 4 h 17"/>
              <a:gd name="T18" fmla="*/ 24 w 24"/>
              <a:gd name="T19" fmla="*/ 2 h 17"/>
              <a:gd name="T20" fmla="*/ 22 w 24"/>
              <a:gd name="T21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4" h="17">
                <a:moveTo>
                  <a:pt x="22" y="0"/>
                </a:moveTo>
                <a:cubicBezTo>
                  <a:pt x="4" y="2"/>
                  <a:pt x="4" y="2"/>
                  <a:pt x="4" y="2"/>
                </a:cubicBezTo>
                <a:cubicBezTo>
                  <a:pt x="3" y="2"/>
                  <a:pt x="1" y="3"/>
                  <a:pt x="1" y="4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6"/>
                  <a:pt x="1" y="17"/>
                  <a:pt x="2" y="17"/>
                </a:cubicBezTo>
                <a:cubicBezTo>
                  <a:pt x="3" y="17"/>
                  <a:pt x="4" y="16"/>
                  <a:pt x="4" y="15"/>
                </a:cubicBezTo>
                <a:cubicBezTo>
                  <a:pt x="5" y="7"/>
                  <a:pt x="5" y="7"/>
                  <a:pt x="5" y="7"/>
                </a:cubicBezTo>
                <a:cubicBezTo>
                  <a:pt x="5" y="6"/>
                  <a:pt x="6" y="5"/>
                  <a:pt x="7" y="5"/>
                </a:cubicBezTo>
                <a:cubicBezTo>
                  <a:pt x="22" y="4"/>
                  <a:pt x="22" y="4"/>
                  <a:pt x="22" y="4"/>
                </a:cubicBezTo>
                <a:cubicBezTo>
                  <a:pt x="23" y="4"/>
                  <a:pt x="24" y="3"/>
                  <a:pt x="24" y="2"/>
                </a:cubicBezTo>
                <a:cubicBezTo>
                  <a:pt x="24" y="1"/>
                  <a:pt x="23" y="0"/>
                  <a:pt x="22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3" name="Freeform 69"/>
          <p:cNvSpPr>
            <a:spLocks noEditPoints="1"/>
          </p:cNvSpPr>
          <p:nvPr/>
        </p:nvSpPr>
        <p:spPr bwMode="auto">
          <a:xfrm>
            <a:off x="4243916" y="1937810"/>
            <a:ext cx="511175" cy="441325"/>
          </a:xfrm>
          <a:custGeom>
            <a:avLst/>
            <a:gdLst>
              <a:gd name="T0" fmla="*/ 121 w 136"/>
              <a:gd name="T1" fmla="*/ 15 h 117"/>
              <a:gd name="T2" fmla="*/ 68 w 136"/>
              <a:gd name="T3" fmla="*/ 14 h 117"/>
              <a:gd name="T4" fmla="*/ 15 w 136"/>
              <a:gd name="T5" fmla="*/ 15 h 117"/>
              <a:gd name="T6" fmla="*/ 15 w 136"/>
              <a:gd name="T7" fmla="*/ 69 h 117"/>
              <a:gd name="T8" fmla="*/ 59 w 136"/>
              <a:gd name="T9" fmla="*/ 112 h 117"/>
              <a:gd name="T10" fmla="*/ 77 w 136"/>
              <a:gd name="T11" fmla="*/ 112 h 117"/>
              <a:gd name="T12" fmla="*/ 121 w 136"/>
              <a:gd name="T13" fmla="*/ 69 h 117"/>
              <a:gd name="T14" fmla="*/ 121 w 136"/>
              <a:gd name="T15" fmla="*/ 15 h 117"/>
              <a:gd name="T16" fmla="*/ 115 w 136"/>
              <a:gd name="T17" fmla="*/ 63 h 117"/>
              <a:gd name="T18" fmla="*/ 71 w 136"/>
              <a:gd name="T19" fmla="*/ 107 h 117"/>
              <a:gd name="T20" fmla="*/ 65 w 136"/>
              <a:gd name="T21" fmla="*/ 107 h 117"/>
              <a:gd name="T22" fmla="*/ 21 w 136"/>
              <a:gd name="T23" fmla="*/ 63 h 117"/>
              <a:gd name="T24" fmla="*/ 21 w 136"/>
              <a:gd name="T25" fmla="*/ 21 h 117"/>
              <a:gd name="T26" fmla="*/ 63 w 136"/>
              <a:gd name="T27" fmla="*/ 20 h 117"/>
              <a:gd name="T28" fmla="*/ 68 w 136"/>
              <a:gd name="T29" fmla="*/ 25 h 117"/>
              <a:gd name="T30" fmla="*/ 73 w 136"/>
              <a:gd name="T31" fmla="*/ 20 h 117"/>
              <a:gd name="T32" fmla="*/ 115 w 136"/>
              <a:gd name="T33" fmla="*/ 21 h 117"/>
              <a:gd name="T34" fmla="*/ 115 w 136"/>
              <a:gd name="T35" fmla="*/ 63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36" h="117">
                <a:moveTo>
                  <a:pt x="121" y="15"/>
                </a:moveTo>
                <a:cubicBezTo>
                  <a:pt x="106" y="1"/>
                  <a:pt x="83" y="0"/>
                  <a:pt x="68" y="14"/>
                </a:cubicBezTo>
                <a:cubicBezTo>
                  <a:pt x="53" y="0"/>
                  <a:pt x="30" y="1"/>
                  <a:pt x="15" y="15"/>
                </a:cubicBezTo>
                <a:cubicBezTo>
                  <a:pt x="0" y="30"/>
                  <a:pt x="0" y="54"/>
                  <a:pt x="15" y="69"/>
                </a:cubicBezTo>
                <a:cubicBezTo>
                  <a:pt x="20" y="73"/>
                  <a:pt x="59" y="112"/>
                  <a:pt x="59" y="112"/>
                </a:cubicBezTo>
                <a:cubicBezTo>
                  <a:pt x="64" y="117"/>
                  <a:pt x="72" y="117"/>
                  <a:pt x="77" y="112"/>
                </a:cubicBezTo>
                <a:cubicBezTo>
                  <a:pt x="77" y="112"/>
                  <a:pt x="120" y="69"/>
                  <a:pt x="121" y="69"/>
                </a:cubicBezTo>
                <a:cubicBezTo>
                  <a:pt x="136" y="54"/>
                  <a:pt x="136" y="30"/>
                  <a:pt x="121" y="15"/>
                </a:cubicBezTo>
                <a:close/>
                <a:moveTo>
                  <a:pt x="115" y="63"/>
                </a:moveTo>
                <a:cubicBezTo>
                  <a:pt x="71" y="107"/>
                  <a:pt x="71" y="107"/>
                  <a:pt x="71" y="107"/>
                </a:cubicBezTo>
                <a:cubicBezTo>
                  <a:pt x="69" y="108"/>
                  <a:pt x="67" y="108"/>
                  <a:pt x="65" y="107"/>
                </a:cubicBezTo>
                <a:cubicBezTo>
                  <a:pt x="21" y="63"/>
                  <a:pt x="21" y="63"/>
                  <a:pt x="21" y="63"/>
                </a:cubicBezTo>
                <a:cubicBezTo>
                  <a:pt x="9" y="51"/>
                  <a:pt x="9" y="32"/>
                  <a:pt x="21" y="21"/>
                </a:cubicBezTo>
                <a:cubicBezTo>
                  <a:pt x="32" y="9"/>
                  <a:pt x="51" y="9"/>
                  <a:pt x="63" y="20"/>
                </a:cubicBezTo>
                <a:cubicBezTo>
                  <a:pt x="68" y="25"/>
                  <a:pt x="68" y="25"/>
                  <a:pt x="68" y="25"/>
                </a:cubicBezTo>
                <a:cubicBezTo>
                  <a:pt x="73" y="20"/>
                  <a:pt x="73" y="20"/>
                  <a:pt x="73" y="20"/>
                </a:cubicBezTo>
                <a:cubicBezTo>
                  <a:pt x="85" y="9"/>
                  <a:pt x="104" y="9"/>
                  <a:pt x="115" y="21"/>
                </a:cubicBezTo>
                <a:cubicBezTo>
                  <a:pt x="127" y="32"/>
                  <a:pt x="127" y="51"/>
                  <a:pt x="115" y="63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4" name="Freeform 70"/>
          <p:cNvSpPr>
            <a:spLocks/>
          </p:cNvSpPr>
          <p:nvPr/>
        </p:nvSpPr>
        <p:spPr bwMode="auto">
          <a:xfrm>
            <a:off x="4332816" y="2028297"/>
            <a:ext cx="71437" cy="71438"/>
          </a:xfrm>
          <a:custGeom>
            <a:avLst/>
            <a:gdLst>
              <a:gd name="T0" fmla="*/ 17 w 19"/>
              <a:gd name="T1" fmla="*/ 0 h 19"/>
              <a:gd name="T2" fmla="*/ 17 w 19"/>
              <a:gd name="T3" fmla="*/ 0 h 19"/>
              <a:gd name="T4" fmla="*/ 0 w 19"/>
              <a:gd name="T5" fmla="*/ 17 h 19"/>
              <a:gd name="T6" fmla="*/ 0 w 19"/>
              <a:gd name="T7" fmla="*/ 17 h 19"/>
              <a:gd name="T8" fmla="*/ 2 w 19"/>
              <a:gd name="T9" fmla="*/ 19 h 19"/>
              <a:gd name="T10" fmla="*/ 4 w 19"/>
              <a:gd name="T11" fmla="*/ 17 h 19"/>
              <a:gd name="T12" fmla="*/ 4 w 19"/>
              <a:gd name="T13" fmla="*/ 17 h 19"/>
              <a:gd name="T14" fmla="*/ 17 w 19"/>
              <a:gd name="T15" fmla="*/ 4 h 19"/>
              <a:gd name="T16" fmla="*/ 17 w 19"/>
              <a:gd name="T17" fmla="*/ 4 h 19"/>
              <a:gd name="T18" fmla="*/ 19 w 19"/>
              <a:gd name="T19" fmla="*/ 2 h 19"/>
              <a:gd name="T20" fmla="*/ 17 w 19"/>
              <a:gd name="T21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9" h="19">
                <a:moveTo>
                  <a:pt x="17" y="0"/>
                </a:moveTo>
                <a:cubicBezTo>
                  <a:pt x="17" y="0"/>
                  <a:pt x="17" y="0"/>
                  <a:pt x="17" y="0"/>
                </a:cubicBezTo>
                <a:cubicBezTo>
                  <a:pt x="8" y="0"/>
                  <a:pt x="0" y="8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8"/>
                  <a:pt x="1" y="19"/>
                  <a:pt x="2" y="19"/>
                </a:cubicBezTo>
                <a:cubicBezTo>
                  <a:pt x="3" y="19"/>
                  <a:pt x="4" y="18"/>
                  <a:pt x="4" y="17"/>
                </a:cubicBezTo>
                <a:cubicBezTo>
                  <a:pt x="4" y="17"/>
                  <a:pt x="4" y="17"/>
                  <a:pt x="4" y="17"/>
                </a:cubicBezTo>
                <a:cubicBezTo>
                  <a:pt x="4" y="10"/>
                  <a:pt x="10" y="4"/>
                  <a:pt x="17" y="4"/>
                </a:cubicBezTo>
                <a:cubicBezTo>
                  <a:pt x="17" y="4"/>
                  <a:pt x="17" y="4"/>
                  <a:pt x="17" y="4"/>
                </a:cubicBezTo>
                <a:cubicBezTo>
                  <a:pt x="18" y="4"/>
                  <a:pt x="19" y="3"/>
                  <a:pt x="19" y="2"/>
                </a:cubicBezTo>
                <a:cubicBezTo>
                  <a:pt x="19" y="1"/>
                  <a:pt x="18" y="0"/>
                  <a:pt x="17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5" name="Freeform 71"/>
          <p:cNvSpPr>
            <a:spLocks noEditPoints="1"/>
          </p:cNvSpPr>
          <p:nvPr/>
        </p:nvSpPr>
        <p:spPr bwMode="auto">
          <a:xfrm>
            <a:off x="3296179" y="1983847"/>
            <a:ext cx="481012" cy="346075"/>
          </a:xfrm>
          <a:custGeom>
            <a:avLst/>
            <a:gdLst>
              <a:gd name="T0" fmla="*/ 104 w 128"/>
              <a:gd name="T1" fmla="*/ 33 h 92"/>
              <a:gd name="T2" fmla="*/ 68 w 128"/>
              <a:gd name="T3" fmla="*/ 0 h 92"/>
              <a:gd name="T4" fmla="*/ 35 w 128"/>
              <a:gd name="T5" fmla="*/ 21 h 92"/>
              <a:gd name="T6" fmla="*/ 30 w 128"/>
              <a:gd name="T7" fmla="*/ 20 h 92"/>
              <a:gd name="T8" fmla="*/ 12 w 128"/>
              <a:gd name="T9" fmla="*/ 38 h 92"/>
              <a:gd name="T10" fmla="*/ 13 w 128"/>
              <a:gd name="T11" fmla="*/ 44 h 92"/>
              <a:gd name="T12" fmla="*/ 0 w 128"/>
              <a:gd name="T13" fmla="*/ 66 h 92"/>
              <a:gd name="T14" fmla="*/ 26 w 128"/>
              <a:gd name="T15" fmla="*/ 92 h 92"/>
              <a:gd name="T16" fmla="*/ 26 w 128"/>
              <a:gd name="T17" fmla="*/ 92 h 92"/>
              <a:gd name="T18" fmla="*/ 98 w 128"/>
              <a:gd name="T19" fmla="*/ 92 h 92"/>
              <a:gd name="T20" fmla="*/ 98 w 128"/>
              <a:gd name="T21" fmla="*/ 92 h 92"/>
              <a:gd name="T22" fmla="*/ 128 w 128"/>
              <a:gd name="T23" fmla="*/ 62 h 92"/>
              <a:gd name="T24" fmla="*/ 104 w 128"/>
              <a:gd name="T25" fmla="*/ 33 h 92"/>
              <a:gd name="T26" fmla="*/ 98 w 128"/>
              <a:gd name="T27" fmla="*/ 84 h 92"/>
              <a:gd name="T28" fmla="*/ 98 w 128"/>
              <a:gd name="T29" fmla="*/ 84 h 92"/>
              <a:gd name="T30" fmla="*/ 26 w 128"/>
              <a:gd name="T31" fmla="*/ 84 h 92"/>
              <a:gd name="T32" fmla="*/ 8 w 128"/>
              <a:gd name="T33" fmla="*/ 66 h 92"/>
              <a:gd name="T34" fmla="*/ 17 w 128"/>
              <a:gd name="T35" fmla="*/ 51 h 92"/>
              <a:gd name="T36" fmla="*/ 21 w 128"/>
              <a:gd name="T37" fmla="*/ 41 h 92"/>
              <a:gd name="T38" fmla="*/ 20 w 128"/>
              <a:gd name="T39" fmla="*/ 38 h 92"/>
              <a:gd name="T40" fmla="*/ 30 w 128"/>
              <a:gd name="T41" fmla="*/ 28 h 92"/>
              <a:gd name="T42" fmla="*/ 35 w 128"/>
              <a:gd name="T43" fmla="*/ 29 h 92"/>
              <a:gd name="T44" fmla="*/ 43 w 128"/>
              <a:gd name="T45" fmla="*/ 24 h 92"/>
              <a:gd name="T46" fmla="*/ 68 w 128"/>
              <a:gd name="T47" fmla="*/ 8 h 92"/>
              <a:gd name="T48" fmla="*/ 96 w 128"/>
              <a:gd name="T49" fmla="*/ 33 h 92"/>
              <a:gd name="T50" fmla="*/ 102 w 128"/>
              <a:gd name="T51" fmla="*/ 40 h 92"/>
              <a:gd name="T52" fmla="*/ 120 w 128"/>
              <a:gd name="T53" fmla="*/ 62 h 92"/>
              <a:gd name="T54" fmla="*/ 98 w 128"/>
              <a:gd name="T55" fmla="*/ 84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28" h="92">
                <a:moveTo>
                  <a:pt x="104" y="33"/>
                </a:moveTo>
                <a:cubicBezTo>
                  <a:pt x="102" y="14"/>
                  <a:pt x="87" y="0"/>
                  <a:pt x="68" y="0"/>
                </a:cubicBezTo>
                <a:cubicBezTo>
                  <a:pt x="54" y="0"/>
                  <a:pt x="41" y="9"/>
                  <a:pt x="35" y="21"/>
                </a:cubicBezTo>
                <a:cubicBezTo>
                  <a:pt x="34" y="20"/>
                  <a:pt x="32" y="20"/>
                  <a:pt x="30" y="20"/>
                </a:cubicBezTo>
                <a:cubicBezTo>
                  <a:pt x="20" y="20"/>
                  <a:pt x="12" y="28"/>
                  <a:pt x="12" y="38"/>
                </a:cubicBezTo>
                <a:cubicBezTo>
                  <a:pt x="12" y="40"/>
                  <a:pt x="12" y="42"/>
                  <a:pt x="13" y="44"/>
                </a:cubicBezTo>
                <a:cubicBezTo>
                  <a:pt x="5" y="48"/>
                  <a:pt x="0" y="56"/>
                  <a:pt x="0" y="66"/>
                </a:cubicBezTo>
                <a:cubicBezTo>
                  <a:pt x="0" y="80"/>
                  <a:pt x="12" y="92"/>
                  <a:pt x="26" y="92"/>
                </a:cubicBezTo>
                <a:cubicBezTo>
                  <a:pt x="26" y="92"/>
                  <a:pt x="26" y="92"/>
                  <a:pt x="26" y="92"/>
                </a:cubicBezTo>
                <a:cubicBezTo>
                  <a:pt x="98" y="92"/>
                  <a:pt x="98" y="92"/>
                  <a:pt x="98" y="92"/>
                </a:cubicBezTo>
                <a:cubicBezTo>
                  <a:pt x="98" y="92"/>
                  <a:pt x="98" y="92"/>
                  <a:pt x="98" y="92"/>
                </a:cubicBezTo>
                <a:cubicBezTo>
                  <a:pt x="115" y="92"/>
                  <a:pt x="128" y="79"/>
                  <a:pt x="128" y="62"/>
                </a:cubicBezTo>
                <a:cubicBezTo>
                  <a:pt x="128" y="47"/>
                  <a:pt x="118" y="35"/>
                  <a:pt x="104" y="33"/>
                </a:cubicBezTo>
                <a:close/>
                <a:moveTo>
                  <a:pt x="98" y="84"/>
                </a:moveTo>
                <a:cubicBezTo>
                  <a:pt x="98" y="84"/>
                  <a:pt x="98" y="84"/>
                  <a:pt x="98" y="84"/>
                </a:cubicBezTo>
                <a:cubicBezTo>
                  <a:pt x="26" y="84"/>
                  <a:pt x="26" y="84"/>
                  <a:pt x="26" y="84"/>
                </a:cubicBezTo>
                <a:cubicBezTo>
                  <a:pt x="16" y="84"/>
                  <a:pt x="8" y="76"/>
                  <a:pt x="8" y="66"/>
                </a:cubicBezTo>
                <a:cubicBezTo>
                  <a:pt x="8" y="60"/>
                  <a:pt x="11" y="54"/>
                  <a:pt x="17" y="51"/>
                </a:cubicBezTo>
                <a:cubicBezTo>
                  <a:pt x="23" y="47"/>
                  <a:pt x="23" y="47"/>
                  <a:pt x="21" y="41"/>
                </a:cubicBezTo>
                <a:cubicBezTo>
                  <a:pt x="20" y="40"/>
                  <a:pt x="20" y="39"/>
                  <a:pt x="20" y="38"/>
                </a:cubicBezTo>
                <a:cubicBezTo>
                  <a:pt x="20" y="32"/>
                  <a:pt x="24" y="28"/>
                  <a:pt x="30" y="28"/>
                </a:cubicBezTo>
                <a:cubicBezTo>
                  <a:pt x="30" y="28"/>
                  <a:pt x="33" y="28"/>
                  <a:pt x="35" y="29"/>
                </a:cubicBezTo>
                <a:cubicBezTo>
                  <a:pt x="40" y="31"/>
                  <a:pt x="41" y="29"/>
                  <a:pt x="43" y="24"/>
                </a:cubicBezTo>
                <a:cubicBezTo>
                  <a:pt x="47" y="14"/>
                  <a:pt x="57" y="8"/>
                  <a:pt x="68" y="8"/>
                </a:cubicBezTo>
                <a:cubicBezTo>
                  <a:pt x="82" y="8"/>
                  <a:pt x="94" y="19"/>
                  <a:pt x="96" y="33"/>
                </a:cubicBezTo>
                <a:cubicBezTo>
                  <a:pt x="96" y="39"/>
                  <a:pt x="96" y="39"/>
                  <a:pt x="102" y="40"/>
                </a:cubicBezTo>
                <a:cubicBezTo>
                  <a:pt x="112" y="42"/>
                  <a:pt x="120" y="51"/>
                  <a:pt x="120" y="62"/>
                </a:cubicBezTo>
                <a:cubicBezTo>
                  <a:pt x="120" y="74"/>
                  <a:pt x="110" y="84"/>
                  <a:pt x="98" y="8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128813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4423304" y="374817"/>
            <a:ext cx="3086629" cy="287171"/>
            <a:chOff x="3424238" y="296863"/>
            <a:chExt cx="5289551" cy="492125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3424238" y="296863"/>
              <a:ext cx="85725" cy="492125"/>
            </a:xfrm>
            <a:custGeom>
              <a:avLst/>
              <a:gdLst>
                <a:gd name="T0" fmla="*/ 0 w 23"/>
                <a:gd name="T1" fmla="*/ 11 h 128"/>
                <a:gd name="T2" fmla="*/ 12 w 23"/>
                <a:gd name="T3" fmla="*/ 0 h 128"/>
                <a:gd name="T4" fmla="*/ 23 w 23"/>
                <a:gd name="T5" fmla="*/ 11 h 128"/>
                <a:gd name="T6" fmla="*/ 23 w 23"/>
                <a:gd name="T7" fmla="*/ 117 h 128"/>
                <a:gd name="T8" fmla="*/ 12 w 23"/>
                <a:gd name="T9" fmla="*/ 128 h 128"/>
                <a:gd name="T10" fmla="*/ 0 w 23"/>
                <a:gd name="T11" fmla="*/ 117 h 128"/>
                <a:gd name="T12" fmla="*/ 0 w 23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630613" y="296863"/>
              <a:ext cx="439738" cy="492125"/>
            </a:xfrm>
            <a:custGeom>
              <a:avLst/>
              <a:gdLst>
                <a:gd name="T0" fmla="*/ 0 w 117"/>
                <a:gd name="T1" fmla="*/ 64 h 128"/>
                <a:gd name="T2" fmla="*/ 0 w 117"/>
                <a:gd name="T3" fmla="*/ 64 h 128"/>
                <a:gd name="T4" fmla="*/ 67 w 117"/>
                <a:gd name="T5" fmla="*/ 0 h 128"/>
                <a:gd name="T6" fmla="*/ 111 w 117"/>
                <a:gd name="T7" fmla="*/ 14 h 128"/>
                <a:gd name="T8" fmla="*/ 116 w 117"/>
                <a:gd name="T9" fmla="*/ 23 h 128"/>
                <a:gd name="T10" fmla="*/ 104 w 117"/>
                <a:gd name="T11" fmla="*/ 33 h 128"/>
                <a:gd name="T12" fmla="*/ 98 w 117"/>
                <a:gd name="T13" fmla="*/ 31 h 128"/>
                <a:gd name="T14" fmla="*/ 67 w 117"/>
                <a:gd name="T15" fmla="*/ 20 h 128"/>
                <a:gd name="T16" fmla="*/ 24 w 117"/>
                <a:gd name="T17" fmla="*/ 64 h 128"/>
                <a:gd name="T18" fmla="*/ 24 w 117"/>
                <a:gd name="T19" fmla="*/ 64 h 128"/>
                <a:gd name="T20" fmla="*/ 67 w 117"/>
                <a:gd name="T21" fmla="*/ 108 h 128"/>
                <a:gd name="T22" fmla="*/ 99 w 117"/>
                <a:gd name="T23" fmla="*/ 96 h 128"/>
                <a:gd name="T24" fmla="*/ 106 w 117"/>
                <a:gd name="T25" fmla="*/ 94 h 128"/>
                <a:gd name="T26" fmla="*/ 117 w 117"/>
                <a:gd name="T27" fmla="*/ 104 h 128"/>
                <a:gd name="T28" fmla="*/ 113 w 117"/>
                <a:gd name="T29" fmla="*/ 111 h 128"/>
                <a:gd name="T30" fmla="*/ 66 w 117"/>
                <a:gd name="T31" fmla="*/ 128 h 128"/>
                <a:gd name="T32" fmla="*/ 0 w 117"/>
                <a:gd name="T33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7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87" y="0"/>
                    <a:pt x="100" y="6"/>
                    <a:pt x="111" y="14"/>
                  </a:cubicBezTo>
                  <a:cubicBezTo>
                    <a:pt x="114" y="16"/>
                    <a:pt x="116" y="19"/>
                    <a:pt x="116" y="23"/>
                  </a:cubicBezTo>
                  <a:cubicBezTo>
                    <a:pt x="116" y="29"/>
                    <a:pt x="111" y="33"/>
                    <a:pt x="104" y="33"/>
                  </a:cubicBezTo>
                  <a:cubicBezTo>
                    <a:pt x="101" y="33"/>
                    <a:pt x="99" y="32"/>
                    <a:pt x="98" y="31"/>
                  </a:cubicBezTo>
                  <a:cubicBezTo>
                    <a:pt x="89" y="24"/>
                    <a:pt x="79" y="20"/>
                    <a:pt x="67" y="20"/>
                  </a:cubicBezTo>
                  <a:cubicBezTo>
                    <a:pt x="42" y="20"/>
                    <a:pt x="24" y="39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88"/>
                    <a:pt x="42" y="108"/>
                    <a:pt x="67" y="108"/>
                  </a:cubicBezTo>
                  <a:cubicBezTo>
                    <a:pt x="80" y="108"/>
                    <a:pt x="90" y="104"/>
                    <a:pt x="99" y="96"/>
                  </a:cubicBezTo>
                  <a:cubicBezTo>
                    <a:pt x="101" y="95"/>
                    <a:pt x="103" y="94"/>
                    <a:pt x="106" y="94"/>
                  </a:cubicBezTo>
                  <a:cubicBezTo>
                    <a:pt x="112" y="94"/>
                    <a:pt x="117" y="98"/>
                    <a:pt x="117" y="104"/>
                  </a:cubicBezTo>
                  <a:cubicBezTo>
                    <a:pt x="117" y="107"/>
                    <a:pt x="115" y="110"/>
                    <a:pt x="113" y="111"/>
                  </a:cubicBezTo>
                  <a:cubicBezTo>
                    <a:pt x="101" y="122"/>
                    <a:pt x="87" y="128"/>
                    <a:pt x="66" y="128"/>
                  </a:cubicBezTo>
                  <a:cubicBezTo>
                    <a:pt x="28" y="128"/>
                    <a:pt x="0" y="100"/>
                    <a:pt x="0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7"/>
            <p:cNvSpPr>
              <a:spLocks noEditPoints="1"/>
            </p:cNvSpPr>
            <p:nvPr/>
          </p:nvSpPr>
          <p:spPr bwMode="auto">
            <a:xfrm>
              <a:off x="4144963" y="296863"/>
              <a:ext cx="508000" cy="492125"/>
            </a:xfrm>
            <a:custGeom>
              <a:avLst/>
              <a:gdLst>
                <a:gd name="T0" fmla="*/ 0 w 135"/>
                <a:gd name="T1" fmla="*/ 64 h 128"/>
                <a:gd name="T2" fmla="*/ 0 w 135"/>
                <a:gd name="T3" fmla="*/ 64 h 128"/>
                <a:gd name="T4" fmla="*/ 67 w 135"/>
                <a:gd name="T5" fmla="*/ 0 h 128"/>
                <a:gd name="T6" fmla="*/ 135 w 135"/>
                <a:gd name="T7" fmla="*/ 64 h 128"/>
                <a:gd name="T8" fmla="*/ 135 w 135"/>
                <a:gd name="T9" fmla="*/ 64 h 128"/>
                <a:gd name="T10" fmla="*/ 67 w 135"/>
                <a:gd name="T11" fmla="*/ 128 h 128"/>
                <a:gd name="T12" fmla="*/ 0 w 135"/>
                <a:gd name="T13" fmla="*/ 64 h 128"/>
                <a:gd name="T14" fmla="*/ 111 w 135"/>
                <a:gd name="T15" fmla="*/ 64 h 128"/>
                <a:gd name="T16" fmla="*/ 111 w 135"/>
                <a:gd name="T17" fmla="*/ 64 h 128"/>
                <a:gd name="T18" fmla="*/ 67 w 135"/>
                <a:gd name="T19" fmla="*/ 20 h 128"/>
                <a:gd name="T20" fmla="*/ 23 w 135"/>
                <a:gd name="T21" fmla="*/ 64 h 128"/>
                <a:gd name="T22" fmla="*/ 23 w 135"/>
                <a:gd name="T23" fmla="*/ 64 h 128"/>
                <a:gd name="T24" fmla="*/ 67 w 135"/>
                <a:gd name="T25" fmla="*/ 108 h 128"/>
                <a:gd name="T26" fmla="*/ 111 w 135"/>
                <a:gd name="T27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5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107" y="0"/>
                    <a:pt x="135" y="29"/>
                    <a:pt x="135" y="64"/>
                  </a:cubicBezTo>
                  <a:cubicBezTo>
                    <a:pt x="135" y="64"/>
                    <a:pt x="135" y="64"/>
                    <a:pt x="135" y="64"/>
                  </a:cubicBezTo>
                  <a:cubicBezTo>
                    <a:pt x="135" y="99"/>
                    <a:pt x="107" y="128"/>
                    <a:pt x="67" y="128"/>
                  </a:cubicBezTo>
                  <a:cubicBezTo>
                    <a:pt x="27" y="128"/>
                    <a:pt x="0" y="99"/>
                    <a:pt x="0" y="64"/>
                  </a:cubicBezTo>
                  <a:close/>
                  <a:moveTo>
                    <a:pt x="111" y="64"/>
                  </a:moveTo>
                  <a:cubicBezTo>
                    <a:pt x="111" y="64"/>
                    <a:pt x="111" y="64"/>
                    <a:pt x="111" y="64"/>
                  </a:cubicBezTo>
                  <a:cubicBezTo>
                    <a:pt x="111" y="40"/>
                    <a:pt x="93" y="20"/>
                    <a:pt x="67" y="20"/>
                  </a:cubicBezTo>
                  <a:cubicBezTo>
                    <a:pt x="41" y="20"/>
                    <a:pt x="23" y="40"/>
                    <a:pt x="23" y="64"/>
                  </a:cubicBezTo>
                  <a:cubicBezTo>
                    <a:pt x="23" y="64"/>
                    <a:pt x="23" y="64"/>
                    <a:pt x="23" y="64"/>
                  </a:cubicBezTo>
                  <a:cubicBezTo>
                    <a:pt x="23" y="88"/>
                    <a:pt x="42" y="108"/>
                    <a:pt x="67" y="108"/>
                  </a:cubicBezTo>
                  <a:cubicBezTo>
                    <a:pt x="93" y="108"/>
                    <a:pt x="111" y="88"/>
                    <a:pt x="111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4765676" y="296863"/>
              <a:ext cx="431800" cy="492125"/>
            </a:xfrm>
            <a:custGeom>
              <a:avLst/>
              <a:gdLst>
                <a:gd name="T0" fmla="*/ 0 w 115"/>
                <a:gd name="T1" fmla="*/ 11 h 128"/>
                <a:gd name="T2" fmla="*/ 11 w 115"/>
                <a:gd name="T3" fmla="*/ 0 h 128"/>
                <a:gd name="T4" fmla="*/ 14 w 115"/>
                <a:gd name="T5" fmla="*/ 0 h 128"/>
                <a:gd name="T6" fmla="*/ 26 w 115"/>
                <a:gd name="T7" fmla="*/ 7 h 128"/>
                <a:gd name="T8" fmla="*/ 92 w 115"/>
                <a:gd name="T9" fmla="*/ 88 h 128"/>
                <a:gd name="T10" fmla="*/ 92 w 115"/>
                <a:gd name="T11" fmla="*/ 11 h 128"/>
                <a:gd name="T12" fmla="*/ 103 w 115"/>
                <a:gd name="T13" fmla="*/ 0 h 128"/>
                <a:gd name="T14" fmla="*/ 115 w 115"/>
                <a:gd name="T15" fmla="*/ 11 h 128"/>
                <a:gd name="T16" fmla="*/ 115 w 115"/>
                <a:gd name="T17" fmla="*/ 117 h 128"/>
                <a:gd name="T18" fmla="*/ 103 w 115"/>
                <a:gd name="T19" fmla="*/ 128 h 128"/>
                <a:gd name="T20" fmla="*/ 102 w 115"/>
                <a:gd name="T21" fmla="*/ 128 h 128"/>
                <a:gd name="T22" fmla="*/ 90 w 115"/>
                <a:gd name="T23" fmla="*/ 121 h 128"/>
                <a:gd name="T24" fmla="*/ 23 w 115"/>
                <a:gd name="T25" fmla="*/ 37 h 128"/>
                <a:gd name="T26" fmla="*/ 23 w 115"/>
                <a:gd name="T27" fmla="*/ 117 h 128"/>
                <a:gd name="T28" fmla="*/ 11 w 115"/>
                <a:gd name="T29" fmla="*/ 128 h 128"/>
                <a:gd name="T30" fmla="*/ 0 w 115"/>
                <a:gd name="T31" fmla="*/ 117 h 128"/>
                <a:gd name="T32" fmla="*/ 0 w 115"/>
                <a:gd name="T3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5" h="128">
                  <a:moveTo>
                    <a:pt x="0" y="11"/>
                  </a:moveTo>
                  <a:cubicBezTo>
                    <a:pt x="0" y="5"/>
                    <a:pt x="5" y="0"/>
                    <a:pt x="1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20" y="0"/>
                    <a:pt x="23" y="3"/>
                    <a:pt x="26" y="7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11"/>
                    <a:pt x="92" y="11"/>
                    <a:pt x="92" y="11"/>
                  </a:cubicBezTo>
                  <a:cubicBezTo>
                    <a:pt x="92" y="5"/>
                    <a:pt x="97" y="0"/>
                    <a:pt x="103" y="0"/>
                  </a:cubicBezTo>
                  <a:cubicBezTo>
                    <a:pt x="109" y="0"/>
                    <a:pt x="115" y="5"/>
                    <a:pt x="115" y="11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23"/>
                    <a:pt x="110" y="128"/>
                    <a:pt x="103" y="128"/>
                  </a:cubicBezTo>
                  <a:cubicBezTo>
                    <a:pt x="102" y="128"/>
                    <a:pt x="102" y="128"/>
                    <a:pt x="102" y="128"/>
                  </a:cubicBezTo>
                  <a:cubicBezTo>
                    <a:pt x="97" y="128"/>
                    <a:pt x="93" y="125"/>
                    <a:pt x="90" y="121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7" y="128"/>
                    <a:pt x="11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5546726" y="296863"/>
              <a:ext cx="354013" cy="492125"/>
            </a:xfrm>
            <a:custGeom>
              <a:avLst/>
              <a:gdLst>
                <a:gd name="T0" fmla="*/ 0 w 94"/>
                <a:gd name="T1" fmla="*/ 11 h 128"/>
                <a:gd name="T2" fmla="*/ 12 w 94"/>
                <a:gd name="T3" fmla="*/ 0 h 128"/>
                <a:gd name="T4" fmla="*/ 23 w 94"/>
                <a:gd name="T5" fmla="*/ 11 h 128"/>
                <a:gd name="T6" fmla="*/ 23 w 94"/>
                <a:gd name="T7" fmla="*/ 108 h 128"/>
                <a:gd name="T8" fmla="*/ 84 w 94"/>
                <a:gd name="T9" fmla="*/ 108 h 128"/>
                <a:gd name="T10" fmla="*/ 94 w 94"/>
                <a:gd name="T11" fmla="*/ 118 h 128"/>
                <a:gd name="T12" fmla="*/ 84 w 94"/>
                <a:gd name="T13" fmla="*/ 128 h 128"/>
                <a:gd name="T14" fmla="*/ 12 w 94"/>
                <a:gd name="T15" fmla="*/ 128 h 128"/>
                <a:gd name="T16" fmla="*/ 0 w 94"/>
                <a:gd name="T17" fmla="*/ 117 h 128"/>
                <a:gd name="T18" fmla="*/ 0 w 94"/>
                <a:gd name="T19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08"/>
                    <a:pt x="23" y="108"/>
                    <a:pt x="23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9" y="108"/>
                    <a:pt x="94" y="112"/>
                    <a:pt x="94" y="118"/>
                  </a:cubicBezTo>
                  <a:cubicBezTo>
                    <a:pt x="94" y="123"/>
                    <a:pt x="89" y="128"/>
                    <a:pt x="84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5997576" y="296863"/>
              <a:ext cx="90488" cy="492125"/>
            </a:xfrm>
            <a:custGeom>
              <a:avLst/>
              <a:gdLst>
                <a:gd name="T0" fmla="*/ 0 w 24"/>
                <a:gd name="T1" fmla="*/ 11 h 128"/>
                <a:gd name="T2" fmla="*/ 12 w 24"/>
                <a:gd name="T3" fmla="*/ 0 h 128"/>
                <a:gd name="T4" fmla="*/ 24 w 24"/>
                <a:gd name="T5" fmla="*/ 11 h 128"/>
                <a:gd name="T6" fmla="*/ 24 w 24"/>
                <a:gd name="T7" fmla="*/ 117 h 128"/>
                <a:gd name="T8" fmla="*/ 12 w 24"/>
                <a:gd name="T9" fmla="*/ 128 h 128"/>
                <a:gd name="T10" fmla="*/ 0 w 24"/>
                <a:gd name="T11" fmla="*/ 117 h 128"/>
                <a:gd name="T12" fmla="*/ 0 w 24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4" y="5"/>
                    <a:pt x="24" y="11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6219826" y="296863"/>
              <a:ext cx="420688" cy="492125"/>
            </a:xfrm>
            <a:custGeom>
              <a:avLst/>
              <a:gdLst>
                <a:gd name="T0" fmla="*/ 0 w 112"/>
                <a:gd name="T1" fmla="*/ 11 h 128"/>
                <a:gd name="T2" fmla="*/ 12 w 112"/>
                <a:gd name="T3" fmla="*/ 0 h 128"/>
                <a:gd name="T4" fmla="*/ 60 w 112"/>
                <a:gd name="T5" fmla="*/ 0 h 128"/>
                <a:gd name="T6" fmla="*/ 95 w 112"/>
                <a:gd name="T7" fmla="*/ 11 h 128"/>
                <a:gd name="T8" fmla="*/ 104 w 112"/>
                <a:gd name="T9" fmla="*/ 33 h 128"/>
                <a:gd name="T10" fmla="*/ 104 w 112"/>
                <a:gd name="T11" fmla="*/ 33 h 128"/>
                <a:gd name="T12" fmla="*/ 85 w 112"/>
                <a:gd name="T13" fmla="*/ 61 h 128"/>
                <a:gd name="T14" fmla="*/ 112 w 112"/>
                <a:gd name="T15" fmla="*/ 93 h 128"/>
                <a:gd name="T16" fmla="*/ 112 w 112"/>
                <a:gd name="T17" fmla="*/ 93 h 128"/>
                <a:gd name="T18" fmla="*/ 62 w 112"/>
                <a:gd name="T19" fmla="*/ 128 h 128"/>
                <a:gd name="T20" fmla="*/ 12 w 112"/>
                <a:gd name="T21" fmla="*/ 128 h 128"/>
                <a:gd name="T22" fmla="*/ 0 w 112"/>
                <a:gd name="T23" fmla="*/ 117 h 128"/>
                <a:gd name="T24" fmla="*/ 0 w 112"/>
                <a:gd name="T25" fmla="*/ 11 h 128"/>
                <a:gd name="T26" fmla="*/ 56 w 112"/>
                <a:gd name="T27" fmla="*/ 54 h 128"/>
                <a:gd name="T28" fmla="*/ 81 w 112"/>
                <a:gd name="T29" fmla="*/ 37 h 128"/>
                <a:gd name="T30" fmla="*/ 81 w 112"/>
                <a:gd name="T31" fmla="*/ 36 h 128"/>
                <a:gd name="T32" fmla="*/ 57 w 112"/>
                <a:gd name="T33" fmla="*/ 20 h 128"/>
                <a:gd name="T34" fmla="*/ 24 w 112"/>
                <a:gd name="T35" fmla="*/ 20 h 128"/>
                <a:gd name="T36" fmla="*/ 24 w 112"/>
                <a:gd name="T37" fmla="*/ 54 h 128"/>
                <a:gd name="T38" fmla="*/ 56 w 112"/>
                <a:gd name="T39" fmla="*/ 54 h 128"/>
                <a:gd name="T40" fmla="*/ 62 w 112"/>
                <a:gd name="T41" fmla="*/ 108 h 128"/>
                <a:gd name="T42" fmla="*/ 88 w 112"/>
                <a:gd name="T43" fmla="*/ 91 h 128"/>
                <a:gd name="T44" fmla="*/ 88 w 112"/>
                <a:gd name="T45" fmla="*/ 90 h 128"/>
                <a:gd name="T46" fmla="*/ 61 w 112"/>
                <a:gd name="T47" fmla="*/ 73 h 128"/>
                <a:gd name="T48" fmla="*/ 24 w 112"/>
                <a:gd name="T49" fmla="*/ 73 h 128"/>
                <a:gd name="T50" fmla="*/ 24 w 112"/>
                <a:gd name="T51" fmla="*/ 108 h 128"/>
                <a:gd name="T52" fmla="*/ 62 w 112"/>
                <a:gd name="T53" fmla="*/ 10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2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8" y="4"/>
                    <a:pt x="95" y="11"/>
                  </a:cubicBezTo>
                  <a:cubicBezTo>
                    <a:pt x="101" y="17"/>
                    <a:pt x="104" y="24"/>
                    <a:pt x="104" y="33"/>
                  </a:cubicBezTo>
                  <a:cubicBezTo>
                    <a:pt x="104" y="33"/>
                    <a:pt x="104" y="33"/>
                    <a:pt x="104" y="33"/>
                  </a:cubicBezTo>
                  <a:cubicBezTo>
                    <a:pt x="104" y="48"/>
                    <a:pt x="95" y="57"/>
                    <a:pt x="85" y="61"/>
                  </a:cubicBezTo>
                  <a:cubicBezTo>
                    <a:pt x="101" y="67"/>
                    <a:pt x="112" y="75"/>
                    <a:pt x="112" y="93"/>
                  </a:cubicBezTo>
                  <a:cubicBezTo>
                    <a:pt x="112" y="93"/>
                    <a:pt x="112" y="93"/>
                    <a:pt x="112" y="93"/>
                  </a:cubicBezTo>
                  <a:cubicBezTo>
                    <a:pt x="112" y="116"/>
                    <a:pt x="92" y="128"/>
                    <a:pt x="62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6" y="54"/>
                  </a:moveTo>
                  <a:cubicBezTo>
                    <a:pt x="71" y="54"/>
                    <a:pt x="81" y="48"/>
                    <a:pt x="81" y="37"/>
                  </a:cubicBezTo>
                  <a:cubicBezTo>
                    <a:pt x="81" y="36"/>
                    <a:pt x="81" y="36"/>
                    <a:pt x="81" y="36"/>
                  </a:cubicBezTo>
                  <a:cubicBezTo>
                    <a:pt x="81" y="26"/>
                    <a:pt x="72" y="20"/>
                    <a:pt x="57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54"/>
                    <a:pt x="24" y="54"/>
                    <a:pt x="24" y="54"/>
                  </a:cubicBezTo>
                  <a:lnTo>
                    <a:pt x="56" y="54"/>
                  </a:lnTo>
                  <a:close/>
                  <a:moveTo>
                    <a:pt x="62" y="108"/>
                  </a:moveTo>
                  <a:cubicBezTo>
                    <a:pt x="79" y="108"/>
                    <a:pt x="88" y="102"/>
                    <a:pt x="88" y="91"/>
                  </a:cubicBezTo>
                  <a:cubicBezTo>
                    <a:pt x="88" y="90"/>
                    <a:pt x="88" y="90"/>
                    <a:pt x="88" y="90"/>
                  </a:cubicBezTo>
                  <a:cubicBezTo>
                    <a:pt x="88" y="79"/>
                    <a:pt x="79" y="73"/>
                    <a:pt x="61" y="73"/>
                  </a:cubicBezTo>
                  <a:cubicBezTo>
                    <a:pt x="24" y="73"/>
                    <a:pt x="24" y="73"/>
                    <a:pt x="24" y="73"/>
                  </a:cubicBezTo>
                  <a:cubicBezTo>
                    <a:pt x="24" y="108"/>
                    <a:pt x="24" y="108"/>
                    <a:pt x="24" y="108"/>
                  </a:cubicBezTo>
                  <a:lnTo>
                    <a:pt x="62" y="10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6737351" y="296863"/>
              <a:ext cx="406400" cy="492125"/>
            </a:xfrm>
            <a:custGeom>
              <a:avLst/>
              <a:gdLst>
                <a:gd name="T0" fmla="*/ 0 w 108"/>
                <a:gd name="T1" fmla="*/ 11 h 128"/>
                <a:gd name="T2" fmla="*/ 12 w 108"/>
                <a:gd name="T3" fmla="*/ 0 h 128"/>
                <a:gd name="T4" fmla="*/ 59 w 108"/>
                <a:gd name="T5" fmla="*/ 0 h 128"/>
                <a:gd name="T6" fmla="*/ 97 w 108"/>
                <a:gd name="T7" fmla="*/ 13 h 128"/>
                <a:gd name="T8" fmla="*/ 108 w 108"/>
                <a:gd name="T9" fmla="*/ 40 h 128"/>
                <a:gd name="T10" fmla="*/ 108 w 108"/>
                <a:gd name="T11" fmla="*/ 40 h 128"/>
                <a:gd name="T12" fmla="*/ 78 w 108"/>
                <a:gd name="T13" fmla="*/ 78 h 128"/>
                <a:gd name="T14" fmla="*/ 104 w 108"/>
                <a:gd name="T15" fmla="*/ 109 h 128"/>
                <a:gd name="T16" fmla="*/ 107 w 108"/>
                <a:gd name="T17" fmla="*/ 118 h 128"/>
                <a:gd name="T18" fmla="*/ 96 w 108"/>
                <a:gd name="T19" fmla="*/ 128 h 128"/>
                <a:gd name="T20" fmla="*/ 85 w 108"/>
                <a:gd name="T21" fmla="*/ 122 h 128"/>
                <a:gd name="T22" fmla="*/ 53 w 108"/>
                <a:gd name="T23" fmla="*/ 83 h 128"/>
                <a:gd name="T24" fmla="*/ 23 w 108"/>
                <a:gd name="T25" fmla="*/ 83 h 128"/>
                <a:gd name="T26" fmla="*/ 23 w 108"/>
                <a:gd name="T27" fmla="*/ 117 h 128"/>
                <a:gd name="T28" fmla="*/ 12 w 108"/>
                <a:gd name="T29" fmla="*/ 128 h 128"/>
                <a:gd name="T30" fmla="*/ 0 w 108"/>
                <a:gd name="T31" fmla="*/ 117 h 128"/>
                <a:gd name="T32" fmla="*/ 0 w 108"/>
                <a:gd name="T33" fmla="*/ 11 h 128"/>
                <a:gd name="T34" fmla="*/ 57 w 108"/>
                <a:gd name="T35" fmla="*/ 63 h 128"/>
                <a:gd name="T36" fmla="*/ 85 w 108"/>
                <a:gd name="T37" fmla="*/ 42 h 128"/>
                <a:gd name="T38" fmla="*/ 85 w 108"/>
                <a:gd name="T39" fmla="*/ 41 h 128"/>
                <a:gd name="T40" fmla="*/ 57 w 108"/>
                <a:gd name="T41" fmla="*/ 20 h 128"/>
                <a:gd name="T42" fmla="*/ 23 w 108"/>
                <a:gd name="T43" fmla="*/ 20 h 128"/>
                <a:gd name="T44" fmla="*/ 23 w 108"/>
                <a:gd name="T45" fmla="*/ 63 h 128"/>
                <a:gd name="T46" fmla="*/ 57 w 108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8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76" y="0"/>
                    <a:pt x="89" y="5"/>
                    <a:pt x="97" y="13"/>
                  </a:cubicBezTo>
                  <a:cubicBezTo>
                    <a:pt x="104" y="20"/>
                    <a:pt x="108" y="29"/>
                    <a:pt x="108" y="40"/>
                  </a:cubicBezTo>
                  <a:cubicBezTo>
                    <a:pt x="108" y="40"/>
                    <a:pt x="108" y="40"/>
                    <a:pt x="108" y="40"/>
                  </a:cubicBezTo>
                  <a:cubicBezTo>
                    <a:pt x="108" y="61"/>
                    <a:pt x="96" y="73"/>
                    <a:pt x="78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7" y="114"/>
                    <a:pt x="107" y="118"/>
                  </a:cubicBezTo>
                  <a:cubicBezTo>
                    <a:pt x="107" y="124"/>
                    <a:pt x="102" y="128"/>
                    <a:pt x="96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3" y="83"/>
                    <a:pt x="23" y="83"/>
                    <a:pt x="23" y="83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7" y="63"/>
                  </a:moveTo>
                  <a:cubicBezTo>
                    <a:pt x="74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4" y="20"/>
                    <a:pt x="57" y="20"/>
                  </a:cubicBezTo>
                  <a:cubicBezTo>
                    <a:pt x="23" y="20"/>
                    <a:pt x="23" y="20"/>
                    <a:pt x="23" y="20"/>
                  </a:cubicBezTo>
                  <a:cubicBezTo>
                    <a:pt x="23" y="63"/>
                    <a:pt x="23" y="63"/>
                    <a:pt x="23" y="63"/>
                  </a:cubicBezTo>
                  <a:lnTo>
                    <a:pt x="57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7226301" y="296863"/>
              <a:ext cx="477838" cy="484188"/>
            </a:xfrm>
            <a:custGeom>
              <a:avLst/>
              <a:gdLst>
                <a:gd name="T0" fmla="*/ 1 w 127"/>
                <a:gd name="T1" fmla="*/ 111 h 126"/>
                <a:gd name="T2" fmla="*/ 49 w 127"/>
                <a:gd name="T3" fmla="*/ 9 h 126"/>
                <a:gd name="T4" fmla="*/ 63 w 127"/>
                <a:gd name="T5" fmla="*/ 0 h 126"/>
                <a:gd name="T6" fmla="*/ 64 w 127"/>
                <a:gd name="T7" fmla="*/ 0 h 126"/>
                <a:gd name="T8" fmla="*/ 77 w 127"/>
                <a:gd name="T9" fmla="*/ 9 h 126"/>
                <a:gd name="T10" fmla="*/ 125 w 127"/>
                <a:gd name="T11" fmla="*/ 111 h 126"/>
                <a:gd name="T12" fmla="*/ 127 w 127"/>
                <a:gd name="T13" fmla="*/ 116 h 126"/>
                <a:gd name="T14" fmla="*/ 116 w 127"/>
                <a:gd name="T15" fmla="*/ 126 h 126"/>
                <a:gd name="T16" fmla="*/ 105 w 127"/>
                <a:gd name="T17" fmla="*/ 119 h 126"/>
                <a:gd name="T18" fmla="*/ 94 w 127"/>
                <a:gd name="T19" fmla="*/ 96 h 126"/>
                <a:gd name="T20" fmla="*/ 32 w 127"/>
                <a:gd name="T21" fmla="*/ 96 h 126"/>
                <a:gd name="T22" fmla="*/ 21 w 127"/>
                <a:gd name="T23" fmla="*/ 120 h 126"/>
                <a:gd name="T24" fmla="*/ 10 w 127"/>
                <a:gd name="T25" fmla="*/ 126 h 126"/>
                <a:gd name="T26" fmla="*/ 0 w 127"/>
                <a:gd name="T27" fmla="*/ 116 h 126"/>
                <a:gd name="T28" fmla="*/ 1 w 127"/>
                <a:gd name="T29" fmla="*/ 111 h 126"/>
                <a:gd name="T30" fmla="*/ 86 w 127"/>
                <a:gd name="T31" fmla="*/ 76 h 126"/>
                <a:gd name="T32" fmla="*/ 63 w 127"/>
                <a:gd name="T33" fmla="*/ 26 h 126"/>
                <a:gd name="T34" fmla="*/ 40 w 127"/>
                <a:gd name="T35" fmla="*/ 76 h 126"/>
                <a:gd name="T36" fmla="*/ 86 w 127"/>
                <a:gd name="T37" fmla="*/ 7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126">
                  <a:moveTo>
                    <a:pt x="1" y="111"/>
                  </a:moveTo>
                  <a:cubicBezTo>
                    <a:pt x="49" y="9"/>
                    <a:pt x="49" y="9"/>
                    <a:pt x="49" y="9"/>
                  </a:cubicBezTo>
                  <a:cubicBezTo>
                    <a:pt x="52" y="3"/>
                    <a:pt x="56" y="0"/>
                    <a:pt x="63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70" y="0"/>
                    <a:pt x="75" y="3"/>
                    <a:pt x="77" y="9"/>
                  </a:cubicBezTo>
                  <a:cubicBezTo>
                    <a:pt x="125" y="111"/>
                    <a:pt x="125" y="111"/>
                    <a:pt x="125" y="111"/>
                  </a:cubicBezTo>
                  <a:cubicBezTo>
                    <a:pt x="126" y="113"/>
                    <a:pt x="127" y="115"/>
                    <a:pt x="127" y="116"/>
                  </a:cubicBezTo>
                  <a:cubicBezTo>
                    <a:pt x="127" y="122"/>
                    <a:pt x="122" y="126"/>
                    <a:pt x="116" y="126"/>
                  </a:cubicBezTo>
                  <a:cubicBezTo>
                    <a:pt x="111" y="126"/>
                    <a:pt x="107" y="123"/>
                    <a:pt x="105" y="119"/>
                  </a:cubicBezTo>
                  <a:cubicBezTo>
                    <a:pt x="94" y="96"/>
                    <a:pt x="94" y="96"/>
                    <a:pt x="94" y="96"/>
                  </a:cubicBezTo>
                  <a:cubicBezTo>
                    <a:pt x="32" y="96"/>
                    <a:pt x="32" y="96"/>
                    <a:pt x="32" y="96"/>
                  </a:cubicBezTo>
                  <a:cubicBezTo>
                    <a:pt x="21" y="120"/>
                    <a:pt x="21" y="120"/>
                    <a:pt x="21" y="120"/>
                  </a:cubicBezTo>
                  <a:cubicBezTo>
                    <a:pt x="19" y="124"/>
                    <a:pt x="15" y="126"/>
                    <a:pt x="10" y="126"/>
                  </a:cubicBezTo>
                  <a:cubicBezTo>
                    <a:pt x="4" y="126"/>
                    <a:pt x="0" y="122"/>
                    <a:pt x="0" y="116"/>
                  </a:cubicBezTo>
                  <a:cubicBezTo>
                    <a:pt x="0" y="115"/>
                    <a:pt x="0" y="113"/>
                    <a:pt x="1" y="111"/>
                  </a:cubicBezTo>
                  <a:close/>
                  <a:moveTo>
                    <a:pt x="86" y="76"/>
                  </a:moveTo>
                  <a:cubicBezTo>
                    <a:pt x="63" y="26"/>
                    <a:pt x="63" y="26"/>
                    <a:pt x="63" y="26"/>
                  </a:cubicBezTo>
                  <a:cubicBezTo>
                    <a:pt x="40" y="76"/>
                    <a:pt x="40" y="76"/>
                    <a:pt x="40" y="76"/>
                  </a:cubicBezTo>
                  <a:lnTo>
                    <a:pt x="86" y="7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7800976" y="296863"/>
              <a:ext cx="409575" cy="492125"/>
            </a:xfrm>
            <a:custGeom>
              <a:avLst/>
              <a:gdLst>
                <a:gd name="T0" fmla="*/ 0 w 109"/>
                <a:gd name="T1" fmla="*/ 11 h 128"/>
                <a:gd name="T2" fmla="*/ 12 w 109"/>
                <a:gd name="T3" fmla="*/ 0 h 128"/>
                <a:gd name="T4" fmla="*/ 60 w 109"/>
                <a:gd name="T5" fmla="*/ 0 h 128"/>
                <a:gd name="T6" fmla="*/ 98 w 109"/>
                <a:gd name="T7" fmla="*/ 13 h 128"/>
                <a:gd name="T8" fmla="*/ 109 w 109"/>
                <a:gd name="T9" fmla="*/ 40 h 128"/>
                <a:gd name="T10" fmla="*/ 109 w 109"/>
                <a:gd name="T11" fmla="*/ 40 h 128"/>
                <a:gd name="T12" fmla="*/ 79 w 109"/>
                <a:gd name="T13" fmla="*/ 78 h 128"/>
                <a:gd name="T14" fmla="*/ 104 w 109"/>
                <a:gd name="T15" fmla="*/ 109 h 128"/>
                <a:gd name="T16" fmla="*/ 108 w 109"/>
                <a:gd name="T17" fmla="*/ 118 h 128"/>
                <a:gd name="T18" fmla="*/ 97 w 109"/>
                <a:gd name="T19" fmla="*/ 128 h 128"/>
                <a:gd name="T20" fmla="*/ 85 w 109"/>
                <a:gd name="T21" fmla="*/ 122 h 128"/>
                <a:gd name="T22" fmla="*/ 53 w 109"/>
                <a:gd name="T23" fmla="*/ 83 h 128"/>
                <a:gd name="T24" fmla="*/ 24 w 109"/>
                <a:gd name="T25" fmla="*/ 83 h 128"/>
                <a:gd name="T26" fmla="*/ 24 w 109"/>
                <a:gd name="T27" fmla="*/ 117 h 128"/>
                <a:gd name="T28" fmla="*/ 12 w 109"/>
                <a:gd name="T29" fmla="*/ 128 h 128"/>
                <a:gd name="T30" fmla="*/ 0 w 109"/>
                <a:gd name="T31" fmla="*/ 117 h 128"/>
                <a:gd name="T32" fmla="*/ 0 w 109"/>
                <a:gd name="T33" fmla="*/ 11 h 128"/>
                <a:gd name="T34" fmla="*/ 58 w 109"/>
                <a:gd name="T35" fmla="*/ 63 h 128"/>
                <a:gd name="T36" fmla="*/ 85 w 109"/>
                <a:gd name="T37" fmla="*/ 42 h 128"/>
                <a:gd name="T38" fmla="*/ 85 w 109"/>
                <a:gd name="T39" fmla="*/ 41 h 128"/>
                <a:gd name="T40" fmla="*/ 58 w 109"/>
                <a:gd name="T41" fmla="*/ 20 h 128"/>
                <a:gd name="T42" fmla="*/ 24 w 109"/>
                <a:gd name="T43" fmla="*/ 20 h 128"/>
                <a:gd name="T44" fmla="*/ 24 w 109"/>
                <a:gd name="T45" fmla="*/ 63 h 128"/>
                <a:gd name="T46" fmla="*/ 58 w 109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9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9" y="5"/>
                    <a:pt x="98" y="13"/>
                  </a:cubicBezTo>
                  <a:cubicBezTo>
                    <a:pt x="105" y="20"/>
                    <a:pt x="109" y="29"/>
                    <a:pt x="109" y="40"/>
                  </a:cubicBezTo>
                  <a:cubicBezTo>
                    <a:pt x="109" y="40"/>
                    <a:pt x="109" y="40"/>
                    <a:pt x="109" y="40"/>
                  </a:cubicBezTo>
                  <a:cubicBezTo>
                    <a:pt x="109" y="61"/>
                    <a:pt x="97" y="73"/>
                    <a:pt x="79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8" y="114"/>
                    <a:pt x="108" y="118"/>
                  </a:cubicBezTo>
                  <a:cubicBezTo>
                    <a:pt x="108" y="124"/>
                    <a:pt x="102" y="128"/>
                    <a:pt x="97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4" y="83"/>
                    <a:pt x="24" y="83"/>
                    <a:pt x="24" y="83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9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8" y="63"/>
                  </a:moveTo>
                  <a:cubicBezTo>
                    <a:pt x="75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5" y="20"/>
                    <a:pt x="58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63"/>
                    <a:pt x="24" y="63"/>
                    <a:pt x="24" y="63"/>
                  </a:cubicBezTo>
                  <a:lnTo>
                    <a:pt x="58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8267701" y="296863"/>
              <a:ext cx="446088" cy="492125"/>
            </a:xfrm>
            <a:custGeom>
              <a:avLst/>
              <a:gdLst>
                <a:gd name="T0" fmla="*/ 48 w 119"/>
                <a:gd name="T1" fmla="*/ 78 h 128"/>
                <a:gd name="T2" fmla="*/ 2 w 119"/>
                <a:gd name="T3" fmla="*/ 19 h 128"/>
                <a:gd name="T4" fmla="*/ 0 w 119"/>
                <a:gd name="T5" fmla="*/ 11 h 128"/>
                <a:gd name="T6" fmla="*/ 12 w 119"/>
                <a:gd name="T7" fmla="*/ 0 h 128"/>
                <a:gd name="T8" fmla="*/ 23 w 119"/>
                <a:gd name="T9" fmla="*/ 7 h 128"/>
                <a:gd name="T10" fmla="*/ 59 w 119"/>
                <a:gd name="T11" fmla="*/ 57 h 128"/>
                <a:gd name="T12" fmla="*/ 97 w 119"/>
                <a:gd name="T13" fmla="*/ 7 h 128"/>
                <a:gd name="T14" fmla="*/ 108 w 119"/>
                <a:gd name="T15" fmla="*/ 0 h 128"/>
                <a:gd name="T16" fmla="*/ 119 w 119"/>
                <a:gd name="T17" fmla="*/ 11 h 128"/>
                <a:gd name="T18" fmla="*/ 116 w 119"/>
                <a:gd name="T19" fmla="*/ 19 h 128"/>
                <a:gd name="T20" fmla="*/ 71 w 119"/>
                <a:gd name="T21" fmla="*/ 78 h 128"/>
                <a:gd name="T22" fmla="*/ 71 w 119"/>
                <a:gd name="T23" fmla="*/ 117 h 128"/>
                <a:gd name="T24" fmla="*/ 59 w 119"/>
                <a:gd name="T25" fmla="*/ 128 h 128"/>
                <a:gd name="T26" fmla="*/ 48 w 119"/>
                <a:gd name="T27" fmla="*/ 117 h 128"/>
                <a:gd name="T28" fmla="*/ 48 w 119"/>
                <a:gd name="T29" fmla="*/ 7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9" h="128">
                  <a:moveTo>
                    <a:pt x="48" y="78"/>
                  </a:moveTo>
                  <a:cubicBezTo>
                    <a:pt x="2" y="19"/>
                    <a:pt x="2" y="19"/>
                    <a:pt x="2" y="19"/>
                  </a:cubicBezTo>
                  <a:cubicBezTo>
                    <a:pt x="1" y="16"/>
                    <a:pt x="0" y="14"/>
                    <a:pt x="0" y="11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7" y="0"/>
                    <a:pt x="20" y="3"/>
                    <a:pt x="23" y="7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97" y="7"/>
                    <a:pt x="97" y="7"/>
                    <a:pt x="97" y="7"/>
                  </a:cubicBezTo>
                  <a:cubicBezTo>
                    <a:pt x="99" y="3"/>
                    <a:pt x="103" y="0"/>
                    <a:pt x="108" y="0"/>
                  </a:cubicBezTo>
                  <a:cubicBezTo>
                    <a:pt x="114" y="0"/>
                    <a:pt x="119" y="5"/>
                    <a:pt x="119" y="11"/>
                  </a:cubicBezTo>
                  <a:cubicBezTo>
                    <a:pt x="119" y="14"/>
                    <a:pt x="118" y="17"/>
                    <a:pt x="116" y="19"/>
                  </a:cubicBezTo>
                  <a:cubicBezTo>
                    <a:pt x="71" y="78"/>
                    <a:pt x="71" y="78"/>
                    <a:pt x="71" y="78"/>
                  </a:cubicBezTo>
                  <a:cubicBezTo>
                    <a:pt x="71" y="117"/>
                    <a:pt x="71" y="117"/>
                    <a:pt x="71" y="117"/>
                  </a:cubicBezTo>
                  <a:cubicBezTo>
                    <a:pt x="71" y="123"/>
                    <a:pt x="66" y="128"/>
                    <a:pt x="59" y="128"/>
                  </a:cubicBezTo>
                  <a:cubicBezTo>
                    <a:pt x="53" y="128"/>
                    <a:pt x="48" y="123"/>
                    <a:pt x="48" y="117"/>
                  </a:cubicBezTo>
                  <a:lnTo>
                    <a:pt x="48" y="7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" name="Freeform 5"/>
          <p:cNvSpPr>
            <a:spLocks noEditPoints="1"/>
          </p:cNvSpPr>
          <p:nvPr/>
        </p:nvSpPr>
        <p:spPr bwMode="auto">
          <a:xfrm>
            <a:off x="8062913" y="4846638"/>
            <a:ext cx="465137" cy="466725"/>
          </a:xfrm>
          <a:custGeom>
            <a:avLst/>
            <a:gdLst>
              <a:gd name="T0" fmla="*/ 0 w 124"/>
              <a:gd name="T1" fmla="*/ 62 h 124"/>
              <a:gd name="T2" fmla="*/ 124 w 124"/>
              <a:gd name="T3" fmla="*/ 62 h 124"/>
              <a:gd name="T4" fmla="*/ 116 w 124"/>
              <a:gd name="T5" fmla="*/ 60 h 124"/>
              <a:gd name="T6" fmla="*/ 87 w 124"/>
              <a:gd name="T7" fmla="*/ 35 h 124"/>
              <a:gd name="T8" fmla="*/ 116 w 124"/>
              <a:gd name="T9" fmla="*/ 60 h 124"/>
              <a:gd name="T10" fmla="*/ 43 w 124"/>
              <a:gd name="T11" fmla="*/ 95 h 124"/>
              <a:gd name="T12" fmla="*/ 60 w 124"/>
              <a:gd name="T13" fmla="*/ 116 h 124"/>
              <a:gd name="T14" fmla="*/ 64 w 124"/>
              <a:gd name="T15" fmla="*/ 8 h 124"/>
              <a:gd name="T16" fmla="*/ 64 w 124"/>
              <a:gd name="T17" fmla="*/ 36 h 124"/>
              <a:gd name="T18" fmla="*/ 64 w 124"/>
              <a:gd name="T19" fmla="*/ 8 h 124"/>
              <a:gd name="T20" fmla="*/ 100 w 124"/>
              <a:gd name="T21" fmla="*/ 23 h 124"/>
              <a:gd name="T22" fmla="*/ 71 w 124"/>
              <a:gd name="T23" fmla="*/ 9 h 124"/>
              <a:gd name="T24" fmla="*/ 60 w 124"/>
              <a:gd name="T25" fmla="*/ 36 h 124"/>
              <a:gd name="T26" fmla="*/ 60 w 124"/>
              <a:gd name="T27" fmla="*/ 8 h 124"/>
              <a:gd name="T28" fmla="*/ 38 w 124"/>
              <a:gd name="T29" fmla="*/ 31 h 124"/>
              <a:gd name="T30" fmla="*/ 53 w 124"/>
              <a:gd name="T31" fmla="*/ 9 h 124"/>
              <a:gd name="T32" fmla="*/ 40 w 124"/>
              <a:gd name="T33" fmla="*/ 36 h 124"/>
              <a:gd name="T34" fmla="*/ 60 w 124"/>
              <a:gd name="T35" fmla="*/ 60 h 124"/>
              <a:gd name="T36" fmla="*/ 40 w 124"/>
              <a:gd name="T37" fmla="*/ 36 h 124"/>
              <a:gd name="T38" fmla="*/ 60 w 124"/>
              <a:gd name="T39" fmla="*/ 88 h 124"/>
              <a:gd name="T40" fmla="*/ 36 w 124"/>
              <a:gd name="T41" fmla="*/ 64 h 124"/>
              <a:gd name="T42" fmla="*/ 53 w 124"/>
              <a:gd name="T43" fmla="*/ 115 h 124"/>
              <a:gd name="T44" fmla="*/ 40 w 124"/>
              <a:gd name="T45" fmla="*/ 96 h 124"/>
              <a:gd name="T46" fmla="*/ 64 w 124"/>
              <a:gd name="T47" fmla="*/ 116 h 124"/>
              <a:gd name="T48" fmla="*/ 81 w 124"/>
              <a:gd name="T49" fmla="*/ 95 h 124"/>
              <a:gd name="T50" fmla="*/ 64 w 124"/>
              <a:gd name="T51" fmla="*/ 116 h 124"/>
              <a:gd name="T52" fmla="*/ 97 w 124"/>
              <a:gd name="T53" fmla="*/ 103 h 124"/>
              <a:gd name="T54" fmla="*/ 84 w 124"/>
              <a:gd name="T55" fmla="*/ 96 h 124"/>
              <a:gd name="T56" fmla="*/ 64 w 124"/>
              <a:gd name="T57" fmla="*/ 88 h 124"/>
              <a:gd name="T58" fmla="*/ 88 w 124"/>
              <a:gd name="T59" fmla="*/ 64 h 124"/>
              <a:gd name="T60" fmla="*/ 64 w 124"/>
              <a:gd name="T61" fmla="*/ 60 h 124"/>
              <a:gd name="T62" fmla="*/ 84 w 124"/>
              <a:gd name="T63" fmla="*/ 36 h 124"/>
              <a:gd name="T64" fmla="*/ 64 w 124"/>
              <a:gd name="T65" fmla="*/ 60 h 124"/>
              <a:gd name="T66" fmla="*/ 37 w 124"/>
              <a:gd name="T67" fmla="*/ 35 h 124"/>
              <a:gd name="T68" fmla="*/ 8 w 124"/>
              <a:gd name="T69" fmla="*/ 60 h 124"/>
              <a:gd name="T70" fmla="*/ 8 w 124"/>
              <a:gd name="T71" fmla="*/ 64 h 124"/>
              <a:gd name="T72" fmla="*/ 38 w 124"/>
              <a:gd name="T73" fmla="*/ 93 h 124"/>
              <a:gd name="T74" fmla="*/ 8 w 124"/>
              <a:gd name="T75" fmla="*/ 64 h 124"/>
              <a:gd name="T76" fmla="*/ 86 w 124"/>
              <a:gd name="T77" fmla="*/ 93 h 124"/>
              <a:gd name="T78" fmla="*/ 116 w 124"/>
              <a:gd name="T79" fmla="*/ 64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24" h="124">
                <a:moveTo>
                  <a:pt x="62" y="0"/>
                </a:moveTo>
                <a:cubicBezTo>
                  <a:pt x="28" y="0"/>
                  <a:pt x="0" y="28"/>
                  <a:pt x="0" y="62"/>
                </a:cubicBezTo>
                <a:cubicBezTo>
                  <a:pt x="0" y="96"/>
                  <a:pt x="28" y="124"/>
                  <a:pt x="62" y="124"/>
                </a:cubicBezTo>
                <a:cubicBezTo>
                  <a:pt x="96" y="124"/>
                  <a:pt x="124" y="96"/>
                  <a:pt x="124" y="62"/>
                </a:cubicBezTo>
                <a:cubicBezTo>
                  <a:pt x="124" y="28"/>
                  <a:pt x="96" y="0"/>
                  <a:pt x="62" y="0"/>
                </a:cubicBezTo>
                <a:close/>
                <a:moveTo>
                  <a:pt x="116" y="60"/>
                </a:moveTo>
                <a:cubicBezTo>
                  <a:pt x="92" y="60"/>
                  <a:pt x="92" y="60"/>
                  <a:pt x="92" y="60"/>
                </a:cubicBezTo>
                <a:cubicBezTo>
                  <a:pt x="92" y="51"/>
                  <a:pt x="90" y="43"/>
                  <a:pt x="87" y="35"/>
                </a:cubicBezTo>
                <a:cubicBezTo>
                  <a:pt x="93" y="33"/>
                  <a:pt x="98" y="30"/>
                  <a:pt x="102" y="26"/>
                </a:cubicBezTo>
                <a:cubicBezTo>
                  <a:pt x="110" y="35"/>
                  <a:pt x="115" y="47"/>
                  <a:pt x="116" y="60"/>
                </a:cubicBezTo>
                <a:close/>
                <a:moveTo>
                  <a:pt x="60" y="116"/>
                </a:moveTo>
                <a:cubicBezTo>
                  <a:pt x="53" y="110"/>
                  <a:pt x="48" y="103"/>
                  <a:pt x="43" y="95"/>
                </a:cubicBezTo>
                <a:cubicBezTo>
                  <a:pt x="49" y="93"/>
                  <a:pt x="54" y="92"/>
                  <a:pt x="60" y="92"/>
                </a:cubicBezTo>
                <a:cubicBezTo>
                  <a:pt x="60" y="116"/>
                  <a:pt x="60" y="116"/>
                  <a:pt x="60" y="116"/>
                </a:cubicBezTo>
                <a:cubicBezTo>
                  <a:pt x="60" y="116"/>
                  <a:pt x="60" y="116"/>
                  <a:pt x="60" y="116"/>
                </a:cubicBezTo>
                <a:close/>
                <a:moveTo>
                  <a:pt x="64" y="8"/>
                </a:moveTo>
                <a:cubicBezTo>
                  <a:pt x="72" y="14"/>
                  <a:pt x="78" y="23"/>
                  <a:pt x="82" y="33"/>
                </a:cubicBezTo>
                <a:cubicBezTo>
                  <a:pt x="76" y="35"/>
                  <a:pt x="70" y="36"/>
                  <a:pt x="64" y="36"/>
                </a:cubicBezTo>
                <a:cubicBezTo>
                  <a:pt x="64" y="8"/>
                  <a:pt x="64" y="8"/>
                  <a:pt x="64" y="8"/>
                </a:cubicBezTo>
                <a:cubicBezTo>
                  <a:pt x="64" y="8"/>
                  <a:pt x="64" y="8"/>
                  <a:pt x="64" y="8"/>
                </a:cubicBezTo>
                <a:close/>
                <a:moveTo>
                  <a:pt x="71" y="9"/>
                </a:moveTo>
                <a:cubicBezTo>
                  <a:pt x="82" y="11"/>
                  <a:pt x="92" y="16"/>
                  <a:pt x="100" y="23"/>
                </a:cubicBezTo>
                <a:cubicBezTo>
                  <a:pt x="95" y="26"/>
                  <a:pt x="91" y="29"/>
                  <a:pt x="86" y="31"/>
                </a:cubicBezTo>
                <a:cubicBezTo>
                  <a:pt x="82" y="23"/>
                  <a:pt x="77" y="15"/>
                  <a:pt x="71" y="9"/>
                </a:cubicBezTo>
                <a:close/>
                <a:moveTo>
                  <a:pt x="60" y="8"/>
                </a:moveTo>
                <a:cubicBezTo>
                  <a:pt x="60" y="36"/>
                  <a:pt x="60" y="36"/>
                  <a:pt x="60" y="36"/>
                </a:cubicBezTo>
                <a:cubicBezTo>
                  <a:pt x="54" y="36"/>
                  <a:pt x="48" y="35"/>
                  <a:pt x="42" y="33"/>
                </a:cubicBezTo>
                <a:cubicBezTo>
                  <a:pt x="46" y="23"/>
                  <a:pt x="52" y="14"/>
                  <a:pt x="60" y="8"/>
                </a:cubicBezTo>
                <a:cubicBezTo>
                  <a:pt x="60" y="8"/>
                  <a:pt x="60" y="8"/>
                  <a:pt x="60" y="8"/>
                </a:cubicBezTo>
                <a:close/>
                <a:moveTo>
                  <a:pt x="38" y="31"/>
                </a:moveTo>
                <a:cubicBezTo>
                  <a:pt x="33" y="29"/>
                  <a:pt x="29" y="26"/>
                  <a:pt x="24" y="23"/>
                </a:cubicBezTo>
                <a:cubicBezTo>
                  <a:pt x="32" y="16"/>
                  <a:pt x="42" y="11"/>
                  <a:pt x="53" y="9"/>
                </a:cubicBezTo>
                <a:cubicBezTo>
                  <a:pt x="47" y="15"/>
                  <a:pt x="42" y="23"/>
                  <a:pt x="38" y="31"/>
                </a:cubicBezTo>
                <a:close/>
                <a:moveTo>
                  <a:pt x="40" y="36"/>
                </a:moveTo>
                <a:cubicBezTo>
                  <a:pt x="47" y="38"/>
                  <a:pt x="53" y="40"/>
                  <a:pt x="60" y="40"/>
                </a:cubicBezTo>
                <a:cubicBezTo>
                  <a:pt x="60" y="60"/>
                  <a:pt x="60" y="60"/>
                  <a:pt x="60" y="60"/>
                </a:cubicBezTo>
                <a:cubicBezTo>
                  <a:pt x="36" y="60"/>
                  <a:pt x="36" y="60"/>
                  <a:pt x="36" y="60"/>
                </a:cubicBezTo>
                <a:cubicBezTo>
                  <a:pt x="36" y="52"/>
                  <a:pt x="38" y="44"/>
                  <a:pt x="40" y="36"/>
                </a:cubicBezTo>
                <a:close/>
                <a:moveTo>
                  <a:pt x="60" y="64"/>
                </a:moveTo>
                <a:cubicBezTo>
                  <a:pt x="60" y="88"/>
                  <a:pt x="60" y="88"/>
                  <a:pt x="60" y="88"/>
                </a:cubicBezTo>
                <a:cubicBezTo>
                  <a:pt x="54" y="88"/>
                  <a:pt x="48" y="89"/>
                  <a:pt x="42" y="91"/>
                </a:cubicBezTo>
                <a:cubicBezTo>
                  <a:pt x="38" y="83"/>
                  <a:pt x="36" y="74"/>
                  <a:pt x="36" y="64"/>
                </a:cubicBezTo>
                <a:lnTo>
                  <a:pt x="60" y="64"/>
                </a:lnTo>
                <a:close/>
                <a:moveTo>
                  <a:pt x="53" y="115"/>
                </a:moveTo>
                <a:cubicBezTo>
                  <a:pt x="43" y="114"/>
                  <a:pt x="34" y="109"/>
                  <a:pt x="27" y="103"/>
                </a:cubicBezTo>
                <a:cubicBezTo>
                  <a:pt x="31" y="100"/>
                  <a:pt x="35" y="98"/>
                  <a:pt x="40" y="96"/>
                </a:cubicBezTo>
                <a:cubicBezTo>
                  <a:pt x="43" y="103"/>
                  <a:pt x="48" y="110"/>
                  <a:pt x="53" y="115"/>
                </a:cubicBezTo>
                <a:close/>
                <a:moveTo>
                  <a:pt x="64" y="116"/>
                </a:moveTo>
                <a:cubicBezTo>
                  <a:pt x="64" y="92"/>
                  <a:pt x="64" y="92"/>
                  <a:pt x="64" y="92"/>
                </a:cubicBezTo>
                <a:cubicBezTo>
                  <a:pt x="70" y="92"/>
                  <a:pt x="75" y="93"/>
                  <a:pt x="81" y="95"/>
                </a:cubicBezTo>
                <a:cubicBezTo>
                  <a:pt x="76" y="103"/>
                  <a:pt x="71" y="110"/>
                  <a:pt x="64" y="116"/>
                </a:cubicBezTo>
                <a:cubicBezTo>
                  <a:pt x="64" y="116"/>
                  <a:pt x="64" y="116"/>
                  <a:pt x="64" y="116"/>
                </a:cubicBezTo>
                <a:close/>
                <a:moveTo>
                  <a:pt x="84" y="96"/>
                </a:moveTo>
                <a:cubicBezTo>
                  <a:pt x="89" y="98"/>
                  <a:pt x="93" y="100"/>
                  <a:pt x="97" y="103"/>
                </a:cubicBezTo>
                <a:cubicBezTo>
                  <a:pt x="90" y="109"/>
                  <a:pt x="81" y="114"/>
                  <a:pt x="71" y="115"/>
                </a:cubicBezTo>
                <a:cubicBezTo>
                  <a:pt x="76" y="110"/>
                  <a:pt x="81" y="103"/>
                  <a:pt x="84" y="96"/>
                </a:cubicBezTo>
                <a:close/>
                <a:moveTo>
                  <a:pt x="82" y="91"/>
                </a:moveTo>
                <a:cubicBezTo>
                  <a:pt x="76" y="89"/>
                  <a:pt x="70" y="88"/>
                  <a:pt x="64" y="88"/>
                </a:cubicBezTo>
                <a:cubicBezTo>
                  <a:pt x="64" y="64"/>
                  <a:pt x="64" y="64"/>
                  <a:pt x="64" y="64"/>
                </a:cubicBezTo>
                <a:cubicBezTo>
                  <a:pt x="88" y="64"/>
                  <a:pt x="88" y="64"/>
                  <a:pt x="88" y="64"/>
                </a:cubicBezTo>
                <a:cubicBezTo>
                  <a:pt x="88" y="74"/>
                  <a:pt x="86" y="83"/>
                  <a:pt x="82" y="91"/>
                </a:cubicBezTo>
                <a:close/>
                <a:moveTo>
                  <a:pt x="64" y="60"/>
                </a:moveTo>
                <a:cubicBezTo>
                  <a:pt x="64" y="40"/>
                  <a:pt x="64" y="40"/>
                  <a:pt x="64" y="40"/>
                </a:cubicBezTo>
                <a:cubicBezTo>
                  <a:pt x="71" y="40"/>
                  <a:pt x="77" y="38"/>
                  <a:pt x="84" y="36"/>
                </a:cubicBezTo>
                <a:cubicBezTo>
                  <a:pt x="86" y="44"/>
                  <a:pt x="88" y="52"/>
                  <a:pt x="88" y="60"/>
                </a:cubicBezTo>
                <a:lnTo>
                  <a:pt x="64" y="60"/>
                </a:lnTo>
                <a:close/>
                <a:moveTo>
                  <a:pt x="22" y="26"/>
                </a:moveTo>
                <a:cubicBezTo>
                  <a:pt x="26" y="30"/>
                  <a:pt x="31" y="33"/>
                  <a:pt x="37" y="35"/>
                </a:cubicBezTo>
                <a:cubicBezTo>
                  <a:pt x="34" y="43"/>
                  <a:pt x="32" y="51"/>
                  <a:pt x="32" y="60"/>
                </a:cubicBezTo>
                <a:cubicBezTo>
                  <a:pt x="8" y="60"/>
                  <a:pt x="8" y="60"/>
                  <a:pt x="8" y="60"/>
                </a:cubicBezTo>
                <a:cubicBezTo>
                  <a:pt x="9" y="47"/>
                  <a:pt x="14" y="35"/>
                  <a:pt x="22" y="26"/>
                </a:cubicBezTo>
                <a:close/>
                <a:moveTo>
                  <a:pt x="8" y="64"/>
                </a:moveTo>
                <a:cubicBezTo>
                  <a:pt x="32" y="64"/>
                  <a:pt x="32" y="64"/>
                  <a:pt x="32" y="64"/>
                </a:cubicBezTo>
                <a:cubicBezTo>
                  <a:pt x="32" y="74"/>
                  <a:pt x="34" y="84"/>
                  <a:pt x="38" y="93"/>
                </a:cubicBezTo>
                <a:cubicBezTo>
                  <a:pt x="33" y="95"/>
                  <a:pt x="28" y="97"/>
                  <a:pt x="24" y="100"/>
                </a:cubicBezTo>
                <a:cubicBezTo>
                  <a:pt x="15" y="91"/>
                  <a:pt x="9" y="78"/>
                  <a:pt x="8" y="64"/>
                </a:cubicBezTo>
                <a:close/>
                <a:moveTo>
                  <a:pt x="100" y="100"/>
                </a:moveTo>
                <a:cubicBezTo>
                  <a:pt x="96" y="97"/>
                  <a:pt x="91" y="95"/>
                  <a:pt x="86" y="93"/>
                </a:cubicBezTo>
                <a:cubicBezTo>
                  <a:pt x="90" y="84"/>
                  <a:pt x="92" y="74"/>
                  <a:pt x="92" y="64"/>
                </a:cubicBezTo>
                <a:cubicBezTo>
                  <a:pt x="116" y="64"/>
                  <a:pt x="116" y="64"/>
                  <a:pt x="116" y="64"/>
                </a:cubicBezTo>
                <a:cubicBezTo>
                  <a:pt x="115" y="78"/>
                  <a:pt x="109" y="91"/>
                  <a:pt x="100" y="100"/>
                </a:cubicBezTo>
                <a:close/>
              </a:path>
            </a:pathLst>
          </a:cu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" name="Freeform 6"/>
          <p:cNvSpPr>
            <a:spLocks noEditPoints="1"/>
          </p:cNvSpPr>
          <p:nvPr/>
        </p:nvSpPr>
        <p:spPr bwMode="auto">
          <a:xfrm>
            <a:off x="7416800" y="4997451"/>
            <a:ext cx="88900" cy="120650"/>
          </a:xfrm>
          <a:custGeom>
            <a:avLst/>
            <a:gdLst>
              <a:gd name="T0" fmla="*/ 11 w 24"/>
              <a:gd name="T1" fmla="*/ 2 h 32"/>
              <a:gd name="T2" fmla="*/ 8 w 24"/>
              <a:gd name="T3" fmla="*/ 0 h 32"/>
              <a:gd name="T4" fmla="*/ 4 w 24"/>
              <a:gd name="T5" fmla="*/ 0 h 32"/>
              <a:gd name="T6" fmla="*/ 0 w 24"/>
              <a:gd name="T7" fmla="*/ 4 h 32"/>
              <a:gd name="T8" fmla="*/ 0 w 24"/>
              <a:gd name="T9" fmla="*/ 28 h 32"/>
              <a:gd name="T10" fmla="*/ 4 w 24"/>
              <a:gd name="T11" fmla="*/ 32 h 32"/>
              <a:gd name="T12" fmla="*/ 20 w 24"/>
              <a:gd name="T13" fmla="*/ 32 h 32"/>
              <a:gd name="T14" fmla="*/ 24 w 24"/>
              <a:gd name="T15" fmla="*/ 28 h 32"/>
              <a:gd name="T16" fmla="*/ 24 w 24"/>
              <a:gd name="T17" fmla="*/ 22 h 32"/>
              <a:gd name="T18" fmla="*/ 23 w 24"/>
              <a:gd name="T19" fmla="*/ 20 h 32"/>
              <a:gd name="T20" fmla="*/ 11 w 24"/>
              <a:gd name="T21" fmla="*/ 2 h 32"/>
              <a:gd name="T22" fmla="*/ 20 w 24"/>
              <a:gd name="T23" fmla="*/ 28 h 32"/>
              <a:gd name="T24" fmla="*/ 4 w 24"/>
              <a:gd name="T25" fmla="*/ 28 h 32"/>
              <a:gd name="T26" fmla="*/ 4 w 24"/>
              <a:gd name="T27" fmla="*/ 4 h 32"/>
              <a:gd name="T28" fmla="*/ 8 w 24"/>
              <a:gd name="T29" fmla="*/ 4 h 32"/>
              <a:gd name="T30" fmla="*/ 20 w 24"/>
              <a:gd name="T31" fmla="*/ 22 h 32"/>
              <a:gd name="T32" fmla="*/ 20 w 24"/>
              <a:gd name="T33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4" h="32">
                <a:moveTo>
                  <a:pt x="11" y="2"/>
                </a:moveTo>
                <a:cubicBezTo>
                  <a:pt x="11" y="1"/>
                  <a:pt x="9" y="0"/>
                  <a:pt x="8" y="0"/>
                </a:cubicBez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28"/>
                  <a:pt x="0" y="28"/>
                  <a:pt x="0" y="28"/>
                </a:cubicBezTo>
                <a:cubicBezTo>
                  <a:pt x="0" y="30"/>
                  <a:pt x="2" y="32"/>
                  <a:pt x="4" y="32"/>
                </a:cubicBezTo>
                <a:cubicBezTo>
                  <a:pt x="20" y="32"/>
                  <a:pt x="20" y="32"/>
                  <a:pt x="20" y="32"/>
                </a:cubicBezTo>
                <a:cubicBezTo>
                  <a:pt x="22" y="32"/>
                  <a:pt x="24" y="30"/>
                  <a:pt x="24" y="28"/>
                </a:cubicBezTo>
                <a:cubicBezTo>
                  <a:pt x="24" y="22"/>
                  <a:pt x="24" y="22"/>
                  <a:pt x="24" y="22"/>
                </a:cubicBezTo>
                <a:cubicBezTo>
                  <a:pt x="24" y="21"/>
                  <a:pt x="24" y="20"/>
                  <a:pt x="23" y="20"/>
                </a:cubicBezTo>
                <a:lnTo>
                  <a:pt x="11" y="2"/>
                </a:lnTo>
                <a:close/>
                <a:moveTo>
                  <a:pt x="20" y="28"/>
                </a:moveTo>
                <a:cubicBezTo>
                  <a:pt x="4" y="28"/>
                  <a:pt x="4" y="28"/>
                  <a:pt x="4" y="28"/>
                </a:cubicBezTo>
                <a:cubicBezTo>
                  <a:pt x="4" y="4"/>
                  <a:pt x="4" y="4"/>
                  <a:pt x="4" y="4"/>
                </a:cubicBezTo>
                <a:cubicBezTo>
                  <a:pt x="8" y="4"/>
                  <a:pt x="8" y="4"/>
                  <a:pt x="8" y="4"/>
                </a:cubicBezTo>
                <a:cubicBezTo>
                  <a:pt x="20" y="22"/>
                  <a:pt x="20" y="22"/>
                  <a:pt x="20" y="22"/>
                </a:cubicBezTo>
                <a:lnTo>
                  <a:pt x="20" y="28"/>
                </a:lnTo>
                <a:close/>
              </a:path>
            </a:pathLst>
          </a:cu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" name="Freeform 7"/>
          <p:cNvSpPr>
            <a:spLocks noEditPoints="1"/>
          </p:cNvSpPr>
          <p:nvPr/>
        </p:nvSpPr>
        <p:spPr bwMode="auto">
          <a:xfrm>
            <a:off x="7085013" y="4876801"/>
            <a:ext cx="481012" cy="392113"/>
          </a:xfrm>
          <a:custGeom>
            <a:avLst/>
            <a:gdLst>
              <a:gd name="T0" fmla="*/ 126 w 128"/>
              <a:gd name="T1" fmla="*/ 49 h 104"/>
              <a:gd name="T2" fmla="*/ 110 w 128"/>
              <a:gd name="T3" fmla="*/ 25 h 104"/>
              <a:gd name="T4" fmla="*/ 100 w 128"/>
              <a:gd name="T5" fmla="*/ 20 h 104"/>
              <a:gd name="T6" fmla="*/ 84 w 128"/>
              <a:gd name="T7" fmla="*/ 20 h 104"/>
              <a:gd name="T8" fmla="*/ 84 w 128"/>
              <a:gd name="T9" fmla="*/ 12 h 104"/>
              <a:gd name="T10" fmla="*/ 72 w 128"/>
              <a:gd name="T11" fmla="*/ 0 h 104"/>
              <a:gd name="T12" fmla="*/ 12 w 128"/>
              <a:gd name="T13" fmla="*/ 0 h 104"/>
              <a:gd name="T14" fmla="*/ 0 w 128"/>
              <a:gd name="T15" fmla="*/ 12 h 104"/>
              <a:gd name="T16" fmla="*/ 0 w 128"/>
              <a:gd name="T17" fmla="*/ 56 h 104"/>
              <a:gd name="T18" fmla="*/ 12 w 128"/>
              <a:gd name="T19" fmla="*/ 68 h 104"/>
              <a:gd name="T20" fmla="*/ 12 w 128"/>
              <a:gd name="T21" fmla="*/ 68 h 104"/>
              <a:gd name="T22" fmla="*/ 12 w 128"/>
              <a:gd name="T23" fmla="*/ 80 h 104"/>
              <a:gd name="T24" fmla="*/ 24 w 128"/>
              <a:gd name="T25" fmla="*/ 92 h 104"/>
              <a:gd name="T26" fmla="*/ 29 w 128"/>
              <a:gd name="T27" fmla="*/ 92 h 104"/>
              <a:gd name="T28" fmla="*/ 44 w 128"/>
              <a:gd name="T29" fmla="*/ 104 h 104"/>
              <a:gd name="T30" fmla="*/ 59 w 128"/>
              <a:gd name="T31" fmla="*/ 92 h 104"/>
              <a:gd name="T32" fmla="*/ 81 w 128"/>
              <a:gd name="T33" fmla="*/ 92 h 104"/>
              <a:gd name="T34" fmla="*/ 96 w 128"/>
              <a:gd name="T35" fmla="*/ 104 h 104"/>
              <a:gd name="T36" fmla="*/ 111 w 128"/>
              <a:gd name="T37" fmla="*/ 92 h 104"/>
              <a:gd name="T38" fmla="*/ 116 w 128"/>
              <a:gd name="T39" fmla="*/ 92 h 104"/>
              <a:gd name="T40" fmla="*/ 128 w 128"/>
              <a:gd name="T41" fmla="*/ 80 h 104"/>
              <a:gd name="T42" fmla="*/ 128 w 128"/>
              <a:gd name="T43" fmla="*/ 56 h 104"/>
              <a:gd name="T44" fmla="*/ 126 w 128"/>
              <a:gd name="T45" fmla="*/ 49 h 104"/>
              <a:gd name="T46" fmla="*/ 12 w 128"/>
              <a:gd name="T47" fmla="*/ 60 h 104"/>
              <a:gd name="T48" fmla="*/ 8 w 128"/>
              <a:gd name="T49" fmla="*/ 56 h 104"/>
              <a:gd name="T50" fmla="*/ 8 w 128"/>
              <a:gd name="T51" fmla="*/ 12 h 104"/>
              <a:gd name="T52" fmla="*/ 12 w 128"/>
              <a:gd name="T53" fmla="*/ 8 h 104"/>
              <a:gd name="T54" fmla="*/ 72 w 128"/>
              <a:gd name="T55" fmla="*/ 8 h 104"/>
              <a:gd name="T56" fmla="*/ 76 w 128"/>
              <a:gd name="T57" fmla="*/ 12 h 104"/>
              <a:gd name="T58" fmla="*/ 76 w 128"/>
              <a:gd name="T59" fmla="*/ 20 h 104"/>
              <a:gd name="T60" fmla="*/ 76 w 128"/>
              <a:gd name="T61" fmla="*/ 28 h 104"/>
              <a:gd name="T62" fmla="*/ 76 w 128"/>
              <a:gd name="T63" fmla="*/ 56 h 104"/>
              <a:gd name="T64" fmla="*/ 72 w 128"/>
              <a:gd name="T65" fmla="*/ 60 h 104"/>
              <a:gd name="T66" fmla="*/ 12 w 128"/>
              <a:gd name="T67" fmla="*/ 60 h 104"/>
              <a:gd name="T68" fmla="*/ 44 w 128"/>
              <a:gd name="T69" fmla="*/ 96 h 104"/>
              <a:gd name="T70" fmla="*/ 36 w 128"/>
              <a:gd name="T71" fmla="*/ 88 h 104"/>
              <a:gd name="T72" fmla="*/ 44 w 128"/>
              <a:gd name="T73" fmla="*/ 80 h 104"/>
              <a:gd name="T74" fmla="*/ 52 w 128"/>
              <a:gd name="T75" fmla="*/ 88 h 104"/>
              <a:gd name="T76" fmla="*/ 44 w 128"/>
              <a:gd name="T77" fmla="*/ 96 h 104"/>
              <a:gd name="T78" fmla="*/ 96 w 128"/>
              <a:gd name="T79" fmla="*/ 96 h 104"/>
              <a:gd name="T80" fmla="*/ 88 w 128"/>
              <a:gd name="T81" fmla="*/ 88 h 104"/>
              <a:gd name="T82" fmla="*/ 96 w 128"/>
              <a:gd name="T83" fmla="*/ 80 h 104"/>
              <a:gd name="T84" fmla="*/ 104 w 128"/>
              <a:gd name="T85" fmla="*/ 88 h 104"/>
              <a:gd name="T86" fmla="*/ 96 w 128"/>
              <a:gd name="T87" fmla="*/ 96 h 104"/>
              <a:gd name="T88" fmla="*/ 120 w 128"/>
              <a:gd name="T89" fmla="*/ 80 h 104"/>
              <a:gd name="T90" fmla="*/ 116 w 128"/>
              <a:gd name="T91" fmla="*/ 84 h 104"/>
              <a:gd name="T92" fmla="*/ 111 w 128"/>
              <a:gd name="T93" fmla="*/ 84 h 104"/>
              <a:gd name="T94" fmla="*/ 96 w 128"/>
              <a:gd name="T95" fmla="*/ 72 h 104"/>
              <a:gd name="T96" fmla="*/ 81 w 128"/>
              <a:gd name="T97" fmla="*/ 84 h 104"/>
              <a:gd name="T98" fmla="*/ 59 w 128"/>
              <a:gd name="T99" fmla="*/ 84 h 104"/>
              <a:gd name="T100" fmla="*/ 44 w 128"/>
              <a:gd name="T101" fmla="*/ 72 h 104"/>
              <a:gd name="T102" fmla="*/ 29 w 128"/>
              <a:gd name="T103" fmla="*/ 84 h 104"/>
              <a:gd name="T104" fmla="*/ 24 w 128"/>
              <a:gd name="T105" fmla="*/ 84 h 104"/>
              <a:gd name="T106" fmla="*/ 20 w 128"/>
              <a:gd name="T107" fmla="*/ 80 h 104"/>
              <a:gd name="T108" fmla="*/ 20 w 128"/>
              <a:gd name="T109" fmla="*/ 68 h 104"/>
              <a:gd name="T110" fmla="*/ 72 w 128"/>
              <a:gd name="T111" fmla="*/ 68 h 104"/>
              <a:gd name="T112" fmla="*/ 84 w 128"/>
              <a:gd name="T113" fmla="*/ 56 h 104"/>
              <a:gd name="T114" fmla="*/ 84 w 128"/>
              <a:gd name="T115" fmla="*/ 28 h 104"/>
              <a:gd name="T116" fmla="*/ 100 w 128"/>
              <a:gd name="T117" fmla="*/ 28 h 104"/>
              <a:gd name="T118" fmla="*/ 103 w 128"/>
              <a:gd name="T119" fmla="*/ 30 h 104"/>
              <a:gd name="T120" fmla="*/ 119 w 128"/>
              <a:gd name="T121" fmla="*/ 54 h 104"/>
              <a:gd name="T122" fmla="*/ 120 w 128"/>
              <a:gd name="T123" fmla="*/ 56 h 104"/>
              <a:gd name="T124" fmla="*/ 120 w 128"/>
              <a:gd name="T125" fmla="*/ 80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28" h="104">
                <a:moveTo>
                  <a:pt x="126" y="49"/>
                </a:moveTo>
                <a:cubicBezTo>
                  <a:pt x="110" y="25"/>
                  <a:pt x="110" y="25"/>
                  <a:pt x="110" y="25"/>
                </a:cubicBezTo>
                <a:cubicBezTo>
                  <a:pt x="108" y="22"/>
                  <a:pt x="104" y="20"/>
                  <a:pt x="100" y="20"/>
                </a:cubicBezTo>
                <a:cubicBezTo>
                  <a:pt x="84" y="20"/>
                  <a:pt x="84" y="20"/>
                  <a:pt x="84" y="20"/>
                </a:cubicBezTo>
                <a:cubicBezTo>
                  <a:pt x="84" y="12"/>
                  <a:pt x="84" y="12"/>
                  <a:pt x="84" y="12"/>
                </a:cubicBezTo>
                <a:cubicBezTo>
                  <a:pt x="84" y="5"/>
                  <a:pt x="79" y="0"/>
                  <a:pt x="72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5" y="0"/>
                  <a:pt x="0" y="5"/>
                  <a:pt x="0" y="12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3"/>
                  <a:pt x="5" y="68"/>
                  <a:pt x="12" y="68"/>
                </a:cubicBezTo>
                <a:cubicBezTo>
                  <a:pt x="12" y="68"/>
                  <a:pt x="12" y="68"/>
                  <a:pt x="12" y="68"/>
                </a:cubicBezTo>
                <a:cubicBezTo>
                  <a:pt x="12" y="80"/>
                  <a:pt x="12" y="80"/>
                  <a:pt x="12" y="80"/>
                </a:cubicBezTo>
                <a:cubicBezTo>
                  <a:pt x="12" y="87"/>
                  <a:pt x="17" y="92"/>
                  <a:pt x="24" y="92"/>
                </a:cubicBezTo>
                <a:cubicBezTo>
                  <a:pt x="29" y="92"/>
                  <a:pt x="29" y="92"/>
                  <a:pt x="29" y="92"/>
                </a:cubicBezTo>
                <a:cubicBezTo>
                  <a:pt x="30" y="99"/>
                  <a:pt x="37" y="104"/>
                  <a:pt x="44" y="104"/>
                </a:cubicBezTo>
                <a:cubicBezTo>
                  <a:pt x="51" y="104"/>
                  <a:pt x="58" y="99"/>
                  <a:pt x="59" y="92"/>
                </a:cubicBezTo>
                <a:cubicBezTo>
                  <a:pt x="81" y="92"/>
                  <a:pt x="81" y="92"/>
                  <a:pt x="81" y="92"/>
                </a:cubicBezTo>
                <a:cubicBezTo>
                  <a:pt x="82" y="99"/>
                  <a:pt x="89" y="104"/>
                  <a:pt x="96" y="104"/>
                </a:cubicBezTo>
                <a:cubicBezTo>
                  <a:pt x="103" y="104"/>
                  <a:pt x="110" y="99"/>
                  <a:pt x="111" y="92"/>
                </a:cubicBezTo>
                <a:cubicBezTo>
                  <a:pt x="116" y="92"/>
                  <a:pt x="116" y="92"/>
                  <a:pt x="116" y="92"/>
                </a:cubicBezTo>
                <a:cubicBezTo>
                  <a:pt x="123" y="92"/>
                  <a:pt x="128" y="87"/>
                  <a:pt x="128" y="80"/>
                </a:cubicBezTo>
                <a:cubicBezTo>
                  <a:pt x="128" y="56"/>
                  <a:pt x="128" y="56"/>
                  <a:pt x="128" y="56"/>
                </a:cubicBezTo>
                <a:cubicBezTo>
                  <a:pt x="128" y="54"/>
                  <a:pt x="127" y="51"/>
                  <a:pt x="126" y="49"/>
                </a:cubicBezTo>
                <a:close/>
                <a:moveTo>
                  <a:pt x="12" y="60"/>
                </a:moveTo>
                <a:cubicBezTo>
                  <a:pt x="10" y="60"/>
                  <a:pt x="8" y="58"/>
                  <a:pt x="8" y="56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0"/>
                  <a:pt x="10" y="8"/>
                  <a:pt x="12" y="8"/>
                </a:cubicBezTo>
                <a:cubicBezTo>
                  <a:pt x="72" y="8"/>
                  <a:pt x="72" y="8"/>
                  <a:pt x="72" y="8"/>
                </a:cubicBezTo>
                <a:cubicBezTo>
                  <a:pt x="74" y="8"/>
                  <a:pt x="76" y="10"/>
                  <a:pt x="76" y="12"/>
                </a:cubicBezTo>
                <a:cubicBezTo>
                  <a:pt x="76" y="20"/>
                  <a:pt x="76" y="20"/>
                  <a:pt x="76" y="20"/>
                </a:cubicBezTo>
                <a:cubicBezTo>
                  <a:pt x="76" y="28"/>
                  <a:pt x="76" y="28"/>
                  <a:pt x="76" y="28"/>
                </a:cubicBezTo>
                <a:cubicBezTo>
                  <a:pt x="76" y="56"/>
                  <a:pt x="76" y="56"/>
                  <a:pt x="76" y="56"/>
                </a:cubicBezTo>
                <a:cubicBezTo>
                  <a:pt x="76" y="58"/>
                  <a:pt x="74" y="60"/>
                  <a:pt x="72" y="60"/>
                </a:cubicBezTo>
                <a:lnTo>
                  <a:pt x="12" y="60"/>
                </a:lnTo>
                <a:close/>
                <a:moveTo>
                  <a:pt x="44" y="96"/>
                </a:moveTo>
                <a:cubicBezTo>
                  <a:pt x="40" y="96"/>
                  <a:pt x="36" y="92"/>
                  <a:pt x="36" y="88"/>
                </a:cubicBezTo>
                <a:cubicBezTo>
                  <a:pt x="36" y="84"/>
                  <a:pt x="40" y="80"/>
                  <a:pt x="44" y="80"/>
                </a:cubicBezTo>
                <a:cubicBezTo>
                  <a:pt x="48" y="80"/>
                  <a:pt x="52" y="84"/>
                  <a:pt x="52" y="88"/>
                </a:cubicBezTo>
                <a:cubicBezTo>
                  <a:pt x="52" y="92"/>
                  <a:pt x="48" y="96"/>
                  <a:pt x="44" y="96"/>
                </a:cubicBezTo>
                <a:close/>
                <a:moveTo>
                  <a:pt x="96" y="96"/>
                </a:moveTo>
                <a:cubicBezTo>
                  <a:pt x="92" y="96"/>
                  <a:pt x="88" y="92"/>
                  <a:pt x="88" y="88"/>
                </a:cubicBezTo>
                <a:cubicBezTo>
                  <a:pt x="88" y="84"/>
                  <a:pt x="92" y="80"/>
                  <a:pt x="96" y="80"/>
                </a:cubicBezTo>
                <a:cubicBezTo>
                  <a:pt x="100" y="80"/>
                  <a:pt x="104" y="84"/>
                  <a:pt x="104" y="88"/>
                </a:cubicBezTo>
                <a:cubicBezTo>
                  <a:pt x="104" y="92"/>
                  <a:pt x="100" y="96"/>
                  <a:pt x="96" y="96"/>
                </a:cubicBezTo>
                <a:close/>
                <a:moveTo>
                  <a:pt x="120" y="80"/>
                </a:moveTo>
                <a:cubicBezTo>
                  <a:pt x="120" y="82"/>
                  <a:pt x="118" y="84"/>
                  <a:pt x="116" y="84"/>
                </a:cubicBezTo>
                <a:cubicBezTo>
                  <a:pt x="111" y="84"/>
                  <a:pt x="111" y="84"/>
                  <a:pt x="111" y="84"/>
                </a:cubicBezTo>
                <a:cubicBezTo>
                  <a:pt x="110" y="77"/>
                  <a:pt x="103" y="72"/>
                  <a:pt x="96" y="72"/>
                </a:cubicBezTo>
                <a:cubicBezTo>
                  <a:pt x="89" y="72"/>
                  <a:pt x="82" y="77"/>
                  <a:pt x="81" y="84"/>
                </a:cubicBezTo>
                <a:cubicBezTo>
                  <a:pt x="59" y="84"/>
                  <a:pt x="59" y="84"/>
                  <a:pt x="59" y="84"/>
                </a:cubicBezTo>
                <a:cubicBezTo>
                  <a:pt x="58" y="77"/>
                  <a:pt x="51" y="72"/>
                  <a:pt x="44" y="72"/>
                </a:cubicBezTo>
                <a:cubicBezTo>
                  <a:pt x="37" y="72"/>
                  <a:pt x="30" y="77"/>
                  <a:pt x="29" y="84"/>
                </a:cubicBezTo>
                <a:cubicBezTo>
                  <a:pt x="24" y="84"/>
                  <a:pt x="24" y="84"/>
                  <a:pt x="24" y="84"/>
                </a:cubicBezTo>
                <a:cubicBezTo>
                  <a:pt x="22" y="84"/>
                  <a:pt x="20" y="82"/>
                  <a:pt x="20" y="80"/>
                </a:cubicBezTo>
                <a:cubicBezTo>
                  <a:pt x="20" y="68"/>
                  <a:pt x="20" y="68"/>
                  <a:pt x="20" y="68"/>
                </a:cubicBezTo>
                <a:cubicBezTo>
                  <a:pt x="72" y="68"/>
                  <a:pt x="72" y="68"/>
                  <a:pt x="72" y="68"/>
                </a:cubicBezTo>
                <a:cubicBezTo>
                  <a:pt x="79" y="68"/>
                  <a:pt x="84" y="63"/>
                  <a:pt x="84" y="56"/>
                </a:cubicBezTo>
                <a:cubicBezTo>
                  <a:pt x="84" y="28"/>
                  <a:pt x="84" y="28"/>
                  <a:pt x="84" y="28"/>
                </a:cubicBezTo>
                <a:cubicBezTo>
                  <a:pt x="100" y="28"/>
                  <a:pt x="100" y="28"/>
                  <a:pt x="100" y="28"/>
                </a:cubicBezTo>
                <a:cubicBezTo>
                  <a:pt x="101" y="28"/>
                  <a:pt x="103" y="29"/>
                  <a:pt x="103" y="30"/>
                </a:cubicBezTo>
                <a:cubicBezTo>
                  <a:pt x="119" y="54"/>
                  <a:pt x="119" y="54"/>
                  <a:pt x="119" y="54"/>
                </a:cubicBezTo>
                <a:cubicBezTo>
                  <a:pt x="120" y="54"/>
                  <a:pt x="120" y="55"/>
                  <a:pt x="120" y="56"/>
                </a:cubicBezTo>
                <a:lnTo>
                  <a:pt x="120" y="80"/>
                </a:lnTo>
                <a:close/>
              </a:path>
            </a:pathLst>
          </a:cu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" name="Freeform 8"/>
          <p:cNvSpPr>
            <a:spLocks noEditPoints="1"/>
          </p:cNvSpPr>
          <p:nvPr/>
        </p:nvSpPr>
        <p:spPr bwMode="auto">
          <a:xfrm>
            <a:off x="6089650" y="4797426"/>
            <a:ext cx="549275" cy="549275"/>
          </a:xfrm>
          <a:custGeom>
            <a:avLst/>
            <a:gdLst>
              <a:gd name="T0" fmla="*/ 97 w 146"/>
              <a:gd name="T1" fmla="*/ 14 h 146"/>
              <a:gd name="T2" fmla="*/ 14 w 146"/>
              <a:gd name="T3" fmla="*/ 49 h 146"/>
              <a:gd name="T4" fmla="*/ 49 w 146"/>
              <a:gd name="T5" fmla="*/ 132 h 146"/>
              <a:gd name="T6" fmla="*/ 132 w 146"/>
              <a:gd name="T7" fmla="*/ 97 h 146"/>
              <a:gd name="T8" fmla="*/ 97 w 146"/>
              <a:gd name="T9" fmla="*/ 14 h 146"/>
              <a:gd name="T10" fmla="*/ 52 w 146"/>
              <a:gd name="T11" fmla="*/ 125 h 146"/>
              <a:gd name="T12" fmla="*/ 21 w 146"/>
              <a:gd name="T13" fmla="*/ 52 h 146"/>
              <a:gd name="T14" fmla="*/ 94 w 146"/>
              <a:gd name="T15" fmla="*/ 21 h 146"/>
              <a:gd name="T16" fmla="*/ 125 w 146"/>
              <a:gd name="T17" fmla="*/ 94 h 146"/>
              <a:gd name="T18" fmla="*/ 52 w 146"/>
              <a:gd name="T19" fmla="*/ 125 h 1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6" h="146">
                <a:moveTo>
                  <a:pt x="97" y="14"/>
                </a:moveTo>
                <a:cubicBezTo>
                  <a:pt x="64" y="0"/>
                  <a:pt x="27" y="16"/>
                  <a:pt x="14" y="49"/>
                </a:cubicBezTo>
                <a:cubicBezTo>
                  <a:pt x="0" y="82"/>
                  <a:pt x="16" y="119"/>
                  <a:pt x="49" y="132"/>
                </a:cubicBezTo>
                <a:cubicBezTo>
                  <a:pt x="82" y="146"/>
                  <a:pt x="119" y="130"/>
                  <a:pt x="132" y="97"/>
                </a:cubicBezTo>
                <a:cubicBezTo>
                  <a:pt x="146" y="64"/>
                  <a:pt x="130" y="27"/>
                  <a:pt x="97" y="14"/>
                </a:cubicBezTo>
                <a:close/>
                <a:moveTo>
                  <a:pt x="52" y="125"/>
                </a:moveTo>
                <a:cubicBezTo>
                  <a:pt x="24" y="114"/>
                  <a:pt x="10" y="81"/>
                  <a:pt x="21" y="52"/>
                </a:cubicBezTo>
                <a:cubicBezTo>
                  <a:pt x="33" y="24"/>
                  <a:pt x="65" y="10"/>
                  <a:pt x="94" y="21"/>
                </a:cubicBezTo>
                <a:cubicBezTo>
                  <a:pt x="123" y="33"/>
                  <a:pt x="136" y="65"/>
                  <a:pt x="125" y="94"/>
                </a:cubicBezTo>
                <a:cubicBezTo>
                  <a:pt x="114" y="123"/>
                  <a:pt x="81" y="136"/>
                  <a:pt x="52" y="125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" name="Freeform 9"/>
          <p:cNvSpPr>
            <a:spLocks noEditPoints="1"/>
          </p:cNvSpPr>
          <p:nvPr/>
        </p:nvSpPr>
        <p:spPr bwMode="auto">
          <a:xfrm>
            <a:off x="6329363" y="5038726"/>
            <a:ext cx="68262" cy="68263"/>
          </a:xfrm>
          <a:custGeom>
            <a:avLst/>
            <a:gdLst>
              <a:gd name="T0" fmla="*/ 12 w 18"/>
              <a:gd name="T1" fmla="*/ 2 h 18"/>
              <a:gd name="T2" fmla="*/ 2 w 18"/>
              <a:gd name="T3" fmla="*/ 6 h 18"/>
              <a:gd name="T4" fmla="*/ 6 w 18"/>
              <a:gd name="T5" fmla="*/ 16 h 18"/>
              <a:gd name="T6" fmla="*/ 16 w 18"/>
              <a:gd name="T7" fmla="*/ 12 h 18"/>
              <a:gd name="T8" fmla="*/ 12 w 18"/>
              <a:gd name="T9" fmla="*/ 2 h 18"/>
              <a:gd name="T10" fmla="*/ 8 w 18"/>
              <a:gd name="T11" fmla="*/ 13 h 18"/>
              <a:gd name="T12" fmla="*/ 5 w 18"/>
              <a:gd name="T13" fmla="*/ 8 h 18"/>
              <a:gd name="T14" fmla="*/ 11 w 18"/>
              <a:gd name="T15" fmla="*/ 5 h 18"/>
              <a:gd name="T16" fmla="*/ 13 w 18"/>
              <a:gd name="T17" fmla="*/ 11 h 18"/>
              <a:gd name="T18" fmla="*/ 8 w 18"/>
              <a:gd name="T19" fmla="*/ 13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18">
                <a:moveTo>
                  <a:pt x="12" y="2"/>
                </a:moveTo>
                <a:cubicBezTo>
                  <a:pt x="8" y="0"/>
                  <a:pt x="3" y="2"/>
                  <a:pt x="2" y="6"/>
                </a:cubicBezTo>
                <a:cubicBezTo>
                  <a:pt x="0" y="10"/>
                  <a:pt x="2" y="15"/>
                  <a:pt x="6" y="16"/>
                </a:cubicBezTo>
                <a:cubicBezTo>
                  <a:pt x="10" y="18"/>
                  <a:pt x="15" y="16"/>
                  <a:pt x="16" y="12"/>
                </a:cubicBezTo>
                <a:cubicBezTo>
                  <a:pt x="18" y="8"/>
                  <a:pt x="16" y="3"/>
                  <a:pt x="12" y="2"/>
                </a:cubicBezTo>
                <a:close/>
                <a:moveTo>
                  <a:pt x="8" y="13"/>
                </a:moveTo>
                <a:cubicBezTo>
                  <a:pt x="5" y="12"/>
                  <a:pt x="4" y="10"/>
                  <a:pt x="5" y="8"/>
                </a:cubicBezTo>
                <a:cubicBezTo>
                  <a:pt x="6" y="5"/>
                  <a:pt x="8" y="4"/>
                  <a:pt x="11" y="5"/>
                </a:cubicBezTo>
                <a:cubicBezTo>
                  <a:pt x="13" y="6"/>
                  <a:pt x="14" y="8"/>
                  <a:pt x="13" y="11"/>
                </a:cubicBezTo>
                <a:cubicBezTo>
                  <a:pt x="12" y="13"/>
                  <a:pt x="10" y="14"/>
                  <a:pt x="8" y="13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" name="Freeform 10"/>
          <p:cNvSpPr>
            <a:spLocks noEditPoints="1"/>
          </p:cNvSpPr>
          <p:nvPr/>
        </p:nvSpPr>
        <p:spPr bwMode="auto">
          <a:xfrm>
            <a:off x="6262688" y="4970463"/>
            <a:ext cx="203200" cy="203200"/>
          </a:xfrm>
          <a:custGeom>
            <a:avLst/>
            <a:gdLst>
              <a:gd name="T0" fmla="*/ 36 w 54"/>
              <a:gd name="T1" fmla="*/ 5 h 54"/>
              <a:gd name="T2" fmla="*/ 5 w 54"/>
              <a:gd name="T3" fmla="*/ 18 h 54"/>
              <a:gd name="T4" fmla="*/ 18 w 54"/>
              <a:gd name="T5" fmla="*/ 49 h 54"/>
              <a:gd name="T6" fmla="*/ 49 w 54"/>
              <a:gd name="T7" fmla="*/ 36 h 54"/>
              <a:gd name="T8" fmla="*/ 36 w 54"/>
              <a:gd name="T9" fmla="*/ 5 h 54"/>
              <a:gd name="T10" fmla="*/ 21 w 54"/>
              <a:gd name="T11" fmla="*/ 42 h 54"/>
              <a:gd name="T12" fmla="*/ 12 w 54"/>
              <a:gd name="T13" fmla="*/ 21 h 54"/>
              <a:gd name="T14" fmla="*/ 33 w 54"/>
              <a:gd name="T15" fmla="*/ 12 h 54"/>
              <a:gd name="T16" fmla="*/ 42 w 54"/>
              <a:gd name="T17" fmla="*/ 33 h 54"/>
              <a:gd name="T18" fmla="*/ 21 w 54"/>
              <a:gd name="T19" fmla="*/ 42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4" h="54">
                <a:moveTo>
                  <a:pt x="36" y="5"/>
                </a:moveTo>
                <a:cubicBezTo>
                  <a:pt x="24" y="0"/>
                  <a:pt x="10" y="6"/>
                  <a:pt x="5" y="18"/>
                </a:cubicBezTo>
                <a:cubicBezTo>
                  <a:pt x="0" y="30"/>
                  <a:pt x="6" y="44"/>
                  <a:pt x="18" y="49"/>
                </a:cubicBezTo>
                <a:cubicBezTo>
                  <a:pt x="30" y="54"/>
                  <a:pt x="44" y="48"/>
                  <a:pt x="49" y="36"/>
                </a:cubicBezTo>
                <a:cubicBezTo>
                  <a:pt x="54" y="24"/>
                  <a:pt x="48" y="10"/>
                  <a:pt x="36" y="5"/>
                </a:cubicBezTo>
                <a:close/>
                <a:moveTo>
                  <a:pt x="21" y="42"/>
                </a:moveTo>
                <a:cubicBezTo>
                  <a:pt x="13" y="39"/>
                  <a:pt x="9" y="29"/>
                  <a:pt x="12" y="21"/>
                </a:cubicBezTo>
                <a:cubicBezTo>
                  <a:pt x="15" y="13"/>
                  <a:pt x="25" y="9"/>
                  <a:pt x="33" y="12"/>
                </a:cubicBezTo>
                <a:cubicBezTo>
                  <a:pt x="41" y="15"/>
                  <a:pt x="45" y="25"/>
                  <a:pt x="42" y="33"/>
                </a:cubicBezTo>
                <a:cubicBezTo>
                  <a:pt x="39" y="41"/>
                  <a:pt x="29" y="45"/>
                  <a:pt x="21" y="4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6" name="Freeform 11"/>
          <p:cNvSpPr>
            <a:spLocks/>
          </p:cNvSpPr>
          <p:nvPr/>
        </p:nvSpPr>
        <p:spPr bwMode="auto">
          <a:xfrm>
            <a:off x="6400800" y="5106988"/>
            <a:ext cx="76200" cy="77788"/>
          </a:xfrm>
          <a:custGeom>
            <a:avLst/>
            <a:gdLst>
              <a:gd name="T0" fmla="*/ 20 w 20"/>
              <a:gd name="T1" fmla="*/ 3 h 21"/>
              <a:gd name="T2" fmla="*/ 19 w 20"/>
              <a:gd name="T3" fmla="*/ 0 h 21"/>
              <a:gd name="T4" fmla="*/ 16 w 20"/>
              <a:gd name="T5" fmla="*/ 1 h 21"/>
              <a:gd name="T6" fmla="*/ 16 w 20"/>
              <a:gd name="T7" fmla="*/ 1 h 21"/>
              <a:gd name="T8" fmla="*/ 1 w 20"/>
              <a:gd name="T9" fmla="*/ 17 h 21"/>
              <a:gd name="T10" fmla="*/ 0 w 20"/>
              <a:gd name="T11" fmla="*/ 19 h 21"/>
              <a:gd name="T12" fmla="*/ 3 w 20"/>
              <a:gd name="T13" fmla="*/ 20 h 21"/>
              <a:gd name="T14" fmla="*/ 3 w 20"/>
              <a:gd name="T15" fmla="*/ 20 h 21"/>
              <a:gd name="T16" fmla="*/ 20 w 20"/>
              <a:gd name="T17" fmla="*/ 3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0" h="21">
                <a:moveTo>
                  <a:pt x="20" y="3"/>
                </a:moveTo>
                <a:cubicBezTo>
                  <a:pt x="20" y="2"/>
                  <a:pt x="20" y="1"/>
                  <a:pt x="19" y="0"/>
                </a:cubicBezTo>
                <a:cubicBezTo>
                  <a:pt x="18" y="0"/>
                  <a:pt x="16" y="0"/>
                  <a:pt x="16" y="1"/>
                </a:cubicBezTo>
                <a:cubicBezTo>
                  <a:pt x="16" y="1"/>
                  <a:pt x="16" y="1"/>
                  <a:pt x="16" y="1"/>
                </a:cubicBezTo>
                <a:cubicBezTo>
                  <a:pt x="13" y="9"/>
                  <a:pt x="8" y="14"/>
                  <a:pt x="1" y="17"/>
                </a:cubicBezTo>
                <a:cubicBezTo>
                  <a:pt x="0" y="17"/>
                  <a:pt x="0" y="18"/>
                  <a:pt x="0" y="19"/>
                </a:cubicBezTo>
                <a:cubicBezTo>
                  <a:pt x="0" y="20"/>
                  <a:pt x="2" y="21"/>
                  <a:pt x="3" y="20"/>
                </a:cubicBezTo>
                <a:cubicBezTo>
                  <a:pt x="3" y="20"/>
                  <a:pt x="3" y="20"/>
                  <a:pt x="3" y="20"/>
                </a:cubicBezTo>
                <a:cubicBezTo>
                  <a:pt x="10" y="17"/>
                  <a:pt x="16" y="11"/>
                  <a:pt x="20" y="3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7" name="Freeform 12"/>
          <p:cNvSpPr>
            <a:spLocks/>
          </p:cNvSpPr>
          <p:nvPr/>
        </p:nvSpPr>
        <p:spPr bwMode="auto">
          <a:xfrm>
            <a:off x="6424613" y="5129213"/>
            <a:ext cx="107950" cy="112713"/>
          </a:xfrm>
          <a:custGeom>
            <a:avLst/>
            <a:gdLst>
              <a:gd name="T0" fmla="*/ 27 w 29"/>
              <a:gd name="T1" fmla="*/ 0 h 30"/>
              <a:gd name="T2" fmla="*/ 25 w 29"/>
              <a:gd name="T3" fmla="*/ 1 h 30"/>
              <a:gd name="T4" fmla="*/ 1 w 29"/>
              <a:gd name="T5" fmla="*/ 25 h 30"/>
              <a:gd name="T6" fmla="*/ 0 w 29"/>
              <a:gd name="T7" fmla="*/ 28 h 30"/>
              <a:gd name="T8" fmla="*/ 3 w 29"/>
              <a:gd name="T9" fmla="*/ 29 h 30"/>
              <a:gd name="T10" fmla="*/ 3 w 29"/>
              <a:gd name="T11" fmla="*/ 29 h 30"/>
              <a:gd name="T12" fmla="*/ 29 w 29"/>
              <a:gd name="T13" fmla="*/ 3 h 30"/>
              <a:gd name="T14" fmla="*/ 27 w 29"/>
              <a:gd name="T15" fmla="*/ 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9" h="30">
                <a:moveTo>
                  <a:pt x="27" y="0"/>
                </a:moveTo>
                <a:cubicBezTo>
                  <a:pt x="26" y="0"/>
                  <a:pt x="25" y="0"/>
                  <a:pt x="25" y="1"/>
                </a:cubicBezTo>
                <a:cubicBezTo>
                  <a:pt x="20" y="13"/>
                  <a:pt x="12" y="21"/>
                  <a:pt x="1" y="25"/>
                </a:cubicBezTo>
                <a:cubicBezTo>
                  <a:pt x="0" y="26"/>
                  <a:pt x="0" y="27"/>
                  <a:pt x="0" y="28"/>
                </a:cubicBezTo>
                <a:cubicBezTo>
                  <a:pt x="1" y="29"/>
                  <a:pt x="2" y="30"/>
                  <a:pt x="3" y="29"/>
                </a:cubicBezTo>
                <a:cubicBezTo>
                  <a:pt x="3" y="29"/>
                  <a:pt x="3" y="29"/>
                  <a:pt x="3" y="29"/>
                </a:cubicBezTo>
                <a:cubicBezTo>
                  <a:pt x="14" y="24"/>
                  <a:pt x="24" y="15"/>
                  <a:pt x="29" y="3"/>
                </a:cubicBezTo>
                <a:cubicBezTo>
                  <a:pt x="29" y="2"/>
                  <a:pt x="28" y="1"/>
                  <a:pt x="27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8" name="Freeform 13"/>
          <p:cNvSpPr>
            <a:spLocks/>
          </p:cNvSpPr>
          <p:nvPr/>
        </p:nvSpPr>
        <p:spPr bwMode="auto">
          <a:xfrm>
            <a:off x="6413500" y="5118101"/>
            <a:ext cx="93662" cy="93663"/>
          </a:xfrm>
          <a:custGeom>
            <a:avLst/>
            <a:gdLst>
              <a:gd name="T0" fmla="*/ 23 w 25"/>
              <a:gd name="T1" fmla="*/ 0 h 25"/>
              <a:gd name="T2" fmla="*/ 20 w 25"/>
              <a:gd name="T3" fmla="*/ 1 h 25"/>
              <a:gd name="T4" fmla="*/ 1 w 25"/>
              <a:gd name="T5" fmla="*/ 21 h 25"/>
              <a:gd name="T6" fmla="*/ 1 w 25"/>
              <a:gd name="T7" fmla="*/ 21 h 25"/>
              <a:gd name="T8" fmla="*/ 0 w 25"/>
              <a:gd name="T9" fmla="*/ 24 h 25"/>
              <a:gd name="T10" fmla="*/ 3 w 25"/>
              <a:gd name="T11" fmla="*/ 25 h 25"/>
              <a:gd name="T12" fmla="*/ 3 w 25"/>
              <a:gd name="T13" fmla="*/ 25 h 25"/>
              <a:gd name="T14" fmla="*/ 24 w 25"/>
              <a:gd name="T15" fmla="*/ 3 h 25"/>
              <a:gd name="T16" fmla="*/ 23 w 25"/>
              <a:gd name="T17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5" h="25">
                <a:moveTo>
                  <a:pt x="23" y="0"/>
                </a:moveTo>
                <a:cubicBezTo>
                  <a:pt x="22" y="0"/>
                  <a:pt x="21" y="0"/>
                  <a:pt x="20" y="1"/>
                </a:cubicBezTo>
                <a:cubicBezTo>
                  <a:pt x="17" y="11"/>
                  <a:pt x="10" y="17"/>
                  <a:pt x="1" y="21"/>
                </a:cubicBezTo>
                <a:cubicBezTo>
                  <a:pt x="1" y="21"/>
                  <a:pt x="1" y="21"/>
                  <a:pt x="1" y="21"/>
                </a:cubicBezTo>
                <a:cubicBezTo>
                  <a:pt x="0" y="22"/>
                  <a:pt x="0" y="23"/>
                  <a:pt x="0" y="24"/>
                </a:cubicBezTo>
                <a:cubicBezTo>
                  <a:pt x="1" y="25"/>
                  <a:pt x="2" y="25"/>
                  <a:pt x="3" y="25"/>
                </a:cubicBezTo>
                <a:cubicBezTo>
                  <a:pt x="3" y="25"/>
                  <a:pt x="3" y="25"/>
                  <a:pt x="3" y="25"/>
                </a:cubicBezTo>
                <a:cubicBezTo>
                  <a:pt x="12" y="21"/>
                  <a:pt x="20" y="13"/>
                  <a:pt x="24" y="3"/>
                </a:cubicBezTo>
                <a:cubicBezTo>
                  <a:pt x="25" y="2"/>
                  <a:pt x="24" y="1"/>
                  <a:pt x="23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9" name="Freeform 14"/>
          <p:cNvSpPr>
            <a:spLocks/>
          </p:cNvSpPr>
          <p:nvPr/>
        </p:nvSpPr>
        <p:spPr bwMode="auto">
          <a:xfrm>
            <a:off x="6251575" y="4959351"/>
            <a:ext cx="74612" cy="79375"/>
          </a:xfrm>
          <a:custGeom>
            <a:avLst/>
            <a:gdLst>
              <a:gd name="T0" fmla="*/ 20 w 20"/>
              <a:gd name="T1" fmla="*/ 2 h 21"/>
              <a:gd name="T2" fmla="*/ 17 w 20"/>
              <a:gd name="T3" fmla="*/ 1 h 21"/>
              <a:gd name="T4" fmla="*/ 17 w 20"/>
              <a:gd name="T5" fmla="*/ 1 h 21"/>
              <a:gd name="T6" fmla="*/ 0 w 20"/>
              <a:gd name="T7" fmla="*/ 18 h 21"/>
              <a:gd name="T8" fmla="*/ 0 w 20"/>
              <a:gd name="T9" fmla="*/ 18 h 21"/>
              <a:gd name="T10" fmla="*/ 1 w 20"/>
              <a:gd name="T11" fmla="*/ 21 h 21"/>
              <a:gd name="T12" fmla="*/ 4 w 20"/>
              <a:gd name="T13" fmla="*/ 20 h 21"/>
              <a:gd name="T14" fmla="*/ 4 w 20"/>
              <a:gd name="T15" fmla="*/ 20 h 21"/>
              <a:gd name="T16" fmla="*/ 19 w 20"/>
              <a:gd name="T17" fmla="*/ 4 h 21"/>
              <a:gd name="T18" fmla="*/ 20 w 20"/>
              <a:gd name="T19" fmla="*/ 2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21">
                <a:moveTo>
                  <a:pt x="20" y="2"/>
                </a:moveTo>
                <a:cubicBezTo>
                  <a:pt x="20" y="1"/>
                  <a:pt x="18" y="0"/>
                  <a:pt x="17" y="1"/>
                </a:cubicBezTo>
                <a:cubicBezTo>
                  <a:pt x="17" y="1"/>
                  <a:pt x="17" y="1"/>
                  <a:pt x="17" y="1"/>
                </a:cubicBezTo>
                <a:cubicBezTo>
                  <a:pt x="10" y="4"/>
                  <a:pt x="4" y="10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9"/>
                  <a:pt x="0" y="20"/>
                  <a:pt x="1" y="21"/>
                </a:cubicBezTo>
                <a:cubicBezTo>
                  <a:pt x="2" y="21"/>
                  <a:pt x="4" y="21"/>
                  <a:pt x="4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7" y="12"/>
                  <a:pt x="12" y="7"/>
                  <a:pt x="19" y="4"/>
                </a:cubicBezTo>
                <a:cubicBezTo>
                  <a:pt x="20" y="4"/>
                  <a:pt x="20" y="3"/>
                  <a:pt x="20" y="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0" name="Freeform 15"/>
          <p:cNvSpPr>
            <a:spLocks/>
          </p:cNvSpPr>
          <p:nvPr/>
        </p:nvSpPr>
        <p:spPr bwMode="auto">
          <a:xfrm>
            <a:off x="6194425" y="4903788"/>
            <a:ext cx="109537" cy="112713"/>
          </a:xfrm>
          <a:custGeom>
            <a:avLst/>
            <a:gdLst>
              <a:gd name="T0" fmla="*/ 29 w 29"/>
              <a:gd name="T1" fmla="*/ 2 h 30"/>
              <a:gd name="T2" fmla="*/ 26 w 29"/>
              <a:gd name="T3" fmla="*/ 1 h 30"/>
              <a:gd name="T4" fmla="*/ 26 w 29"/>
              <a:gd name="T5" fmla="*/ 1 h 30"/>
              <a:gd name="T6" fmla="*/ 0 w 29"/>
              <a:gd name="T7" fmla="*/ 27 h 30"/>
              <a:gd name="T8" fmla="*/ 2 w 29"/>
              <a:gd name="T9" fmla="*/ 30 h 30"/>
              <a:gd name="T10" fmla="*/ 4 w 29"/>
              <a:gd name="T11" fmla="*/ 29 h 30"/>
              <a:gd name="T12" fmla="*/ 28 w 29"/>
              <a:gd name="T13" fmla="*/ 5 h 30"/>
              <a:gd name="T14" fmla="*/ 29 w 29"/>
              <a:gd name="T15" fmla="*/ 2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9" h="30">
                <a:moveTo>
                  <a:pt x="29" y="2"/>
                </a:moveTo>
                <a:cubicBezTo>
                  <a:pt x="28" y="1"/>
                  <a:pt x="27" y="0"/>
                  <a:pt x="26" y="1"/>
                </a:cubicBezTo>
                <a:cubicBezTo>
                  <a:pt x="26" y="1"/>
                  <a:pt x="26" y="1"/>
                  <a:pt x="26" y="1"/>
                </a:cubicBezTo>
                <a:cubicBezTo>
                  <a:pt x="15" y="6"/>
                  <a:pt x="5" y="15"/>
                  <a:pt x="0" y="27"/>
                </a:cubicBezTo>
                <a:cubicBezTo>
                  <a:pt x="0" y="28"/>
                  <a:pt x="1" y="29"/>
                  <a:pt x="2" y="30"/>
                </a:cubicBezTo>
                <a:cubicBezTo>
                  <a:pt x="3" y="30"/>
                  <a:pt x="4" y="30"/>
                  <a:pt x="4" y="29"/>
                </a:cubicBezTo>
                <a:cubicBezTo>
                  <a:pt x="9" y="17"/>
                  <a:pt x="17" y="9"/>
                  <a:pt x="28" y="5"/>
                </a:cubicBezTo>
                <a:cubicBezTo>
                  <a:pt x="29" y="4"/>
                  <a:pt x="29" y="3"/>
                  <a:pt x="29" y="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1" name="Freeform 16"/>
          <p:cNvSpPr>
            <a:spLocks/>
          </p:cNvSpPr>
          <p:nvPr/>
        </p:nvSpPr>
        <p:spPr bwMode="auto">
          <a:xfrm>
            <a:off x="6221413" y="4933951"/>
            <a:ext cx="93662" cy="93663"/>
          </a:xfrm>
          <a:custGeom>
            <a:avLst/>
            <a:gdLst>
              <a:gd name="T0" fmla="*/ 24 w 25"/>
              <a:gd name="T1" fmla="*/ 4 h 25"/>
              <a:gd name="T2" fmla="*/ 25 w 25"/>
              <a:gd name="T3" fmla="*/ 1 h 25"/>
              <a:gd name="T4" fmla="*/ 22 w 25"/>
              <a:gd name="T5" fmla="*/ 0 h 25"/>
              <a:gd name="T6" fmla="*/ 22 w 25"/>
              <a:gd name="T7" fmla="*/ 0 h 25"/>
              <a:gd name="T8" fmla="*/ 1 w 25"/>
              <a:gd name="T9" fmla="*/ 22 h 25"/>
              <a:gd name="T10" fmla="*/ 2 w 25"/>
              <a:gd name="T11" fmla="*/ 25 h 25"/>
              <a:gd name="T12" fmla="*/ 5 w 25"/>
              <a:gd name="T13" fmla="*/ 24 h 25"/>
              <a:gd name="T14" fmla="*/ 24 w 25"/>
              <a:gd name="T15" fmla="*/ 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5" h="25">
                <a:moveTo>
                  <a:pt x="24" y="4"/>
                </a:moveTo>
                <a:cubicBezTo>
                  <a:pt x="25" y="3"/>
                  <a:pt x="25" y="2"/>
                  <a:pt x="25" y="1"/>
                </a:cubicBezTo>
                <a:cubicBezTo>
                  <a:pt x="24" y="0"/>
                  <a:pt x="23" y="0"/>
                  <a:pt x="22" y="0"/>
                </a:cubicBezTo>
                <a:cubicBezTo>
                  <a:pt x="22" y="0"/>
                  <a:pt x="22" y="0"/>
                  <a:pt x="22" y="0"/>
                </a:cubicBezTo>
                <a:cubicBezTo>
                  <a:pt x="13" y="4"/>
                  <a:pt x="5" y="12"/>
                  <a:pt x="1" y="22"/>
                </a:cubicBezTo>
                <a:cubicBezTo>
                  <a:pt x="0" y="23"/>
                  <a:pt x="1" y="24"/>
                  <a:pt x="2" y="25"/>
                </a:cubicBezTo>
                <a:cubicBezTo>
                  <a:pt x="3" y="25"/>
                  <a:pt x="4" y="25"/>
                  <a:pt x="5" y="24"/>
                </a:cubicBezTo>
                <a:cubicBezTo>
                  <a:pt x="8" y="14"/>
                  <a:pt x="15" y="8"/>
                  <a:pt x="24" y="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4" name="Group 3"/>
          <p:cNvGrpSpPr/>
          <p:nvPr/>
        </p:nvGrpSpPr>
        <p:grpSpPr>
          <a:xfrm>
            <a:off x="5160963" y="4846638"/>
            <a:ext cx="496887" cy="466725"/>
            <a:chOff x="5160963" y="4846638"/>
            <a:chExt cx="496887" cy="466725"/>
          </a:xfrm>
        </p:grpSpPr>
        <p:sp>
          <p:nvSpPr>
            <p:cNvPr id="82" name="Oval 17"/>
            <p:cNvSpPr>
              <a:spLocks noChangeArrowheads="1"/>
            </p:cNvSpPr>
            <p:nvPr/>
          </p:nvSpPr>
          <p:spPr bwMode="auto">
            <a:xfrm>
              <a:off x="5402263" y="5102226"/>
              <a:ext cx="60325" cy="60325"/>
            </a:xfrm>
            <a:prstGeom prst="ellipse">
              <a:avLst/>
            </a:prstGeom>
            <a:solidFill>
              <a:srgbClr val="3333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3" name="Freeform 18"/>
            <p:cNvSpPr>
              <a:spLocks noEditPoints="1"/>
            </p:cNvSpPr>
            <p:nvPr/>
          </p:nvSpPr>
          <p:spPr bwMode="auto">
            <a:xfrm>
              <a:off x="5160963" y="4846638"/>
              <a:ext cx="496887" cy="466725"/>
            </a:xfrm>
            <a:custGeom>
              <a:avLst/>
              <a:gdLst>
                <a:gd name="T0" fmla="*/ 116 w 132"/>
                <a:gd name="T1" fmla="*/ 48 h 124"/>
                <a:gd name="T2" fmla="*/ 116 w 132"/>
                <a:gd name="T3" fmla="*/ 22 h 124"/>
                <a:gd name="T4" fmla="*/ 104 w 132"/>
                <a:gd name="T5" fmla="*/ 0 h 124"/>
                <a:gd name="T6" fmla="*/ 22 w 132"/>
                <a:gd name="T7" fmla="*/ 0 h 124"/>
                <a:gd name="T8" fmla="*/ 0 w 132"/>
                <a:gd name="T9" fmla="*/ 102 h 124"/>
                <a:gd name="T10" fmla="*/ 94 w 132"/>
                <a:gd name="T11" fmla="*/ 124 h 124"/>
                <a:gd name="T12" fmla="*/ 116 w 132"/>
                <a:gd name="T13" fmla="*/ 96 h 124"/>
                <a:gd name="T14" fmla="*/ 116 w 132"/>
                <a:gd name="T15" fmla="*/ 48 h 124"/>
                <a:gd name="T16" fmla="*/ 88 w 132"/>
                <a:gd name="T17" fmla="*/ 8 h 124"/>
                <a:gd name="T18" fmla="*/ 108 w 132"/>
                <a:gd name="T19" fmla="*/ 12 h 124"/>
                <a:gd name="T20" fmla="*/ 108 w 132"/>
                <a:gd name="T21" fmla="*/ 24 h 124"/>
                <a:gd name="T22" fmla="*/ 104 w 132"/>
                <a:gd name="T23" fmla="*/ 36 h 124"/>
                <a:gd name="T24" fmla="*/ 104 w 132"/>
                <a:gd name="T25" fmla="*/ 32 h 124"/>
                <a:gd name="T26" fmla="*/ 104 w 132"/>
                <a:gd name="T27" fmla="*/ 16 h 124"/>
                <a:gd name="T28" fmla="*/ 16 w 132"/>
                <a:gd name="T29" fmla="*/ 12 h 124"/>
                <a:gd name="T30" fmla="*/ 12 w 132"/>
                <a:gd name="T31" fmla="*/ 24 h 124"/>
                <a:gd name="T32" fmla="*/ 8 w 132"/>
                <a:gd name="T33" fmla="*/ 22 h 124"/>
                <a:gd name="T34" fmla="*/ 100 w 132"/>
                <a:gd name="T35" fmla="*/ 20 h 124"/>
                <a:gd name="T36" fmla="*/ 16 w 132"/>
                <a:gd name="T37" fmla="*/ 16 h 124"/>
                <a:gd name="T38" fmla="*/ 100 w 132"/>
                <a:gd name="T39" fmla="*/ 20 h 124"/>
                <a:gd name="T40" fmla="*/ 100 w 132"/>
                <a:gd name="T41" fmla="*/ 28 h 124"/>
                <a:gd name="T42" fmla="*/ 16 w 132"/>
                <a:gd name="T43" fmla="*/ 24 h 124"/>
                <a:gd name="T44" fmla="*/ 100 w 132"/>
                <a:gd name="T45" fmla="*/ 32 h 124"/>
                <a:gd name="T46" fmla="*/ 88 w 132"/>
                <a:gd name="T47" fmla="*/ 36 h 124"/>
                <a:gd name="T48" fmla="*/ 16 w 132"/>
                <a:gd name="T49" fmla="*/ 35 h 124"/>
                <a:gd name="T50" fmla="*/ 100 w 132"/>
                <a:gd name="T51" fmla="*/ 32 h 124"/>
                <a:gd name="T52" fmla="*/ 94 w 132"/>
                <a:gd name="T53" fmla="*/ 116 h 124"/>
                <a:gd name="T54" fmla="*/ 8 w 132"/>
                <a:gd name="T55" fmla="*/ 102 h 124"/>
                <a:gd name="T56" fmla="*/ 22 w 132"/>
                <a:gd name="T57" fmla="*/ 44 h 124"/>
                <a:gd name="T58" fmla="*/ 104 w 132"/>
                <a:gd name="T59" fmla="*/ 44 h 124"/>
                <a:gd name="T60" fmla="*/ 108 w 132"/>
                <a:gd name="T61" fmla="*/ 56 h 124"/>
                <a:gd name="T62" fmla="*/ 52 w 132"/>
                <a:gd name="T63" fmla="*/ 76 h 124"/>
                <a:gd name="T64" fmla="*/ 108 w 132"/>
                <a:gd name="T65" fmla="*/ 96 h 124"/>
                <a:gd name="T66" fmla="*/ 113 w 132"/>
                <a:gd name="T67" fmla="*/ 88 h 124"/>
                <a:gd name="T68" fmla="*/ 60 w 132"/>
                <a:gd name="T69" fmla="*/ 76 h 124"/>
                <a:gd name="T70" fmla="*/ 108 w 132"/>
                <a:gd name="T71" fmla="*/ 64 h 124"/>
                <a:gd name="T72" fmla="*/ 115 w 132"/>
                <a:gd name="T73" fmla="*/ 59 h 124"/>
                <a:gd name="T74" fmla="*/ 120 w 132"/>
                <a:gd name="T75" fmla="*/ 72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32" h="124">
                  <a:moveTo>
                    <a:pt x="116" y="48"/>
                  </a:moveTo>
                  <a:cubicBezTo>
                    <a:pt x="116" y="48"/>
                    <a:pt x="116" y="48"/>
                    <a:pt x="116" y="48"/>
                  </a:cubicBezTo>
                  <a:cubicBezTo>
                    <a:pt x="116" y="24"/>
                    <a:pt x="116" y="24"/>
                    <a:pt x="116" y="24"/>
                  </a:cubicBezTo>
                  <a:cubicBezTo>
                    <a:pt x="116" y="22"/>
                    <a:pt x="116" y="22"/>
                    <a:pt x="116" y="22"/>
                  </a:cubicBezTo>
                  <a:cubicBezTo>
                    <a:pt x="116" y="12"/>
                    <a:pt x="116" y="12"/>
                    <a:pt x="116" y="12"/>
                  </a:cubicBezTo>
                  <a:cubicBezTo>
                    <a:pt x="116" y="5"/>
                    <a:pt x="111" y="0"/>
                    <a:pt x="104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14"/>
                    <a:pt x="10" y="124"/>
                    <a:pt x="22" y="124"/>
                  </a:cubicBezTo>
                  <a:cubicBezTo>
                    <a:pt x="94" y="124"/>
                    <a:pt x="94" y="124"/>
                    <a:pt x="94" y="124"/>
                  </a:cubicBezTo>
                  <a:cubicBezTo>
                    <a:pt x="106" y="124"/>
                    <a:pt x="116" y="114"/>
                    <a:pt x="116" y="102"/>
                  </a:cubicBezTo>
                  <a:cubicBezTo>
                    <a:pt x="116" y="96"/>
                    <a:pt x="116" y="96"/>
                    <a:pt x="116" y="96"/>
                  </a:cubicBezTo>
                  <a:cubicBezTo>
                    <a:pt x="116" y="96"/>
                    <a:pt x="116" y="96"/>
                    <a:pt x="116" y="96"/>
                  </a:cubicBezTo>
                  <a:cubicBezTo>
                    <a:pt x="132" y="84"/>
                    <a:pt x="132" y="60"/>
                    <a:pt x="116" y="48"/>
                  </a:cubicBezTo>
                  <a:close/>
                  <a:moveTo>
                    <a:pt x="22" y="8"/>
                  </a:moveTo>
                  <a:cubicBezTo>
                    <a:pt x="88" y="8"/>
                    <a:pt x="88" y="8"/>
                    <a:pt x="88" y="8"/>
                  </a:cubicBezTo>
                  <a:cubicBezTo>
                    <a:pt x="104" y="8"/>
                    <a:pt x="104" y="8"/>
                    <a:pt x="104" y="8"/>
                  </a:cubicBezTo>
                  <a:cubicBezTo>
                    <a:pt x="106" y="8"/>
                    <a:pt x="108" y="10"/>
                    <a:pt x="108" y="12"/>
                  </a:cubicBezTo>
                  <a:cubicBezTo>
                    <a:pt x="108" y="22"/>
                    <a:pt x="108" y="22"/>
                    <a:pt x="108" y="22"/>
                  </a:cubicBezTo>
                  <a:cubicBezTo>
                    <a:pt x="108" y="24"/>
                    <a:pt x="108" y="24"/>
                    <a:pt x="108" y="24"/>
                  </a:cubicBezTo>
                  <a:cubicBezTo>
                    <a:pt x="108" y="37"/>
                    <a:pt x="108" y="37"/>
                    <a:pt x="108" y="37"/>
                  </a:cubicBezTo>
                  <a:cubicBezTo>
                    <a:pt x="107" y="36"/>
                    <a:pt x="105" y="36"/>
                    <a:pt x="104" y="36"/>
                  </a:cubicBezTo>
                  <a:cubicBezTo>
                    <a:pt x="104" y="36"/>
                    <a:pt x="104" y="36"/>
                    <a:pt x="104" y="36"/>
                  </a:cubicBezTo>
                  <a:cubicBezTo>
                    <a:pt x="104" y="32"/>
                    <a:pt x="104" y="32"/>
                    <a:pt x="104" y="32"/>
                  </a:cubicBezTo>
                  <a:cubicBezTo>
                    <a:pt x="104" y="24"/>
                    <a:pt x="104" y="24"/>
                    <a:pt x="104" y="24"/>
                  </a:cubicBezTo>
                  <a:cubicBezTo>
                    <a:pt x="104" y="16"/>
                    <a:pt x="104" y="16"/>
                    <a:pt x="104" y="16"/>
                  </a:cubicBezTo>
                  <a:cubicBezTo>
                    <a:pt x="104" y="14"/>
                    <a:pt x="102" y="12"/>
                    <a:pt x="100" y="12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4" y="12"/>
                    <a:pt x="12" y="14"/>
                    <a:pt x="12" y="16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10" y="29"/>
                    <a:pt x="8" y="26"/>
                    <a:pt x="8" y="22"/>
                  </a:cubicBezTo>
                  <a:cubicBezTo>
                    <a:pt x="8" y="14"/>
                    <a:pt x="14" y="8"/>
                    <a:pt x="22" y="8"/>
                  </a:cubicBezTo>
                  <a:close/>
                  <a:moveTo>
                    <a:pt x="100" y="20"/>
                  </a:moveTo>
                  <a:cubicBezTo>
                    <a:pt x="16" y="20"/>
                    <a:pt x="16" y="20"/>
                    <a:pt x="16" y="20"/>
                  </a:cubicBezTo>
                  <a:cubicBezTo>
                    <a:pt x="16" y="16"/>
                    <a:pt x="16" y="16"/>
                    <a:pt x="16" y="16"/>
                  </a:cubicBezTo>
                  <a:cubicBezTo>
                    <a:pt x="100" y="16"/>
                    <a:pt x="100" y="16"/>
                    <a:pt x="100" y="16"/>
                  </a:cubicBezTo>
                  <a:lnTo>
                    <a:pt x="100" y="20"/>
                  </a:lnTo>
                  <a:close/>
                  <a:moveTo>
                    <a:pt x="100" y="24"/>
                  </a:moveTo>
                  <a:cubicBezTo>
                    <a:pt x="100" y="28"/>
                    <a:pt x="100" y="28"/>
                    <a:pt x="100" y="28"/>
                  </a:cubicBezTo>
                  <a:cubicBezTo>
                    <a:pt x="16" y="28"/>
                    <a:pt x="16" y="28"/>
                    <a:pt x="16" y="28"/>
                  </a:cubicBezTo>
                  <a:cubicBezTo>
                    <a:pt x="16" y="24"/>
                    <a:pt x="16" y="24"/>
                    <a:pt x="16" y="24"/>
                  </a:cubicBezTo>
                  <a:lnTo>
                    <a:pt x="100" y="24"/>
                  </a:lnTo>
                  <a:close/>
                  <a:moveTo>
                    <a:pt x="100" y="32"/>
                  </a:moveTo>
                  <a:cubicBezTo>
                    <a:pt x="100" y="36"/>
                    <a:pt x="100" y="36"/>
                    <a:pt x="100" y="36"/>
                  </a:cubicBezTo>
                  <a:cubicBezTo>
                    <a:pt x="88" y="36"/>
                    <a:pt x="88" y="36"/>
                    <a:pt x="88" y="36"/>
                  </a:cubicBezTo>
                  <a:cubicBezTo>
                    <a:pt x="22" y="36"/>
                    <a:pt x="22" y="36"/>
                    <a:pt x="22" y="36"/>
                  </a:cubicBezTo>
                  <a:cubicBezTo>
                    <a:pt x="20" y="36"/>
                    <a:pt x="18" y="35"/>
                    <a:pt x="16" y="35"/>
                  </a:cubicBezTo>
                  <a:cubicBezTo>
                    <a:pt x="16" y="32"/>
                    <a:pt x="16" y="32"/>
                    <a:pt x="16" y="32"/>
                  </a:cubicBezTo>
                  <a:lnTo>
                    <a:pt x="100" y="32"/>
                  </a:lnTo>
                  <a:close/>
                  <a:moveTo>
                    <a:pt x="108" y="102"/>
                  </a:moveTo>
                  <a:cubicBezTo>
                    <a:pt x="108" y="110"/>
                    <a:pt x="102" y="116"/>
                    <a:pt x="94" y="116"/>
                  </a:cubicBezTo>
                  <a:cubicBezTo>
                    <a:pt x="22" y="116"/>
                    <a:pt x="22" y="116"/>
                    <a:pt x="22" y="116"/>
                  </a:cubicBezTo>
                  <a:cubicBezTo>
                    <a:pt x="14" y="116"/>
                    <a:pt x="8" y="110"/>
                    <a:pt x="8" y="102"/>
                  </a:cubicBezTo>
                  <a:cubicBezTo>
                    <a:pt x="8" y="39"/>
                    <a:pt x="8" y="39"/>
                    <a:pt x="8" y="39"/>
                  </a:cubicBezTo>
                  <a:cubicBezTo>
                    <a:pt x="12" y="42"/>
                    <a:pt x="17" y="44"/>
                    <a:pt x="22" y="44"/>
                  </a:cubicBezTo>
                  <a:cubicBezTo>
                    <a:pt x="88" y="44"/>
                    <a:pt x="88" y="44"/>
                    <a:pt x="88" y="44"/>
                  </a:cubicBezTo>
                  <a:cubicBezTo>
                    <a:pt x="104" y="44"/>
                    <a:pt x="104" y="44"/>
                    <a:pt x="104" y="44"/>
                  </a:cubicBezTo>
                  <a:cubicBezTo>
                    <a:pt x="106" y="44"/>
                    <a:pt x="108" y="46"/>
                    <a:pt x="108" y="48"/>
                  </a:cubicBezTo>
                  <a:cubicBezTo>
                    <a:pt x="108" y="56"/>
                    <a:pt x="108" y="56"/>
                    <a:pt x="108" y="56"/>
                  </a:cubicBezTo>
                  <a:cubicBezTo>
                    <a:pt x="72" y="56"/>
                    <a:pt x="72" y="56"/>
                    <a:pt x="72" y="56"/>
                  </a:cubicBezTo>
                  <a:cubicBezTo>
                    <a:pt x="61" y="56"/>
                    <a:pt x="52" y="65"/>
                    <a:pt x="52" y="76"/>
                  </a:cubicBezTo>
                  <a:cubicBezTo>
                    <a:pt x="52" y="87"/>
                    <a:pt x="61" y="96"/>
                    <a:pt x="72" y="96"/>
                  </a:cubicBezTo>
                  <a:cubicBezTo>
                    <a:pt x="108" y="96"/>
                    <a:pt x="108" y="96"/>
                    <a:pt x="108" y="96"/>
                  </a:cubicBezTo>
                  <a:lnTo>
                    <a:pt x="108" y="102"/>
                  </a:lnTo>
                  <a:close/>
                  <a:moveTo>
                    <a:pt x="113" y="88"/>
                  </a:moveTo>
                  <a:cubicBezTo>
                    <a:pt x="72" y="88"/>
                    <a:pt x="72" y="88"/>
                    <a:pt x="72" y="88"/>
                  </a:cubicBezTo>
                  <a:cubicBezTo>
                    <a:pt x="65" y="88"/>
                    <a:pt x="60" y="83"/>
                    <a:pt x="60" y="76"/>
                  </a:cubicBezTo>
                  <a:cubicBezTo>
                    <a:pt x="60" y="69"/>
                    <a:pt x="65" y="64"/>
                    <a:pt x="72" y="64"/>
                  </a:cubicBezTo>
                  <a:cubicBezTo>
                    <a:pt x="108" y="64"/>
                    <a:pt x="108" y="64"/>
                    <a:pt x="108" y="64"/>
                  </a:cubicBezTo>
                  <a:cubicBezTo>
                    <a:pt x="110" y="64"/>
                    <a:pt x="113" y="63"/>
                    <a:pt x="114" y="61"/>
                  </a:cubicBezTo>
                  <a:cubicBezTo>
                    <a:pt x="115" y="60"/>
                    <a:pt x="115" y="60"/>
                    <a:pt x="115" y="59"/>
                  </a:cubicBezTo>
                  <a:cubicBezTo>
                    <a:pt x="115" y="59"/>
                    <a:pt x="116" y="59"/>
                    <a:pt x="116" y="59"/>
                  </a:cubicBezTo>
                  <a:cubicBezTo>
                    <a:pt x="118" y="62"/>
                    <a:pt x="120" y="67"/>
                    <a:pt x="120" y="72"/>
                  </a:cubicBezTo>
                  <a:cubicBezTo>
                    <a:pt x="120" y="78"/>
                    <a:pt x="118" y="84"/>
                    <a:pt x="113" y="88"/>
                  </a:cubicBezTo>
                  <a:close/>
                </a:path>
              </a:pathLst>
            </a:custGeom>
            <a:solidFill>
              <a:srgbClr val="3333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84" name="Freeform 19"/>
          <p:cNvSpPr>
            <a:spLocks noEditPoints="1"/>
          </p:cNvSpPr>
          <p:nvPr/>
        </p:nvSpPr>
        <p:spPr bwMode="auto">
          <a:xfrm>
            <a:off x="4198938" y="4832351"/>
            <a:ext cx="481012" cy="481013"/>
          </a:xfrm>
          <a:custGeom>
            <a:avLst/>
            <a:gdLst>
              <a:gd name="T0" fmla="*/ 117 w 128"/>
              <a:gd name="T1" fmla="*/ 12 h 128"/>
              <a:gd name="T2" fmla="*/ 100 w 128"/>
              <a:gd name="T3" fmla="*/ 12 h 128"/>
              <a:gd name="T4" fmla="*/ 100 w 128"/>
              <a:gd name="T5" fmla="*/ 4 h 128"/>
              <a:gd name="T6" fmla="*/ 96 w 128"/>
              <a:gd name="T7" fmla="*/ 0 h 128"/>
              <a:gd name="T8" fmla="*/ 92 w 128"/>
              <a:gd name="T9" fmla="*/ 4 h 128"/>
              <a:gd name="T10" fmla="*/ 92 w 128"/>
              <a:gd name="T11" fmla="*/ 12 h 128"/>
              <a:gd name="T12" fmla="*/ 68 w 128"/>
              <a:gd name="T13" fmla="*/ 12 h 128"/>
              <a:gd name="T14" fmla="*/ 68 w 128"/>
              <a:gd name="T15" fmla="*/ 4 h 128"/>
              <a:gd name="T16" fmla="*/ 64 w 128"/>
              <a:gd name="T17" fmla="*/ 0 h 128"/>
              <a:gd name="T18" fmla="*/ 60 w 128"/>
              <a:gd name="T19" fmla="*/ 4 h 128"/>
              <a:gd name="T20" fmla="*/ 60 w 128"/>
              <a:gd name="T21" fmla="*/ 12 h 128"/>
              <a:gd name="T22" fmla="*/ 36 w 128"/>
              <a:gd name="T23" fmla="*/ 12 h 128"/>
              <a:gd name="T24" fmla="*/ 36 w 128"/>
              <a:gd name="T25" fmla="*/ 4 h 128"/>
              <a:gd name="T26" fmla="*/ 32 w 128"/>
              <a:gd name="T27" fmla="*/ 0 h 128"/>
              <a:gd name="T28" fmla="*/ 28 w 128"/>
              <a:gd name="T29" fmla="*/ 4 h 128"/>
              <a:gd name="T30" fmla="*/ 28 w 128"/>
              <a:gd name="T31" fmla="*/ 12 h 128"/>
              <a:gd name="T32" fmla="*/ 11 w 128"/>
              <a:gd name="T33" fmla="*/ 12 h 128"/>
              <a:gd name="T34" fmla="*/ 0 w 128"/>
              <a:gd name="T35" fmla="*/ 23 h 128"/>
              <a:gd name="T36" fmla="*/ 0 w 128"/>
              <a:gd name="T37" fmla="*/ 117 h 128"/>
              <a:gd name="T38" fmla="*/ 11 w 128"/>
              <a:gd name="T39" fmla="*/ 128 h 128"/>
              <a:gd name="T40" fmla="*/ 117 w 128"/>
              <a:gd name="T41" fmla="*/ 128 h 128"/>
              <a:gd name="T42" fmla="*/ 128 w 128"/>
              <a:gd name="T43" fmla="*/ 117 h 128"/>
              <a:gd name="T44" fmla="*/ 128 w 128"/>
              <a:gd name="T45" fmla="*/ 23 h 128"/>
              <a:gd name="T46" fmla="*/ 117 w 128"/>
              <a:gd name="T47" fmla="*/ 12 h 128"/>
              <a:gd name="T48" fmla="*/ 120 w 128"/>
              <a:gd name="T49" fmla="*/ 117 h 128"/>
              <a:gd name="T50" fmla="*/ 117 w 128"/>
              <a:gd name="T51" fmla="*/ 120 h 128"/>
              <a:gd name="T52" fmla="*/ 11 w 128"/>
              <a:gd name="T53" fmla="*/ 120 h 128"/>
              <a:gd name="T54" fmla="*/ 8 w 128"/>
              <a:gd name="T55" fmla="*/ 117 h 128"/>
              <a:gd name="T56" fmla="*/ 8 w 128"/>
              <a:gd name="T57" fmla="*/ 23 h 128"/>
              <a:gd name="T58" fmla="*/ 11 w 128"/>
              <a:gd name="T59" fmla="*/ 20 h 128"/>
              <a:gd name="T60" fmla="*/ 28 w 128"/>
              <a:gd name="T61" fmla="*/ 20 h 128"/>
              <a:gd name="T62" fmla="*/ 28 w 128"/>
              <a:gd name="T63" fmla="*/ 28 h 128"/>
              <a:gd name="T64" fmla="*/ 32 w 128"/>
              <a:gd name="T65" fmla="*/ 32 h 128"/>
              <a:gd name="T66" fmla="*/ 36 w 128"/>
              <a:gd name="T67" fmla="*/ 28 h 128"/>
              <a:gd name="T68" fmla="*/ 36 w 128"/>
              <a:gd name="T69" fmla="*/ 20 h 128"/>
              <a:gd name="T70" fmla="*/ 60 w 128"/>
              <a:gd name="T71" fmla="*/ 20 h 128"/>
              <a:gd name="T72" fmla="*/ 60 w 128"/>
              <a:gd name="T73" fmla="*/ 28 h 128"/>
              <a:gd name="T74" fmla="*/ 64 w 128"/>
              <a:gd name="T75" fmla="*/ 32 h 128"/>
              <a:gd name="T76" fmla="*/ 68 w 128"/>
              <a:gd name="T77" fmla="*/ 28 h 128"/>
              <a:gd name="T78" fmla="*/ 68 w 128"/>
              <a:gd name="T79" fmla="*/ 20 h 128"/>
              <a:gd name="T80" fmla="*/ 92 w 128"/>
              <a:gd name="T81" fmla="*/ 20 h 128"/>
              <a:gd name="T82" fmla="*/ 92 w 128"/>
              <a:gd name="T83" fmla="*/ 28 h 128"/>
              <a:gd name="T84" fmla="*/ 96 w 128"/>
              <a:gd name="T85" fmla="*/ 32 h 128"/>
              <a:gd name="T86" fmla="*/ 100 w 128"/>
              <a:gd name="T87" fmla="*/ 28 h 128"/>
              <a:gd name="T88" fmla="*/ 100 w 128"/>
              <a:gd name="T89" fmla="*/ 20 h 128"/>
              <a:gd name="T90" fmla="*/ 117 w 128"/>
              <a:gd name="T91" fmla="*/ 20 h 128"/>
              <a:gd name="T92" fmla="*/ 120 w 128"/>
              <a:gd name="T93" fmla="*/ 23 h 128"/>
              <a:gd name="T94" fmla="*/ 120 w 128"/>
              <a:gd name="T95" fmla="*/ 11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28" h="128">
                <a:moveTo>
                  <a:pt x="117" y="12"/>
                </a:moveTo>
                <a:cubicBezTo>
                  <a:pt x="100" y="12"/>
                  <a:pt x="100" y="12"/>
                  <a:pt x="100" y="12"/>
                </a:cubicBezTo>
                <a:cubicBezTo>
                  <a:pt x="100" y="4"/>
                  <a:pt x="100" y="4"/>
                  <a:pt x="100" y="4"/>
                </a:cubicBezTo>
                <a:cubicBezTo>
                  <a:pt x="100" y="2"/>
                  <a:pt x="98" y="0"/>
                  <a:pt x="96" y="0"/>
                </a:cubicBezTo>
                <a:cubicBezTo>
                  <a:pt x="94" y="0"/>
                  <a:pt x="92" y="2"/>
                  <a:pt x="92" y="4"/>
                </a:cubicBezTo>
                <a:cubicBezTo>
                  <a:pt x="92" y="12"/>
                  <a:pt x="92" y="12"/>
                  <a:pt x="92" y="12"/>
                </a:cubicBezTo>
                <a:cubicBezTo>
                  <a:pt x="68" y="12"/>
                  <a:pt x="68" y="12"/>
                  <a:pt x="68" y="12"/>
                </a:cubicBezTo>
                <a:cubicBezTo>
                  <a:pt x="68" y="4"/>
                  <a:pt x="68" y="4"/>
                  <a:pt x="68" y="4"/>
                </a:cubicBezTo>
                <a:cubicBezTo>
                  <a:pt x="68" y="2"/>
                  <a:pt x="66" y="0"/>
                  <a:pt x="64" y="0"/>
                </a:cubicBezTo>
                <a:cubicBezTo>
                  <a:pt x="62" y="0"/>
                  <a:pt x="60" y="2"/>
                  <a:pt x="60" y="4"/>
                </a:cubicBezTo>
                <a:cubicBezTo>
                  <a:pt x="60" y="12"/>
                  <a:pt x="60" y="12"/>
                  <a:pt x="60" y="12"/>
                </a:cubicBezTo>
                <a:cubicBezTo>
                  <a:pt x="36" y="12"/>
                  <a:pt x="36" y="12"/>
                  <a:pt x="36" y="12"/>
                </a:cubicBezTo>
                <a:cubicBezTo>
                  <a:pt x="36" y="4"/>
                  <a:pt x="36" y="4"/>
                  <a:pt x="36" y="4"/>
                </a:cubicBezTo>
                <a:cubicBezTo>
                  <a:pt x="36" y="2"/>
                  <a:pt x="34" y="0"/>
                  <a:pt x="32" y="0"/>
                </a:cubicBezTo>
                <a:cubicBezTo>
                  <a:pt x="30" y="0"/>
                  <a:pt x="28" y="2"/>
                  <a:pt x="28" y="4"/>
                </a:cubicBezTo>
                <a:cubicBezTo>
                  <a:pt x="28" y="12"/>
                  <a:pt x="28" y="12"/>
                  <a:pt x="28" y="12"/>
                </a:cubicBezTo>
                <a:cubicBezTo>
                  <a:pt x="11" y="12"/>
                  <a:pt x="11" y="12"/>
                  <a:pt x="11" y="12"/>
                </a:cubicBezTo>
                <a:cubicBezTo>
                  <a:pt x="5" y="12"/>
                  <a:pt x="0" y="17"/>
                  <a:pt x="0" y="23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23"/>
                  <a:pt x="5" y="128"/>
                  <a:pt x="11" y="128"/>
                </a:cubicBezTo>
                <a:cubicBezTo>
                  <a:pt x="117" y="128"/>
                  <a:pt x="117" y="128"/>
                  <a:pt x="117" y="128"/>
                </a:cubicBezTo>
                <a:cubicBezTo>
                  <a:pt x="123" y="128"/>
                  <a:pt x="128" y="123"/>
                  <a:pt x="128" y="117"/>
                </a:cubicBezTo>
                <a:cubicBezTo>
                  <a:pt x="128" y="23"/>
                  <a:pt x="128" y="23"/>
                  <a:pt x="128" y="23"/>
                </a:cubicBezTo>
                <a:cubicBezTo>
                  <a:pt x="128" y="17"/>
                  <a:pt x="123" y="12"/>
                  <a:pt x="117" y="12"/>
                </a:cubicBezTo>
                <a:close/>
                <a:moveTo>
                  <a:pt x="120" y="117"/>
                </a:moveTo>
                <a:cubicBezTo>
                  <a:pt x="120" y="119"/>
                  <a:pt x="119" y="120"/>
                  <a:pt x="117" y="120"/>
                </a:cubicBezTo>
                <a:cubicBezTo>
                  <a:pt x="11" y="120"/>
                  <a:pt x="11" y="120"/>
                  <a:pt x="11" y="120"/>
                </a:cubicBezTo>
                <a:cubicBezTo>
                  <a:pt x="9" y="120"/>
                  <a:pt x="8" y="119"/>
                  <a:pt x="8" y="117"/>
                </a:cubicBezTo>
                <a:cubicBezTo>
                  <a:pt x="8" y="23"/>
                  <a:pt x="8" y="23"/>
                  <a:pt x="8" y="23"/>
                </a:cubicBezTo>
                <a:cubicBezTo>
                  <a:pt x="8" y="21"/>
                  <a:pt x="9" y="20"/>
                  <a:pt x="11" y="20"/>
                </a:cubicBezTo>
                <a:cubicBezTo>
                  <a:pt x="28" y="20"/>
                  <a:pt x="28" y="20"/>
                  <a:pt x="28" y="20"/>
                </a:cubicBezTo>
                <a:cubicBezTo>
                  <a:pt x="28" y="28"/>
                  <a:pt x="28" y="28"/>
                  <a:pt x="28" y="28"/>
                </a:cubicBezTo>
                <a:cubicBezTo>
                  <a:pt x="28" y="30"/>
                  <a:pt x="30" y="32"/>
                  <a:pt x="32" y="32"/>
                </a:cubicBezTo>
                <a:cubicBezTo>
                  <a:pt x="34" y="32"/>
                  <a:pt x="36" y="30"/>
                  <a:pt x="36" y="28"/>
                </a:cubicBezTo>
                <a:cubicBezTo>
                  <a:pt x="36" y="20"/>
                  <a:pt x="36" y="20"/>
                  <a:pt x="36" y="20"/>
                </a:cubicBezTo>
                <a:cubicBezTo>
                  <a:pt x="60" y="20"/>
                  <a:pt x="60" y="20"/>
                  <a:pt x="60" y="20"/>
                </a:cubicBezTo>
                <a:cubicBezTo>
                  <a:pt x="60" y="28"/>
                  <a:pt x="60" y="28"/>
                  <a:pt x="60" y="28"/>
                </a:cubicBezTo>
                <a:cubicBezTo>
                  <a:pt x="60" y="30"/>
                  <a:pt x="62" y="32"/>
                  <a:pt x="64" y="32"/>
                </a:cubicBezTo>
                <a:cubicBezTo>
                  <a:pt x="66" y="32"/>
                  <a:pt x="68" y="30"/>
                  <a:pt x="68" y="28"/>
                </a:cubicBezTo>
                <a:cubicBezTo>
                  <a:pt x="68" y="20"/>
                  <a:pt x="68" y="20"/>
                  <a:pt x="68" y="20"/>
                </a:cubicBezTo>
                <a:cubicBezTo>
                  <a:pt x="92" y="20"/>
                  <a:pt x="92" y="20"/>
                  <a:pt x="92" y="20"/>
                </a:cubicBezTo>
                <a:cubicBezTo>
                  <a:pt x="92" y="28"/>
                  <a:pt x="92" y="28"/>
                  <a:pt x="92" y="28"/>
                </a:cubicBezTo>
                <a:cubicBezTo>
                  <a:pt x="92" y="30"/>
                  <a:pt x="94" y="32"/>
                  <a:pt x="96" y="32"/>
                </a:cubicBezTo>
                <a:cubicBezTo>
                  <a:pt x="98" y="32"/>
                  <a:pt x="100" y="30"/>
                  <a:pt x="100" y="28"/>
                </a:cubicBezTo>
                <a:cubicBezTo>
                  <a:pt x="100" y="20"/>
                  <a:pt x="100" y="20"/>
                  <a:pt x="100" y="20"/>
                </a:cubicBezTo>
                <a:cubicBezTo>
                  <a:pt x="117" y="20"/>
                  <a:pt x="117" y="20"/>
                  <a:pt x="117" y="20"/>
                </a:cubicBezTo>
                <a:cubicBezTo>
                  <a:pt x="119" y="20"/>
                  <a:pt x="120" y="21"/>
                  <a:pt x="120" y="23"/>
                </a:cubicBezTo>
                <a:lnTo>
                  <a:pt x="120" y="117"/>
                </a:lnTo>
                <a:close/>
              </a:path>
            </a:pathLst>
          </a:cu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5" name="Rectangle 20"/>
          <p:cNvSpPr>
            <a:spLocks noChangeArrowheads="1"/>
          </p:cNvSpPr>
          <p:nvPr/>
        </p:nvSpPr>
        <p:spPr bwMode="auto">
          <a:xfrm>
            <a:off x="4303713" y="5011738"/>
            <a:ext cx="60325" cy="46038"/>
          </a:xfrm>
          <a:prstGeom prst="rect">
            <a:avLst/>
          </a:pr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6" name="Rectangle 21"/>
          <p:cNvSpPr>
            <a:spLocks noChangeArrowheads="1"/>
          </p:cNvSpPr>
          <p:nvPr/>
        </p:nvSpPr>
        <p:spPr bwMode="auto">
          <a:xfrm>
            <a:off x="4303713" y="5087938"/>
            <a:ext cx="60325" cy="44450"/>
          </a:xfrm>
          <a:prstGeom prst="rect">
            <a:avLst/>
          </a:pr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7" name="Rectangle 22"/>
          <p:cNvSpPr>
            <a:spLocks noChangeArrowheads="1"/>
          </p:cNvSpPr>
          <p:nvPr/>
        </p:nvSpPr>
        <p:spPr bwMode="auto">
          <a:xfrm>
            <a:off x="4303713" y="5162551"/>
            <a:ext cx="60325" cy="46038"/>
          </a:xfrm>
          <a:prstGeom prst="rect">
            <a:avLst/>
          </a:pr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8" name="Rectangle 23"/>
          <p:cNvSpPr>
            <a:spLocks noChangeArrowheads="1"/>
          </p:cNvSpPr>
          <p:nvPr/>
        </p:nvSpPr>
        <p:spPr bwMode="auto">
          <a:xfrm>
            <a:off x="4410075" y="5162551"/>
            <a:ext cx="60325" cy="46038"/>
          </a:xfrm>
          <a:prstGeom prst="rect">
            <a:avLst/>
          </a:pr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9" name="Rectangle 24"/>
          <p:cNvSpPr>
            <a:spLocks noChangeArrowheads="1"/>
          </p:cNvSpPr>
          <p:nvPr/>
        </p:nvSpPr>
        <p:spPr bwMode="auto">
          <a:xfrm>
            <a:off x="4410075" y="5087938"/>
            <a:ext cx="60325" cy="44450"/>
          </a:xfrm>
          <a:prstGeom prst="rect">
            <a:avLst/>
          </a:pr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0" name="Rectangle 25"/>
          <p:cNvSpPr>
            <a:spLocks noChangeArrowheads="1"/>
          </p:cNvSpPr>
          <p:nvPr/>
        </p:nvSpPr>
        <p:spPr bwMode="auto">
          <a:xfrm>
            <a:off x="4410075" y="5011738"/>
            <a:ext cx="60325" cy="46038"/>
          </a:xfrm>
          <a:prstGeom prst="rect">
            <a:avLst/>
          </a:pr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1" name="Rectangle 26"/>
          <p:cNvSpPr>
            <a:spLocks noChangeArrowheads="1"/>
          </p:cNvSpPr>
          <p:nvPr/>
        </p:nvSpPr>
        <p:spPr bwMode="auto">
          <a:xfrm>
            <a:off x="4514850" y="5162551"/>
            <a:ext cx="60325" cy="46038"/>
          </a:xfrm>
          <a:prstGeom prst="rect">
            <a:avLst/>
          </a:pr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2" name="Rectangle 27"/>
          <p:cNvSpPr>
            <a:spLocks noChangeArrowheads="1"/>
          </p:cNvSpPr>
          <p:nvPr/>
        </p:nvSpPr>
        <p:spPr bwMode="auto">
          <a:xfrm>
            <a:off x="4514850" y="5087938"/>
            <a:ext cx="60325" cy="44450"/>
          </a:xfrm>
          <a:prstGeom prst="rect">
            <a:avLst/>
          </a:pr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3" name="Rectangle 28"/>
          <p:cNvSpPr>
            <a:spLocks noChangeArrowheads="1"/>
          </p:cNvSpPr>
          <p:nvPr/>
        </p:nvSpPr>
        <p:spPr bwMode="auto">
          <a:xfrm>
            <a:off x="4514850" y="5011738"/>
            <a:ext cx="60325" cy="46038"/>
          </a:xfrm>
          <a:prstGeom prst="rect">
            <a:avLst/>
          </a:pr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4" name="Freeform 29"/>
          <p:cNvSpPr>
            <a:spLocks noEditPoints="1"/>
          </p:cNvSpPr>
          <p:nvPr/>
        </p:nvSpPr>
        <p:spPr bwMode="auto">
          <a:xfrm>
            <a:off x="3236913" y="4832351"/>
            <a:ext cx="481012" cy="481013"/>
          </a:xfrm>
          <a:custGeom>
            <a:avLst/>
            <a:gdLst>
              <a:gd name="T0" fmla="*/ 114 w 128"/>
              <a:gd name="T1" fmla="*/ 29 h 128"/>
              <a:gd name="T2" fmla="*/ 112 w 128"/>
              <a:gd name="T3" fmla="*/ 8 h 128"/>
              <a:gd name="T4" fmla="*/ 24 w 128"/>
              <a:gd name="T5" fmla="*/ 0 h 128"/>
              <a:gd name="T6" fmla="*/ 16 w 128"/>
              <a:gd name="T7" fmla="*/ 27 h 128"/>
              <a:gd name="T8" fmla="*/ 2 w 128"/>
              <a:gd name="T9" fmla="*/ 45 h 128"/>
              <a:gd name="T10" fmla="*/ 0 w 128"/>
              <a:gd name="T11" fmla="*/ 56 h 128"/>
              <a:gd name="T12" fmla="*/ 12 w 128"/>
              <a:gd name="T13" fmla="*/ 68 h 128"/>
              <a:gd name="T14" fmla="*/ 20 w 128"/>
              <a:gd name="T15" fmla="*/ 128 h 128"/>
              <a:gd name="T16" fmla="*/ 116 w 128"/>
              <a:gd name="T17" fmla="*/ 120 h 128"/>
              <a:gd name="T18" fmla="*/ 116 w 128"/>
              <a:gd name="T19" fmla="*/ 68 h 128"/>
              <a:gd name="T20" fmla="*/ 128 w 128"/>
              <a:gd name="T21" fmla="*/ 52 h 128"/>
              <a:gd name="T22" fmla="*/ 104 w 128"/>
              <a:gd name="T23" fmla="*/ 8 h 128"/>
              <a:gd name="T24" fmla="*/ 24 w 128"/>
              <a:gd name="T25" fmla="*/ 24 h 128"/>
              <a:gd name="T26" fmla="*/ 24 w 128"/>
              <a:gd name="T27" fmla="*/ 8 h 128"/>
              <a:gd name="T28" fmla="*/ 41 w 128"/>
              <a:gd name="T29" fmla="*/ 60 h 128"/>
              <a:gd name="T30" fmla="*/ 40 w 128"/>
              <a:gd name="T31" fmla="*/ 32 h 128"/>
              <a:gd name="T32" fmla="*/ 41 w 128"/>
              <a:gd name="T33" fmla="*/ 60 h 128"/>
              <a:gd name="T34" fmla="*/ 62 w 128"/>
              <a:gd name="T35" fmla="*/ 32 h 128"/>
              <a:gd name="T36" fmla="*/ 45 w 128"/>
              <a:gd name="T37" fmla="*/ 60 h 128"/>
              <a:gd name="T38" fmla="*/ 66 w 128"/>
              <a:gd name="T39" fmla="*/ 32 h 128"/>
              <a:gd name="T40" fmla="*/ 83 w 128"/>
              <a:gd name="T41" fmla="*/ 60 h 128"/>
              <a:gd name="T42" fmla="*/ 66 w 128"/>
              <a:gd name="T43" fmla="*/ 32 h 128"/>
              <a:gd name="T44" fmla="*/ 88 w 128"/>
              <a:gd name="T45" fmla="*/ 32 h 128"/>
              <a:gd name="T46" fmla="*/ 87 w 128"/>
              <a:gd name="T47" fmla="*/ 60 h 128"/>
              <a:gd name="T48" fmla="*/ 8 w 128"/>
              <a:gd name="T49" fmla="*/ 56 h 128"/>
              <a:gd name="T50" fmla="*/ 9 w 128"/>
              <a:gd name="T51" fmla="*/ 50 h 128"/>
              <a:gd name="T52" fmla="*/ 24 w 128"/>
              <a:gd name="T53" fmla="*/ 32 h 128"/>
              <a:gd name="T54" fmla="*/ 19 w 128"/>
              <a:gd name="T55" fmla="*/ 60 h 128"/>
              <a:gd name="T56" fmla="*/ 8 w 128"/>
              <a:gd name="T57" fmla="*/ 56 h 128"/>
              <a:gd name="T58" fmla="*/ 50 w 128"/>
              <a:gd name="T59" fmla="*/ 120 h 128"/>
              <a:gd name="T60" fmla="*/ 80 w 128"/>
              <a:gd name="T61" fmla="*/ 80 h 128"/>
              <a:gd name="T62" fmla="*/ 108 w 128"/>
              <a:gd name="T63" fmla="*/ 120 h 128"/>
              <a:gd name="T64" fmla="*/ 84 w 128"/>
              <a:gd name="T65" fmla="*/ 80 h 128"/>
              <a:gd name="T66" fmla="*/ 50 w 128"/>
              <a:gd name="T67" fmla="*/ 76 h 128"/>
              <a:gd name="T68" fmla="*/ 46 w 128"/>
              <a:gd name="T69" fmla="*/ 120 h 128"/>
              <a:gd name="T70" fmla="*/ 20 w 128"/>
              <a:gd name="T71" fmla="*/ 68 h 128"/>
              <a:gd name="T72" fmla="*/ 108 w 128"/>
              <a:gd name="T73" fmla="*/ 120 h 128"/>
              <a:gd name="T74" fmla="*/ 116 w 128"/>
              <a:gd name="T75" fmla="*/ 60 h 128"/>
              <a:gd name="T76" fmla="*/ 93 w 128"/>
              <a:gd name="T77" fmla="*/ 32 h 128"/>
              <a:gd name="T78" fmla="*/ 104 w 128"/>
              <a:gd name="T79" fmla="*/ 32 h 128"/>
              <a:gd name="T80" fmla="*/ 119 w 128"/>
              <a:gd name="T81" fmla="*/ 50 h 128"/>
              <a:gd name="T82" fmla="*/ 120 w 128"/>
              <a:gd name="T83" fmla="*/ 5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8">
                <a:moveTo>
                  <a:pt x="126" y="45"/>
                </a:moveTo>
                <a:cubicBezTo>
                  <a:pt x="114" y="29"/>
                  <a:pt x="114" y="29"/>
                  <a:pt x="114" y="29"/>
                </a:cubicBezTo>
                <a:cubicBezTo>
                  <a:pt x="113" y="28"/>
                  <a:pt x="113" y="28"/>
                  <a:pt x="112" y="27"/>
                </a:cubicBezTo>
                <a:cubicBezTo>
                  <a:pt x="112" y="8"/>
                  <a:pt x="112" y="8"/>
                  <a:pt x="112" y="8"/>
                </a:cubicBezTo>
                <a:cubicBezTo>
                  <a:pt x="112" y="4"/>
                  <a:pt x="108" y="0"/>
                  <a:pt x="104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6" y="4"/>
                  <a:pt x="16" y="8"/>
                </a:cubicBezTo>
                <a:cubicBezTo>
                  <a:pt x="16" y="27"/>
                  <a:pt x="16" y="27"/>
                  <a:pt x="16" y="27"/>
                </a:cubicBezTo>
                <a:cubicBezTo>
                  <a:pt x="15" y="28"/>
                  <a:pt x="15" y="28"/>
                  <a:pt x="14" y="29"/>
                </a:cubicBezTo>
                <a:cubicBezTo>
                  <a:pt x="2" y="45"/>
                  <a:pt x="2" y="45"/>
                  <a:pt x="2" y="45"/>
                </a:cubicBezTo>
                <a:cubicBezTo>
                  <a:pt x="1" y="47"/>
                  <a:pt x="0" y="49"/>
                  <a:pt x="0" y="52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3"/>
                  <a:pt x="5" y="68"/>
                  <a:pt x="12" y="68"/>
                </a:cubicBezTo>
                <a:cubicBezTo>
                  <a:pt x="12" y="68"/>
                  <a:pt x="12" y="68"/>
                  <a:pt x="12" y="68"/>
                </a:cubicBezTo>
                <a:cubicBezTo>
                  <a:pt x="12" y="120"/>
                  <a:pt x="12" y="120"/>
                  <a:pt x="12" y="120"/>
                </a:cubicBezTo>
                <a:cubicBezTo>
                  <a:pt x="12" y="124"/>
                  <a:pt x="16" y="128"/>
                  <a:pt x="20" y="128"/>
                </a:cubicBezTo>
                <a:cubicBezTo>
                  <a:pt x="108" y="128"/>
                  <a:pt x="108" y="128"/>
                  <a:pt x="108" y="128"/>
                </a:cubicBezTo>
                <a:cubicBezTo>
                  <a:pt x="112" y="128"/>
                  <a:pt x="116" y="124"/>
                  <a:pt x="116" y="120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16" y="68"/>
                  <a:pt x="116" y="68"/>
                  <a:pt x="116" y="68"/>
                </a:cubicBezTo>
                <a:cubicBezTo>
                  <a:pt x="123" y="68"/>
                  <a:pt x="128" y="63"/>
                  <a:pt x="128" y="56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28" y="49"/>
                  <a:pt x="127" y="47"/>
                  <a:pt x="126" y="45"/>
                </a:cubicBezTo>
                <a:close/>
                <a:moveTo>
                  <a:pt x="104" y="8"/>
                </a:moveTo>
                <a:cubicBezTo>
                  <a:pt x="104" y="24"/>
                  <a:pt x="104" y="24"/>
                  <a:pt x="10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lnTo>
                  <a:pt x="104" y="8"/>
                </a:lnTo>
                <a:close/>
                <a:moveTo>
                  <a:pt x="41" y="60"/>
                </a:moveTo>
                <a:cubicBezTo>
                  <a:pt x="24" y="60"/>
                  <a:pt x="24" y="60"/>
                  <a:pt x="24" y="60"/>
                </a:cubicBezTo>
                <a:cubicBezTo>
                  <a:pt x="40" y="32"/>
                  <a:pt x="40" y="32"/>
                  <a:pt x="40" y="32"/>
                </a:cubicBezTo>
                <a:cubicBezTo>
                  <a:pt x="49" y="32"/>
                  <a:pt x="49" y="32"/>
                  <a:pt x="49" y="32"/>
                </a:cubicBezTo>
                <a:lnTo>
                  <a:pt x="41" y="60"/>
                </a:lnTo>
                <a:close/>
                <a:moveTo>
                  <a:pt x="53" y="32"/>
                </a:moveTo>
                <a:cubicBezTo>
                  <a:pt x="62" y="32"/>
                  <a:pt x="62" y="32"/>
                  <a:pt x="62" y="32"/>
                </a:cubicBezTo>
                <a:cubicBezTo>
                  <a:pt x="62" y="60"/>
                  <a:pt x="62" y="60"/>
                  <a:pt x="62" y="60"/>
                </a:cubicBezTo>
                <a:cubicBezTo>
                  <a:pt x="45" y="60"/>
                  <a:pt x="45" y="60"/>
                  <a:pt x="45" y="60"/>
                </a:cubicBezTo>
                <a:lnTo>
                  <a:pt x="53" y="32"/>
                </a:lnTo>
                <a:close/>
                <a:moveTo>
                  <a:pt x="66" y="32"/>
                </a:moveTo>
                <a:cubicBezTo>
                  <a:pt x="75" y="32"/>
                  <a:pt x="75" y="32"/>
                  <a:pt x="75" y="32"/>
                </a:cubicBezTo>
                <a:cubicBezTo>
                  <a:pt x="83" y="60"/>
                  <a:pt x="83" y="60"/>
                  <a:pt x="83" y="60"/>
                </a:cubicBezTo>
                <a:cubicBezTo>
                  <a:pt x="66" y="60"/>
                  <a:pt x="66" y="60"/>
                  <a:pt x="66" y="60"/>
                </a:cubicBezTo>
                <a:lnTo>
                  <a:pt x="66" y="32"/>
                </a:lnTo>
                <a:close/>
                <a:moveTo>
                  <a:pt x="79" y="32"/>
                </a:moveTo>
                <a:cubicBezTo>
                  <a:pt x="88" y="32"/>
                  <a:pt x="88" y="32"/>
                  <a:pt x="88" y="32"/>
                </a:cubicBezTo>
                <a:cubicBezTo>
                  <a:pt x="104" y="60"/>
                  <a:pt x="104" y="60"/>
                  <a:pt x="104" y="60"/>
                </a:cubicBezTo>
                <a:cubicBezTo>
                  <a:pt x="87" y="60"/>
                  <a:pt x="87" y="60"/>
                  <a:pt x="87" y="60"/>
                </a:cubicBezTo>
                <a:lnTo>
                  <a:pt x="79" y="32"/>
                </a:lnTo>
                <a:close/>
                <a:moveTo>
                  <a:pt x="8" y="56"/>
                </a:moveTo>
                <a:cubicBezTo>
                  <a:pt x="8" y="52"/>
                  <a:pt x="8" y="52"/>
                  <a:pt x="8" y="52"/>
                </a:cubicBezTo>
                <a:cubicBezTo>
                  <a:pt x="8" y="51"/>
                  <a:pt x="8" y="50"/>
                  <a:pt x="9" y="50"/>
                </a:cubicBezTo>
                <a:cubicBezTo>
                  <a:pt x="21" y="34"/>
                  <a:pt x="21" y="34"/>
                  <a:pt x="21" y="34"/>
                </a:cubicBezTo>
                <a:cubicBezTo>
                  <a:pt x="22" y="33"/>
                  <a:pt x="23" y="32"/>
                  <a:pt x="24" y="32"/>
                </a:cubicBezTo>
                <a:cubicBezTo>
                  <a:pt x="35" y="32"/>
                  <a:pt x="35" y="32"/>
                  <a:pt x="35" y="32"/>
                </a:cubicBezTo>
                <a:cubicBezTo>
                  <a:pt x="19" y="60"/>
                  <a:pt x="19" y="60"/>
                  <a:pt x="19" y="60"/>
                </a:cubicBezTo>
                <a:cubicBezTo>
                  <a:pt x="12" y="60"/>
                  <a:pt x="12" y="60"/>
                  <a:pt x="12" y="60"/>
                </a:cubicBezTo>
                <a:cubicBezTo>
                  <a:pt x="10" y="60"/>
                  <a:pt x="8" y="58"/>
                  <a:pt x="8" y="56"/>
                </a:cubicBezTo>
                <a:close/>
                <a:moveTo>
                  <a:pt x="80" y="120"/>
                </a:moveTo>
                <a:cubicBezTo>
                  <a:pt x="50" y="120"/>
                  <a:pt x="50" y="120"/>
                  <a:pt x="50" y="120"/>
                </a:cubicBezTo>
                <a:cubicBezTo>
                  <a:pt x="50" y="80"/>
                  <a:pt x="50" y="80"/>
                  <a:pt x="50" y="80"/>
                </a:cubicBezTo>
                <a:cubicBezTo>
                  <a:pt x="80" y="80"/>
                  <a:pt x="80" y="80"/>
                  <a:pt x="80" y="80"/>
                </a:cubicBezTo>
                <a:lnTo>
                  <a:pt x="80" y="120"/>
                </a:lnTo>
                <a:close/>
                <a:moveTo>
                  <a:pt x="108" y="120"/>
                </a:moveTo>
                <a:cubicBezTo>
                  <a:pt x="84" y="120"/>
                  <a:pt x="84" y="120"/>
                  <a:pt x="84" y="120"/>
                </a:cubicBezTo>
                <a:cubicBezTo>
                  <a:pt x="84" y="80"/>
                  <a:pt x="84" y="80"/>
                  <a:pt x="84" y="80"/>
                </a:cubicBezTo>
                <a:cubicBezTo>
                  <a:pt x="84" y="78"/>
                  <a:pt x="82" y="76"/>
                  <a:pt x="80" y="76"/>
                </a:cubicBezTo>
                <a:cubicBezTo>
                  <a:pt x="50" y="76"/>
                  <a:pt x="50" y="76"/>
                  <a:pt x="50" y="76"/>
                </a:cubicBezTo>
                <a:cubicBezTo>
                  <a:pt x="48" y="76"/>
                  <a:pt x="46" y="78"/>
                  <a:pt x="46" y="80"/>
                </a:cubicBezTo>
                <a:cubicBezTo>
                  <a:pt x="46" y="120"/>
                  <a:pt x="46" y="120"/>
                  <a:pt x="46" y="120"/>
                </a:cubicBezTo>
                <a:cubicBezTo>
                  <a:pt x="20" y="120"/>
                  <a:pt x="20" y="120"/>
                  <a:pt x="20" y="120"/>
                </a:cubicBezTo>
                <a:cubicBezTo>
                  <a:pt x="20" y="68"/>
                  <a:pt x="20" y="68"/>
                  <a:pt x="20" y="68"/>
                </a:cubicBezTo>
                <a:cubicBezTo>
                  <a:pt x="108" y="68"/>
                  <a:pt x="108" y="68"/>
                  <a:pt x="108" y="68"/>
                </a:cubicBezTo>
                <a:lnTo>
                  <a:pt x="108" y="120"/>
                </a:lnTo>
                <a:close/>
                <a:moveTo>
                  <a:pt x="120" y="56"/>
                </a:moveTo>
                <a:cubicBezTo>
                  <a:pt x="120" y="58"/>
                  <a:pt x="118" y="60"/>
                  <a:pt x="116" y="60"/>
                </a:cubicBezTo>
                <a:cubicBezTo>
                  <a:pt x="109" y="60"/>
                  <a:pt x="109" y="60"/>
                  <a:pt x="109" y="60"/>
                </a:cubicBezTo>
                <a:cubicBezTo>
                  <a:pt x="93" y="32"/>
                  <a:pt x="93" y="32"/>
                  <a:pt x="93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5" y="32"/>
                  <a:pt x="106" y="33"/>
                  <a:pt x="107" y="34"/>
                </a:cubicBezTo>
                <a:cubicBezTo>
                  <a:pt x="119" y="50"/>
                  <a:pt x="119" y="50"/>
                  <a:pt x="119" y="50"/>
                </a:cubicBezTo>
                <a:cubicBezTo>
                  <a:pt x="120" y="50"/>
                  <a:pt x="120" y="51"/>
                  <a:pt x="120" y="52"/>
                </a:cubicBezTo>
                <a:lnTo>
                  <a:pt x="120" y="56"/>
                </a:lnTo>
                <a:close/>
              </a:path>
            </a:pathLst>
          </a:cu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5" name="Freeform 30"/>
          <p:cNvSpPr>
            <a:spLocks/>
          </p:cNvSpPr>
          <p:nvPr/>
        </p:nvSpPr>
        <p:spPr bwMode="auto">
          <a:xfrm>
            <a:off x="8035925" y="3868738"/>
            <a:ext cx="508000" cy="461963"/>
          </a:xfrm>
          <a:custGeom>
            <a:avLst/>
            <a:gdLst>
              <a:gd name="T0" fmla="*/ 120 w 135"/>
              <a:gd name="T1" fmla="*/ 15 h 123"/>
              <a:gd name="T2" fmla="*/ 70 w 135"/>
              <a:gd name="T3" fmla="*/ 15 h 123"/>
              <a:gd name="T4" fmla="*/ 11 w 135"/>
              <a:gd name="T5" fmla="*/ 72 h 123"/>
              <a:gd name="T6" fmla="*/ 11 w 135"/>
              <a:gd name="T7" fmla="*/ 112 h 123"/>
              <a:gd name="T8" fmla="*/ 51 w 135"/>
              <a:gd name="T9" fmla="*/ 112 h 123"/>
              <a:gd name="T10" fmla="*/ 109 w 135"/>
              <a:gd name="T11" fmla="*/ 54 h 123"/>
              <a:gd name="T12" fmla="*/ 109 w 135"/>
              <a:gd name="T13" fmla="*/ 26 h 123"/>
              <a:gd name="T14" fmla="*/ 81 w 135"/>
              <a:gd name="T15" fmla="*/ 26 h 123"/>
              <a:gd name="T16" fmla="*/ 37 w 135"/>
              <a:gd name="T17" fmla="*/ 70 h 123"/>
              <a:gd name="T18" fmla="*/ 37 w 135"/>
              <a:gd name="T19" fmla="*/ 75 h 123"/>
              <a:gd name="T20" fmla="*/ 43 w 135"/>
              <a:gd name="T21" fmla="*/ 75 h 123"/>
              <a:gd name="T22" fmla="*/ 87 w 135"/>
              <a:gd name="T23" fmla="*/ 32 h 123"/>
              <a:gd name="T24" fmla="*/ 103 w 135"/>
              <a:gd name="T25" fmla="*/ 32 h 123"/>
              <a:gd name="T26" fmla="*/ 103 w 135"/>
              <a:gd name="T27" fmla="*/ 48 h 123"/>
              <a:gd name="T28" fmla="*/ 45 w 135"/>
              <a:gd name="T29" fmla="*/ 106 h 123"/>
              <a:gd name="T30" fmla="*/ 17 w 135"/>
              <a:gd name="T31" fmla="*/ 106 h 123"/>
              <a:gd name="T32" fmla="*/ 17 w 135"/>
              <a:gd name="T33" fmla="*/ 78 h 123"/>
              <a:gd name="T34" fmla="*/ 75 w 135"/>
              <a:gd name="T35" fmla="*/ 21 h 123"/>
              <a:gd name="T36" fmla="*/ 114 w 135"/>
              <a:gd name="T37" fmla="*/ 21 h 123"/>
              <a:gd name="T38" fmla="*/ 114 w 135"/>
              <a:gd name="T39" fmla="*/ 60 h 123"/>
              <a:gd name="T40" fmla="*/ 71 w 135"/>
              <a:gd name="T41" fmla="*/ 104 h 123"/>
              <a:gd name="T42" fmla="*/ 71 w 135"/>
              <a:gd name="T43" fmla="*/ 109 h 123"/>
              <a:gd name="T44" fmla="*/ 77 w 135"/>
              <a:gd name="T45" fmla="*/ 109 h 123"/>
              <a:gd name="T46" fmla="*/ 120 w 135"/>
              <a:gd name="T47" fmla="*/ 65 h 123"/>
              <a:gd name="T48" fmla="*/ 120 w 135"/>
              <a:gd name="T49" fmla="*/ 15 h 1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35" h="123">
                <a:moveTo>
                  <a:pt x="120" y="15"/>
                </a:moveTo>
                <a:cubicBezTo>
                  <a:pt x="106" y="0"/>
                  <a:pt x="84" y="0"/>
                  <a:pt x="70" y="15"/>
                </a:cubicBezTo>
                <a:cubicBezTo>
                  <a:pt x="11" y="72"/>
                  <a:pt x="11" y="72"/>
                  <a:pt x="11" y="72"/>
                </a:cubicBezTo>
                <a:cubicBezTo>
                  <a:pt x="0" y="83"/>
                  <a:pt x="0" y="101"/>
                  <a:pt x="11" y="112"/>
                </a:cubicBezTo>
                <a:cubicBezTo>
                  <a:pt x="22" y="123"/>
                  <a:pt x="40" y="123"/>
                  <a:pt x="51" y="112"/>
                </a:cubicBezTo>
                <a:cubicBezTo>
                  <a:pt x="109" y="54"/>
                  <a:pt x="109" y="54"/>
                  <a:pt x="109" y="54"/>
                </a:cubicBezTo>
                <a:cubicBezTo>
                  <a:pt x="117" y="46"/>
                  <a:pt x="117" y="34"/>
                  <a:pt x="109" y="26"/>
                </a:cubicBezTo>
                <a:cubicBezTo>
                  <a:pt x="101" y="18"/>
                  <a:pt x="89" y="18"/>
                  <a:pt x="81" y="26"/>
                </a:cubicBezTo>
                <a:cubicBezTo>
                  <a:pt x="37" y="70"/>
                  <a:pt x="37" y="70"/>
                  <a:pt x="37" y="70"/>
                </a:cubicBezTo>
                <a:cubicBezTo>
                  <a:pt x="35" y="71"/>
                  <a:pt x="35" y="74"/>
                  <a:pt x="37" y="75"/>
                </a:cubicBezTo>
                <a:cubicBezTo>
                  <a:pt x="39" y="77"/>
                  <a:pt x="41" y="77"/>
                  <a:pt x="43" y="75"/>
                </a:cubicBezTo>
                <a:cubicBezTo>
                  <a:pt x="87" y="32"/>
                  <a:pt x="87" y="32"/>
                  <a:pt x="87" y="32"/>
                </a:cubicBezTo>
                <a:cubicBezTo>
                  <a:pt x="91" y="27"/>
                  <a:pt x="99" y="27"/>
                  <a:pt x="103" y="32"/>
                </a:cubicBezTo>
                <a:cubicBezTo>
                  <a:pt x="108" y="36"/>
                  <a:pt x="108" y="44"/>
                  <a:pt x="103" y="48"/>
                </a:cubicBezTo>
                <a:cubicBezTo>
                  <a:pt x="45" y="106"/>
                  <a:pt x="45" y="106"/>
                  <a:pt x="45" y="106"/>
                </a:cubicBezTo>
                <a:cubicBezTo>
                  <a:pt x="37" y="114"/>
                  <a:pt x="25" y="114"/>
                  <a:pt x="17" y="106"/>
                </a:cubicBezTo>
                <a:cubicBezTo>
                  <a:pt x="9" y="98"/>
                  <a:pt x="9" y="86"/>
                  <a:pt x="17" y="78"/>
                </a:cubicBezTo>
                <a:cubicBezTo>
                  <a:pt x="75" y="21"/>
                  <a:pt x="75" y="21"/>
                  <a:pt x="75" y="21"/>
                </a:cubicBezTo>
                <a:cubicBezTo>
                  <a:pt x="86" y="10"/>
                  <a:pt x="103" y="10"/>
                  <a:pt x="114" y="21"/>
                </a:cubicBezTo>
                <a:cubicBezTo>
                  <a:pt x="125" y="32"/>
                  <a:pt x="125" y="49"/>
                  <a:pt x="114" y="60"/>
                </a:cubicBezTo>
                <a:cubicBezTo>
                  <a:pt x="71" y="104"/>
                  <a:pt x="71" y="104"/>
                  <a:pt x="71" y="104"/>
                </a:cubicBezTo>
                <a:cubicBezTo>
                  <a:pt x="69" y="105"/>
                  <a:pt x="69" y="108"/>
                  <a:pt x="71" y="109"/>
                </a:cubicBezTo>
                <a:cubicBezTo>
                  <a:pt x="72" y="111"/>
                  <a:pt x="75" y="111"/>
                  <a:pt x="77" y="109"/>
                </a:cubicBezTo>
                <a:cubicBezTo>
                  <a:pt x="120" y="65"/>
                  <a:pt x="120" y="65"/>
                  <a:pt x="120" y="65"/>
                </a:cubicBezTo>
                <a:cubicBezTo>
                  <a:pt x="135" y="51"/>
                  <a:pt x="135" y="29"/>
                  <a:pt x="120" y="15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6" name="Freeform 31"/>
          <p:cNvSpPr>
            <a:spLocks noEditPoints="1"/>
          </p:cNvSpPr>
          <p:nvPr/>
        </p:nvSpPr>
        <p:spPr bwMode="auto">
          <a:xfrm>
            <a:off x="7161213" y="3868738"/>
            <a:ext cx="344487" cy="481013"/>
          </a:xfrm>
          <a:custGeom>
            <a:avLst/>
            <a:gdLst>
              <a:gd name="T0" fmla="*/ 68 w 92"/>
              <a:gd name="T1" fmla="*/ 36 h 128"/>
              <a:gd name="T2" fmla="*/ 60 w 92"/>
              <a:gd name="T3" fmla="*/ 56 h 128"/>
              <a:gd name="T4" fmla="*/ 44 w 92"/>
              <a:gd name="T5" fmla="*/ 20 h 128"/>
              <a:gd name="T6" fmla="*/ 36 w 92"/>
              <a:gd name="T7" fmla="*/ 44 h 128"/>
              <a:gd name="T8" fmla="*/ 4 w 92"/>
              <a:gd name="T9" fmla="*/ 0 h 128"/>
              <a:gd name="T10" fmla="*/ 0 w 92"/>
              <a:gd name="T11" fmla="*/ 92 h 128"/>
              <a:gd name="T12" fmla="*/ 40 w 92"/>
              <a:gd name="T13" fmla="*/ 128 h 128"/>
              <a:gd name="T14" fmla="*/ 86 w 92"/>
              <a:gd name="T15" fmla="*/ 100 h 128"/>
              <a:gd name="T16" fmla="*/ 68 w 92"/>
              <a:gd name="T17" fmla="*/ 36 h 128"/>
              <a:gd name="T18" fmla="*/ 79 w 92"/>
              <a:gd name="T19" fmla="*/ 98 h 128"/>
              <a:gd name="T20" fmla="*/ 40 w 92"/>
              <a:gd name="T21" fmla="*/ 120 h 128"/>
              <a:gd name="T22" fmla="*/ 8 w 92"/>
              <a:gd name="T23" fmla="*/ 92 h 128"/>
              <a:gd name="T24" fmla="*/ 12 w 92"/>
              <a:gd name="T25" fmla="*/ 63 h 128"/>
              <a:gd name="T26" fmla="*/ 16 w 92"/>
              <a:gd name="T27" fmla="*/ 23 h 128"/>
              <a:gd name="T28" fmla="*/ 33 w 92"/>
              <a:gd name="T29" fmla="*/ 63 h 128"/>
              <a:gd name="T30" fmla="*/ 47 w 92"/>
              <a:gd name="T31" fmla="*/ 39 h 128"/>
              <a:gd name="T32" fmla="*/ 52 w 92"/>
              <a:gd name="T33" fmla="*/ 76 h 128"/>
              <a:gd name="T34" fmla="*/ 71 w 92"/>
              <a:gd name="T35" fmla="*/ 54 h 128"/>
              <a:gd name="T36" fmla="*/ 79 w 92"/>
              <a:gd name="T37" fmla="*/ 98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92" h="128">
                <a:moveTo>
                  <a:pt x="68" y="36"/>
                </a:moveTo>
                <a:cubicBezTo>
                  <a:pt x="68" y="47"/>
                  <a:pt x="60" y="56"/>
                  <a:pt x="60" y="56"/>
                </a:cubicBezTo>
                <a:cubicBezTo>
                  <a:pt x="60" y="36"/>
                  <a:pt x="44" y="20"/>
                  <a:pt x="44" y="20"/>
                </a:cubicBezTo>
                <a:cubicBezTo>
                  <a:pt x="44" y="20"/>
                  <a:pt x="44" y="32"/>
                  <a:pt x="36" y="44"/>
                </a:cubicBezTo>
                <a:cubicBezTo>
                  <a:pt x="28" y="16"/>
                  <a:pt x="4" y="0"/>
                  <a:pt x="4" y="0"/>
                </a:cubicBezTo>
                <a:cubicBezTo>
                  <a:pt x="16" y="44"/>
                  <a:pt x="0" y="60"/>
                  <a:pt x="0" y="92"/>
                </a:cubicBezTo>
                <a:cubicBezTo>
                  <a:pt x="0" y="110"/>
                  <a:pt x="16" y="128"/>
                  <a:pt x="40" y="128"/>
                </a:cubicBezTo>
                <a:cubicBezTo>
                  <a:pt x="76" y="128"/>
                  <a:pt x="83" y="115"/>
                  <a:pt x="86" y="100"/>
                </a:cubicBezTo>
                <a:cubicBezTo>
                  <a:pt x="92" y="80"/>
                  <a:pt x="84" y="56"/>
                  <a:pt x="68" y="36"/>
                </a:cubicBezTo>
                <a:close/>
                <a:moveTo>
                  <a:pt x="79" y="98"/>
                </a:moveTo>
                <a:cubicBezTo>
                  <a:pt x="76" y="108"/>
                  <a:pt x="73" y="120"/>
                  <a:pt x="40" y="120"/>
                </a:cubicBezTo>
                <a:cubicBezTo>
                  <a:pt x="20" y="120"/>
                  <a:pt x="8" y="106"/>
                  <a:pt x="8" y="92"/>
                </a:cubicBezTo>
                <a:cubicBezTo>
                  <a:pt x="8" y="81"/>
                  <a:pt x="10" y="72"/>
                  <a:pt x="12" y="63"/>
                </a:cubicBezTo>
                <a:cubicBezTo>
                  <a:pt x="15" y="51"/>
                  <a:pt x="17" y="39"/>
                  <a:pt x="16" y="23"/>
                </a:cubicBezTo>
                <a:cubicBezTo>
                  <a:pt x="29" y="40"/>
                  <a:pt x="33" y="63"/>
                  <a:pt x="33" y="63"/>
                </a:cubicBezTo>
                <a:cubicBezTo>
                  <a:pt x="33" y="63"/>
                  <a:pt x="44" y="47"/>
                  <a:pt x="47" y="39"/>
                </a:cubicBezTo>
                <a:cubicBezTo>
                  <a:pt x="50" y="44"/>
                  <a:pt x="52" y="60"/>
                  <a:pt x="52" y="76"/>
                </a:cubicBezTo>
                <a:cubicBezTo>
                  <a:pt x="52" y="76"/>
                  <a:pt x="63" y="67"/>
                  <a:pt x="71" y="54"/>
                </a:cubicBezTo>
                <a:cubicBezTo>
                  <a:pt x="79" y="69"/>
                  <a:pt x="82" y="85"/>
                  <a:pt x="79" y="98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7" name="Freeform 32"/>
          <p:cNvSpPr>
            <a:spLocks/>
          </p:cNvSpPr>
          <p:nvPr/>
        </p:nvSpPr>
        <p:spPr bwMode="auto">
          <a:xfrm>
            <a:off x="7216775" y="4075113"/>
            <a:ext cx="214312" cy="173038"/>
          </a:xfrm>
          <a:custGeom>
            <a:avLst/>
            <a:gdLst>
              <a:gd name="T0" fmla="*/ 55 w 57"/>
              <a:gd name="T1" fmla="*/ 12 h 46"/>
              <a:gd name="T2" fmla="*/ 51 w 57"/>
              <a:gd name="T3" fmla="*/ 16 h 46"/>
              <a:gd name="T4" fmla="*/ 32 w 57"/>
              <a:gd name="T5" fmla="*/ 31 h 46"/>
              <a:gd name="T6" fmla="*/ 30 w 57"/>
              <a:gd name="T7" fmla="*/ 14 h 46"/>
              <a:gd name="T8" fmla="*/ 30 w 57"/>
              <a:gd name="T9" fmla="*/ 7 h 46"/>
              <a:gd name="T10" fmla="*/ 24 w 57"/>
              <a:gd name="T11" fmla="*/ 16 h 46"/>
              <a:gd name="T12" fmla="*/ 17 w 57"/>
              <a:gd name="T13" fmla="*/ 26 h 46"/>
              <a:gd name="T14" fmla="*/ 9 w 57"/>
              <a:gd name="T15" fmla="*/ 5 h 46"/>
              <a:gd name="T16" fmla="*/ 7 w 57"/>
              <a:gd name="T17" fmla="*/ 0 h 46"/>
              <a:gd name="T18" fmla="*/ 5 w 57"/>
              <a:gd name="T19" fmla="*/ 6 h 46"/>
              <a:gd name="T20" fmla="*/ 0 w 57"/>
              <a:gd name="T21" fmla="*/ 40 h 46"/>
              <a:gd name="T22" fmla="*/ 2 w 57"/>
              <a:gd name="T23" fmla="*/ 42 h 46"/>
              <a:gd name="T24" fmla="*/ 4 w 57"/>
              <a:gd name="T25" fmla="*/ 40 h 46"/>
              <a:gd name="T26" fmla="*/ 7 w 57"/>
              <a:gd name="T27" fmla="*/ 12 h 46"/>
              <a:gd name="T28" fmla="*/ 15 w 57"/>
              <a:gd name="T29" fmla="*/ 31 h 46"/>
              <a:gd name="T30" fmla="*/ 16 w 57"/>
              <a:gd name="T31" fmla="*/ 34 h 46"/>
              <a:gd name="T32" fmla="*/ 18 w 57"/>
              <a:gd name="T33" fmla="*/ 31 h 46"/>
              <a:gd name="T34" fmla="*/ 26 w 57"/>
              <a:gd name="T35" fmla="*/ 20 h 46"/>
              <a:gd name="T36" fmla="*/ 29 w 57"/>
              <a:gd name="T37" fmla="*/ 34 h 46"/>
              <a:gd name="T38" fmla="*/ 30 w 57"/>
              <a:gd name="T39" fmla="*/ 37 h 46"/>
              <a:gd name="T40" fmla="*/ 32 w 57"/>
              <a:gd name="T41" fmla="*/ 36 h 46"/>
              <a:gd name="T42" fmla="*/ 52 w 57"/>
              <a:gd name="T43" fmla="*/ 21 h 46"/>
              <a:gd name="T44" fmla="*/ 49 w 57"/>
              <a:gd name="T45" fmla="*/ 43 h 46"/>
              <a:gd name="T46" fmla="*/ 51 w 57"/>
              <a:gd name="T47" fmla="*/ 45 h 46"/>
              <a:gd name="T48" fmla="*/ 51 w 57"/>
              <a:gd name="T49" fmla="*/ 46 h 46"/>
              <a:gd name="T50" fmla="*/ 53 w 57"/>
              <a:gd name="T51" fmla="*/ 44 h 46"/>
              <a:gd name="T52" fmla="*/ 55 w 57"/>
              <a:gd name="T53" fmla="*/ 16 h 46"/>
              <a:gd name="T54" fmla="*/ 55 w 57"/>
              <a:gd name="T55" fmla="*/ 12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57" h="46">
                <a:moveTo>
                  <a:pt x="55" y="12"/>
                </a:moveTo>
                <a:cubicBezTo>
                  <a:pt x="51" y="16"/>
                  <a:pt x="51" y="16"/>
                  <a:pt x="51" y="16"/>
                </a:cubicBezTo>
                <a:cubicBezTo>
                  <a:pt x="47" y="21"/>
                  <a:pt x="43" y="26"/>
                  <a:pt x="32" y="31"/>
                </a:cubicBezTo>
                <a:cubicBezTo>
                  <a:pt x="31" y="26"/>
                  <a:pt x="30" y="21"/>
                  <a:pt x="30" y="14"/>
                </a:cubicBezTo>
                <a:cubicBezTo>
                  <a:pt x="30" y="7"/>
                  <a:pt x="30" y="7"/>
                  <a:pt x="30" y="7"/>
                </a:cubicBezTo>
                <a:cubicBezTo>
                  <a:pt x="24" y="16"/>
                  <a:pt x="24" y="16"/>
                  <a:pt x="24" y="16"/>
                </a:cubicBezTo>
                <a:cubicBezTo>
                  <a:pt x="21" y="20"/>
                  <a:pt x="20" y="22"/>
                  <a:pt x="17" y="26"/>
                </a:cubicBezTo>
                <a:cubicBezTo>
                  <a:pt x="13" y="17"/>
                  <a:pt x="11" y="11"/>
                  <a:pt x="9" y="5"/>
                </a:cubicBezTo>
                <a:cubicBezTo>
                  <a:pt x="7" y="0"/>
                  <a:pt x="7" y="0"/>
                  <a:pt x="7" y="0"/>
                </a:cubicBezTo>
                <a:cubicBezTo>
                  <a:pt x="5" y="6"/>
                  <a:pt x="5" y="6"/>
                  <a:pt x="5" y="6"/>
                </a:cubicBezTo>
                <a:cubicBezTo>
                  <a:pt x="2" y="13"/>
                  <a:pt x="0" y="21"/>
                  <a:pt x="0" y="40"/>
                </a:cubicBezTo>
                <a:cubicBezTo>
                  <a:pt x="0" y="41"/>
                  <a:pt x="0" y="42"/>
                  <a:pt x="2" y="42"/>
                </a:cubicBezTo>
                <a:cubicBezTo>
                  <a:pt x="3" y="42"/>
                  <a:pt x="4" y="41"/>
                  <a:pt x="4" y="40"/>
                </a:cubicBezTo>
                <a:cubicBezTo>
                  <a:pt x="4" y="25"/>
                  <a:pt x="5" y="18"/>
                  <a:pt x="7" y="12"/>
                </a:cubicBezTo>
                <a:cubicBezTo>
                  <a:pt x="9" y="17"/>
                  <a:pt x="12" y="23"/>
                  <a:pt x="15" y="31"/>
                </a:cubicBezTo>
                <a:cubicBezTo>
                  <a:pt x="16" y="34"/>
                  <a:pt x="16" y="34"/>
                  <a:pt x="16" y="34"/>
                </a:cubicBezTo>
                <a:cubicBezTo>
                  <a:pt x="18" y="31"/>
                  <a:pt x="18" y="31"/>
                  <a:pt x="18" y="31"/>
                </a:cubicBezTo>
                <a:cubicBezTo>
                  <a:pt x="22" y="27"/>
                  <a:pt x="24" y="24"/>
                  <a:pt x="26" y="20"/>
                </a:cubicBezTo>
                <a:cubicBezTo>
                  <a:pt x="27" y="26"/>
                  <a:pt x="28" y="30"/>
                  <a:pt x="29" y="34"/>
                </a:cubicBezTo>
                <a:cubicBezTo>
                  <a:pt x="30" y="37"/>
                  <a:pt x="30" y="37"/>
                  <a:pt x="30" y="37"/>
                </a:cubicBezTo>
                <a:cubicBezTo>
                  <a:pt x="32" y="36"/>
                  <a:pt x="32" y="36"/>
                  <a:pt x="32" y="36"/>
                </a:cubicBezTo>
                <a:cubicBezTo>
                  <a:pt x="43" y="31"/>
                  <a:pt x="48" y="26"/>
                  <a:pt x="52" y="21"/>
                </a:cubicBezTo>
                <a:cubicBezTo>
                  <a:pt x="53" y="29"/>
                  <a:pt x="52" y="37"/>
                  <a:pt x="49" y="43"/>
                </a:cubicBezTo>
                <a:cubicBezTo>
                  <a:pt x="49" y="44"/>
                  <a:pt x="49" y="45"/>
                  <a:pt x="51" y="45"/>
                </a:cubicBezTo>
                <a:cubicBezTo>
                  <a:pt x="51" y="45"/>
                  <a:pt x="51" y="46"/>
                  <a:pt x="51" y="46"/>
                </a:cubicBezTo>
                <a:cubicBezTo>
                  <a:pt x="52" y="46"/>
                  <a:pt x="53" y="45"/>
                  <a:pt x="53" y="44"/>
                </a:cubicBezTo>
                <a:cubicBezTo>
                  <a:pt x="56" y="37"/>
                  <a:pt x="57" y="26"/>
                  <a:pt x="55" y="16"/>
                </a:cubicBezTo>
                <a:lnTo>
                  <a:pt x="55" y="12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8" name="Freeform 33"/>
          <p:cNvSpPr>
            <a:spLocks noEditPoints="1"/>
          </p:cNvSpPr>
          <p:nvPr/>
        </p:nvSpPr>
        <p:spPr bwMode="auto">
          <a:xfrm>
            <a:off x="6119813" y="3898901"/>
            <a:ext cx="488950" cy="420688"/>
          </a:xfrm>
          <a:custGeom>
            <a:avLst/>
            <a:gdLst>
              <a:gd name="T0" fmla="*/ 126 w 130"/>
              <a:gd name="T1" fmla="*/ 18 h 112"/>
              <a:gd name="T2" fmla="*/ 106 w 130"/>
              <a:gd name="T3" fmla="*/ 2 h 112"/>
              <a:gd name="T4" fmla="*/ 101 w 130"/>
              <a:gd name="T5" fmla="*/ 0 h 112"/>
              <a:gd name="T6" fmla="*/ 29 w 130"/>
              <a:gd name="T7" fmla="*/ 0 h 112"/>
              <a:gd name="T8" fmla="*/ 24 w 130"/>
              <a:gd name="T9" fmla="*/ 2 h 112"/>
              <a:gd name="T10" fmla="*/ 4 w 130"/>
              <a:gd name="T11" fmla="*/ 18 h 112"/>
              <a:gd name="T12" fmla="*/ 1 w 130"/>
              <a:gd name="T13" fmla="*/ 27 h 112"/>
              <a:gd name="T14" fmla="*/ 9 w 130"/>
              <a:gd name="T15" fmla="*/ 51 h 112"/>
              <a:gd name="T16" fmla="*/ 14 w 130"/>
              <a:gd name="T17" fmla="*/ 56 h 112"/>
              <a:gd name="T18" fmla="*/ 17 w 130"/>
              <a:gd name="T19" fmla="*/ 56 h 112"/>
              <a:gd name="T20" fmla="*/ 21 w 130"/>
              <a:gd name="T21" fmla="*/ 55 h 112"/>
              <a:gd name="T22" fmla="*/ 21 w 130"/>
              <a:gd name="T23" fmla="*/ 104 h 112"/>
              <a:gd name="T24" fmla="*/ 29 w 130"/>
              <a:gd name="T25" fmla="*/ 112 h 112"/>
              <a:gd name="T26" fmla="*/ 101 w 130"/>
              <a:gd name="T27" fmla="*/ 112 h 112"/>
              <a:gd name="T28" fmla="*/ 109 w 130"/>
              <a:gd name="T29" fmla="*/ 104 h 112"/>
              <a:gd name="T30" fmla="*/ 109 w 130"/>
              <a:gd name="T31" fmla="*/ 55 h 112"/>
              <a:gd name="T32" fmla="*/ 113 w 130"/>
              <a:gd name="T33" fmla="*/ 56 h 112"/>
              <a:gd name="T34" fmla="*/ 116 w 130"/>
              <a:gd name="T35" fmla="*/ 56 h 112"/>
              <a:gd name="T36" fmla="*/ 121 w 130"/>
              <a:gd name="T37" fmla="*/ 51 h 112"/>
              <a:gd name="T38" fmla="*/ 129 w 130"/>
              <a:gd name="T39" fmla="*/ 27 h 112"/>
              <a:gd name="T40" fmla="*/ 126 w 130"/>
              <a:gd name="T41" fmla="*/ 18 h 112"/>
              <a:gd name="T42" fmla="*/ 80 w 130"/>
              <a:gd name="T43" fmla="*/ 8 h 112"/>
              <a:gd name="T44" fmla="*/ 65 w 130"/>
              <a:gd name="T45" fmla="*/ 16 h 112"/>
              <a:gd name="T46" fmla="*/ 50 w 130"/>
              <a:gd name="T47" fmla="*/ 8 h 112"/>
              <a:gd name="T48" fmla="*/ 80 w 130"/>
              <a:gd name="T49" fmla="*/ 8 h 112"/>
              <a:gd name="T50" fmla="*/ 113 w 130"/>
              <a:gd name="T51" fmla="*/ 48 h 112"/>
              <a:gd name="T52" fmla="*/ 101 w 130"/>
              <a:gd name="T53" fmla="*/ 40 h 112"/>
              <a:gd name="T54" fmla="*/ 101 w 130"/>
              <a:gd name="T55" fmla="*/ 104 h 112"/>
              <a:gd name="T56" fmla="*/ 29 w 130"/>
              <a:gd name="T57" fmla="*/ 104 h 112"/>
              <a:gd name="T58" fmla="*/ 29 w 130"/>
              <a:gd name="T59" fmla="*/ 40 h 112"/>
              <a:gd name="T60" fmla="*/ 17 w 130"/>
              <a:gd name="T61" fmla="*/ 48 h 112"/>
              <a:gd name="T62" fmla="*/ 9 w 130"/>
              <a:gd name="T63" fmla="*/ 24 h 112"/>
              <a:gd name="T64" fmla="*/ 29 w 130"/>
              <a:gd name="T65" fmla="*/ 8 h 112"/>
              <a:gd name="T66" fmla="*/ 46 w 130"/>
              <a:gd name="T67" fmla="*/ 8 h 112"/>
              <a:gd name="T68" fmla="*/ 65 w 130"/>
              <a:gd name="T69" fmla="*/ 20 h 112"/>
              <a:gd name="T70" fmla="*/ 84 w 130"/>
              <a:gd name="T71" fmla="*/ 8 h 112"/>
              <a:gd name="T72" fmla="*/ 101 w 130"/>
              <a:gd name="T73" fmla="*/ 8 h 112"/>
              <a:gd name="T74" fmla="*/ 121 w 130"/>
              <a:gd name="T75" fmla="*/ 24 h 112"/>
              <a:gd name="T76" fmla="*/ 113 w 130"/>
              <a:gd name="T77" fmla="*/ 48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30" h="112">
                <a:moveTo>
                  <a:pt x="126" y="18"/>
                </a:moveTo>
                <a:cubicBezTo>
                  <a:pt x="106" y="2"/>
                  <a:pt x="106" y="2"/>
                  <a:pt x="106" y="2"/>
                </a:cubicBezTo>
                <a:cubicBezTo>
                  <a:pt x="105" y="1"/>
                  <a:pt x="103" y="0"/>
                  <a:pt x="101" y="0"/>
                </a:cubicBezTo>
                <a:cubicBezTo>
                  <a:pt x="29" y="0"/>
                  <a:pt x="29" y="0"/>
                  <a:pt x="29" y="0"/>
                </a:cubicBezTo>
                <a:cubicBezTo>
                  <a:pt x="27" y="0"/>
                  <a:pt x="25" y="1"/>
                  <a:pt x="24" y="2"/>
                </a:cubicBezTo>
                <a:cubicBezTo>
                  <a:pt x="4" y="18"/>
                  <a:pt x="4" y="18"/>
                  <a:pt x="4" y="18"/>
                </a:cubicBezTo>
                <a:cubicBezTo>
                  <a:pt x="1" y="20"/>
                  <a:pt x="0" y="23"/>
                  <a:pt x="1" y="27"/>
                </a:cubicBezTo>
                <a:cubicBezTo>
                  <a:pt x="9" y="51"/>
                  <a:pt x="9" y="51"/>
                  <a:pt x="9" y="51"/>
                </a:cubicBezTo>
                <a:cubicBezTo>
                  <a:pt x="10" y="53"/>
                  <a:pt x="12" y="55"/>
                  <a:pt x="14" y="56"/>
                </a:cubicBezTo>
                <a:cubicBezTo>
                  <a:pt x="15" y="56"/>
                  <a:pt x="16" y="56"/>
                  <a:pt x="17" y="56"/>
                </a:cubicBezTo>
                <a:cubicBezTo>
                  <a:pt x="18" y="56"/>
                  <a:pt x="20" y="56"/>
                  <a:pt x="21" y="55"/>
                </a:cubicBezTo>
                <a:cubicBezTo>
                  <a:pt x="21" y="104"/>
                  <a:pt x="21" y="104"/>
                  <a:pt x="21" y="104"/>
                </a:cubicBezTo>
                <a:cubicBezTo>
                  <a:pt x="21" y="108"/>
                  <a:pt x="25" y="112"/>
                  <a:pt x="29" y="112"/>
                </a:cubicBezTo>
                <a:cubicBezTo>
                  <a:pt x="101" y="112"/>
                  <a:pt x="101" y="112"/>
                  <a:pt x="101" y="112"/>
                </a:cubicBezTo>
                <a:cubicBezTo>
                  <a:pt x="105" y="112"/>
                  <a:pt x="109" y="108"/>
                  <a:pt x="109" y="104"/>
                </a:cubicBezTo>
                <a:cubicBezTo>
                  <a:pt x="109" y="55"/>
                  <a:pt x="109" y="55"/>
                  <a:pt x="109" y="55"/>
                </a:cubicBezTo>
                <a:cubicBezTo>
                  <a:pt x="110" y="56"/>
                  <a:pt x="112" y="56"/>
                  <a:pt x="113" y="56"/>
                </a:cubicBezTo>
                <a:cubicBezTo>
                  <a:pt x="114" y="56"/>
                  <a:pt x="115" y="56"/>
                  <a:pt x="116" y="56"/>
                </a:cubicBezTo>
                <a:cubicBezTo>
                  <a:pt x="118" y="55"/>
                  <a:pt x="120" y="53"/>
                  <a:pt x="121" y="51"/>
                </a:cubicBezTo>
                <a:cubicBezTo>
                  <a:pt x="129" y="27"/>
                  <a:pt x="129" y="27"/>
                  <a:pt x="129" y="27"/>
                </a:cubicBezTo>
                <a:cubicBezTo>
                  <a:pt x="130" y="23"/>
                  <a:pt x="129" y="20"/>
                  <a:pt x="126" y="18"/>
                </a:cubicBezTo>
                <a:close/>
                <a:moveTo>
                  <a:pt x="80" y="8"/>
                </a:moveTo>
                <a:cubicBezTo>
                  <a:pt x="78" y="13"/>
                  <a:pt x="72" y="16"/>
                  <a:pt x="65" y="16"/>
                </a:cubicBezTo>
                <a:cubicBezTo>
                  <a:pt x="58" y="16"/>
                  <a:pt x="52" y="13"/>
                  <a:pt x="50" y="8"/>
                </a:cubicBezTo>
                <a:lnTo>
                  <a:pt x="80" y="8"/>
                </a:lnTo>
                <a:close/>
                <a:moveTo>
                  <a:pt x="113" y="48"/>
                </a:moveTo>
                <a:cubicBezTo>
                  <a:pt x="101" y="40"/>
                  <a:pt x="101" y="40"/>
                  <a:pt x="101" y="40"/>
                </a:cubicBezTo>
                <a:cubicBezTo>
                  <a:pt x="101" y="104"/>
                  <a:pt x="101" y="104"/>
                  <a:pt x="101" y="104"/>
                </a:cubicBezTo>
                <a:cubicBezTo>
                  <a:pt x="29" y="104"/>
                  <a:pt x="29" y="104"/>
                  <a:pt x="29" y="104"/>
                </a:cubicBezTo>
                <a:cubicBezTo>
                  <a:pt x="29" y="40"/>
                  <a:pt x="29" y="40"/>
                  <a:pt x="29" y="40"/>
                </a:cubicBezTo>
                <a:cubicBezTo>
                  <a:pt x="17" y="48"/>
                  <a:pt x="17" y="48"/>
                  <a:pt x="17" y="48"/>
                </a:cubicBezTo>
                <a:cubicBezTo>
                  <a:pt x="9" y="24"/>
                  <a:pt x="9" y="24"/>
                  <a:pt x="9" y="24"/>
                </a:cubicBezTo>
                <a:cubicBezTo>
                  <a:pt x="29" y="8"/>
                  <a:pt x="29" y="8"/>
                  <a:pt x="29" y="8"/>
                </a:cubicBezTo>
                <a:cubicBezTo>
                  <a:pt x="46" y="8"/>
                  <a:pt x="46" y="8"/>
                  <a:pt x="46" y="8"/>
                </a:cubicBezTo>
                <a:cubicBezTo>
                  <a:pt x="48" y="15"/>
                  <a:pt x="56" y="20"/>
                  <a:pt x="65" y="20"/>
                </a:cubicBezTo>
                <a:cubicBezTo>
                  <a:pt x="74" y="20"/>
                  <a:pt x="82" y="15"/>
                  <a:pt x="84" y="8"/>
                </a:cubicBezTo>
                <a:cubicBezTo>
                  <a:pt x="101" y="8"/>
                  <a:pt x="101" y="8"/>
                  <a:pt x="101" y="8"/>
                </a:cubicBezTo>
                <a:cubicBezTo>
                  <a:pt x="121" y="24"/>
                  <a:pt x="121" y="24"/>
                  <a:pt x="121" y="24"/>
                </a:cubicBezTo>
                <a:lnTo>
                  <a:pt x="113" y="48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9" name="Freeform 34"/>
          <p:cNvSpPr>
            <a:spLocks noEditPoints="1"/>
          </p:cNvSpPr>
          <p:nvPr/>
        </p:nvSpPr>
        <p:spPr bwMode="auto">
          <a:xfrm>
            <a:off x="5160963" y="4049713"/>
            <a:ext cx="485775" cy="300038"/>
          </a:xfrm>
          <a:custGeom>
            <a:avLst/>
            <a:gdLst>
              <a:gd name="T0" fmla="*/ 107 w 129"/>
              <a:gd name="T1" fmla="*/ 36 h 80"/>
              <a:gd name="T2" fmla="*/ 126 w 129"/>
              <a:gd name="T3" fmla="*/ 24 h 80"/>
              <a:gd name="T4" fmla="*/ 122 w 129"/>
              <a:gd name="T5" fmla="*/ 16 h 80"/>
              <a:gd name="T6" fmla="*/ 64 w 129"/>
              <a:gd name="T7" fmla="*/ 0 h 80"/>
              <a:gd name="T8" fmla="*/ 10 w 129"/>
              <a:gd name="T9" fmla="*/ 36 h 80"/>
              <a:gd name="T10" fmla="*/ 2 w 129"/>
              <a:gd name="T11" fmla="*/ 51 h 80"/>
              <a:gd name="T12" fmla="*/ 16 w 129"/>
              <a:gd name="T13" fmla="*/ 70 h 80"/>
              <a:gd name="T14" fmla="*/ 102 w 129"/>
              <a:gd name="T15" fmla="*/ 80 h 80"/>
              <a:gd name="T16" fmla="*/ 112 w 129"/>
              <a:gd name="T17" fmla="*/ 67 h 80"/>
              <a:gd name="T18" fmla="*/ 128 w 129"/>
              <a:gd name="T19" fmla="*/ 46 h 80"/>
              <a:gd name="T20" fmla="*/ 103 w 129"/>
              <a:gd name="T21" fmla="*/ 36 h 80"/>
              <a:gd name="T22" fmla="*/ 103 w 129"/>
              <a:gd name="T23" fmla="*/ 35 h 80"/>
              <a:gd name="T24" fmla="*/ 64 w 129"/>
              <a:gd name="T25" fmla="*/ 4 h 80"/>
              <a:gd name="T26" fmla="*/ 97 w 129"/>
              <a:gd name="T27" fmla="*/ 29 h 80"/>
              <a:gd name="T28" fmla="*/ 29 w 129"/>
              <a:gd name="T29" fmla="*/ 36 h 80"/>
              <a:gd name="T30" fmla="*/ 64 w 129"/>
              <a:gd name="T31" fmla="*/ 4 h 80"/>
              <a:gd name="T32" fmla="*/ 64 w 129"/>
              <a:gd name="T33" fmla="*/ 24 h 80"/>
              <a:gd name="T34" fmla="*/ 41 w 129"/>
              <a:gd name="T35" fmla="*/ 36 h 80"/>
              <a:gd name="T36" fmla="*/ 86 w 129"/>
              <a:gd name="T37" fmla="*/ 35 h 80"/>
              <a:gd name="T38" fmla="*/ 82 w 129"/>
              <a:gd name="T39" fmla="*/ 36 h 80"/>
              <a:gd name="T40" fmla="*/ 55 w 129"/>
              <a:gd name="T41" fmla="*/ 36 h 80"/>
              <a:gd name="T42" fmla="*/ 64 w 129"/>
              <a:gd name="T43" fmla="*/ 28 h 80"/>
              <a:gd name="T44" fmla="*/ 73 w 129"/>
              <a:gd name="T45" fmla="*/ 36 h 80"/>
              <a:gd name="T46" fmla="*/ 64 w 129"/>
              <a:gd name="T47" fmla="*/ 16 h 80"/>
              <a:gd name="T48" fmla="*/ 33 w 129"/>
              <a:gd name="T49" fmla="*/ 36 h 80"/>
              <a:gd name="T50" fmla="*/ 93 w 129"/>
              <a:gd name="T51" fmla="*/ 31 h 80"/>
              <a:gd name="T52" fmla="*/ 64 w 129"/>
              <a:gd name="T53" fmla="*/ 16 h 80"/>
              <a:gd name="T54" fmla="*/ 104 w 129"/>
              <a:gd name="T55" fmla="*/ 70 h 80"/>
              <a:gd name="T56" fmla="*/ 26 w 129"/>
              <a:gd name="T57" fmla="*/ 72 h 80"/>
              <a:gd name="T58" fmla="*/ 24 w 129"/>
              <a:gd name="T59" fmla="*/ 64 h 80"/>
              <a:gd name="T60" fmla="*/ 10 w 129"/>
              <a:gd name="T61" fmla="*/ 44 h 80"/>
              <a:gd name="T62" fmla="*/ 24 w 129"/>
              <a:gd name="T63" fmla="*/ 44 h 80"/>
              <a:gd name="T64" fmla="*/ 32 w 129"/>
              <a:gd name="T65" fmla="*/ 44 h 80"/>
              <a:gd name="T66" fmla="*/ 40 w 129"/>
              <a:gd name="T67" fmla="*/ 44 h 80"/>
              <a:gd name="T68" fmla="*/ 48 w 129"/>
              <a:gd name="T69" fmla="*/ 44 h 80"/>
              <a:gd name="T70" fmla="*/ 76 w 129"/>
              <a:gd name="T71" fmla="*/ 44 h 80"/>
              <a:gd name="T72" fmla="*/ 84 w 129"/>
              <a:gd name="T73" fmla="*/ 44 h 80"/>
              <a:gd name="T74" fmla="*/ 92 w 129"/>
              <a:gd name="T75" fmla="*/ 44 h 80"/>
              <a:gd name="T76" fmla="*/ 100 w 129"/>
              <a:gd name="T77" fmla="*/ 44 h 80"/>
              <a:gd name="T78" fmla="*/ 108 w 129"/>
              <a:gd name="T79" fmla="*/ 44 h 80"/>
              <a:gd name="T80" fmla="*/ 120 w 129"/>
              <a:gd name="T81" fmla="*/ 4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29" h="80">
                <a:moveTo>
                  <a:pt x="118" y="36"/>
                </a:moveTo>
                <a:cubicBezTo>
                  <a:pt x="107" y="36"/>
                  <a:pt x="107" y="36"/>
                  <a:pt x="107" y="36"/>
                </a:cubicBezTo>
                <a:cubicBezTo>
                  <a:pt x="107" y="35"/>
                  <a:pt x="107" y="34"/>
                  <a:pt x="107" y="33"/>
                </a:cubicBezTo>
                <a:cubicBezTo>
                  <a:pt x="126" y="24"/>
                  <a:pt x="126" y="24"/>
                  <a:pt x="126" y="24"/>
                </a:cubicBezTo>
                <a:cubicBezTo>
                  <a:pt x="128" y="23"/>
                  <a:pt x="129" y="20"/>
                  <a:pt x="128" y="18"/>
                </a:cubicBezTo>
                <a:cubicBezTo>
                  <a:pt x="127" y="16"/>
                  <a:pt x="124" y="15"/>
                  <a:pt x="122" y="16"/>
                </a:cubicBezTo>
                <a:cubicBezTo>
                  <a:pt x="104" y="26"/>
                  <a:pt x="104" y="26"/>
                  <a:pt x="104" y="26"/>
                </a:cubicBezTo>
                <a:cubicBezTo>
                  <a:pt x="97" y="11"/>
                  <a:pt x="82" y="0"/>
                  <a:pt x="64" y="0"/>
                </a:cubicBezTo>
                <a:cubicBezTo>
                  <a:pt x="42" y="0"/>
                  <a:pt x="25" y="16"/>
                  <a:pt x="21" y="36"/>
                </a:cubicBezTo>
                <a:cubicBezTo>
                  <a:pt x="10" y="36"/>
                  <a:pt x="10" y="36"/>
                  <a:pt x="10" y="36"/>
                </a:cubicBezTo>
                <a:cubicBezTo>
                  <a:pt x="4" y="36"/>
                  <a:pt x="0" y="40"/>
                  <a:pt x="0" y="46"/>
                </a:cubicBezTo>
                <a:cubicBezTo>
                  <a:pt x="0" y="48"/>
                  <a:pt x="1" y="50"/>
                  <a:pt x="2" y="51"/>
                </a:cubicBezTo>
                <a:cubicBezTo>
                  <a:pt x="16" y="67"/>
                  <a:pt x="16" y="67"/>
                  <a:pt x="16" y="67"/>
                </a:cubicBezTo>
                <a:cubicBezTo>
                  <a:pt x="16" y="70"/>
                  <a:pt x="16" y="70"/>
                  <a:pt x="16" y="70"/>
                </a:cubicBezTo>
                <a:cubicBezTo>
                  <a:pt x="16" y="76"/>
                  <a:pt x="20" y="80"/>
                  <a:pt x="26" y="80"/>
                </a:cubicBezTo>
                <a:cubicBezTo>
                  <a:pt x="102" y="80"/>
                  <a:pt x="102" y="80"/>
                  <a:pt x="102" y="80"/>
                </a:cubicBezTo>
                <a:cubicBezTo>
                  <a:pt x="108" y="80"/>
                  <a:pt x="112" y="76"/>
                  <a:pt x="112" y="70"/>
                </a:cubicBezTo>
                <a:cubicBezTo>
                  <a:pt x="112" y="67"/>
                  <a:pt x="112" y="67"/>
                  <a:pt x="112" y="67"/>
                </a:cubicBezTo>
                <a:cubicBezTo>
                  <a:pt x="126" y="51"/>
                  <a:pt x="126" y="51"/>
                  <a:pt x="126" y="51"/>
                </a:cubicBezTo>
                <a:cubicBezTo>
                  <a:pt x="127" y="50"/>
                  <a:pt x="128" y="48"/>
                  <a:pt x="128" y="46"/>
                </a:cubicBezTo>
                <a:cubicBezTo>
                  <a:pt x="128" y="40"/>
                  <a:pt x="124" y="36"/>
                  <a:pt x="118" y="36"/>
                </a:cubicBezTo>
                <a:close/>
                <a:moveTo>
                  <a:pt x="103" y="36"/>
                </a:moveTo>
                <a:cubicBezTo>
                  <a:pt x="101" y="36"/>
                  <a:pt x="101" y="36"/>
                  <a:pt x="101" y="36"/>
                </a:cubicBezTo>
                <a:cubicBezTo>
                  <a:pt x="103" y="35"/>
                  <a:pt x="103" y="35"/>
                  <a:pt x="103" y="35"/>
                </a:cubicBezTo>
                <a:cubicBezTo>
                  <a:pt x="103" y="35"/>
                  <a:pt x="103" y="36"/>
                  <a:pt x="103" y="36"/>
                </a:cubicBezTo>
                <a:close/>
                <a:moveTo>
                  <a:pt x="64" y="4"/>
                </a:moveTo>
                <a:cubicBezTo>
                  <a:pt x="80" y="4"/>
                  <a:pt x="94" y="14"/>
                  <a:pt x="100" y="27"/>
                </a:cubicBezTo>
                <a:cubicBezTo>
                  <a:pt x="97" y="29"/>
                  <a:pt x="97" y="29"/>
                  <a:pt x="97" y="29"/>
                </a:cubicBezTo>
                <a:cubicBezTo>
                  <a:pt x="91" y="17"/>
                  <a:pt x="79" y="8"/>
                  <a:pt x="64" y="8"/>
                </a:cubicBezTo>
                <a:cubicBezTo>
                  <a:pt x="47" y="8"/>
                  <a:pt x="33" y="20"/>
                  <a:pt x="29" y="36"/>
                </a:cubicBezTo>
                <a:cubicBezTo>
                  <a:pt x="25" y="36"/>
                  <a:pt x="25" y="36"/>
                  <a:pt x="25" y="36"/>
                </a:cubicBezTo>
                <a:cubicBezTo>
                  <a:pt x="29" y="18"/>
                  <a:pt x="45" y="4"/>
                  <a:pt x="64" y="4"/>
                </a:cubicBezTo>
                <a:close/>
                <a:moveTo>
                  <a:pt x="82" y="36"/>
                </a:moveTo>
                <a:cubicBezTo>
                  <a:pt x="79" y="29"/>
                  <a:pt x="72" y="24"/>
                  <a:pt x="64" y="24"/>
                </a:cubicBezTo>
                <a:cubicBezTo>
                  <a:pt x="56" y="24"/>
                  <a:pt x="49" y="29"/>
                  <a:pt x="46" y="36"/>
                </a:cubicBezTo>
                <a:cubicBezTo>
                  <a:pt x="41" y="36"/>
                  <a:pt x="41" y="36"/>
                  <a:pt x="41" y="36"/>
                </a:cubicBezTo>
                <a:cubicBezTo>
                  <a:pt x="45" y="27"/>
                  <a:pt x="54" y="20"/>
                  <a:pt x="64" y="20"/>
                </a:cubicBezTo>
                <a:cubicBezTo>
                  <a:pt x="74" y="20"/>
                  <a:pt x="82" y="26"/>
                  <a:pt x="86" y="35"/>
                </a:cubicBezTo>
                <a:cubicBezTo>
                  <a:pt x="83" y="36"/>
                  <a:pt x="83" y="36"/>
                  <a:pt x="83" y="36"/>
                </a:cubicBezTo>
                <a:lnTo>
                  <a:pt x="82" y="36"/>
                </a:lnTo>
                <a:close/>
                <a:moveTo>
                  <a:pt x="64" y="32"/>
                </a:moveTo>
                <a:cubicBezTo>
                  <a:pt x="60" y="32"/>
                  <a:pt x="57" y="34"/>
                  <a:pt x="55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53" y="31"/>
                  <a:pt x="58" y="28"/>
                  <a:pt x="64" y="28"/>
                </a:cubicBezTo>
                <a:cubicBezTo>
                  <a:pt x="70" y="28"/>
                  <a:pt x="75" y="31"/>
                  <a:pt x="78" y="36"/>
                </a:cubicBezTo>
                <a:cubicBezTo>
                  <a:pt x="73" y="36"/>
                  <a:pt x="73" y="36"/>
                  <a:pt x="73" y="36"/>
                </a:cubicBezTo>
                <a:cubicBezTo>
                  <a:pt x="71" y="34"/>
                  <a:pt x="68" y="32"/>
                  <a:pt x="64" y="32"/>
                </a:cubicBezTo>
                <a:close/>
                <a:moveTo>
                  <a:pt x="64" y="16"/>
                </a:moveTo>
                <a:cubicBezTo>
                  <a:pt x="51" y="16"/>
                  <a:pt x="41" y="24"/>
                  <a:pt x="37" y="36"/>
                </a:cubicBezTo>
                <a:cubicBezTo>
                  <a:pt x="33" y="36"/>
                  <a:pt x="33" y="36"/>
                  <a:pt x="33" y="36"/>
                </a:cubicBezTo>
                <a:cubicBezTo>
                  <a:pt x="37" y="22"/>
                  <a:pt x="49" y="12"/>
                  <a:pt x="64" y="12"/>
                </a:cubicBezTo>
                <a:cubicBezTo>
                  <a:pt x="77" y="12"/>
                  <a:pt x="88" y="20"/>
                  <a:pt x="93" y="31"/>
                </a:cubicBezTo>
                <a:cubicBezTo>
                  <a:pt x="90" y="33"/>
                  <a:pt x="90" y="33"/>
                  <a:pt x="90" y="33"/>
                </a:cubicBezTo>
                <a:cubicBezTo>
                  <a:pt x="85" y="23"/>
                  <a:pt x="75" y="16"/>
                  <a:pt x="64" y="16"/>
                </a:cubicBezTo>
                <a:close/>
                <a:moveTo>
                  <a:pt x="104" y="64"/>
                </a:moveTo>
                <a:cubicBezTo>
                  <a:pt x="104" y="70"/>
                  <a:pt x="104" y="70"/>
                  <a:pt x="104" y="70"/>
                </a:cubicBezTo>
                <a:cubicBezTo>
                  <a:pt x="104" y="71"/>
                  <a:pt x="103" y="72"/>
                  <a:pt x="102" y="72"/>
                </a:cubicBezTo>
                <a:cubicBezTo>
                  <a:pt x="26" y="72"/>
                  <a:pt x="26" y="72"/>
                  <a:pt x="26" y="72"/>
                </a:cubicBezTo>
                <a:cubicBezTo>
                  <a:pt x="25" y="72"/>
                  <a:pt x="24" y="71"/>
                  <a:pt x="24" y="70"/>
                </a:cubicBezTo>
                <a:cubicBezTo>
                  <a:pt x="24" y="64"/>
                  <a:pt x="24" y="64"/>
                  <a:pt x="24" y="64"/>
                </a:cubicBezTo>
                <a:cubicBezTo>
                  <a:pt x="8" y="46"/>
                  <a:pt x="8" y="46"/>
                  <a:pt x="8" y="46"/>
                </a:cubicBezTo>
                <a:cubicBezTo>
                  <a:pt x="8" y="45"/>
                  <a:pt x="9" y="44"/>
                  <a:pt x="10" y="44"/>
                </a:cubicBezTo>
                <a:cubicBezTo>
                  <a:pt x="20" y="44"/>
                  <a:pt x="20" y="44"/>
                  <a:pt x="20" y="44"/>
                </a:cubicBezTo>
                <a:cubicBezTo>
                  <a:pt x="24" y="44"/>
                  <a:pt x="24" y="44"/>
                  <a:pt x="24" y="44"/>
                </a:cubicBezTo>
                <a:cubicBezTo>
                  <a:pt x="28" y="44"/>
                  <a:pt x="28" y="44"/>
                  <a:pt x="28" y="44"/>
                </a:cubicBezTo>
                <a:cubicBezTo>
                  <a:pt x="32" y="44"/>
                  <a:pt x="32" y="44"/>
                  <a:pt x="32" y="44"/>
                </a:cubicBezTo>
                <a:cubicBezTo>
                  <a:pt x="36" y="44"/>
                  <a:pt x="36" y="44"/>
                  <a:pt x="36" y="44"/>
                </a:cubicBezTo>
                <a:cubicBezTo>
                  <a:pt x="40" y="44"/>
                  <a:pt x="40" y="44"/>
                  <a:pt x="40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8" y="44"/>
                  <a:pt x="48" y="44"/>
                  <a:pt x="48" y="44"/>
                </a:cubicBezTo>
                <a:cubicBezTo>
                  <a:pt x="52" y="44"/>
                  <a:pt x="52" y="44"/>
                  <a:pt x="52" y="44"/>
                </a:cubicBezTo>
                <a:cubicBezTo>
                  <a:pt x="76" y="44"/>
                  <a:pt x="76" y="44"/>
                  <a:pt x="76" y="44"/>
                </a:cubicBezTo>
                <a:cubicBezTo>
                  <a:pt x="80" y="44"/>
                  <a:pt x="80" y="44"/>
                  <a:pt x="80" y="44"/>
                </a:cubicBezTo>
                <a:cubicBezTo>
                  <a:pt x="84" y="44"/>
                  <a:pt x="84" y="44"/>
                  <a:pt x="84" y="44"/>
                </a:cubicBezTo>
                <a:cubicBezTo>
                  <a:pt x="88" y="44"/>
                  <a:pt x="88" y="44"/>
                  <a:pt x="88" y="44"/>
                </a:cubicBezTo>
                <a:cubicBezTo>
                  <a:pt x="92" y="44"/>
                  <a:pt x="92" y="44"/>
                  <a:pt x="92" y="44"/>
                </a:cubicBezTo>
                <a:cubicBezTo>
                  <a:pt x="96" y="44"/>
                  <a:pt x="96" y="44"/>
                  <a:pt x="96" y="44"/>
                </a:cubicBezTo>
                <a:cubicBezTo>
                  <a:pt x="100" y="44"/>
                  <a:pt x="100" y="44"/>
                  <a:pt x="100" y="44"/>
                </a:cubicBezTo>
                <a:cubicBezTo>
                  <a:pt x="104" y="44"/>
                  <a:pt x="104" y="44"/>
                  <a:pt x="104" y="44"/>
                </a:cubicBezTo>
                <a:cubicBezTo>
                  <a:pt x="108" y="44"/>
                  <a:pt x="108" y="44"/>
                  <a:pt x="108" y="44"/>
                </a:cubicBezTo>
                <a:cubicBezTo>
                  <a:pt x="118" y="44"/>
                  <a:pt x="118" y="44"/>
                  <a:pt x="118" y="44"/>
                </a:cubicBezTo>
                <a:cubicBezTo>
                  <a:pt x="119" y="44"/>
                  <a:pt x="120" y="45"/>
                  <a:pt x="120" y="46"/>
                </a:cubicBezTo>
                <a:lnTo>
                  <a:pt x="104" y="64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0" name="Freeform 35"/>
          <p:cNvSpPr>
            <a:spLocks/>
          </p:cNvSpPr>
          <p:nvPr/>
        </p:nvSpPr>
        <p:spPr bwMode="auto">
          <a:xfrm>
            <a:off x="5273675" y="3937001"/>
            <a:ext cx="41275" cy="112713"/>
          </a:xfrm>
          <a:custGeom>
            <a:avLst/>
            <a:gdLst>
              <a:gd name="T0" fmla="*/ 2 w 11"/>
              <a:gd name="T1" fmla="*/ 29 h 30"/>
              <a:gd name="T2" fmla="*/ 2 w 11"/>
              <a:gd name="T3" fmla="*/ 29 h 30"/>
              <a:gd name="T4" fmla="*/ 2 w 11"/>
              <a:gd name="T5" fmla="*/ 29 h 30"/>
              <a:gd name="T6" fmla="*/ 4 w 11"/>
              <a:gd name="T7" fmla="*/ 30 h 30"/>
              <a:gd name="T8" fmla="*/ 6 w 11"/>
              <a:gd name="T9" fmla="*/ 28 h 30"/>
              <a:gd name="T10" fmla="*/ 6 w 11"/>
              <a:gd name="T11" fmla="*/ 27 h 30"/>
              <a:gd name="T12" fmla="*/ 6 w 11"/>
              <a:gd name="T13" fmla="*/ 27 h 30"/>
              <a:gd name="T14" fmla="*/ 7 w 11"/>
              <a:gd name="T15" fmla="*/ 16 h 30"/>
              <a:gd name="T16" fmla="*/ 9 w 11"/>
              <a:gd name="T17" fmla="*/ 1 h 30"/>
              <a:gd name="T18" fmla="*/ 7 w 11"/>
              <a:gd name="T19" fmla="*/ 0 h 30"/>
              <a:gd name="T20" fmla="*/ 5 w 11"/>
              <a:gd name="T21" fmla="*/ 2 h 30"/>
              <a:gd name="T22" fmla="*/ 5 w 11"/>
              <a:gd name="T23" fmla="*/ 3 h 30"/>
              <a:gd name="T24" fmla="*/ 5 w 11"/>
              <a:gd name="T25" fmla="*/ 3 h 30"/>
              <a:gd name="T26" fmla="*/ 5 w 11"/>
              <a:gd name="T27" fmla="*/ 3 h 30"/>
              <a:gd name="T28" fmla="*/ 5 w 11"/>
              <a:gd name="T29" fmla="*/ 3 h 30"/>
              <a:gd name="T30" fmla="*/ 4 w 11"/>
              <a:gd name="T31" fmla="*/ 14 h 30"/>
              <a:gd name="T32" fmla="*/ 2 w 11"/>
              <a:gd name="T33" fmla="*/ 29 h 30"/>
              <a:gd name="T34" fmla="*/ 2 w 11"/>
              <a:gd name="T35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" h="30">
                <a:moveTo>
                  <a:pt x="2" y="29"/>
                </a:moveTo>
                <a:cubicBezTo>
                  <a:pt x="2" y="29"/>
                  <a:pt x="2" y="29"/>
                  <a:pt x="2" y="29"/>
                </a:cubicBezTo>
                <a:cubicBezTo>
                  <a:pt x="2" y="29"/>
                  <a:pt x="2" y="29"/>
                  <a:pt x="2" y="29"/>
                </a:cubicBezTo>
                <a:cubicBezTo>
                  <a:pt x="2" y="30"/>
                  <a:pt x="3" y="30"/>
                  <a:pt x="4" y="30"/>
                </a:cubicBezTo>
                <a:cubicBezTo>
                  <a:pt x="5" y="30"/>
                  <a:pt x="6" y="29"/>
                  <a:pt x="6" y="28"/>
                </a:cubicBezTo>
                <a:cubicBezTo>
                  <a:pt x="6" y="28"/>
                  <a:pt x="6" y="28"/>
                  <a:pt x="6" y="27"/>
                </a:cubicBezTo>
                <a:cubicBezTo>
                  <a:pt x="6" y="27"/>
                  <a:pt x="6" y="27"/>
                  <a:pt x="6" y="27"/>
                </a:cubicBezTo>
                <a:cubicBezTo>
                  <a:pt x="4" y="24"/>
                  <a:pt x="6" y="20"/>
                  <a:pt x="7" y="16"/>
                </a:cubicBezTo>
                <a:cubicBezTo>
                  <a:pt x="9" y="11"/>
                  <a:pt x="11" y="6"/>
                  <a:pt x="9" y="1"/>
                </a:cubicBezTo>
                <a:cubicBezTo>
                  <a:pt x="9" y="1"/>
                  <a:pt x="8" y="0"/>
                  <a:pt x="7" y="0"/>
                </a:cubicBezTo>
                <a:cubicBezTo>
                  <a:pt x="6" y="0"/>
                  <a:pt x="5" y="1"/>
                  <a:pt x="5" y="2"/>
                </a:cubicBezTo>
                <a:cubicBezTo>
                  <a:pt x="5" y="2"/>
                  <a:pt x="5" y="2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5" y="3"/>
                  <a:pt x="5" y="3"/>
                  <a:pt x="5" y="3"/>
                </a:cubicBezTo>
                <a:cubicBezTo>
                  <a:pt x="7" y="6"/>
                  <a:pt x="5" y="10"/>
                  <a:pt x="4" y="14"/>
                </a:cubicBezTo>
                <a:cubicBezTo>
                  <a:pt x="2" y="19"/>
                  <a:pt x="0" y="24"/>
                  <a:pt x="2" y="29"/>
                </a:cubicBezTo>
                <a:cubicBezTo>
                  <a:pt x="2" y="29"/>
                  <a:pt x="2" y="29"/>
                  <a:pt x="2" y="29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1" name="Freeform 36"/>
          <p:cNvSpPr>
            <a:spLocks/>
          </p:cNvSpPr>
          <p:nvPr/>
        </p:nvSpPr>
        <p:spPr bwMode="auto">
          <a:xfrm>
            <a:off x="5454650" y="3932238"/>
            <a:ext cx="44450" cy="112713"/>
          </a:xfrm>
          <a:custGeom>
            <a:avLst/>
            <a:gdLst>
              <a:gd name="T0" fmla="*/ 3 w 12"/>
              <a:gd name="T1" fmla="*/ 29 h 30"/>
              <a:gd name="T2" fmla="*/ 3 w 12"/>
              <a:gd name="T3" fmla="*/ 29 h 30"/>
              <a:gd name="T4" fmla="*/ 3 w 12"/>
              <a:gd name="T5" fmla="*/ 29 h 30"/>
              <a:gd name="T6" fmla="*/ 4 w 12"/>
              <a:gd name="T7" fmla="*/ 30 h 30"/>
              <a:gd name="T8" fmla="*/ 6 w 12"/>
              <a:gd name="T9" fmla="*/ 28 h 30"/>
              <a:gd name="T10" fmla="*/ 6 w 12"/>
              <a:gd name="T11" fmla="*/ 28 h 30"/>
              <a:gd name="T12" fmla="*/ 6 w 12"/>
              <a:gd name="T13" fmla="*/ 28 h 30"/>
              <a:gd name="T14" fmla="*/ 8 w 12"/>
              <a:gd name="T15" fmla="*/ 16 h 30"/>
              <a:gd name="T16" fmla="*/ 10 w 12"/>
              <a:gd name="T17" fmla="*/ 2 h 30"/>
              <a:gd name="T18" fmla="*/ 8 w 12"/>
              <a:gd name="T19" fmla="*/ 0 h 30"/>
              <a:gd name="T20" fmla="*/ 6 w 12"/>
              <a:gd name="T21" fmla="*/ 2 h 30"/>
              <a:gd name="T22" fmla="*/ 6 w 12"/>
              <a:gd name="T23" fmla="*/ 3 h 30"/>
              <a:gd name="T24" fmla="*/ 6 w 12"/>
              <a:gd name="T25" fmla="*/ 3 h 30"/>
              <a:gd name="T26" fmla="*/ 6 w 12"/>
              <a:gd name="T27" fmla="*/ 3 h 30"/>
              <a:gd name="T28" fmla="*/ 6 w 12"/>
              <a:gd name="T29" fmla="*/ 3 h 30"/>
              <a:gd name="T30" fmla="*/ 4 w 12"/>
              <a:gd name="T31" fmla="*/ 15 h 30"/>
              <a:gd name="T32" fmla="*/ 3 w 12"/>
              <a:gd name="T33" fmla="*/ 29 h 30"/>
              <a:gd name="T34" fmla="*/ 3 w 12"/>
              <a:gd name="T35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2" h="30">
                <a:moveTo>
                  <a:pt x="3" y="29"/>
                </a:moveTo>
                <a:cubicBezTo>
                  <a:pt x="3" y="29"/>
                  <a:pt x="3" y="29"/>
                  <a:pt x="3" y="29"/>
                </a:cubicBezTo>
                <a:cubicBezTo>
                  <a:pt x="3" y="29"/>
                  <a:pt x="3" y="29"/>
                  <a:pt x="3" y="29"/>
                </a:cubicBezTo>
                <a:cubicBezTo>
                  <a:pt x="3" y="30"/>
                  <a:pt x="4" y="30"/>
                  <a:pt x="4" y="30"/>
                </a:cubicBezTo>
                <a:cubicBezTo>
                  <a:pt x="6" y="30"/>
                  <a:pt x="6" y="30"/>
                  <a:pt x="6" y="28"/>
                </a:cubicBezTo>
                <a:cubicBezTo>
                  <a:pt x="6" y="28"/>
                  <a:pt x="6" y="28"/>
                  <a:pt x="6" y="28"/>
                </a:cubicBezTo>
                <a:cubicBezTo>
                  <a:pt x="6" y="28"/>
                  <a:pt x="6" y="28"/>
                  <a:pt x="6" y="28"/>
                </a:cubicBezTo>
                <a:cubicBezTo>
                  <a:pt x="5" y="24"/>
                  <a:pt x="6" y="20"/>
                  <a:pt x="8" y="16"/>
                </a:cubicBezTo>
                <a:cubicBezTo>
                  <a:pt x="10" y="12"/>
                  <a:pt x="12" y="7"/>
                  <a:pt x="10" y="2"/>
                </a:cubicBezTo>
                <a:cubicBezTo>
                  <a:pt x="9" y="1"/>
                  <a:pt x="9" y="0"/>
                  <a:pt x="8" y="0"/>
                </a:cubicBezTo>
                <a:cubicBezTo>
                  <a:pt x="7" y="0"/>
                  <a:pt x="6" y="1"/>
                  <a:pt x="6" y="2"/>
                </a:cubicBezTo>
                <a:cubicBezTo>
                  <a:pt x="6" y="3"/>
                  <a:pt x="6" y="3"/>
                  <a:pt x="6" y="3"/>
                </a:cubicBezTo>
                <a:cubicBezTo>
                  <a:pt x="6" y="3"/>
                  <a:pt x="6" y="3"/>
                  <a:pt x="6" y="3"/>
                </a:cubicBezTo>
                <a:cubicBezTo>
                  <a:pt x="6" y="3"/>
                  <a:pt x="6" y="3"/>
                  <a:pt x="6" y="3"/>
                </a:cubicBezTo>
                <a:cubicBezTo>
                  <a:pt x="6" y="3"/>
                  <a:pt x="6" y="3"/>
                  <a:pt x="6" y="3"/>
                </a:cubicBezTo>
                <a:cubicBezTo>
                  <a:pt x="8" y="7"/>
                  <a:pt x="6" y="11"/>
                  <a:pt x="4" y="15"/>
                </a:cubicBezTo>
                <a:cubicBezTo>
                  <a:pt x="3" y="19"/>
                  <a:pt x="0" y="24"/>
                  <a:pt x="3" y="29"/>
                </a:cubicBezTo>
                <a:cubicBezTo>
                  <a:pt x="3" y="29"/>
                  <a:pt x="3" y="29"/>
                  <a:pt x="3" y="29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2" name="Freeform 37"/>
          <p:cNvSpPr>
            <a:spLocks/>
          </p:cNvSpPr>
          <p:nvPr/>
        </p:nvSpPr>
        <p:spPr bwMode="auto">
          <a:xfrm>
            <a:off x="5378450" y="3868738"/>
            <a:ext cx="41275" cy="112713"/>
          </a:xfrm>
          <a:custGeom>
            <a:avLst/>
            <a:gdLst>
              <a:gd name="T0" fmla="*/ 2 w 11"/>
              <a:gd name="T1" fmla="*/ 29 h 30"/>
              <a:gd name="T2" fmla="*/ 2 w 11"/>
              <a:gd name="T3" fmla="*/ 29 h 30"/>
              <a:gd name="T4" fmla="*/ 2 w 11"/>
              <a:gd name="T5" fmla="*/ 29 h 30"/>
              <a:gd name="T6" fmla="*/ 4 w 11"/>
              <a:gd name="T7" fmla="*/ 30 h 30"/>
              <a:gd name="T8" fmla="*/ 6 w 11"/>
              <a:gd name="T9" fmla="*/ 28 h 30"/>
              <a:gd name="T10" fmla="*/ 6 w 11"/>
              <a:gd name="T11" fmla="*/ 28 h 30"/>
              <a:gd name="T12" fmla="*/ 6 w 11"/>
              <a:gd name="T13" fmla="*/ 28 h 30"/>
              <a:gd name="T14" fmla="*/ 8 w 11"/>
              <a:gd name="T15" fmla="*/ 16 h 30"/>
              <a:gd name="T16" fmla="*/ 9 w 11"/>
              <a:gd name="T17" fmla="*/ 1 h 30"/>
              <a:gd name="T18" fmla="*/ 7 w 11"/>
              <a:gd name="T19" fmla="*/ 0 h 30"/>
              <a:gd name="T20" fmla="*/ 5 w 11"/>
              <a:gd name="T21" fmla="*/ 2 h 30"/>
              <a:gd name="T22" fmla="*/ 6 w 11"/>
              <a:gd name="T23" fmla="*/ 3 h 30"/>
              <a:gd name="T24" fmla="*/ 6 w 11"/>
              <a:gd name="T25" fmla="*/ 3 h 30"/>
              <a:gd name="T26" fmla="*/ 6 w 11"/>
              <a:gd name="T27" fmla="*/ 3 h 30"/>
              <a:gd name="T28" fmla="*/ 6 w 11"/>
              <a:gd name="T29" fmla="*/ 3 h 30"/>
              <a:gd name="T30" fmla="*/ 4 w 11"/>
              <a:gd name="T31" fmla="*/ 14 h 30"/>
              <a:gd name="T32" fmla="*/ 2 w 11"/>
              <a:gd name="T33" fmla="*/ 29 h 30"/>
              <a:gd name="T34" fmla="*/ 2 w 11"/>
              <a:gd name="T35" fmla="*/ 2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" h="30">
                <a:moveTo>
                  <a:pt x="2" y="29"/>
                </a:moveTo>
                <a:cubicBezTo>
                  <a:pt x="2" y="29"/>
                  <a:pt x="2" y="29"/>
                  <a:pt x="2" y="29"/>
                </a:cubicBezTo>
                <a:cubicBezTo>
                  <a:pt x="2" y="29"/>
                  <a:pt x="2" y="29"/>
                  <a:pt x="2" y="29"/>
                </a:cubicBezTo>
                <a:cubicBezTo>
                  <a:pt x="2" y="30"/>
                  <a:pt x="3" y="30"/>
                  <a:pt x="4" y="30"/>
                </a:cubicBezTo>
                <a:cubicBezTo>
                  <a:pt x="5" y="30"/>
                  <a:pt x="6" y="29"/>
                  <a:pt x="6" y="28"/>
                </a:cubicBezTo>
                <a:cubicBezTo>
                  <a:pt x="6" y="28"/>
                  <a:pt x="6" y="28"/>
                  <a:pt x="6" y="28"/>
                </a:cubicBezTo>
                <a:cubicBezTo>
                  <a:pt x="6" y="28"/>
                  <a:pt x="6" y="28"/>
                  <a:pt x="6" y="28"/>
                </a:cubicBezTo>
                <a:cubicBezTo>
                  <a:pt x="4" y="24"/>
                  <a:pt x="6" y="20"/>
                  <a:pt x="8" y="16"/>
                </a:cubicBezTo>
                <a:cubicBezTo>
                  <a:pt x="9" y="11"/>
                  <a:pt x="11" y="6"/>
                  <a:pt x="9" y="1"/>
                </a:cubicBezTo>
                <a:cubicBezTo>
                  <a:pt x="9" y="1"/>
                  <a:pt x="8" y="0"/>
                  <a:pt x="7" y="0"/>
                </a:cubicBezTo>
                <a:cubicBezTo>
                  <a:pt x="6" y="0"/>
                  <a:pt x="5" y="1"/>
                  <a:pt x="5" y="2"/>
                </a:cubicBezTo>
                <a:cubicBezTo>
                  <a:pt x="5" y="2"/>
                  <a:pt x="5" y="3"/>
                  <a:pt x="6" y="3"/>
                </a:cubicBezTo>
                <a:cubicBezTo>
                  <a:pt x="6" y="3"/>
                  <a:pt x="6" y="3"/>
                  <a:pt x="6" y="3"/>
                </a:cubicBezTo>
                <a:cubicBezTo>
                  <a:pt x="6" y="3"/>
                  <a:pt x="6" y="3"/>
                  <a:pt x="6" y="3"/>
                </a:cubicBezTo>
                <a:cubicBezTo>
                  <a:pt x="6" y="3"/>
                  <a:pt x="6" y="3"/>
                  <a:pt x="6" y="3"/>
                </a:cubicBezTo>
                <a:cubicBezTo>
                  <a:pt x="7" y="7"/>
                  <a:pt x="6" y="10"/>
                  <a:pt x="4" y="14"/>
                </a:cubicBezTo>
                <a:cubicBezTo>
                  <a:pt x="2" y="19"/>
                  <a:pt x="0" y="24"/>
                  <a:pt x="2" y="29"/>
                </a:cubicBezTo>
                <a:cubicBezTo>
                  <a:pt x="2" y="29"/>
                  <a:pt x="2" y="29"/>
                  <a:pt x="2" y="29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3" name="Freeform 38"/>
          <p:cNvSpPr>
            <a:spLocks noEditPoints="1"/>
          </p:cNvSpPr>
          <p:nvPr/>
        </p:nvSpPr>
        <p:spPr bwMode="auto">
          <a:xfrm>
            <a:off x="4195763" y="3913188"/>
            <a:ext cx="442912" cy="436563"/>
          </a:xfrm>
          <a:custGeom>
            <a:avLst/>
            <a:gdLst>
              <a:gd name="T0" fmla="*/ 84 w 118"/>
              <a:gd name="T1" fmla="*/ 3 h 116"/>
              <a:gd name="T2" fmla="*/ 77 w 118"/>
              <a:gd name="T3" fmla="*/ 0 h 116"/>
              <a:gd name="T4" fmla="*/ 70 w 118"/>
              <a:gd name="T5" fmla="*/ 3 h 116"/>
              <a:gd name="T6" fmla="*/ 64 w 118"/>
              <a:gd name="T7" fmla="*/ 9 h 116"/>
              <a:gd name="T8" fmla="*/ 61 w 118"/>
              <a:gd name="T9" fmla="*/ 16 h 116"/>
              <a:gd name="T10" fmla="*/ 62 w 118"/>
              <a:gd name="T11" fmla="*/ 21 h 116"/>
              <a:gd name="T12" fmla="*/ 8 w 118"/>
              <a:gd name="T13" fmla="*/ 43 h 116"/>
              <a:gd name="T14" fmla="*/ 1 w 118"/>
              <a:gd name="T15" fmla="*/ 51 h 116"/>
              <a:gd name="T16" fmla="*/ 5 w 118"/>
              <a:gd name="T17" fmla="*/ 62 h 116"/>
              <a:gd name="T18" fmla="*/ 55 w 118"/>
              <a:gd name="T19" fmla="*/ 112 h 116"/>
              <a:gd name="T20" fmla="*/ 64 w 118"/>
              <a:gd name="T21" fmla="*/ 116 h 116"/>
              <a:gd name="T22" fmla="*/ 64 w 118"/>
              <a:gd name="T23" fmla="*/ 116 h 116"/>
              <a:gd name="T24" fmla="*/ 66 w 118"/>
              <a:gd name="T25" fmla="*/ 116 h 116"/>
              <a:gd name="T26" fmla="*/ 75 w 118"/>
              <a:gd name="T27" fmla="*/ 108 h 116"/>
              <a:gd name="T28" fmla="*/ 96 w 118"/>
              <a:gd name="T29" fmla="*/ 55 h 116"/>
              <a:gd name="T30" fmla="*/ 102 w 118"/>
              <a:gd name="T31" fmla="*/ 57 h 116"/>
              <a:gd name="T32" fmla="*/ 109 w 118"/>
              <a:gd name="T33" fmla="*/ 54 h 116"/>
              <a:gd name="T34" fmla="*/ 115 w 118"/>
              <a:gd name="T35" fmla="*/ 48 h 116"/>
              <a:gd name="T36" fmla="*/ 118 w 118"/>
              <a:gd name="T37" fmla="*/ 41 h 116"/>
              <a:gd name="T38" fmla="*/ 115 w 118"/>
              <a:gd name="T39" fmla="*/ 34 h 116"/>
              <a:gd name="T40" fmla="*/ 84 w 118"/>
              <a:gd name="T41" fmla="*/ 3 h 116"/>
              <a:gd name="T42" fmla="*/ 68 w 118"/>
              <a:gd name="T43" fmla="*/ 105 h 116"/>
              <a:gd name="T44" fmla="*/ 65 w 118"/>
              <a:gd name="T45" fmla="*/ 108 h 116"/>
              <a:gd name="T46" fmla="*/ 64 w 118"/>
              <a:gd name="T47" fmla="*/ 108 h 116"/>
              <a:gd name="T48" fmla="*/ 61 w 118"/>
              <a:gd name="T49" fmla="*/ 107 h 116"/>
              <a:gd name="T50" fmla="*/ 10 w 118"/>
              <a:gd name="T51" fmla="*/ 56 h 116"/>
              <a:gd name="T52" fmla="*/ 9 w 118"/>
              <a:gd name="T53" fmla="*/ 53 h 116"/>
              <a:gd name="T54" fmla="*/ 11 w 118"/>
              <a:gd name="T55" fmla="*/ 50 h 116"/>
              <a:gd name="T56" fmla="*/ 36 w 118"/>
              <a:gd name="T57" fmla="*/ 40 h 116"/>
              <a:gd name="T58" fmla="*/ 87 w 118"/>
              <a:gd name="T59" fmla="*/ 58 h 116"/>
              <a:gd name="T60" fmla="*/ 68 w 118"/>
              <a:gd name="T61" fmla="*/ 105 h 116"/>
              <a:gd name="T62" fmla="*/ 109 w 118"/>
              <a:gd name="T63" fmla="*/ 42 h 116"/>
              <a:gd name="T64" fmla="*/ 103 w 118"/>
              <a:gd name="T65" fmla="*/ 48 h 116"/>
              <a:gd name="T66" fmla="*/ 100 w 118"/>
              <a:gd name="T67" fmla="*/ 48 h 116"/>
              <a:gd name="T68" fmla="*/ 93 w 118"/>
              <a:gd name="T69" fmla="*/ 41 h 116"/>
              <a:gd name="T70" fmla="*/ 88 w 118"/>
              <a:gd name="T71" fmla="*/ 55 h 116"/>
              <a:gd name="T72" fmla="*/ 88 w 118"/>
              <a:gd name="T73" fmla="*/ 54 h 116"/>
              <a:gd name="T74" fmla="*/ 53 w 118"/>
              <a:gd name="T75" fmla="*/ 39 h 116"/>
              <a:gd name="T76" fmla="*/ 42 w 118"/>
              <a:gd name="T77" fmla="*/ 38 h 116"/>
              <a:gd name="T78" fmla="*/ 76 w 118"/>
              <a:gd name="T79" fmla="*/ 24 h 116"/>
              <a:gd name="T80" fmla="*/ 70 w 118"/>
              <a:gd name="T81" fmla="*/ 17 h 116"/>
              <a:gd name="T82" fmla="*/ 70 w 118"/>
              <a:gd name="T83" fmla="*/ 14 h 116"/>
              <a:gd name="T84" fmla="*/ 75 w 118"/>
              <a:gd name="T85" fmla="*/ 9 h 116"/>
              <a:gd name="T86" fmla="*/ 78 w 118"/>
              <a:gd name="T87" fmla="*/ 9 h 116"/>
              <a:gd name="T88" fmla="*/ 109 w 118"/>
              <a:gd name="T89" fmla="*/ 39 h 116"/>
              <a:gd name="T90" fmla="*/ 109 w 118"/>
              <a:gd name="T91" fmla="*/ 42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18" h="116">
                <a:moveTo>
                  <a:pt x="84" y="3"/>
                </a:moveTo>
                <a:cubicBezTo>
                  <a:pt x="82" y="1"/>
                  <a:pt x="79" y="0"/>
                  <a:pt x="77" y="0"/>
                </a:cubicBezTo>
                <a:cubicBezTo>
                  <a:pt x="74" y="0"/>
                  <a:pt x="71" y="1"/>
                  <a:pt x="70" y="3"/>
                </a:cubicBezTo>
                <a:cubicBezTo>
                  <a:pt x="64" y="9"/>
                  <a:pt x="64" y="9"/>
                  <a:pt x="64" y="9"/>
                </a:cubicBezTo>
                <a:cubicBezTo>
                  <a:pt x="62" y="10"/>
                  <a:pt x="61" y="13"/>
                  <a:pt x="61" y="16"/>
                </a:cubicBezTo>
                <a:cubicBezTo>
                  <a:pt x="61" y="18"/>
                  <a:pt x="62" y="19"/>
                  <a:pt x="62" y="21"/>
                </a:cubicBezTo>
                <a:cubicBezTo>
                  <a:pt x="8" y="43"/>
                  <a:pt x="8" y="43"/>
                  <a:pt x="8" y="43"/>
                </a:cubicBezTo>
                <a:cubicBezTo>
                  <a:pt x="5" y="44"/>
                  <a:pt x="2" y="48"/>
                  <a:pt x="1" y="51"/>
                </a:cubicBezTo>
                <a:cubicBezTo>
                  <a:pt x="0" y="55"/>
                  <a:pt x="2" y="59"/>
                  <a:pt x="5" y="62"/>
                </a:cubicBezTo>
                <a:cubicBezTo>
                  <a:pt x="55" y="112"/>
                  <a:pt x="55" y="112"/>
                  <a:pt x="55" y="112"/>
                </a:cubicBezTo>
                <a:cubicBezTo>
                  <a:pt x="58" y="115"/>
                  <a:pt x="61" y="116"/>
                  <a:pt x="64" y="116"/>
                </a:cubicBezTo>
                <a:cubicBezTo>
                  <a:pt x="64" y="116"/>
                  <a:pt x="64" y="116"/>
                  <a:pt x="64" y="116"/>
                </a:cubicBezTo>
                <a:cubicBezTo>
                  <a:pt x="65" y="116"/>
                  <a:pt x="66" y="116"/>
                  <a:pt x="66" y="116"/>
                </a:cubicBezTo>
                <a:cubicBezTo>
                  <a:pt x="70" y="115"/>
                  <a:pt x="74" y="112"/>
                  <a:pt x="75" y="108"/>
                </a:cubicBezTo>
                <a:cubicBezTo>
                  <a:pt x="96" y="55"/>
                  <a:pt x="96" y="55"/>
                  <a:pt x="96" y="55"/>
                </a:cubicBezTo>
                <a:cubicBezTo>
                  <a:pt x="98" y="56"/>
                  <a:pt x="100" y="57"/>
                  <a:pt x="102" y="57"/>
                </a:cubicBezTo>
                <a:cubicBezTo>
                  <a:pt x="105" y="57"/>
                  <a:pt x="107" y="56"/>
                  <a:pt x="109" y="54"/>
                </a:cubicBezTo>
                <a:cubicBezTo>
                  <a:pt x="115" y="48"/>
                  <a:pt x="115" y="48"/>
                  <a:pt x="115" y="48"/>
                </a:cubicBezTo>
                <a:cubicBezTo>
                  <a:pt x="117" y="46"/>
                  <a:pt x="118" y="44"/>
                  <a:pt x="118" y="41"/>
                </a:cubicBezTo>
                <a:cubicBezTo>
                  <a:pt x="118" y="38"/>
                  <a:pt x="117" y="36"/>
                  <a:pt x="115" y="34"/>
                </a:cubicBezTo>
                <a:lnTo>
                  <a:pt x="84" y="3"/>
                </a:lnTo>
                <a:close/>
                <a:moveTo>
                  <a:pt x="68" y="105"/>
                </a:moveTo>
                <a:cubicBezTo>
                  <a:pt x="67" y="107"/>
                  <a:pt x="66" y="108"/>
                  <a:pt x="65" y="108"/>
                </a:cubicBezTo>
                <a:cubicBezTo>
                  <a:pt x="64" y="108"/>
                  <a:pt x="64" y="108"/>
                  <a:pt x="64" y="108"/>
                </a:cubicBezTo>
                <a:cubicBezTo>
                  <a:pt x="63" y="108"/>
                  <a:pt x="62" y="108"/>
                  <a:pt x="61" y="107"/>
                </a:cubicBezTo>
                <a:cubicBezTo>
                  <a:pt x="10" y="56"/>
                  <a:pt x="10" y="56"/>
                  <a:pt x="10" y="56"/>
                </a:cubicBezTo>
                <a:cubicBezTo>
                  <a:pt x="9" y="56"/>
                  <a:pt x="9" y="54"/>
                  <a:pt x="9" y="53"/>
                </a:cubicBezTo>
                <a:cubicBezTo>
                  <a:pt x="9" y="52"/>
                  <a:pt x="10" y="51"/>
                  <a:pt x="11" y="50"/>
                </a:cubicBezTo>
                <a:cubicBezTo>
                  <a:pt x="36" y="40"/>
                  <a:pt x="36" y="40"/>
                  <a:pt x="36" y="40"/>
                </a:cubicBezTo>
                <a:cubicBezTo>
                  <a:pt x="53" y="46"/>
                  <a:pt x="70" y="40"/>
                  <a:pt x="87" y="58"/>
                </a:cubicBezTo>
                <a:lnTo>
                  <a:pt x="68" y="105"/>
                </a:lnTo>
                <a:close/>
                <a:moveTo>
                  <a:pt x="109" y="42"/>
                </a:moveTo>
                <a:cubicBezTo>
                  <a:pt x="103" y="48"/>
                  <a:pt x="103" y="48"/>
                  <a:pt x="103" y="48"/>
                </a:cubicBezTo>
                <a:cubicBezTo>
                  <a:pt x="103" y="49"/>
                  <a:pt x="101" y="49"/>
                  <a:pt x="100" y="48"/>
                </a:cubicBezTo>
                <a:cubicBezTo>
                  <a:pt x="93" y="41"/>
                  <a:pt x="93" y="41"/>
                  <a:pt x="93" y="41"/>
                </a:cubicBezTo>
                <a:cubicBezTo>
                  <a:pt x="88" y="55"/>
                  <a:pt x="88" y="55"/>
                  <a:pt x="88" y="55"/>
                </a:cubicBezTo>
                <a:cubicBezTo>
                  <a:pt x="88" y="54"/>
                  <a:pt x="88" y="54"/>
                  <a:pt x="88" y="54"/>
                </a:cubicBezTo>
                <a:cubicBezTo>
                  <a:pt x="76" y="42"/>
                  <a:pt x="64" y="41"/>
                  <a:pt x="53" y="39"/>
                </a:cubicBezTo>
                <a:cubicBezTo>
                  <a:pt x="49" y="39"/>
                  <a:pt x="46" y="38"/>
                  <a:pt x="42" y="38"/>
                </a:cubicBezTo>
                <a:cubicBezTo>
                  <a:pt x="76" y="24"/>
                  <a:pt x="76" y="24"/>
                  <a:pt x="76" y="24"/>
                </a:cubicBezTo>
                <a:cubicBezTo>
                  <a:pt x="70" y="17"/>
                  <a:pt x="70" y="17"/>
                  <a:pt x="70" y="17"/>
                </a:cubicBezTo>
                <a:cubicBezTo>
                  <a:pt x="69" y="16"/>
                  <a:pt x="69" y="15"/>
                  <a:pt x="70" y="14"/>
                </a:cubicBezTo>
                <a:cubicBezTo>
                  <a:pt x="75" y="9"/>
                  <a:pt x="75" y="9"/>
                  <a:pt x="75" y="9"/>
                </a:cubicBezTo>
                <a:cubicBezTo>
                  <a:pt x="76" y="8"/>
                  <a:pt x="77" y="8"/>
                  <a:pt x="78" y="9"/>
                </a:cubicBezTo>
                <a:cubicBezTo>
                  <a:pt x="109" y="39"/>
                  <a:pt x="109" y="39"/>
                  <a:pt x="109" y="39"/>
                </a:cubicBezTo>
                <a:cubicBezTo>
                  <a:pt x="110" y="40"/>
                  <a:pt x="110" y="42"/>
                  <a:pt x="109" y="4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4" name="Freeform 39"/>
          <p:cNvSpPr>
            <a:spLocks noEditPoints="1"/>
          </p:cNvSpPr>
          <p:nvPr/>
        </p:nvSpPr>
        <p:spPr bwMode="auto">
          <a:xfrm>
            <a:off x="4410075" y="4110038"/>
            <a:ext cx="74612" cy="74613"/>
          </a:xfrm>
          <a:custGeom>
            <a:avLst/>
            <a:gdLst>
              <a:gd name="T0" fmla="*/ 10 w 20"/>
              <a:gd name="T1" fmla="*/ 20 h 20"/>
              <a:gd name="T2" fmla="*/ 20 w 20"/>
              <a:gd name="T3" fmla="*/ 10 h 20"/>
              <a:gd name="T4" fmla="*/ 10 w 20"/>
              <a:gd name="T5" fmla="*/ 0 h 20"/>
              <a:gd name="T6" fmla="*/ 0 w 20"/>
              <a:gd name="T7" fmla="*/ 10 h 20"/>
              <a:gd name="T8" fmla="*/ 10 w 20"/>
              <a:gd name="T9" fmla="*/ 20 h 20"/>
              <a:gd name="T10" fmla="*/ 10 w 20"/>
              <a:gd name="T11" fmla="*/ 4 h 20"/>
              <a:gd name="T12" fmla="*/ 16 w 20"/>
              <a:gd name="T13" fmla="*/ 10 h 20"/>
              <a:gd name="T14" fmla="*/ 10 w 20"/>
              <a:gd name="T15" fmla="*/ 16 h 20"/>
              <a:gd name="T16" fmla="*/ 4 w 20"/>
              <a:gd name="T17" fmla="*/ 10 h 20"/>
              <a:gd name="T18" fmla="*/ 10 w 20"/>
              <a:gd name="T19" fmla="*/ 4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20">
                <a:moveTo>
                  <a:pt x="10" y="20"/>
                </a:moveTo>
                <a:cubicBezTo>
                  <a:pt x="16" y="20"/>
                  <a:pt x="20" y="16"/>
                  <a:pt x="20" y="10"/>
                </a:cubicBezTo>
                <a:cubicBezTo>
                  <a:pt x="20" y="4"/>
                  <a:pt x="16" y="0"/>
                  <a:pt x="10" y="0"/>
                </a:cubicBezTo>
                <a:cubicBezTo>
                  <a:pt x="4" y="0"/>
                  <a:pt x="0" y="4"/>
                  <a:pt x="0" y="10"/>
                </a:cubicBezTo>
                <a:cubicBezTo>
                  <a:pt x="0" y="16"/>
                  <a:pt x="4" y="20"/>
                  <a:pt x="10" y="20"/>
                </a:cubicBezTo>
                <a:close/>
                <a:moveTo>
                  <a:pt x="10" y="4"/>
                </a:moveTo>
                <a:cubicBezTo>
                  <a:pt x="13" y="4"/>
                  <a:pt x="16" y="7"/>
                  <a:pt x="16" y="10"/>
                </a:cubicBezTo>
                <a:cubicBezTo>
                  <a:pt x="16" y="13"/>
                  <a:pt x="13" y="16"/>
                  <a:pt x="10" y="16"/>
                </a:cubicBezTo>
                <a:cubicBezTo>
                  <a:pt x="7" y="16"/>
                  <a:pt x="4" y="13"/>
                  <a:pt x="4" y="10"/>
                </a:cubicBezTo>
                <a:cubicBezTo>
                  <a:pt x="4" y="7"/>
                  <a:pt x="7" y="4"/>
                  <a:pt x="10" y="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5" name="Freeform 40"/>
          <p:cNvSpPr>
            <a:spLocks noEditPoints="1"/>
          </p:cNvSpPr>
          <p:nvPr/>
        </p:nvSpPr>
        <p:spPr bwMode="auto">
          <a:xfrm>
            <a:off x="4605338" y="3868738"/>
            <a:ext cx="74612" cy="74613"/>
          </a:xfrm>
          <a:custGeom>
            <a:avLst/>
            <a:gdLst>
              <a:gd name="T0" fmla="*/ 10 w 20"/>
              <a:gd name="T1" fmla="*/ 0 h 20"/>
              <a:gd name="T2" fmla="*/ 0 w 20"/>
              <a:gd name="T3" fmla="*/ 10 h 20"/>
              <a:gd name="T4" fmla="*/ 10 w 20"/>
              <a:gd name="T5" fmla="*/ 20 h 20"/>
              <a:gd name="T6" fmla="*/ 20 w 20"/>
              <a:gd name="T7" fmla="*/ 10 h 20"/>
              <a:gd name="T8" fmla="*/ 10 w 20"/>
              <a:gd name="T9" fmla="*/ 0 h 20"/>
              <a:gd name="T10" fmla="*/ 10 w 20"/>
              <a:gd name="T11" fmla="*/ 16 h 20"/>
              <a:gd name="T12" fmla="*/ 4 w 20"/>
              <a:gd name="T13" fmla="*/ 10 h 20"/>
              <a:gd name="T14" fmla="*/ 10 w 20"/>
              <a:gd name="T15" fmla="*/ 4 h 20"/>
              <a:gd name="T16" fmla="*/ 16 w 20"/>
              <a:gd name="T17" fmla="*/ 10 h 20"/>
              <a:gd name="T18" fmla="*/ 10 w 20"/>
              <a:gd name="T19" fmla="*/ 16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20">
                <a:moveTo>
                  <a:pt x="10" y="0"/>
                </a:moveTo>
                <a:cubicBezTo>
                  <a:pt x="4" y="0"/>
                  <a:pt x="0" y="4"/>
                  <a:pt x="0" y="10"/>
                </a:cubicBezTo>
                <a:cubicBezTo>
                  <a:pt x="0" y="16"/>
                  <a:pt x="4" y="20"/>
                  <a:pt x="10" y="20"/>
                </a:cubicBezTo>
                <a:cubicBezTo>
                  <a:pt x="16" y="20"/>
                  <a:pt x="20" y="16"/>
                  <a:pt x="20" y="10"/>
                </a:cubicBezTo>
                <a:cubicBezTo>
                  <a:pt x="20" y="4"/>
                  <a:pt x="16" y="0"/>
                  <a:pt x="10" y="0"/>
                </a:cubicBezTo>
                <a:close/>
                <a:moveTo>
                  <a:pt x="10" y="16"/>
                </a:moveTo>
                <a:cubicBezTo>
                  <a:pt x="7" y="16"/>
                  <a:pt x="4" y="13"/>
                  <a:pt x="4" y="10"/>
                </a:cubicBezTo>
                <a:cubicBezTo>
                  <a:pt x="4" y="7"/>
                  <a:pt x="7" y="4"/>
                  <a:pt x="10" y="4"/>
                </a:cubicBezTo>
                <a:cubicBezTo>
                  <a:pt x="13" y="4"/>
                  <a:pt x="16" y="7"/>
                  <a:pt x="16" y="10"/>
                </a:cubicBezTo>
                <a:cubicBezTo>
                  <a:pt x="16" y="13"/>
                  <a:pt x="13" y="16"/>
                  <a:pt x="10" y="16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6" name="Freeform 41"/>
          <p:cNvSpPr>
            <a:spLocks noEditPoints="1"/>
          </p:cNvSpPr>
          <p:nvPr/>
        </p:nvSpPr>
        <p:spPr bwMode="auto">
          <a:xfrm>
            <a:off x="4319588" y="4094163"/>
            <a:ext cx="60325" cy="60325"/>
          </a:xfrm>
          <a:custGeom>
            <a:avLst/>
            <a:gdLst>
              <a:gd name="T0" fmla="*/ 0 w 16"/>
              <a:gd name="T1" fmla="*/ 8 h 16"/>
              <a:gd name="T2" fmla="*/ 8 w 16"/>
              <a:gd name="T3" fmla="*/ 16 h 16"/>
              <a:gd name="T4" fmla="*/ 16 w 16"/>
              <a:gd name="T5" fmla="*/ 8 h 16"/>
              <a:gd name="T6" fmla="*/ 8 w 16"/>
              <a:gd name="T7" fmla="*/ 0 h 16"/>
              <a:gd name="T8" fmla="*/ 0 w 16"/>
              <a:gd name="T9" fmla="*/ 8 h 16"/>
              <a:gd name="T10" fmla="*/ 8 w 16"/>
              <a:gd name="T11" fmla="*/ 4 h 16"/>
              <a:gd name="T12" fmla="*/ 12 w 16"/>
              <a:gd name="T13" fmla="*/ 8 h 16"/>
              <a:gd name="T14" fmla="*/ 8 w 16"/>
              <a:gd name="T15" fmla="*/ 12 h 16"/>
              <a:gd name="T16" fmla="*/ 4 w 16"/>
              <a:gd name="T17" fmla="*/ 8 h 16"/>
              <a:gd name="T18" fmla="*/ 8 w 16"/>
              <a:gd name="T19" fmla="*/ 4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" h="16">
                <a:moveTo>
                  <a:pt x="0" y="8"/>
                </a:moveTo>
                <a:cubicBezTo>
                  <a:pt x="0" y="12"/>
                  <a:pt x="4" y="16"/>
                  <a:pt x="8" y="16"/>
                </a:cubicBezTo>
                <a:cubicBezTo>
                  <a:pt x="12" y="16"/>
                  <a:pt x="16" y="12"/>
                  <a:pt x="16" y="8"/>
                </a:cubicBezTo>
                <a:cubicBezTo>
                  <a:pt x="16" y="4"/>
                  <a:pt x="12" y="0"/>
                  <a:pt x="8" y="0"/>
                </a:cubicBezTo>
                <a:cubicBezTo>
                  <a:pt x="4" y="0"/>
                  <a:pt x="0" y="4"/>
                  <a:pt x="0" y="8"/>
                </a:cubicBezTo>
                <a:close/>
                <a:moveTo>
                  <a:pt x="8" y="4"/>
                </a:moveTo>
                <a:cubicBezTo>
                  <a:pt x="10" y="4"/>
                  <a:pt x="12" y="6"/>
                  <a:pt x="12" y="8"/>
                </a:cubicBezTo>
                <a:cubicBezTo>
                  <a:pt x="12" y="10"/>
                  <a:pt x="10" y="12"/>
                  <a:pt x="8" y="12"/>
                </a:cubicBezTo>
                <a:cubicBezTo>
                  <a:pt x="6" y="12"/>
                  <a:pt x="4" y="10"/>
                  <a:pt x="4" y="8"/>
                </a:cubicBezTo>
                <a:cubicBezTo>
                  <a:pt x="4" y="6"/>
                  <a:pt x="6" y="4"/>
                  <a:pt x="8" y="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7" name="Oval 42"/>
          <p:cNvSpPr>
            <a:spLocks noChangeArrowheads="1"/>
          </p:cNvSpPr>
          <p:nvPr/>
        </p:nvSpPr>
        <p:spPr bwMode="auto">
          <a:xfrm>
            <a:off x="4379913" y="4198938"/>
            <a:ext cx="30162" cy="30163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8" name="Oval 43"/>
          <p:cNvSpPr>
            <a:spLocks noChangeArrowheads="1"/>
          </p:cNvSpPr>
          <p:nvPr/>
        </p:nvSpPr>
        <p:spPr bwMode="auto">
          <a:xfrm>
            <a:off x="4619625" y="3973513"/>
            <a:ext cx="30162" cy="30163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9" name="Freeform 44"/>
          <p:cNvSpPr>
            <a:spLocks noEditPoints="1"/>
          </p:cNvSpPr>
          <p:nvPr/>
        </p:nvSpPr>
        <p:spPr bwMode="auto">
          <a:xfrm>
            <a:off x="3236913" y="3898901"/>
            <a:ext cx="481012" cy="346075"/>
          </a:xfrm>
          <a:custGeom>
            <a:avLst/>
            <a:gdLst>
              <a:gd name="T0" fmla="*/ 128 w 128"/>
              <a:gd name="T1" fmla="*/ 24 h 92"/>
              <a:gd name="T2" fmla="*/ 119 w 128"/>
              <a:gd name="T3" fmla="*/ 12 h 92"/>
              <a:gd name="T4" fmla="*/ 67 w 128"/>
              <a:gd name="T5" fmla="*/ 0 h 92"/>
              <a:gd name="T6" fmla="*/ 64 w 128"/>
              <a:gd name="T7" fmla="*/ 0 h 92"/>
              <a:gd name="T8" fmla="*/ 61 w 128"/>
              <a:gd name="T9" fmla="*/ 0 h 92"/>
              <a:gd name="T10" fmla="*/ 9 w 128"/>
              <a:gd name="T11" fmla="*/ 12 h 92"/>
              <a:gd name="T12" fmla="*/ 0 w 128"/>
              <a:gd name="T13" fmla="*/ 24 h 92"/>
              <a:gd name="T14" fmla="*/ 9 w 128"/>
              <a:gd name="T15" fmla="*/ 36 h 92"/>
              <a:gd name="T16" fmla="*/ 20 w 128"/>
              <a:gd name="T17" fmla="*/ 38 h 92"/>
              <a:gd name="T18" fmla="*/ 20 w 128"/>
              <a:gd name="T19" fmla="*/ 72 h 92"/>
              <a:gd name="T20" fmla="*/ 64 w 128"/>
              <a:gd name="T21" fmla="*/ 92 h 92"/>
              <a:gd name="T22" fmla="*/ 108 w 128"/>
              <a:gd name="T23" fmla="*/ 72 h 92"/>
              <a:gd name="T24" fmla="*/ 108 w 128"/>
              <a:gd name="T25" fmla="*/ 38 h 92"/>
              <a:gd name="T26" fmla="*/ 119 w 128"/>
              <a:gd name="T27" fmla="*/ 36 h 92"/>
              <a:gd name="T28" fmla="*/ 128 w 128"/>
              <a:gd name="T29" fmla="*/ 24 h 92"/>
              <a:gd name="T30" fmla="*/ 100 w 128"/>
              <a:gd name="T31" fmla="*/ 72 h 92"/>
              <a:gd name="T32" fmla="*/ 64 w 128"/>
              <a:gd name="T33" fmla="*/ 84 h 92"/>
              <a:gd name="T34" fmla="*/ 28 w 128"/>
              <a:gd name="T35" fmla="*/ 72 h 92"/>
              <a:gd name="T36" fmla="*/ 28 w 128"/>
              <a:gd name="T37" fmla="*/ 40 h 92"/>
              <a:gd name="T38" fmla="*/ 61 w 128"/>
              <a:gd name="T39" fmla="*/ 48 h 92"/>
              <a:gd name="T40" fmla="*/ 64 w 128"/>
              <a:gd name="T41" fmla="*/ 48 h 92"/>
              <a:gd name="T42" fmla="*/ 67 w 128"/>
              <a:gd name="T43" fmla="*/ 48 h 92"/>
              <a:gd name="T44" fmla="*/ 100 w 128"/>
              <a:gd name="T45" fmla="*/ 40 h 92"/>
              <a:gd name="T46" fmla="*/ 100 w 128"/>
              <a:gd name="T47" fmla="*/ 72 h 92"/>
              <a:gd name="T48" fmla="*/ 65 w 128"/>
              <a:gd name="T49" fmla="*/ 40 h 92"/>
              <a:gd name="T50" fmla="*/ 64 w 128"/>
              <a:gd name="T51" fmla="*/ 40 h 92"/>
              <a:gd name="T52" fmla="*/ 63 w 128"/>
              <a:gd name="T53" fmla="*/ 40 h 92"/>
              <a:gd name="T54" fmla="*/ 11 w 128"/>
              <a:gd name="T55" fmla="*/ 28 h 92"/>
              <a:gd name="T56" fmla="*/ 8 w 128"/>
              <a:gd name="T57" fmla="*/ 24 h 92"/>
              <a:gd name="T58" fmla="*/ 11 w 128"/>
              <a:gd name="T59" fmla="*/ 20 h 92"/>
              <a:gd name="T60" fmla="*/ 63 w 128"/>
              <a:gd name="T61" fmla="*/ 8 h 92"/>
              <a:gd name="T62" fmla="*/ 64 w 128"/>
              <a:gd name="T63" fmla="*/ 8 h 92"/>
              <a:gd name="T64" fmla="*/ 65 w 128"/>
              <a:gd name="T65" fmla="*/ 8 h 92"/>
              <a:gd name="T66" fmla="*/ 117 w 128"/>
              <a:gd name="T67" fmla="*/ 20 h 92"/>
              <a:gd name="T68" fmla="*/ 120 w 128"/>
              <a:gd name="T69" fmla="*/ 24 h 92"/>
              <a:gd name="T70" fmla="*/ 117 w 128"/>
              <a:gd name="T71" fmla="*/ 28 h 92"/>
              <a:gd name="T72" fmla="*/ 65 w 128"/>
              <a:gd name="T73" fmla="*/ 40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28" h="92">
                <a:moveTo>
                  <a:pt x="128" y="24"/>
                </a:moveTo>
                <a:cubicBezTo>
                  <a:pt x="128" y="18"/>
                  <a:pt x="124" y="14"/>
                  <a:pt x="119" y="12"/>
                </a:cubicBezTo>
                <a:cubicBezTo>
                  <a:pt x="67" y="0"/>
                  <a:pt x="67" y="0"/>
                  <a:pt x="67" y="0"/>
                </a:cubicBezTo>
                <a:cubicBezTo>
                  <a:pt x="66" y="0"/>
                  <a:pt x="65" y="0"/>
                  <a:pt x="64" y="0"/>
                </a:cubicBezTo>
                <a:cubicBezTo>
                  <a:pt x="63" y="0"/>
                  <a:pt x="62" y="0"/>
                  <a:pt x="61" y="0"/>
                </a:cubicBezTo>
                <a:cubicBezTo>
                  <a:pt x="9" y="12"/>
                  <a:pt x="9" y="12"/>
                  <a:pt x="9" y="12"/>
                </a:cubicBezTo>
                <a:cubicBezTo>
                  <a:pt x="4" y="14"/>
                  <a:pt x="0" y="18"/>
                  <a:pt x="0" y="24"/>
                </a:cubicBezTo>
                <a:cubicBezTo>
                  <a:pt x="0" y="30"/>
                  <a:pt x="4" y="34"/>
                  <a:pt x="9" y="36"/>
                </a:cubicBezTo>
                <a:cubicBezTo>
                  <a:pt x="20" y="38"/>
                  <a:pt x="20" y="38"/>
                  <a:pt x="20" y="38"/>
                </a:cubicBezTo>
                <a:cubicBezTo>
                  <a:pt x="20" y="72"/>
                  <a:pt x="20" y="72"/>
                  <a:pt x="20" y="72"/>
                </a:cubicBezTo>
                <a:cubicBezTo>
                  <a:pt x="20" y="83"/>
                  <a:pt x="32" y="92"/>
                  <a:pt x="64" y="92"/>
                </a:cubicBezTo>
                <a:cubicBezTo>
                  <a:pt x="96" y="92"/>
                  <a:pt x="108" y="83"/>
                  <a:pt x="108" y="72"/>
                </a:cubicBezTo>
                <a:cubicBezTo>
                  <a:pt x="108" y="38"/>
                  <a:pt x="108" y="38"/>
                  <a:pt x="108" y="38"/>
                </a:cubicBezTo>
                <a:cubicBezTo>
                  <a:pt x="119" y="36"/>
                  <a:pt x="119" y="36"/>
                  <a:pt x="119" y="36"/>
                </a:cubicBezTo>
                <a:cubicBezTo>
                  <a:pt x="124" y="34"/>
                  <a:pt x="128" y="30"/>
                  <a:pt x="128" y="24"/>
                </a:cubicBezTo>
                <a:close/>
                <a:moveTo>
                  <a:pt x="100" y="72"/>
                </a:moveTo>
                <a:cubicBezTo>
                  <a:pt x="100" y="76"/>
                  <a:pt x="88" y="84"/>
                  <a:pt x="64" y="84"/>
                </a:cubicBezTo>
                <a:cubicBezTo>
                  <a:pt x="40" y="84"/>
                  <a:pt x="28" y="76"/>
                  <a:pt x="28" y="72"/>
                </a:cubicBezTo>
                <a:cubicBezTo>
                  <a:pt x="28" y="40"/>
                  <a:pt x="28" y="40"/>
                  <a:pt x="28" y="40"/>
                </a:cubicBezTo>
                <a:cubicBezTo>
                  <a:pt x="61" y="48"/>
                  <a:pt x="61" y="48"/>
                  <a:pt x="61" y="48"/>
                </a:cubicBezTo>
                <a:cubicBezTo>
                  <a:pt x="62" y="48"/>
                  <a:pt x="63" y="48"/>
                  <a:pt x="64" y="48"/>
                </a:cubicBezTo>
                <a:cubicBezTo>
                  <a:pt x="65" y="48"/>
                  <a:pt x="66" y="48"/>
                  <a:pt x="67" y="48"/>
                </a:cubicBezTo>
                <a:cubicBezTo>
                  <a:pt x="100" y="40"/>
                  <a:pt x="100" y="40"/>
                  <a:pt x="100" y="40"/>
                </a:cubicBezTo>
                <a:lnTo>
                  <a:pt x="100" y="72"/>
                </a:lnTo>
                <a:close/>
                <a:moveTo>
                  <a:pt x="65" y="40"/>
                </a:moveTo>
                <a:cubicBezTo>
                  <a:pt x="65" y="40"/>
                  <a:pt x="64" y="40"/>
                  <a:pt x="64" y="40"/>
                </a:cubicBezTo>
                <a:cubicBezTo>
                  <a:pt x="64" y="40"/>
                  <a:pt x="63" y="40"/>
                  <a:pt x="63" y="40"/>
                </a:cubicBezTo>
                <a:cubicBezTo>
                  <a:pt x="11" y="28"/>
                  <a:pt x="11" y="28"/>
                  <a:pt x="11" y="28"/>
                </a:cubicBezTo>
                <a:cubicBezTo>
                  <a:pt x="9" y="27"/>
                  <a:pt x="8" y="26"/>
                  <a:pt x="8" y="24"/>
                </a:cubicBezTo>
                <a:cubicBezTo>
                  <a:pt x="8" y="22"/>
                  <a:pt x="9" y="21"/>
                  <a:pt x="11" y="20"/>
                </a:cubicBezTo>
                <a:cubicBezTo>
                  <a:pt x="63" y="8"/>
                  <a:pt x="63" y="8"/>
                  <a:pt x="63" y="8"/>
                </a:cubicBezTo>
                <a:cubicBezTo>
                  <a:pt x="63" y="8"/>
                  <a:pt x="64" y="8"/>
                  <a:pt x="64" y="8"/>
                </a:cubicBezTo>
                <a:cubicBezTo>
                  <a:pt x="64" y="8"/>
                  <a:pt x="65" y="8"/>
                  <a:pt x="65" y="8"/>
                </a:cubicBezTo>
                <a:cubicBezTo>
                  <a:pt x="117" y="20"/>
                  <a:pt x="117" y="20"/>
                  <a:pt x="117" y="20"/>
                </a:cubicBezTo>
                <a:cubicBezTo>
                  <a:pt x="119" y="21"/>
                  <a:pt x="120" y="22"/>
                  <a:pt x="120" y="24"/>
                </a:cubicBezTo>
                <a:cubicBezTo>
                  <a:pt x="120" y="26"/>
                  <a:pt x="119" y="27"/>
                  <a:pt x="117" y="28"/>
                </a:cubicBezTo>
                <a:lnTo>
                  <a:pt x="65" y="4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0" name="Freeform 45"/>
          <p:cNvSpPr>
            <a:spLocks/>
          </p:cNvSpPr>
          <p:nvPr/>
        </p:nvSpPr>
        <p:spPr bwMode="auto">
          <a:xfrm>
            <a:off x="3673475" y="4049713"/>
            <a:ext cx="30162" cy="165100"/>
          </a:xfrm>
          <a:custGeom>
            <a:avLst/>
            <a:gdLst>
              <a:gd name="T0" fmla="*/ 0 w 8"/>
              <a:gd name="T1" fmla="*/ 4 h 44"/>
              <a:gd name="T2" fmla="*/ 0 w 8"/>
              <a:gd name="T3" fmla="*/ 40 h 44"/>
              <a:gd name="T4" fmla="*/ 4 w 8"/>
              <a:gd name="T5" fmla="*/ 44 h 44"/>
              <a:gd name="T6" fmla="*/ 8 w 8"/>
              <a:gd name="T7" fmla="*/ 40 h 44"/>
              <a:gd name="T8" fmla="*/ 8 w 8"/>
              <a:gd name="T9" fmla="*/ 4 h 44"/>
              <a:gd name="T10" fmla="*/ 4 w 8"/>
              <a:gd name="T11" fmla="*/ 0 h 44"/>
              <a:gd name="T12" fmla="*/ 0 w 8"/>
              <a:gd name="T13" fmla="*/ 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" h="44">
                <a:moveTo>
                  <a:pt x="0" y="4"/>
                </a:moveTo>
                <a:cubicBezTo>
                  <a:pt x="0" y="40"/>
                  <a:pt x="0" y="40"/>
                  <a:pt x="0" y="40"/>
                </a:cubicBezTo>
                <a:cubicBezTo>
                  <a:pt x="0" y="42"/>
                  <a:pt x="2" y="44"/>
                  <a:pt x="4" y="44"/>
                </a:cubicBezTo>
                <a:cubicBezTo>
                  <a:pt x="6" y="44"/>
                  <a:pt x="8" y="42"/>
                  <a:pt x="8" y="40"/>
                </a:cubicBezTo>
                <a:cubicBezTo>
                  <a:pt x="8" y="4"/>
                  <a:pt x="8" y="4"/>
                  <a:pt x="8" y="4"/>
                </a:cubicBezTo>
                <a:cubicBezTo>
                  <a:pt x="8" y="2"/>
                  <a:pt x="6" y="0"/>
                  <a:pt x="4" y="0"/>
                </a:cubicBezTo>
                <a:cubicBezTo>
                  <a:pt x="2" y="0"/>
                  <a:pt x="0" y="2"/>
                  <a:pt x="0" y="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1" name="Oval 46"/>
          <p:cNvSpPr>
            <a:spLocks noChangeArrowheads="1"/>
          </p:cNvSpPr>
          <p:nvPr/>
        </p:nvSpPr>
        <p:spPr bwMode="auto">
          <a:xfrm>
            <a:off x="3657600" y="4229101"/>
            <a:ext cx="60325" cy="90488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2" name="Freeform 47"/>
          <p:cNvSpPr>
            <a:spLocks noEditPoints="1"/>
          </p:cNvSpPr>
          <p:nvPr/>
        </p:nvSpPr>
        <p:spPr bwMode="auto">
          <a:xfrm>
            <a:off x="8047038" y="2905126"/>
            <a:ext cx="481012" cy="482600"/>
          </a:xfrm>
          <a:custGeom>
            <a:avLst/>
            <a:gdLst>
              <a:gd name="T0" fmla="*/ 81 w 128"/>
              <a:gd name="T1" fmla="*/ 14 h 128"/>
              <a:gd name="T2" fmla="*/ 53 w 128"/>
              <a:gd name="T3" fmla="*/ 36 h 128"/>
              <a:gd name="T4" fmla="*/ 33 w 128"/>
              <a:gd name="T5" fmla="*/ 36 h 128"/>
              <a:gd name="T6" fmla="*/ 0 w 128"/>
              <a:gd name="T7" fmla="*/ 56 h 128"/>
              <a:gd name="T8" fmla="*/ 24 w 128"/>
              <a:gd name="T9" fmla="*/ 84 h 128"/>
              <a:gd name="T10" fmla="*/ 32 w 128"/>
              <a:gd name="T11" fmla="*/ 128 h 128"/>
              <a:gd name="T12" fmla="*/ 56 w 128"/>
              <a:gd name="T13" fmla="*/ 120 h 128"/>
              <a:gd name="T14" fmla="*/ 52 w 128"/>
              <a:gd name="T15" fmla="*/ 108 h 128"/>
              <a:gd name="T16" fmla="*/ 52 w 128"/>
              <a:gd name="T17" fmla="*/ 80 h 128"/>
              <a:gd name="T18" fmla="*/ 53 w 128"/>
              <a:gd name="T19" fmla="*/ 78 h 128"/>
              <a:gd name="T20" fmla="*/ 54 w 128"/>
              <a:gd name="T21" fmla="*/ 77 h 128"/>
              <a:gd name="T22" fmla="*/ 55 w 128"/>
              <a:gd name="T23" fmla="*/ 76 h 128"/>
              <a:gd name="T24" fmla="*/ 81 w 128"/>
              <a:gd name="T25" fmla="*/ 98 h 128"/>
              <a:gd name="T26" fmla="*/ 128 w 128"/>
              <a:gd name="T27" fmla="*/ 56 h 128"/>
              <a:gd name="T28" fmla="*/ 80 w 128"/>
              <a:gd name="T29" fmla="*/ 56 h 128"/>
              <a:gd name="T30" fmla="*/ 92 w 128"/>
              <a:gd name="T31" fmla="*/ 44 h 128"/>
              <a:gd name="T32" fmla="*/ 92 w 128"/>
              <a:gd name="T33" fmla="*/ 68 h 128"/>
              <a:gd name="T34" fmla="*/ 80 w 128"/>
              <a:gd name="T35" fmla="*/ 56 h 128"/>
              <a:gd name="T36" fmla="*/ 16 w 128"/>
              <a:gd name="T37" fmla="*/ 44 h 128"/>
              <a:gd name="T38" fmla="*/ 40 w 128"/>
              <a:gd name="T39" fmla="*/ 56 h 128"/>
              <a:gd name="T40" fmla="*/ 16 w 128"/>
              <a:gd name="T41" fmla="*/ 68 h 128"/>
              <a:gd name="T42" fmla="*/ 48 w 128"/>
              <a:gd name="T43" fmla="*/ 120 h 128"/>
              <a:gd name="T44" fmla="*/ 32 w 128"/>
              <a:gd name="T45" fmla="*/ 84 h 128"/>
              <a:gd name="T46" fmla="*/ 33 w 128"/>
              <a:gd name="T47" fmla="*/ 76 h 128"/>
              <a:gd name="T48" fmla="*/ 45 w 128"/>
              <a:gd name="T49" fmla="*/ 76 h 128"/>
              <a:gd name="T50" fmla="*/ 44 w 128"/>
              <a:gd name="T51" fmla="*/ 108 h 128"/>
              <a:gd name="T52" fmla="*/ 48 w 128"/>
              <a:gd name="T53" fmla="*/ 117 h 128"/>
              <a:gd name="T54" fmla="*/ 53 w 128"/>
              <a:gd name="T55" fmla="*/ 68 h 128"/>
              <a:gd name="T56" fmla="*/ 52 w 128"/>
              <a:gd name="T57" fmla="*/ 68 h 128"/>
              <a:gd name="T58" fmla="*/ 52 w 128"/>
              <a:gd name="T59" fmla="*/ 44 h 128"/>
              <a:gd name="T60" fmla="*/ 74 w 128"/>
              <a:gd name="T61" fmla="*/ 36 h 128"/>
              <a:gd name="T62" fmla="*/ 74 w 128"/>
              <a:gd name="T63" fmla="*/ 76 h 128"/>
              <a:gd name="T64" fmla="*/ 100 w 128"/>
              <a:gd name="T65" fmla="*/ 104 h 128"/>
              <a:gd name="T66" fmla="*/ 92 w 128"/>
              <a:gd name="T67" fmla="*/ 76 h 128"/>
              <a:gd name="T68" fmla="*/ 92 w 128"/>
              <a:gd name="T69" fmla="*/ 36 h 128"/>
              <a:gd name="T70" fmla="*/ 100 w 128"/>
              <a:gd name="T71" fmla="*/ 8 h 128"/>
              <a:gd name="T72" fmla="*/ 100 w 128"/>
              <a:gd name="T73" fmla="*/ 104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28" h="128">
                <a:moveTo>
                  <a:pt x="100" y="0"/>
                </a:moveTo>
                <a:cubicBezTo>
                  <a:pt x="92" y="0"/>
                  <a:pt x="85" y="6"/>
                  <a:pt x="81" y="14"/>
                </a:cubicBezTo>
                <a:cubicBezTo>
                  <a:pt x="81" y="14"/>
                  <a:pt x="81" y="14"/>
                  <a:pt x="81" y="14"/>
                </a:cubicBezTo>
                <a:cubicBezTo>
                  <a:pt x="74" y="27"/>
                  <a:pt x="64" y="36"/>
                  <a:pt x="53" y="36"/>
                </a:cubicBezTo>
                <a:cubicBezTo>
                  <a:pt x="50" y="36"/>
                  <a:pt x="50" y="36"/>
                  <a:pt x="50" y="36"/>
                </a:cubicBezTo>
                <a:cubicBezTo>
                  <a:pt x="33" y="36"/>
                  <a:pt x="33" y="36"/>
                  <a:pt x="33" y="36"/>
                </a:cubicBezTo>
                <a:cubicBezTo>
                  <a:pt x="16" y="36"/>
                  <a:pt x="16" y="36"/>
                  <a:pt x="16" y="36"/>
                </a:cubicBezTo>
                <a:cubicBezTo>
                  <a:pt x="7" y="36"/>
                  <a:pt x="0" y="45"/>
                  <a:pt x="0" y="56"/>
                </a:cubicBezTo>
                <a:cubicBezTo>
                  <a:pt x="0" y="67"/>
                  <a:pt x="7" y="76"/>
                  <a:pt x="16" y="76"/>
                </a:cubicBezTo>
                <a:cubicBezTo>
                  <a:pt x="20" y="76"/>
                  <a:pt x="24" y="80"/>
                  <a:pt x="24" y="84"/>
                </a:cubicBezTo>
                <a:cubicBezTo>
                  <a:pt x="24" y="120"/>
                  <a:pt x="24" y="120"/>
                  <a:pt x="24" y="120"/>
                </a:cubicBezTo>
                <a:cubicBezTo>
                  <a:pt x="24" y="124"/>
                  <a:pt x="28" y="128"/>
                  <a:pt x="32" y="128"/>
                </a:cubicBezTo>
                <a:cubicBezTo>
                  <a:pt x="48" y="128"/>
                  <a:pt x="48" y="128"/>
                  <a:pt x="48" y="128"/>
                </a:cubicBezTo>
                <a:cubicBezTo>
                  <a:pt x="52" y="128"/>
                  <a:pt x="56" y="124"/>
                  <a:pt x="56" y="120"/>
                </a:cubicBezTo>
                <a:cubicBezTo>
                  <a:pt x="56" y="116"/>
                  <a:pt x="56" y="116"/>
                  <a:pt x="56" y="116"/>
                </a:cubicBezTo>
                <a:cubicBezTo>
                  <a:pt x="56" y="112"/>
                  <a:pt x="52" y="110"/>
                  <a:pt x="52" y="108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80"/>
                  <a:pt x="52" y="80"/>
                  <a:pt x="52" y="80"/>
                </a:cubicBezTo>
                <a:cubicBezTo>
                  <a:pt x="52" y="79"/>
                  <a:pt x="52" y="79"/>
                  <a:pt x="53" y="78"/>
                </a:cubicBezTo>
                <a:cubicBezTo>
                  <a:pt x="53" y="78"/>
                  <a:pt x="53" y="78"/>
                  <a:pt x="53" y="78"/>
                </a:cubicBezTo>
                <a:cubicBezTo>
                  <a:pt x="53" y="77"/>
                  <a:pt x="53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7"/>
                  <a:pt x="54" y="77"/>
                  <a:pt x="54" y="77"/>
                </a:cubicBezTo>
                <a:cubicBezTo>
                  <a:pt x="54" y="76"/>
                  <a:pt x="55" y="76"/>
                  <a:pt x="55" y="76"/>
                </a:cubicBezTo>
                <a:cubicBezTo>
                  <a:pt x="65" y="77"/>
                  <a:pt x="74" y="85"/>
                  <a:pt x="81" y="98"/>
                </a:cubicBezTo>
                <a:cubicBezTo>
                  <a:pt x="81" y="98"/>
                  <a:pt x="81" y="98"/>
                  <a:pt x="81" y="98"/>
                </a:cubicBezTo>
                <a:cubicBezTo>
                  <a:pt x="85" y="106"/>
                  <a:pt x="92" y="112"/>
                  <a:pt x="100" y="112"/>
                </a:cubicBezTo>
                <a:cubicBezTo>
                  <a:pt x="118" y="112"/>
                  <a:pt x="128" y="84"/>
                  <a:pt x="128" y="56"/>
                </a:cubicBezTo>
                <a:cubicBezTo>
                  <a:pt x="128" y="28"/>
                  <a:pt x="118" y="0"/>
                  <a:pt x="100" y="0"/>
                </a:cubicBezTo>
                <a:close/>
                <a:moveTo>
                  <a:pt x="80" y="56"/>
                </a:moveTo>
                <a:cubicBezTo>
                  <a:pt x="80" y="52"/>
                  <a:pt x="80" y="48"/>
                  <a:pt x="81" y="44"/>
                </a:cubicBezTo>
                <a:cubicBezTo>
                  <a:pt x="92" y="44"/>
                  <a:pt x="92" y="44"/>
                  <a:pt x="92" y="44"/>
                </a:cubicBezTo>
                <a:cubicBezTo>
                  <a:pt x="96" y="44"/>
                  <a:pt x="100" y="49"/>
                  <a:pt x="100" y="56"/>
                </a:cubicBezTo>
                <a:cubicBezTo>
                  <a:pt x="100" y="63"/>
                  <a:pt x="96" y="68"/>
                  <a:pt x="92" y="68"/>
                </a:cubicBezTo>
                <a:cubicBezTo>
                  <a:pt x="81" y="68"/>
                  <a:pt x="81" y="68"/>
                  <a:pt x="81" y="68"/>
                </a:cubicBezTo>
                <a:cubicBezTo>
                  <a:pt x="80" y="64"/>
                  <a:pt x="80" y="60"/>
                  <a:pt x="80" y="56"/>
                </a:cubicBezTo>
                <a:close/>
                <a:moveTo>
                  <a:pt x="8" y="56"/>
                </a:moveTo>
                <a:cubicBezTo>
                  <a:pt x="8" y="49"/>
                  <a:pt x="12" y="44"/>
                  <a:pt x="16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2" y="47"/>
                  <a:pt x="40" y="51"/>
                  <a:pt x="40" y="56"/>
                </a:cubicBezTo>
                <a:cubicBezTo>
                  <a:pt x="40" y="61"/>
                  <a:pt x="42" y="65"/>
                  <a:pt x="44" y="68"/>
                </a:cubicBezTo>
                <a:cubicBezTo>
                  <a:pt x="16" y="68"/>
                  <a:pt x="16" y="68"/>
                  <a:pt x="16" y="68"/>
                </a:cubicBezTo>
                <a:cubicBezTo>
                  <a:pt x="12" y="68"/>
                  <a:pt x="8" y="63"/>
                  <a:pt x="8" y="56"/>
                </a:cubicBezTo>
                <a:close/>
                <a:moveTo>
                  <a:pt x="48" y="120"/>
                </a:moveTo>
                <a:cubicBezTo>
                  <a:pt x="32" y="120"/>
                  <a:pt x="32" y="120"/>
                  <a:pt x="32" y="120"/>
                </a:cubicBezTo>
                <a:cubicBezTo>
                  <a:pt x="32" y="84"/>
                  <a:pt x="32" y="84"/>
                  <a:pt x="32" y="84"/>
                </a:cubicBezTo>
                <a:cubicBezTo>
                  <a:pt x="32" y="81"/>
                  <a:pt x="31" y="78"/>
                  <a:pt x="30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33" y="76"/>
                  <a:pt x="33" y="76"/>
                  <a:pt x="33" y="76"/>
                </a:cubicBezTo>
                <a:cubicBezTo>
                  <a:pt x="45" y="76"/>
                  <a:pt x="45" y="76"/>
                  <a:pt x="45" y="76"/>
                </a:cubicBezTo>
                <a:cubicBezTo>
                  <a:pt x="44" y="77"/>
                  <a:pt x="44" y="79"/>
                  <a:pt x="44" y="80"/>
                </a:cubicBezTo>
                <a:cubicBezTo>
                  <a:pt x="44" y="108"/>
                  <a:pt x="44" y="108"/>
                  <a:pt x="44" y="108"/>
                </a:cubicBezTo>
                <a:cubicBezTo>
                  <a:pt x="44" y="112"/>
                  <a:pt x="46" y="114"/>
                  <a:pt x="47" y="116"/>
                </a:cubicBezTo>
                <a:cubicBezTo>
                  <a:pt x="48" y="116"/>
                  <a:pt x="48" y="116"/>
                  <a:pt x="48" y="117"/>
                </a:cubicBezTo>
                <a:lnTo>
                  <a:pt x="48" y="120"/>
                </a:lnTo>
                <a:close/>
                <a:moveTo>
                  <a:pt x="53" y="68"/>
                </a:moveTo>
                <a:cubicBezTo>
                  <a:pt x="52" y="68"/>
                  <a:pt x="52" y="68"/>
                  <a:pt x="52" y="68"/>
                </a:cubicBezTo>
                <a:cubicBezTo>
                  <a:pt x="52" y="68"/>
                  <a:pt x="52" y="68"/>
                  <a:pt x="52" y="68"/>
                </a:cubicBezTo>
                <a:cubicBezTo>
                  <a:pt x="48" y="68"/>
                  <a:pt x="44" y="63"/>
                  <a:pt x="44" y="56"/>
                </a:cubicBezTo>
                <a:cubicBezTo>
                  <a:pt x="44" y="49"/>
                  <a:pt x="48" y="44"/>
                  <a:pt x="52" y="44"/>
                </a:cubicBezTo>
                <a:cubicBezTo>
                  <a:pt x="53" y="44"/>
                  <a:pt x="53" y="44"/>
                  <a:pt x="53" y="44"/>
                </a:cubicBezTo>
                <a:cubicBezTo>
                  <a:pt x="60" y="44"/>
                  <a:pt x="68" y="41"/>
                  <a:pt x="74" y="36"/>
                </a:cubicBezTo>
                <a:cubicBezTo>
                  <a:pt x="73" y="42"/>
                  <a:pt x="72" y="49"/>
                  <a:pt x="72" y="56"/>
                </a:cubicBezTo>
                <a:cubicBezTo>
                  <a:pt x="72" y="63"/>
                  <a:pt x="73" y="70"/>
                  <a:pt x="74" y="76"/>
                </a:cubicBezTo>
                <a:cubicBezTo>
                  <a:pt x="68" y="71"/>
                  <a:pt x="60" y="68"/>
                  <a:pt x="53" y="68"/>
                </a:cubicBezTo>
                <a:close/>
                <a:moveTo>
                  <a:pt x="100" y="104"/>
                </a:moveTo>
                <a:cubicBezTo>
                  <a:pt x="92" y="104"/>
                  <a:pt x="85" y="93"/>
                  <a:pt x="82" y="76"/>
                </a:cubicBezTo>
                <a:cubicBezTo>
                  <a:pt x="92" y="76"/>
                  <a:pt x="92" y="76"/>
                  <a:pt x="92" y="76"/>
                </a:cubicBezTo>
                <a:cubicBezTo>
                  <a:pt x="101" y="76"/>
                  <a:pt x="108" y="67"/>
                  <a:pt x="108" y="56"/>
                </a:cubicBezTo>
                <a:cubicBezTo>
                  <a:pt x="108" y="45"/>
                  <a:pt x="101" y="36"/>
                  <a:pt x="92" y="36"/>
                </a:cubicBezTo>
                <a:cubicBezTo>
                  <a:pt x="82" y="36"/>
                  <a:pt x="82" y="36"/>
                  <a:pt x="82" y="36"/>
                </a:cubicBezTo>
                <a:cubicBezTo>
                  <a:pt x="85" y="19"/>
                  <a:pt x="92" y="8"/>
                  <a:pt x="100" y="8"/>
                </a:cubicBezTo>
                <a:cubicBezTo>
                  <a:pt x="111" y="8"/>
                  <a:pt x="120" y="29"/>
                  <a:pt x="120" y="56"/>
                </a:cubicBezTo>
                <a:cubicBezTo>
                  <a:pt x="120" y="83"/>
                  <a:pt x="111" y="104"/>
                  <a:pt x="100" y="10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3" name="Freeform 48"/>
          <p:cNvSpPr>
            <a:spLocks noEditPoints="1"/>
          </p:cNvSpPr>
          <p:nvPr/>
        </p:nvSpPr>
        <p:spPr bwMode="auto">
          <a:xfrm>
            <a:off x="7081838" y="2905126"/>
            <a:ext cx="484187" cy="482600"/>
          </a:xfrm>
          <a:custGeom>
            <a:avLst/>
            <a:gdLst>
              <a:gd name="T0" fmla="*/ 126 w 129"/>
              <a:gd name="T1" fmla="*/ 2 h 128"/>
              <a:gd name="T2" fmla="*/ 121 w 129"/>
              <a:gd name="T3" fmla="*/ 0 h 128"/>
              <a:gd name="T4" fmla="*/ 120 w 129"/>
              <a:gd name="T5" fmla="*/ 0 h 128"/>
              <a:gd name="T6" fmla="*/ 52 w 129"/>
              <a:gd name="T7" fmla="*/ 12 h 128"/>
              <a:gd name="T8" fmla="*/ 45 w 129"/>
              <a:gd name="T9" fmla="*/ 20 h 128"/>
              <a:gd name="T10" fmla="*/ 45 w 129"/>
              <a:gd name="T11" fmla="*/ 28 h 128"/>
              <a:gd name="T12" fmla="*/ 45 w 129"/>
              <a:gd name="T13" fmla="*/ 32 h 128"/>
              <a:gd name="T14" fmla="*/ 45 w 129"/>
              <a:gd name="T15" fmla="*/ 89 h 128"/>
              <a:gd name="T16" fmla="*/ 30 w 129"/>
              <a:gd name="T17" fmla="*/ 84 h 128"/>
              <a:gd name="T18" fmla="*/ 20 w 129"/>
              <a:gd name="T19" fmla="*/ 86 h 128"/>
              <a:gd name="T20" fmla="*/ 3 w 129"/>
              <a:gd name="T21" fmla="*/ 100 h 128"/>
              <a:gd name="T22" fmla="*/ 2 w 129"/>
              <a:gd name="T23" fmla="*/ 115 h 128"/>
              <a:gd name="T24" fmla="*/ 24 w 129"/>
              <a:gd name="T25" fmla="*/ 128 h 128"/>
              <a:gd name="T26" fmla="*/ 34 w 129"/>
              <a:gd name="T27" fmla="*/ 126 h 128"/>
              <a:gd name="T28" fmla="*/ 51 w 129"/>
              <a:gd name="T29" fmla="*/ 112 h 128"/>
              <a:gd name="T30" fmla="*/ 53 w 129"/>
              <a:gd name="T31" fmla="*/ 104 h 128"/>
              <a:gd name="T32" fmla="*/ 53 w 129"/>
              <a:gd name="T33" fmla="*/ 104 h 128"/>
              <a:gd name="T34" fmla="*/ 53 w 129"/>
              <a:gd name="T35" fmla="*/ 40 h 128"/>
              <a:gd name="T36" fmla="*/ 54 w 129"/>
              <a:gd name="T37" fmla="*/ 40 h 128"/>
              <a:gd name="T38" fmla="*/ 121 w 129"/>
              <a:gd name="T39" fmla="*/ 28 h 128"/>
              <a:gd name="T40" fmla="*/ 121 w 129"/>
              <a:gd name="T41" fmla="*/ 77 h 128"/>
              <a:gd name="T42" fmla="*/ 106 w 129"/>
              <a:gd name="T43" fmla="*/ 72 h 128"/>
              <a:gd name="T44" fmla="*/ 96 w 129"/>
              <a:gd name="T45" fmla="*/ 74 h 128"/>
              <a:gd name="T46" fmla="*/ 79 w 129"/>
              <a:gd name="T47" fmla="*/ 88 h 128"/>
              <a:gd name="T48" fmla="*/ 78 w 129"/>
              <a:gd name="T49" fmla="*/ 103 h 128"/>
              <a:gd name="T50" fmla="*/ 100 w 129"/>
              <a:gd name="T51" fmla="*/ 116 h 128"/>
              <a:gd name="T52" fmla="*/ 110 w 129"/>
              <a:gd name="T53" fmla="*/ 114 h 128"/>
              <a:gd name="T54" fmla="*/ 127 w 129"/>
              <a:gd name="T55" fmla="*/ 100 h 128"/>
              <a:gd name="T56" fmla="*/ 129 w 129"/>
              <a:gd name="T57" fmla="*/ 92 h 128"/>
              <a:gd name="T58" fmla="*/ 129 w 129"/>
              <a:gd name="T59" fmla="*/ 92 h 128"/>
              <a:gd name="T60" fmla="*/ 129 w 129"/>
              <a:gd name="T61" fmla="*/ 20 h 128"/>
              <a:gd name="T62" fmla="*/ 129 w 129"/>
              <a:gd name="T63" fmla="*/ 16 h 128"/>
              <a:gd name="T64" fmla="*/ 129 w 129"/>
              <a:gd name="T65" fmla="*/ 8 h 128"/>
              <a:gd name="T66" fmla="*/ 126 w 129"/>
              <a:gd name="T67" fmla="*/ 2 h 128"/>
              <a:gd name="T68" fmla="*/ 32 w 129"/>
              <a:gd name="T69" fmla="*/ 119 h 128"/>
              <a:gd name="T70" fmla="*/ 10 w 129"/>
              <a:gd name="T71" fmla="*/ 112 h 128"/>
              <a:gd name="T72" fmla="*/ 22 w 129"/>
              <a:gd name="T73" fmla="*/ 93 h 128"/>
              <a:gd name="T74" fmla="*/ 44 w 129"/>
              <a:gd name="T75" fmla="*/ 100 h 128"/>
              <a:gd name="T76" fmla="*/ 32 w 129"/>
              <a:gd name="T77" fmla="*/ 119 h 128"/>
              <a:gd name="T78" fmla="*/ 108 w 129"/>
              <a:gd name="T79" fmla="*/ 107 h 128"/>
              <a:gd name="T80" fmla="*/ 85 w 129"/>
              <a:gd name="T81" fmla="*/ 100 h 128"/>
              <a:gd name="T82" fmla="*/ 98 w 129"/>
              <a:gd name="T83" fmla="*/ 81 h 128"/>
              <a:gd name="T84" fmla="*/ 120 w 129"/>
              <a:gd name="T85" fmla="*/ 88 h 128"/>
              <a:gd name="T86" fmla="*/ 108 w 129"/>
              <a:gd name="T87" fmla="*/ 107 h 128"/>
              <a:gd name="T88" fmla="*/ 121 w 129"/>
              <a:gd name="T89" fmla="*/ 20 h 128"/>
              <a:gd name="T90" fmla="*/ 53 w 129"/>
              <a:gd name="T91" fmla="*/ 32 h 128"/>
              <a:gd name="T92" fmla="*/ 53 w 129"/>
              <a:gd name="T93" fmla="*/ 28 h 128"/>
              <a:gd name="T94" fmla="*/ 53 w 129"/>
              <a:gd name="T95" fmla="*/ 20 h 128"/>
              <a:gd name="T96" fmla="*/ 121 w 129"/>
              <a:gd name="T97" fmla="*/ 8 h 128"/>
              <a:gd name="T98" fmla="*/ 121 w 129"/>
              <a:gd name="T99" fmla="*/ 16 h 128"/>
              <a:gd name="T100" fmla="*/ 121 w 129"/>
              <a:gd name="T101" fmla="*/ 2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29" h="128">
                <a:moveTo>
                  <a:pt x="126" y="2"/>
                </a:moveTo>
                <a:cubicBezTo>
                  <a:pt x="125" y="1"/>
                  <a:pt x="123" y="0"/>
                  <a:pt x="121" y="0"/>
                </a:cubicBezTo>
                <a:cubicBezTo>
                  <a:pt x="121" y="0"/>
                  <a:pt x="120" y="0"/>
                  <a:pt x="120" y="0"/>
                </a:cubicBezTo>
                <a:cubicBezTo>
                  <a:pt x="52" y="12"/>
                  <a:pt x="52" y="12"/>
                  <a:pt x="52" y="12"/>
                </a:cubicBezTo>
                <a:cubicBezTo>
                  <a:pt x="48" y="13"/>
                  <a:pt x="45" y="16"/>
                  <a:pt x="45" y="20"/>
                </a:cubicBezTo>
                <a:cubicBezTo>
                  <a:pt x="45" y="28"/>
                  <a:pt x="45" y="28"/>
                  <a:pt x="45" y="28"/>
                </a:cubicBezTo>
                <a:cubicBezTo>
                  <a:pt x="45" y="32"/>
                  <a:pt x="45" y="32"/>
                  <a:pt x="45" y="32"/>
                </a:cubicBezTo>
                <a:cubicBezTo>
                  <a:pt x="45" y="89"/>
                  <a:pt x="45" y="89"/>
                  <a:pt x="45" y="89"/>
                </a:cubicBezTo>
                <a:cubicBezTo>
                  <a:pt x="41" y="86"/>
                  <a:pt x="36" y="84"/>
                  <a:pt x="30" y="84"/>
                </a:cubicBezTo>
                <a:cubicBezTo>
                  <a:pt x="26" y="84"/>
                  <a:pt x="23" y="85"/>
                  <a:pt x="20" y="86"/>
                </a:cubicBezTo>
                <a:cubicBezTo>
                  <a:pt x="12" y="88"/>
                  <a:pt x="6" y="93"/>
                  <a:pt x="3" y="100"/>
                </a:cubicBezTo>
                <a:cubicBezTo>
                  <a:pt x="1" y="104"/>
                  <a:pt x="0" y="110"/>
                  <a:pt x="2" y="115"/>
                </a:cubicBezTo>
                <a:cubicBezTo>
                  <a:pt x="5" y="123"/>
                  <a:pt x="14" y="128"/>
                  <a:pt x="24" y="128"/>
                </a:cubicBezTo>
                <a:cubicBezTo>
                  <a:pt x="28" y="128"/>
                  <a:pt x="31" y="127"/>
                  <a:pt x="34" y="126"/>
                </a:cubicBezTo>
                <a:cubicBezTo>
                  <a:pt x="42" y="124"/>
                  <a:pt x="48" y="119"/>
                  <a:pt x="51" y="112"/>
                </a:cubicBezTo>
                <a:cubicBezTo>
                  <a:pt x="52" y="110"/>
                  <a:pt x="53" y="107"/>
                  <a:pt x="53" y="104"/>
                </a:cubicBezTo>
                <a:cubicBezTo>
                  <a:pt x="53" y="104"/>
                  <a:pt x="53" y="104"/>
                  <a:pt x="53" y="104"/>
                </a:cubicBezTo>
                <a:cubicBezTo>
                  <a:pt x="53" y="40"/>
                  <a:pt x="53" y="40"/>
                  <a:pt x="53" y="40"/>
                </a:cubicBezTo>
                <a:cubicBezTo>
                  <a:pt x="53" y="40"/>
                  <a:pt x="54" y="40"/>
                  <a:pt x="54" y="40"/>
                </a:cubicBezTo>
                <a:cubicBezTo>
                  <a:pt x="121" y="28"/>
                  <a:pt x="121" y="28"/>
                  <a:pt x="121" y="28"/>
                </a:cubicBezTo>
                <a:cubicBezTo>
                  <a:pt x="121" y="77"/>
                  <a:pt x="121" y="77"/>
                  <a:pt x="121" y="77"/>
                </a:cubicBezTo>
                <a:cubicBezTo>
                  <a:pt x="117" y="74"/>
                  <a:pt x="112" y="72"/>
                  <a:pt x="106" y="72"/>
                </a:cubicBezTo>
                <a:cubicBezTo>
                  <a:pt x="102" y="72"/>
                  <a:pt x="99" y="73"/>
                  <a:pt x="96" y="74"/>
                </a:cubicBezTo>
                <a:cubicBezTo>
                  <a:pt x="88" y="76"/>
                  <a:pt x="82" y="81"/>
                  <a:pt x="79" y="88"/>
                </a:cubicBezTo>
                <a:cubicBezTo>
                  <a:pt x="77" y="92"/>
                  <a:pt x="76" y="98"/>
                  <a:pt x="78" y="103"/>
                </a:cubicBezTo>
                <a:cubicBezTo>
                  <a:pt x="81" y="111"/>
                  <a:pt x="90" y="116"/>
                  <a:pt x="100" y="116"/>
                </a:cubicBezTo>
                <a:cubicBezTo>
                  <a:pt x="104" y="116"/>
                  <a:pt x="107" y="115"/>
                  <a:pt x="110" y="114"/>
                </a:cubicBezTo>
                <a:cubicBezTo>
                  <a:pt x="118" y="112"/>
                  <a:pt x="124" y="107"/>
                  <a:pt x="127" y="100"/>
                </a:cubicBezTo>
                <a:cubicBezTo>
                  <a:pt x="128" y="98"/>
                  <a:pt x="129" y="95"/>
                  <a:pt x="129" y="92"/>
                </a:cubicBezTo>
                <a:cubicBezTo>
                  <a:pt x="129" y="92"/>
                  <a:pt x="129" y="92"/>
                  <a:pt x="129" y="92"/>
                </a:cubicBezTo>
                <a:cubicBezTo>
                  <a:pt x="129" y="20"/>
                  <a:pt x="129" y="20"/>
                  <a:pt x="129" y="20"/>
                </a:cubicBezTo>
                <a:cubicBezTo>
                  <a:pt x="129" y="16"/>
                  <a:pt x="129" y="16"/>
                  <a:pt x="129" y="16"/>
                </a:cubicBezTo>
                <a:cubicBezTo>
                  <a:pt x="129" y="8"/>
                  <a:pt x="129" y="8"/>
                  <a:pt x="129" y="8"/>
                </a:cubicBezTo>
                <a:cubicBezTo>
                  <a:pt x="129" y="6"/>
                  <a:pt x="128" y="3"/>
                  <a:pt x="126" y="2"/>
                </a:cubicBezTo>
                <a:close/>
                <a:moveTo>
                  <a:pt x="32" y="119"/>
                </a:moveTo>
                <a:cubicBezTo>
                  <a:pt x="22" y="122"/>
                  <a:pt x="12" y="119"/>
                  <a:pt x="10" y="112"/>
                </a:cubicBezTo>
                <a:cubicBezTo>
                  <a:pt x="7" y="105"/>
                  <a:pt x="13" y="96"/>
                  <a:pt x="22" y="93"/>
                </a:cubicBezTo>
                <a:cubicBezTo>
                  <a:pt x="32" y="90"/>
                  <a:pt x="42" y="93"/>
                  <a:pt x="44" y="100"/>
                </a:cubicBezTo>
                <a:cubicBezTo>
                  <a:pt x="47" y="107"/>
                  <a:pt x="41" y="116"/>
                  <a:pt x="32" y="119"/>
                </a:cubicBezTo>
                <a:close/>
                <a:moveTo>
                  <a:pt x="108" y="107"/>
                </a:moveTo>
                <a:cubicBezTo>
                  <a:pt x="98" y="110"/>
                  <a:pt x="88" y="107"/>
                  <a:pt x="85" y="100"/>
                </a:cubicBezTo>
                <a:cubicBezTo>
                  <a:pt x="83" y="93"/>
                  <a:pt x="88" y="84"/>
                  <a:pt x="98" y="81"/>
                </a:cubicBezTo>
                <a:cubicBezTo>
                  <a:pt x="108" y="78"/>
                  <a:pt x="118" y="81"/>
                  <a:pt x="120" y="88"/>
                </a:cubicBezTo>
                <a:cubicBezTo>
                  <a:pt x="123" y="95"/>
                  <a:pt x="117" y="104"/>
                  <a:pt x="108" y="107"/>
                </a:cubicBezTo>
                <a:close/>
                <a:moveTo>
                  <a:pt x="121" y="20"/>
                </a:moveTo>
                <a:cubicBezTo>
                  <a:pt x="53" y="32"/>
                  <a:pt x="53" y="32"/>
                  <a:pt x="53" y="32"/>
                </a:cubicBezTo>
                <a:cubicBezTo>
                  <a:pt x="53" y="28"/>
                  <a:pt x="53" y="28"/>
                  <a:pt x="53" y="28"/>
                </a:cubicBezTo>
                <a:cubicBezTo>
                  <a:pt x="53" y="20"/>
                  <a:pt x="53" y="20"/>
                  <a:pt x="53" y="20"/>
                </a:cubicBezTo>
                <a:cubicBezTo>
                  <a:pt x="121" y="8"/>
                  <a:pt x="121" y="8"/>
                  <a:pt x="121" y="8"/>
                </a:cubicBezTo>
                <a:cubicBezTo>
                  <a:pt x="121" y="16"/>
                  <a:pt x="121" y="16"/>
                  <a:pt x="121" y="16"/>
                </a:cubicBezTo>
                <a:lnTo>
                  <a:pt x="121" y="20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4" name="Freeform 49"/>
          <p:cNvSpPr>
            <a:spLocks noEditPoints="1"/>
          </p:cNvSpPr>
          <p:nvPr/>
        </p:nvSpPr>
        <p:spPr bwMode="auto">
          <a:xfrm>
            <a:off x="6153150" y="2905126"/>
            <a:ext cx="420687" cy="482600"/>
          </a:xfrm>
          <a:custGeom>
            <a:avLst/>
            <a:gdLst>
              <a:gd name="T0" fmla="*/ 56 w 112"/>
              <a:gd name="T1" fmla="*/ 0 h 128"/>
              <a:gd name="T2" fmla="*/ 0 w 112"/>
              <a:gd name="T3" fmla="*/ 26 h 128"/>
              <a:gd name="T4" fmla="*/ 0 w 112"/>
              <a:gd name="T5" fmla="*/ 102 h 128"/>
              <a:gd name="T6" fmla="*/ 56 w 112"/>
              <a:gd name="T7" fmla="*/ 128 h 128"/>
              <a:gd name="T8" fmla="*/ 112 w 112"/>
              <a:gd name="T9" fmla="*/ 102 h 128"/>
              <a:gd name="T10" fmla="*/ 112 w 112"/>
              <a:gd name="T11" fmla="*/ 26 h 128"/>
              <a:gd name="T12" fmla="*/ 56 w 112"/>
              <a:gd name="T13" fmla="*/ 0 h 128"/>
              <a:gd name="T14" fmla="*/ 104 w 112"/>
              <a:gd name="T15" fmla="*/ 102 h 128"/>
              <a:gd name="T16" fmla="*/ 56 w 112"/>
              <a:gd name="T17" fmla="*/ 120 h 128"/>
              <a:gd name="T18" fmla="*/ 8 w 112"/>
              <a:gd name="T19" fmla="*/ 102 h 128"/>
              <a:gd name="T20" fmla="*/ 8 w 112"/>
              <a:gd name="T21" fmla="*/ 87 h 128"/>
              <a:gd name="T22" fmla="*/ 56 w 112"/>
              <a:gd name="T23" fmla="*/ 100 h 128"/>
              <a:gd name="T24" fmla="*/ 104 w 112"/>
              <a:gd name="T25" fmla="*/ 87 h 128"/>
              <a:gd name="T26" fmla="*/ 104 w 112"/>
              <a:gd name="T27" fmla="*/ 102 h 128"/>
              <a:gd name="T28" fmla="*/ 104 w 112"/>
              <a:gd name="T29" fmla="*/ 78 h 128"/>
              <a:gd name="T30" fmla="*/ 104 w 112"/>
              <a:gd name="T31" fmla="*/ 78 h 128"/>
              <a:gd name="T32" fmla="*/ 104 w 112"/>
              <a:gd name="T33" fmla="*/ 78 h 128"/>
              <a:gd name="T34" fmla="*/ 56 w 112"/>
              <a:gd name="T35" fmla="*/ 96 h 128"/>
              <a:gd name="T36" fmla="*/ 8 w 112"/>
              <a:gd name="T37" fmla="*/ 78 h 128"/>
              <a:gd name="T38" fmla="*/ 8 w 112"/>
              <a:gd name="T39" fmla="*/ 78 h 128"/>
              <a:gd name="T40" fmla="*/ 8 w 112"/>
              <a:gd name="T41" fmla="*/ 78 h 128"/>
              <a:gd name="T42" fmla="*/ 8 w 112"/>
              <a:gd name="T43" fmla="*/ 63 h 128"/>
              <a:gd name="T44" fmla="*/ 56 w 112"/>
              <a:gd name="T45" fmla="*/ 76 h 128"/>
              <a:gd name="T46" fmla="*/ 104 w 112"/>
              <a:gd name="T47" fmla="*/ 63 h 128"/>
              <a:gd name="T48" fmla="*/ 104 w 112"/>
              <a:gd name="T49" fmla="*/ 78 h 128"/>
              <a:gd name="T50" fmla="*/ 104 w 112"/>
              <a:gd name="T51" fmla="*/ 54 h 128"/>
              <a:gd name="T52" fmla="*/ 104 w 112"/>
              <a:gd name="T53" fmla="*/ 54 h 128"/>
              <a:gd name="T54" fmla="*/ 104 w 112"/>
              <a:gd name="T55" fmla="*/ 54 h 128"/>
              <a:gd name="T56" fmla="*/ 56 w 112"/>
              <a:gd name="T57" fmla="*/ 72 h 128"/>
              <a:gd name="T58" fmla="*/ 8 w 112"/>
              <a:gd name="T59" fmla="*/ 54 h 128"/>
              <a:gd name="T60" fmla="*/ 8 w 112"/>
              <a:gd name="T61" fmla="*/ 54 h 128"/>
              <a:gd name="T62" fmla="*/ 8 w 112"/>
              <a:gd name="T63" fmla="*/ 54 h 128"/>
              <a:gd name="T64" fmla="*/ 8 w 112"/>
              <a:gd name="T65" fmla="*/ 40 h 128"/>
              <a:gd name="T66" fmla="*/ 56 w 112"/>
              <a:gd name="T67" fmla="*/ 52 h 128"/>
              <a:gd name="T68" fmla="*/ 104 w 112"/>
              <a:gd name="T69" fmla="*/ 40 h 128"/>
              <a:gd name="T70" fmla="*/ 104 w 112"/>
              <a:gd name="T71" fmla="*/ 54 h 128"/>
              <a:gd name="T72" fmla="*/ 56 w 112"/>
              <a:gd name="T73" fmla="*/ 44 h 128"/>
              <a:gd name="T74" fmla="*/ 8 w 112"/>
              <a:gd name="T75" fmla="*/ 26 h 128"/>
              <a:gd name="T76" fmla="*/ 56 w 112"/>
              <a:gd name="T77" fmla="*/ 8 h 128"/>
              <a:gd name="T78" fmla="*/ 104 w 112"/>
              <a:gd name="T79" fmla="*/ 26 h 128"/>
              <a:gd name="T80" fmla="*/ 56 w 112"/>
              <a:gd name="T81" fmla="*/ 44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12" h="128">
                <a:moveTo>
                  <a:pt x="56" y="0"/>
                </a:moveTo>
                <a:cubicBezTo>
                  <a:pt x="29" y="0"/>
                  <a:pt x="0" y="8"/>
                  <a:pt x="0" y="26"/>
                </a:cubicBezTo>
                <a:cubicBezTo>
                  <a:pt x="0" y="102"/>
                  <a:pt x="0" y="102"/>
                  <a:pt x="0" y="102"/>
                </a:cubicBezTo>
                <a:cubicBezTo>
                  <a:pt x="0" y="120"/>
                  <a:pt x="29" y="128"/>
                  <a:pt x="56" y="128"/>
                </a:cubicBezTo>
                <a:cubicBezTo>
                  <a:pt x="83" y="128"/>
                  <a:pt x="112" y="120"/>
                  <a:pt x="112" y="102"/>
                </a:cubicBezTo>
                <a:cubicBezTo>
                  <a:pt x="112" y="26"/>
                  <a:pt x="112" y="26"/>
                  <a:pt x="112" y="26"/>
                </a:cubicBezTo>
                <a:cubicBezTo>
                  <a:pt x="112" y="8"/>
                  <a:pt x="83" y="0"/>
                  <a:pt x="56" y="0"/>
                </a:cubicBezTo>
                <a:close/>
                <a:moveTo>
                  <a:pt x="104" y="102"/>
                </a:moveTo>
                <a:cubicBezTo>
                  <a:pt x="104" y="112"/>
                  <a:pt x="83" y="120"/>
                  <a:pt x="56" y="120"/>
                </a:cubicBezTo>
                <a:cubicBezTo>
                  <a:pt x="29" y="120"/>
                  <a:pt x="8" y="112"/>
                  <a:pt x="8" y="102"/>
                </a:cubicBezTo>
                <a:cubicBezTo>
                  <a:pt x="8" y="87"/>
                  <a:pt x="8" y="87"/>
                  <a:pt x="8" y="87"/>
                </a:cubicBezTo>
                <a:cubicBezTo>
                  <a:pt x="16" y="96"/>
                  <a:pt x="36" y="100"/>
                  <a:pt x="56" y="100"/>
                </a:cubicBezTo>
                <a:cubicBezTo>
                  <a:pt x="76" y="100"/>
                  <a:pt x="96" y="96"/>
                  <a:pt x="104" y="87"/>
                </a:cubicBezTo>
                <a:lnTo>
                  <a:pt x="104" y="102"/>
                </a:lnTo>
                <a:close/>
                <a:moveTo>
                  <a:pt x="104" y="78"/>
                </a:moveTo>
                <a:cubicBezTo>
                  <a:pt x="104" y="78"/>
                  <a:pt x="104" y="78"/>
                  <a:pt x="104" y="78"/>
                </a:cubicBezTo>
                <a:cubicBezTo>
                  <a:pt x="104" y="78"/>
                  <a:pt x="104" y="78"/>
                  <a:pt x="104" y="78"/>
                </a:cubicBezTo>
                <a:cubicBezTo>
                  <a:pt x="104" y="88"/>
                  <a:pt x="83" y="96"/>
                  <a:pt x="56" y="96"/>
                </a:cubicBezTo>
                <a:cubicBezTo>
                  <a:pt x="29" y="96"/>
                  <a:pt x="8" y="88"/>
                  <a:pt x="8" y="78"/>
                </a:cubicBezTo>
                <a:cubicBezTo>
                  <a:pt x="8" y="78"/>
                  <a:pt x="8" y="78"/>
                  <a:pt x="8" y="78"/>
                </a:cubicBezTo>
                <a:cubicBezTo>
                  <a:pt x="8" y="78"/>
                  <a:pt x="8" y="78"/>
                  <a:pt x="8" y="78"/>
                </a:cubicBezTo>
                <a:cubicBezTo>
                  <a:pt x="8" y="63"/>
                  <a:pt x="8" y="63"/>
                  <a:pt x="8" y="63"/>
                </a:cubicBezTo>
                <a:cubicBezTo>
                  <a:pt x="16" y="72"/>
                  <a:pt x="36" y="76"/>
                  <a:pt x="56" y="76"/>
                </a:cubicBezTo>
                <a:cubicBezTo>
                  <a:pt x="76" y="76"/>
                  <a:pt x="96" y="72"/>
                  <a:pt x="104" y="63"/>
                </a:cubicBezTo>
                <a:lnTo>
                  <a:pt x="104" y="78"/>
                </a:lnTo>
                <a:close/>
                <a:moveTo>
                  <a:pt x="104" y="54"/>
                </a:moveTo>
                <a:cubicBezTo>
                  <a:pt x="104" y="54"/>
                  <a:pt x="104" y="54"/>
                  <a:pt x="104" y="54"/>
                </a:cubicBezTo>
                <a:cubicBezTo>
                  <a:pt x="104" y="54"/>
                  <a:pt x="104" y="54"/>
                  <a:pt x="104" y="54"/>
                </a:cubicBezTo>
                <a:cubicBezTo>
                  <a:pt x="104" y="64"/>
                  <a:pt x="83" y="72"/>
                  <a:pt x="56" y="72"/>
                </a:cubicBezTo>
                <a:cubicBezTo>
                  <a:pt x="29" y="72"/>
                  <a:pt x="8" y="64"/>
                  <a:pt x="8" y="54"/>
                </a:cubicBezTo>
                <a:cubicBezTo>
                  <a:pt x="8" y="54"/>
                  <a:pt x="8" y="54"/>
                  <a:pt x="8" y="54"/>
                </a:cubicBezTo>
                <a:cubicBezTo>
                  <a:pt x="8" y="54"/>
                  <a:pt x="8" y="54"/>
                  <a:pt x="8" y="54"/>
                </a:cubicBezTo>
                <a:cubicBezTo>
                  <a:pt x="8" y="40"/>
                  <a:pt x="8" y="40"/>
                  <a:pt x="8" y="40"/>
                </a:cubicBezTo>
                <a:cubicBezTo>
                  <a:pt x="18" y="48"/>
                  <a:pt x="38" y="52"/>
                  <a:pt x="56" y="52"/>
                </a:cubicBezTo>
                <a:cubicBezTo>
                  <a:pt x="74" y="52"/>
                  <a:pt x="94" y="48"/>
                  <a:pt x="104" y="40"/>
                </a:cubicBezTo>
                <a:lnTo>
                  <a:pt x="104" y="54"/>
                </a:lnTo>
                <a:close/>
                <a:moveTo>
                  <a:pt x="56" y="44"/>
                </a:moveTo>
                <a:cubicBezTo>
                  <a:pt x="29" y="44"/>
                  <a:pt x="8" y="36"/>
                  <a:pt x="8" y="26"/>
                </a:cubicBezTo>
                <a:cubicBezTo>
                  <a:pt x="8" y="16"/>
                  <a:pt x="29" y="8"/>
                  <a:pt x="56" y="8"/>
                </a:cubicBezTo>
                <a:cubicBezTo>
                  <a:pt x="83" y="8"/>
                  <a:pt x="104" y="16"/>
                  <a:pt x="104" y="26"/>
                </a:cubicBezTo>
                <a:cubicBezTo>
                  <a:pt x="104" y="36"/>
                  <a:pt x="83" y="44"/>
                  <a:pt x="56" y="4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5" name="Oval 50"/>
          <p:cNvSpPr>
            <a:spLocks noChangeArrowheads="1"/>
          </p:cNvSpPr>
          <p:nvPr/>
        </p:nvSpPr>
        <p:spPr bwMode="auto">
          <a:xfrm>
            <a:off x="6483350" y="3281363"/>
            <a:ext cx="30162" cy="30163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6" name="Oval 51"/>
          <p:cNvSpPr>
            <a:spLocks noChangeArrowheads="1"/>
          </p:cNvSpPr>
          <p:nvPr/>
        </p:nvSpPr>
        <p:spPr bwMode="auto">
          <a:xfrm>
            <a:off x="6483350" y="3190876"/>
            <a:ext cx="30162" cy="30163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7" name="Oval 52"/>
          <p:cNvSpPr>
            <a:spLocks noChangeArrowheads="1"/>
          </p:cNvSpPr>
          <p:nvPr/>
        </p:nvSpPr>
        <p:spPr bwMode="auto">
          <a:xfrm>
            <a:off x="6483350" y="3100388"/>
            <a:ext cx="30162" cy="30163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3" name="Group 22"/>
          <p:cNvGrpSpPr/>
          <p:nvPr/>
        </p:nvGrpSpPr>
        <p:grpSpPr>
          <a:xfrm>
            <a:off x="5157788" y="2905126"/>
            <a:ext cx="488950" cy="482600"/>
            <a:chOff x="5157788" y="2905126"/>
            <a:chExt cx="488950" cy="482600"/>
          </a:xfrm>
        </p:grpSpPr>
        <p:sp>
          <p:nvSpPr>
            <p:cNvPr id="118" name="Freeform 53"/>
            <p:cNvSpPr>
              <a:spLocks noEditPoints="1"/>
            </p:cNvSpPr>
            <p:nvPr/>
          </p:nvSpPr>
          <p:spPr bwMode="auto">
            <a:xfrm>
              <a:off x="5157788" y="2905126"/>
              <a:ext cx="488950" cy="482600"/>
            </a:xfrm>
            <a:custGeom>
              <a:avLst/>
              <a:gdLst>
                <a:gd name="T0" fmla="*/ 127 w 130"/>
                <a:gd name="T1" fmla="*/ 42 h 128"/>
                <a:gd name="T2" fmla="*/ 87 w 130"/>
                <a:gd name="T3" fmla="*/ 2 h 128"/>
                <a:gd name="T4" fmla="*/ 79 w 130"/>
                <a:gd name="T5" fmla="*/ 0 h 128"/>
                <a:gd name="T6" fmla="*/ 75 w 130"/>
                <a:gd name="T7" fmla="*/ 2 h 128"/>
                <a:gd name="T8" fmla="*/ 73 w 130"/>
                <a:gd name="T9" fmla="*/ 6 h 128"/>
                <a:gd name="T10" fmla="*/ 64 w 130"/>
                <a:gd name="T11" fmla="*/ 21 h 128"/>
                <a:gd name="T12" fmla="*/ 41 w 130"/>
                <a:gd name="T13" fmla="*/ 37 h 128"/>
                <a:gd name="T14" fmla="*/ 15 w 130"/>
                <a:gd name="T15" fmla="*/ 55 h 128"/>
                <a:gd name="T16" fmla="*/ 1 w 130"/>
                <a:gd name="T17" fmla="*/ 78 h 128"/>
                <a:gd name="T18" fmla="*/ 3 w 130"/>
                <a:gd name="T19" fmla="*/ 86 h 128"/>
                <a:gd name="T20" fmla="*/ 43 w 130"/>
                <a:gd name="T21" fmla="*/ 126 h 128"/>
                <a:gd name="T22" fmla="*/ 51 w 130"/>
                <a:gd name="T23" fmla="*/ 128 h 128"/>
                <a:gd name="T24" fmla="*/ 55 w 130"/>
                <a:gd name="T25" fmla="*/ 126 h 128"/>
                <a:gd name="T26" fmla="*/ 57 w 130"/>
                <a:gd name="T27" fmla="*/ 122 h 128"/>
                <a:gd name="T28" fmla="*/ 66 w 130"/>
                <a:gd name="T29" fmla="*/ 107 h 128"/>
                <a:gd name="T30" fmla="*/ 89 w 130"/>
                <a:gd name="T31" fmla="*/ 91 h 128"/>
                <a:gd name="T32" fmla="*/ 115 w 130"/>
                <a:gd name="T33" fmla="*/ 73 h 128"/>
                <a:gd name="T34" fmla="*/ 129 w 130"/>
                <a:gd name="T35" fmla="*/ 50 h 128"/>
                <a:gd name="T36" fmla="*/ 127 w 130"/>
                <a:gd name="T37" fmla="*/ 42 h 128"/>
                <a:gd name="T38" fmla="*/ 49 w 130"/>
                <a:gd name="T39" fmla="*/ 120 h 128"/>
                <a:gd name="T40" fmla="*/ 9 w 130"/>
                <a:gd name="T41" fmla="*/ 80 h 128"/>
                <a:gd name="T42" fmla="*/ 81 w 130"/>
                <a:gd name="T43" fmla="*/ 8 h 128"/>
                <a:gd name="T44" fmla="*/ 121 w 130"/>
                <a:gd name="T45" fmla="*/ 48 h 128"/>
                <a:gd name="T46" fmla="*/ 49 w 130"/>
                <a:gd name="T47" fmla="*/ 12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30" h="128">
                  <a:moveTo>
                    <a:pt x="127" y="42"/>
                  </a:moveTo>
                  <a:cubicBezTo>
                    <a:pt x="87" y="2"/>
                    <a:pt x="87" y="2"/>
                    <a:pt x="87" y="2"/>
                  </a:cubicBezTo>
                  <a:cubicBezTo>
                    <a:pt x="85" y="0"/>
                    <a:pt x="82" y="0"/>
                    <a:pt x="79" y="0"/>
                  </a:cubicBezTo>
                  <a:cubicBezTo>
                    <a:pt x="78" y="1"/>
                    <a:pt x="76" y="1"/>
                    <a:pt x="75" y="2"/>
                  </a:cubicBezTo>
                  <a:cubicBezTo>
                    <a:pt x="74" y="3"/>
                    <a:pt x="74" y="4"/>
                    <a:pt x="73" y="6"/>
                  </a:cubicBezTo>
                  <a:cubicBezTo>
                    <a:pt x="72" y="12"/>
                    <a:pt x="68" y="17"/>
                    <a:pt x="64" y="21"/>
                  </a:cubicBezTo>
                  <a:cubicBezTo>
                    <a:pt x="58" y="27"/>
                    <a:pt x="50" y="32"/>
                    <a:pt x="41" y="37"/>
                  </a:cubicBezTo>
                  <a:cubicBezTo>
                    <a:pt x="32" y="42"/>
                    <a:pt x="23" y="48"/>
                    <a:pt x="15" y="55"/>
                  </a:cubicBezTo>
                  <a:cubicBezTo>
                    <a:pt x="8" y="62"/>
                    <a:pt x="4" y="69"/>
                    <a:pt x="1" y="78"/>
                  </a:cubicBezTo>
                  <a:cubicBezTo>
                    <a:pt x="0" y="80"/>
                    <a:pt x="1" y="84"/>
                    <a:pt x="3" y="86"/>
                  </a:cubicBezTo>
                  <a:cubicBezTo>
                    <a:pt x="43" y="126"/>
                    <a:pt x="43" y="126"/>
                    <a:pt x="43" y="126"/>
                  </a:cubicBezTo>
                  <a:cubicBezTo>
                    <a:pt x="45" y="128"/>
                    <a:pt x="48" y="128"/>
                    <a:pt x="51" y="128"/>
                  </a:cubicBezTo>
                  <a:cubicBezTo>
                    <a:pt x="52" y="127"/>
                    <a:pt x="54" y="127"/>
                    <a:pt x="55" y="126"/>
                  </a:cubicBezTo>
                  <a:cubicBezTo>
                    <a:pt x="56" y="125"/>
                    <a:pt x="56" y="124"/>
                    <a:pt x="57" y="122"/>
                  </a:cubicBezTo>
                  <a:cubicBezTo>
                    <a:pt x="58" y="116"/>
                    <a:pt x="62" y="111"/>
                    <a:pt x="66" y="107"/>
                  </a:cubicBezTo>
                  <a:cubicBezTo>
                    <a:pt x="72" y="101"/>
                    <a:pt x="80" y="96"/>
                    <a:pt x="89" y="91"/>
                  </a:cubicBezTo>
                  <a:cubicBezTo>
                    <a:pt x="98" y="86"/>
                    <a:pt x="107" y="80"/>
                    <a:pt x="115" y="73"/>
                  </a:cubicBezTo>
                  <a:cubicBezTo>
                    <a:pt x="122" y="66"/>
                    <a:pt x="126" y="59"/>
                    <a:pt x="129" y="50"/>
                  </a:cubicBezTo>
                  <a:cubicBezTo>
                    <a:pt x="130" y="48"/>
                    <a:pt x="129" y="44"/>
                    <a:pt x="127" y="42"/>
                  </a:cubicBezTo>
                  <a:close/>
                  <a:moveTo>
                    <a:pt x="49" y="120"/>
                  </a:moveTo>
                  <a:cubicBezTo>
                    <a:pt x="36" y="107"/>
                    <a:pt x="22" y="93"/>
                    <a:pt x="9" y="80"/>
                  </a:cubicBezTo>
                  <a:cubicBezTo>
                    <a:pt x="20" y="43"/>
                    <a:pt x="70" y="45"/>
                    <a:pt x="81" y="8"/>
                  </a:cubicBezTo>
                  <a:cubicBezTo>
                    <a:pt x="94" y="21"/>
                    <a:pt x="108" y="35"/>
                    <a:pt x="121" y="48"/>
                  </a:cubicBezTo>
                  <a:cubicBezTo>
                    <a:pt x="110" y="85"/>
                    <a:pt x="60" y="83"/>
                    <a:pt x="49" y="12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9" name="Freeform 54"/>
            <p:cNvSpPr>
              <a:spLocks noEditPoints="1"/>
            </p:cNvSpPr>
            <p:nvPr/>
          </p:nvSpPr>
          <p:spPr bwMode="auto">
            <a:xfrm>
              <a:off x="5334000" y="3074988"/>
              <a:ext cx="131762" cy="134938"/>
            </a:xfrm>
            <a:custGeom>
              <a:avLst/>
              <a:gdLst>
                <a:gd name="T0" fmla="*/ 28 w 35"/>
                <a:gd name="T1" fmla="*/ 12 h 36"/>
                <a:gd name="T2" fmla="*/ 20 w 35"/>
                <a:gd name="T3" fmla="*/ 13 h 36"/>
                <a:gd name="T4" fmla="*/ 10 w 35"/>
                <a:gd name="T5" fmla="*/ 7 h 36"/>
                <a:gd name="T6" fmla="*/ 15 w 35"/>
                <a:gd name="T7" fmla="*/ 6 h 36"/>
                <a:gd name="T8" fmla="*/ 19 w 35"/>
                <a:gd name="T9" fmla="*/ 6 h 36"/>
                <a:gd name="T10" fmla="*/ 20 w 35"/>
                <a:gd name="T11" fmla="*/ 2 h 36"/>
                <a:gd name="T12" fmla="*/ 13 w 35"/>
                <a:gd name="T13" fmla="*/ 1 h 36"/>
                <a:gd name="T14" fmla="*/ 6 w 35"/>
                <a:gd name="T15" fmla="*/ 4 h 36"/>
                <a:gd name="T16" fmla="*/ 5 w 35"/>
                <a:gd name="T17" fmla="*/ 3 h 36"/>
                <a:gd name="T18" fmla="*/ 3 w 35"/>
                <a:gd name="T19" fmla="*/ 5 h 36"/>
                <a:gd name="T20" fmla="*/ 4 w 35"/>
                <a:gd name="T21" fmla="*/ 6 h 36"/>
                <a:gd name="T22" fmla="*/ 1 w 35"/>
                <a:gd name="T23" fmla="*/ 15 h 36"/>
                <a:gd name="T24" fmla="*/ 3 w 35"/>
                <a:gd name="T25" fmla="*/ 22 h 36"/>
                <a:gd name="T26" fmla="*/ 18 w 35"/>
                <a:gd name="T27" fmla="*/ 21 h 36"/>
                <a:gd name="T28" fmla="*/ 23 w 35"/>
                <a:gd name="T29" fmla="*/ 31 h 36"/>
                <a:gd name="T30" fmla="*/ 19 w 35"/>
                <a:gd name="T31" fmla="*/ 30 h 36"/>
                <a:gd name="T32" fmla="*/ 16 w 35"/>
                <a:gd name="T33" fmla="*/ 28 h 36"/>
                <a:gd name="T34" fmla="*/ 13 w 35"/>
                <a:gd name="T35" fmla="*/ 31 h 36"/>
                <a:gd name="T36" fmla="*/ 17 w 35"/>
                <a:gd name="T37" fmla="*/ 35 h 36"/>
                <a:gd name="T38" fmla="*/ 25 w 35"/>
                <a:gd name="T39" fmla="*/ 36 h 36"/>
                <a:gd name="T40" fmla="*/ 31 w 35"/>
                <a:gd name="T41" fmla="*/ 35 h 36"/>
                <a:gd name="T42" fmla="*/ 33 w 35"/>
                <a:gd name="T43" fmla="*/ 34 h 36"/>
                <a:gd name="T44" fmla="*/ 33 w 35"/>
                <a:gd name="T45" fmla="*/ 32 h 36"/>
                <a:gd name="T46" fmla="*/ 34 w 35"/>
                <a:gd name="T47" fmla="*/ 26 h 36"/>
                <a:gd name="T48" fmla="*/ 35 w 35"/>
                <a:gd name="T49" fmla="*/ 18 h 36"/>
                <a:gd name="T50" fmla="*/ 10 w 35"/>
                <a:gd name="T51" fmla="*/ 17 h 36"/>
                <a:gd name="T52" fmla="*/ 6 w 35"/>
                <a:gd name="T53" fmla="*/ 15 h 36"/>
                <a:gd name="T54" fmla="*/ 7 w 35"/>
                <a:gd name="T55" fmla="*/ 11 h 36"/>
                <a:gd name="T56" fmla="*/ 14 w 35"/>
                <a:gd name="T57" fmla="*/ 16 h 36"/>
                <a:gd name="T58" fmla="*/ 29 w 35"/>
                <a:gd name="T59" fmla="*/ 25 h 36"/>
                <a:gd name="T60" fmla="*/ 21 w 35"/>
                <a:gd name="T61" fmla="*/ 20 h 36"/>
                <a:gd name="T62" fmla="*/ 25 w 35"/>
                <a:gd name="T63" fmla="*/ 18 h 36"/>
                <a:gd name="T64" fmla="*/ 28 w 35"/>
                <a:gd name="T65" fmla="*/ 20 h 36"/>
                <a:gd name="T66" fmla="*/ 29 w 35"/>
                <a:gd name="T67" fmla="*/ 23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5" h="36">
                  <a:moveTo>
                    <a:pt x="32" y="15"/>
                  </a:moveTo>
                  <a:cubicBezTo>
                    <a:pt x="31" y="14"/>
                    <a:pt x="30" y="13"/>
                    <a:pt x="28" y="12"/>
                  </a:cubicBezTo>
                  <a:cubicBezTo>
                    <a:pt x="27" y="12"/>
                    <a:pt x="26" y="12"/>
                    <a:pt x="24" y="12"/>
                  </a:cubicBezTo>
                  <a:cubicBezTo>
                    <a:pt x="23" y="12"/>
                    <a:pt x="22" y="12"/>
                    <a:pt x="20" y="13"/>
                  </a:cubicBezTo>
                  <a:cubicBezTo>
                    <a:pt x="19" y="13"/>
                    <a:pt x="18" y="14"/>
                    <a:pt x="16" y="15"/>
                  </a:cubicBezTo>
                  <a:cubicBezTo>
                    <a:pt x="14" y="12"/>
                    <a:pt x="12" y="10"/>
                    <a:pt x="10" y="7"/>
                  </a:cubicBezTo>
                  <a:cubicBezTo>
                    <a:pt x="11" y="7"/>
                    <a:pt x="12" y="6"/>
                    <a:pt x="13" y="6"/>
                  </a:cubicBezTo>
                  <a:cubicBezTo>
                    <a:pt x="14" y="6"/>
                    <a:pt x="14" y="6"/>
                    <a:pt x="15" y="6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7"/>
                    <a:pt x="19" y="7"/>
                    <a:pt x="19" y="6"/>
                  </a:cubicBezTo>
                  <a:cubicBezTo>
                    <a:pt x="20" y="6"/>
                    <a:pt x="20" y="5"/>
                    <a:pt x="20" y="5"/>
                  </a:cubicBezTo>
                  <a:cubicBezTo>
                    <a:pt x="20" y="4"/>
                    <a:pt x="20" y="3"/>
                    <a:pt x="20" y="2"/>
                  </a:cubicBezTo>
                  <a:cubicBezTo>
                    <a:pt x="19" y="1"/>
                    <a:pt x="18" y="1"/>
                    <a:pt x="16" y="0"/>
                  </a:cubicBezTo>
                  <a:cubicBezTo>
                    <a:pt x="15" y="0"/>
                    <a:pt x="14" y="0"/>
                    <a:pt x="13" y="1"/>
                  </a:cubicBezTo>
                  <a:cubicBezTo>
                    <a:pt x="11" y="1"/>
                    <a:pt x="10" y="1"/>
                    <a:pt x="9" y="2"/>
                  </a:cubicBezTo>
                  <a:cubicBezTo>
                    <a:pt x="8" y="3"/>
                    <a:pt x="7" y="3"/>
                    <a:pt x="6" y="4"/>
                  </a:cubicBezTo>
                  <a:cubicBezTo>
                    <a:pt x="6" y="4"/>
                    <a:pt x="6" y="3"/>
                    <a:pt x="6" y="3"/>
                  </a:cubicBezTo>
                  <a:cubicBezTo>
                    <a:pt x="5" y="3"/>
                    <a:pt x="5" y="3"/>
                    <a:pt x="5" y="3"/>
                  </a:cubicBezTo>
                  <a:cubicBezTo>
                    <a:pt x="4" y="3"/>
                    <a:pt x="4" y="3"/>
                    <a:pt x="3" y="3"/>
                  </a:cubicBezTo>
                  <a:cubicBezTo>
                    <a:pt x="3" y="4"/>
                    <a:pt x="3" y="4"/>
                    <a:pt x="3" y="5"/>
                  </a:cubicBezTo>
                  <a:cubicBezTo>
                    <a:pt x="3" y="5"/>
                    <a:pt x="3" y="5"/>
                    <a:pt x="4" y="6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3" y="7"/>
                    <a:pt x="2" y="9"/>
                    <a:pt x="2" y="10"/>
                  </a:cubicBezTo>
                  <a:cubicBezTo>
                    <a:pt x="1" y="12"/>
                    <a:pt x="1" y="13"/>
                    <a:pt x="1" y="15"/>
                  </a:cubicBezTo>
                  <a:cubicBezTo>
                    <a:pt x="0" y="16"/>
                    <a:pt x="1" y="17"/>
                    <a:pt x="1" y="18"/>
                  </a:cubicBezTo>
                  <a:cubicBezTo>
                    <a:pt x="1" y="20"/>
                    <a:pt x="2" y="21"/>
                    <a:pt x="3" y="22"/>
                  </a:cubicBezTo>
                  <a:cubicBezTo>
                    <a:pt x="5" y="23"/>
                    <a:pt x="8" y="24"/>
                    <a:pt x="10" y="24"/>
                  </a:cubicBezTo>
                  <a:cubicBezTo>
                    <a:pt x="13" y="23"/>
                    <a:pt x="15" y="23"/>
                    <a:pt x="18" y="21"/>
                  </a:cubicBezTo>
                  <a:cubicBezTo>
                    <a:pt x="21" y="24"/>
                    <a:pt x="23" y="27"/>
                    <a:pt x="25" y="29"/>
                  </a:cubicBezTo>
                  <a:cubicBezTo>
                    <a:pt x="24" y="30"/>
                    <a:pt x="24" y="30"/>
                    <a:pt x="23" y="31"/>
                  </a:cubicBezTo>
                  <a:cubicBezTo>
                    <a:pt x="22" y="31"/>
                    <a:pt x="21" y="31"/>
                    <a:pt x="21" y="31"/>
                  </a:cubicBezTo>
                  <a:cubicBezTo>
                    <a:pt x="20" y="30"/>
                    <a:pt x="20" y="30"/>
                    <a:pt x="19" y="30"/>
                  </a:cubicBezTo>
                  <a:cubicBezTo>
                    <a:pt x="18" y="29"/>
                    <a:pt x="18" y="29"/>
                    <a:pt x="17" y="29"/>
                  </a:cubicBezTo>
                  <a:cubicBezTo>
                    <a:pt x="17" y="28"/>
                    <a:pt x="16" y="28"/>
                    <a:pt x="16" y="28"/>
                  </a:cubicBezTo>
                  <a:cubicBezTo>
                    <a:pt x="15" y="28"/>
                    <a:pt x="15" y="29"/>
                    <a:pt x="14" y="29"/>
                  </a:cubicBezTo>
                  <a:cubicBezTo>
                    <a:pt x="13" y="30"/>
                    <a:pt x="13" y="30"/>
                    <a:pt x="13" y="31"/>
                  </a:cubicBezTo>
                  <a:cubicBezTo>
                    <a:pt x="13" y="32"/>
                    <a:pt x="13" y="33"/>
                    <a:pt x="14" y="33"/>
                  </a:cubicBezTo>
                  <a:cubicBezTo>
                    <a:pt x="15" y="34"/>
                    <a:pt x="16" y="35"/>
                    <a:pt x="17" y="35"/>
                  </a:cubicBezTo>
                  <a:cubicBezTo>
                    <a:pt x="18" y="36"/>
                    <a:pt x="19" y="36"/>
                    <a:pt x="20" y="36"/>
                  </a:cubicBezTo>
                  <a:cubicBezTo>
                    <a:pt x="22" y="36"/>
                    <a:pt x="23" y="36"/>
                    <a:pt x="25" y="36"/>
                  </a:cubicBezTo>
                  <a:cubicBezTo>
                    <a:pt x="26" y="35"/>
                    <a:pt x="27" y="34"/>
                    <a:pt x="29" y="33"/>
                  </a:cubicBezTo>
                  <a:cubicBezTo>
                    <a:pt x="30" y="33"/>
                    <a:pt x="30" y="34"/>
                    <a:pt x="31" y="35"/>
                  </a:cubicBezTo>
                  <a:cubicBezTo>
                    <a:pt x="31" y="35"/>
                    <a:pt x="32" y="35"/>
                    <a:pt x="32" y="35"/>
                  </a:cubicBezTo>
                  <a:cubicBezTo>
                    <a:pt x="33" y="35"/>
                    <a:pt x="33" y="35"/>
                    <a:pt x="33" y="34"/>
                  </a:cubicBezTo>
                  <a:cubicBezTo>
                    <a:pt x="33" y="34"/>
                    <a:pt x="34" y="34"/>
                    <a:pt x="34" y="33"/>
                  </a:cubicBezTo>
                  <a:cubicBezTo>
                    <a:pt x="34" y="33"/>
                    <a:pt x="33" y="32"/>
                    <a:pt x="33" y="32"/>
                  </a:cubicBezTo>
                  <a:cubicBezTo>
                    <a:pt x="32" y="32"/>
                    <a:pt x="32" y="31"/>
                    <a:pt x="31" y="30"/>
                  </a:cubicBezTo>
                  <a:cubicBezTo>
                    <a:pt x="32" y="29"/>
                    <a:pt x="33" y="27"/>
                    <a:pt x="34" y="26"/>
                  </a:cubicBezTo>
                  <a:cubicBezTo>
                    <a:pt x="35" y="24"/>
                    <a:pt x="35" y="23"/>
                    <a:pt x="35" y="21"/>
                  </a:cubicBezTo>
                  <a:cubicBezTo>
                    <a:pt x="35" y="20"/>
                    <a:pt x="35" y="19"/>
                    <a:pt x="35" y="18"/>
                  </a:cubicBezTo>
                  <a:cubicBezTo>
                    <a:pt x="34" y="17"/>
                    <a:pt x="33" y="16"/>
                    <a:pt x="32" y="15"/>
                  </a:cubicBezTo>
                  <a:close/>
                  <a:moveTo>
                    <a:pt x="10" y="17"/>
                  </a:moveTo>
                  <a:cubicBezTo>
                    <a:pt x="9" y="17"/>
                    <a:pt x="8" y="17"/>
                    <a:pt x="7" y="16"/>
                  </a:cubicBezTo>
                  <a:cubicBezTo>
                    <a:pt x="7" y="16"/>
                    <a:pt x="6" y="15"/>
                    <a:pt x="6" y="15"/>
                  </a:cubicBezTo>
                  <a:cubicBezTo>
                    <a:pt x="6" y="14"/>
                    <a:pt x="6" y="14"/>
                    <a:pt x="6" y="13"/>
                  </a:cubicBezTo>
                  <a:cubicBezTo>
                    <a:pt x="6" y="13"/>
                    <a:pt x="6" y="12"/>
                    <a:pt x="7" y="11"/>
                  </a:cubicBezTo>
                  <a:cubicBezTo>
                    <a:pt x="7" y="11"/>
                    <a:pt x="7" y="10"/>
                    <a:pt x="8" y="9"/>
                  </a:cubicBezTo>
                  <a:cubicBezTo>
                    <a:pt x="10" y="11"/>
                    <a:pt x="12" y="14"/>
                    <a:pt x="14" y="16"/>
                  </a:cubicBezTo>
                  <a:cubicBezTo>
                    <a:pt x="12" y="17"/>
                    <a:pt x="11" y="17"/>
                    <a:pt x="10" y="17"/>
                  </a:cubicBezTo>
                  <a:close/>
                  <a:moveTo>
                    <a:pt x="29" y="25"/>
                  </a:moveTo>
                  <a:cubicBezTo>
                    <a:pt x="28" y="26"/>
                    <a:pt x="28" y="27"/>
                    <a:pt x="27" y="27"/>
                  </a:cubicBezTo>
                  <a:cubicBezTo>
                    <a:pt x="25" y="25"/>
                    <a:pt x="23" y="22"/>
                    <a:pt x="21" y="20"/>
                  </a:cubicBezTo>
                  <a:cubicBezTo>
                    <a:pt x="21" y="20"/>
                    <a:pt x="22" y="19"/>
                    <a:pt x="23" y="19"/>
                  </a:cubicBezTo>
                  <a:cubicBezTo>
                    <a:pt x="23" y="19"/>
                    <a:pt x="24" y="19"/>
                    <a:pt x="25" y="18"/>
                  </a:cubicBezTo>
                  <a:cubicBezTo>
                    <a:pt x="25" y="18"/>
                    <a:pt x="26" y="18"/>
                    <a:pt x="27" y="19"/>
                  </a:cubicBezTo>
                  <a:cubicBezTo>
                    <a:pt x="27" y="19"/>
                    <a:pt x="28" y="19"/>
                    <a:pt x="28" y="20"/>
                  </a:cubicBezTo>
                  <a:cubicBezTo>
                    <a:pt x="29" y="20"/>
                    <a:pt x="29" y="21"/>
                    <a:pt x="29" y="21"/>
                  </a:cubicBezTo>
                  <a:cubicBezTo>
                    <a:pt x="30" y="22"/>
                    <a:pt x="30" y="23"/>
                    <a:pt x="29" y="23"/>
                  </a:cubicBezTo>
                  <a:cubicBezTo>
                    <a:pt x="29" y="24"/>
                    <a:pt x="29" y="25"/>
                    <a:pt x="29" y="25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0" name="Freeform 55"/>
            <p:cNvSpPr>
              <a:spLocks/>
            </p:cNvSpPr>
            <p:nvPr/>
          </p:nvSpPr>
          <p:spPr bwMode="auto">
            <a:xfrm>
              <a:off x="5322888" y="3236913"/>
              <a:ext cx="71437" cy="79375"/>
            </a:xfrm>
            <a:custGeom>
              <a:avLst/>
              <a:gdLst>
                <a:gd name="T0" fmla="*/ 16 w 19"/>
                <a:gd name="T1" fmla="*/ 1 h 21"/>
                <a:gd name="T2" fmla="*/ 16 w 19"/>
                <a:gd name="T3" fmla="*/ 1 h 21"/>
                <a:gd name="T4" fmla="*/ 9 w 19"/>
                <a:gd name="T5" fmla="*/ 7 h 21"/>
                <a:gd name="T6" fmla="*/ 3 w 19"/>
                <a:gd name="T7" fmla="*/ 14 h 21"/>
                <a:gd name="T8" fmla="*/ 0 w 19"/>
                <a:gd name="T9" fmla="*/ 17 h 21"/>
                <a:gd name="T10" fmla="*/ 0 w 19"/>
                <a:gd name="T11" fmla="*/ 17 h 21"/>
                <a:gd name="T12" fmla="*/ 0 w 19"/>
                <a:gd name="T13" fmla="*/ 20 h 21"/>
                <a:gd name="T14" fmla="*/ 3 w 19"/>
                <a:gd name="T15" fmla="*/ 20 h 21"/>
                <a:gd name="T16" fmla="*/ 3 w 19"/>
                <a:gd name="T17" fmla="*/ 20 h 21"/>
                <a:gd name="T18" fmla="*/ 6 w 19"/>
                <a:gd name="T19" fmla="*/ 16 h 21"/>
                <a:gd name="T20" fmla="*/ 11 w 19"/>
                <a:gd name="T21" fmla="*/ 10 h 21"/>
                <a:gd name="T22" fmla="*/ 18 w 19"/>
                <a:gd name="T23" fmla="*/ 4 h 21"/>
                <a:gd name="T24" fmla="*/ 18 w 19"/>
                <a:gd name="T25" fmla="*/ 4 h 21"/>
                <a:gd name="T26" fmla="*/ 19 w 19"/>
                <a:gd name="T27" fmla="*/ 4 h 21"/>
                <a:gd name="T28" fmla="*/ 19 w 19"/>
                <a:gd name="T29" fmla="*/ 1 h 21"/>
                <a:gd name="T30" fmla="*/ 16 w 19"/>
                <a:gd name="T3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" h="21">
                  <a:moveTo>
                    <a:pt x="16" y="1"/>
                  </a:moveTo>
                  <a:cubicBezTo>
                    <a:pt x="16" y="1"/>
                    <a:pt x="16" y="1"/>
                    <a:pt x="16" y="1"/>
                  </a:cubicBezTo>
                  <a:cubicBezTo>
                    <a:pt x="13" y="3"/>
                    <a:pt x="11" y="5"/>
                    <a:pt x="9" y="7"/>
                  </a:cubicBezTo>
                  <a:cubicBezTo>
                    <a:pt x="6" y="9"/>
                    <a:pt x="5" y="11"/>
                    <a:pt x="3" y="1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8" y="14"/>
                    <a:pt x="9" y="12"/>
                    <a:pt x="11" y="10"/>
                  </a:cubicBezTo>
                  <a:cubicBezTo>
                    <a:pt x="14" y="8"/>
                    <a:pt x="16" y="6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8" y="4"/>
                    <a:pt x="18" y="4"/>
                    <a:pt x="19" y="4"/>
                  </a:cubicBezTo>
                  <a:cubicBezTo>
                    <a:pt x="19" y="3"/>
                    <a:pt x="19" y="2"/>
                    <a:pt x="19" y="1"/>
                  </a:cubicBezTo>
                  <a:cubicBezTo>
                    <a:pt x="18" y="0"/>
                    <a:pt x="17" y="0"/>
                    <a:pt x="16" y="1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1" name="Freeform 56"/>
            <p:cNvSpPr>
              <a:spLocks/>
            </p:cNvSpPr>
            <p:nvPr/>
          </p:nvSpPr>
          <p:spPr bwMode="auto">
            <a:xfrm>
              <a:off x="5408613" y="2981326"/>
              <a:ext cx="76200" cy="77788"/>
            </a:xfrm>
            <a:custGeom>
              <a:avLst/>
              <a:gdLst>
                <a:gd name="T0" fmla="*/ 8 w 20"/>
                <a:gd name="T1" fmla="*/ 11 h 21"/>
                <a:gd name="T2" fmla="*/ 1 w 20"/>
                <a:gd name="T3" fmla="*/ 17 h 21"/>
                <a:gd name="T4" fmla="*/ 0 w 20"/>
                <a:gd name="T5" fmla="*/ 17 h 21"/>
                <a:gd name="T6" fmla="*/ 0 w 20"/>
                <a:gd name="T7" fmla="*/ 20 h 21"/>
                <a:gd name="T8" fmla="*/ 3 w 20"/>
                <a:gd name="T9" fmla="*/ 20 h 21"/>
                <a:gd name="T10" fmla="*/ 3 w 20"/>
                <a:gd name="T11" fmla="*/ 20 h 21"/>
                <a:gd name="T12" fmla="*/ 10 w 20"/>
                <a:gd name="T13" fmla="*/ 14 h 21"/>
                <a:gd name="T14" fmla="*/ 16 w 20"/>
                <a:gd name="T15" fmla="*/ 7 h 21"/>
                <a:gd name="T16" fmla="*/ 19 w 20"/>
                <a:gd name="T17" fmla="*/ 3 h 21"/>
                <a:gd name="T18" fmla="*/ 19 w 20"/>
                <a:gd name="T19" fmla="*/ 3 h 21"/>
                <a:gd name="T20" fmla="*/ 19 w 20"/>
                <a:gd name="T21" fmla="*/ 0 h 21"/>
                <a:gd name="T22" fmla="*/ 16 w 20"/>
                <a:gd name="T23" fmla="*/ 0 h 21"/>
                <a:gd name="T24" fmla="*/ 16 w 20"/>
                <a:gd name="T25" fmla="*/ 1 h 21"/>
                <a:gd name="T26" fmla="*/ 13 w 20"/>
                <a:gd name="T27" fmla="*/ 5 h 21"/>
                <a:gd name="T28" fmla="*/ 8 w 20"/>
                <a:gd name="T29" fmla="*/ 1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21">
                  <a:moveTo>
                    <a:pt x="8" y="11"/>
                  </a:moveTo>
                  <a:cubicBezTo>
                    <a:pt x="5" y="13"/>
                    <a:pt x="3" y="15"/>
                    <a:pt x="1" y="17"/>
                  </a:cubicBezTo>
                  <a:cubicBezTo>
                    <a:pt x="1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2" y="21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6" y="18"/>
                    <a:pt x="8" y="16"/>
                    <a:pt x="10" y="14"/>
                  </a:cubicBezTo>
                  <a:cubicBezTo>
                    <a:pt x="13" y="12"/>
                    <a:pt x="14" y="9"/>
                    <a:pt x="16" y="7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2"/>
                    <a:pt x="20" y="1"/>
                    <a:pt x="19" y="0"/>
                  </a:cubicBezTo>
                  <a:cubicBezTo>
                    <a:pt x="18" y="0"/>
                    <a:pt x="17" y="0"/>
                    <a:pt x="16" y="0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1" y="7"/>
                    <a:pt x="10" y="9"/>
                    <a:pt x="8" y="11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" name="Group 2"/>
          <p:cNvGrpSpPr/>
          <p:nvPr/>
        </p:nvGrpSpPr>
        <p:grpSpPr>
          <a:xfrm>
            <a:off x="4198938" y="2905126"/>
            <a:ext cx="481012" cy="482600"/>
            <a:chOff x="4198938" y="2905126"/>
            <a:chExt cx="481012" cy="482600"/>
          </a:xfrm>
        </p:grpSpPr>
        <p:sp>
          <p:nvSpPr>
            <p:cNvPr id="122" name="Freeform 57"/>
            <p:cNvSpPr>
              <a:spLocks noEditPoints="1"/>
            </p:cNvSpPr>
            <p:nvPr/>
          </p:nvSpPr>
          <p:spPr bwMode="auto">
            <a:xfrm>
              <a:off x="4198938" y="2905126"/>
              <a:ext cx="150812" cy="482600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3" name="Freeform 58"/>
            <p:cNvSpPr>
              <a:spLocks noEditPoints="1"/>
            </p:cNvSpPr>
            <p:nvPr/>
          </p:nvSpPr>
          <p:spPr bwMode="auto">
            <a:xfrm>
              <a:off x="4529138" y="2905126"/>
              <a:ext cx="150812" cy="482600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4" name="Freeform 59"/>
            <p:cNvSpPr>
              <a:spLocks noEditPoints="1"/>
            </p:cNvSpPr>
            <p:nvPr/>
          </p:nvSpPr>
          <p:spPr bwMode="auto">
            <a:xfrm>
              <a:off x="4364038" y="2905126"/>
              <a:ext cx="150812" cy="482600"/>
            </a:xfrm>
            <a:custGeom>
              <a:avLst/>
              <a:gdLst>
                <a:gd name="T0" fmla="*/ 32 w 40"/>
                <a:gd name="T1" fmla="*/ 72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72 h 128"/>
                <a:gd name="T10" fmla="*/ 0 w 40"/>
                <a:gd name="T11" fmla="*/ 88 h 128"/>
                <a:gd name="T12" fmla="*/ 8 w 40"/>
                <a:gd name="T13" fmla="*/ 104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104 h 128"/>
                <a:gd name="T22" fmla="*/ 40 w 40"/>
                <a:gd name="T23" fmla="*/ 88 h 128"/>
                <a:gd name="T24" fmla="*/ 32 w 40"/>
                <a:gd name="T25" fmla="*/ 72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68 h 128"/>
                <a:gd name="T34" fmla="*/ 20 w 40"/>
                <a:gd name="T35" fmla="*/ 68 h 128"/>
                <a:gd name="T36" fmla="*/ 16 w 40"/>
                <a:gd name="T37" fmla="*/ 68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108 h 128"/>
                <a:gd name="T48" fmla="*/ 20 w 40"/>
                <a:gd name="T49" fmla="*/ 108 h 128"/>
                <a:gd name="T50" fmla="*/ 24 w 40"/>
                <a:gd name="T51" fmla="*/ 108 h 128"/>
                <a:gd name="T52" fmla="*/ 24 w 40"/>
                <a:gd name="T53" fmla="*/ 116 h 128"/>
                <a:gd name="T54" fmla="*/ 31 w 40"/>
                <a:gd name="T55" fmla="*/ 91 h 128"/>
                <a:gd name="T56" fmla="*/ 31 w 40"/>
                <a:gd name="T57" fmla="*/ 92 h 128"/>
                <a:gd name="T58" fmla="*/ 30 w 40"/>
                <a:gd name="T59" fmla="*/ 95 h 128"/>
                <a:gd name="T60" fmla="*/ 30 w 40"/>
                <a:gd name="T61" fmla="*/ 95 h 128"/>
                <a:gd name="T62" fmla="*/ 27 w 40"/>
                <a:gd name="T63" fmla="*/ 98 h 128"/>
                <a:gd name="T64" fmla="*/ 27 w 40"/>
                <a:gd name="T65" fmla="*/ 98 h 128"/>
                <a:gd name="T66" fmla="*/ 24 w 40"/>
                <a:gd name="T67" fmla="*/ 99 h 128"/>
                <a:gd name="T68" fmla="*/ 20 w 40"/>
                <a:gd name="T69" fmla="*/ 100 h 128"/>
                <a:gd name="T70" fmla="*/ 16 w 40"/>
                <a:gd name="T71" fmla="*/ 99 h 128"/>
                <a:gd name="T72" fmla="*/ 13 w 40"/>
                <a:gd name="T73" fmla="*/ 98 h 128"/>
                <a:gd name="T74" fmla="*/ 13 w 40"/>
                <a:gd name="T75" fmla="*/ 98 h 128"/>
                <a:gd name="T76" fmla="*/ 10 w 40"/>
                <a:gd name="T77" fmla="*/ 95 h 128"/>
                <a:gd name="T78" fmla="*/ 10 w 40"/>
                <a:gd name="T79" fmla="*/ 95 h 128"/>
                <a:gd name="T80" fmla="*/ 9 w 40"/>
                <a:gd name="T81" fmla="*/ 92 h 128"/>
                <a:gd name="T82" fmla="*/ 9 w 40"/>
                <a:gd name="T83" fmla="*/ 91 h 128"/>
                <a:gd name="T84" fmla="*/ 8 w 40"/>
                <a:gd name="T85" fmla="*/ 88 h 128"/>
                <a:gd name="T86" fmla="*/ 9 w 40"/>
                <a:gd name="T87" fmla="*/ 85 h 128"/>
                <a:gd name="T88" fmla="*/ 9 w 40"/>
                <a:gd name="T89" fmla="*/ 84 h 128"/>
                <a:gd name="T90" fmla="*/ 10 w 40"/>
                <a:gd name="T91" fmla="*/ 81 h 128"/>
                <a:gd name="T92" fmla="*/ 10 w 40"/>
                <a:gd name="T93" fmla="*/ 81 h 128"/>
                <a:gd name="T94" fmla="*/ 13 w 40"/>
                <a:gd name="T95" fmla="*/ 78 h 128"/>
                <a:gd name="T96" fmla="*/ 13 w 40"/>
                <a:gd name="T97" fmla="*/ 78 h 128"/>
                <a:gd name="T98" fmla="*/ 16 w 40"/>
                <a:gd name="T99" fmla="*/ 77 h 128"/>
                <a:gd name="T100" fmla="*/ 20 w 40"/>
                <a:gd name="T101" fmla="*/ 76 h 128"/>
                <a:gd name="T102" fmla="*/ 24 w 40"/>
                <a:gd name="T103" fmla="*/ 77 h 128"/>
                <a:gd name="T104" fmla="*/ 27 w 40"/>
                <a:gd name="T105" fmla="*/ 78 h 128"/>
                <a:gd name="T106" fmla="*/ 27 w 40"/>
                <a:gd name="T107" fmla="*/ 78 h 128"/>
                <a:gd name="T108" fmla="*/ 30 w 40"/>
                <a:gd name="T109" fmla="*/ 81 h 128"/>
                <a:gd name="T110" fmla="*/ 30 w 40"/>
                <a:gd name="T111" fmla="*/ 81 h 128"/>
                <a:gd name="T112" fmla="*/ 31 w 40"/>
                <a:gd name="T113" fmla="*/ 84 h 128"/>
                <a:gd name="T114" fmla="*/ 31 w 40"/>
                <a:gd name="T115" fmla="*/ 85 h 128"/>
                <a:gd name="T116" fmla="*/ 32 w 40"/>
                <a:gd name="T117" fmla="*/ 88 h 128"/>
                <a:gd name="T118" fmla="*/ 31 w 40"/>
                <a:gd name="T119" fmla="*/ 9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72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72"/>
                    <a:pt x="8" y="72"/>
                    <a:pt x="8" y="72"/>
                  </a:cubicBezTo>
                  <a:cubicBezTo>
                    <a:pt x="3" y="76"/>
                    <a:pt x="0" y="81"/>
                    <a:pt x="0" y="88"/>
                  </a:cubicBezTo>
                  <a:cubicBezTo>
                    <a:pt x="0" y="95"/>
                    <a:pt x="3" y="100"/>
                    <a:pt x="8" y="10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104"/>
                    <a:pt x="32" y="104"/>
                    <a:pt x="32" y="104"/>
                  </a:cubicBezTo>
                  <a:cubicBezTo>
                    <a:pt x="37" y="100"/>
                    <a:pt x="40" y="95"/>
                    <a:pt x="40" y="88"/>
                  </a:cubicBezTo>
                  <a:cubicBezTo>
                    <a:pt x="40" y="81"/>
                    <a:pt x="37" y="76"/>
                    <a:pt x="32" y="72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68"/>
                    <a:pt x="24" y="68"/>
                    <a:pt x="24" y="68"/>
                  </a:cubicBezTo>
                  <a:cubicBezTo>
                    <a:pt x="23" y="68"/>
                    <a:pt x="21" y="68"/>
                    <a:pt x="20" y="68"/>
                  </a:cubicBezTo>
                  <a:cubicBezTo>
                    <a:pt x="19" y="68"/>
                    <a:pt x="17" y="68"/>
                    <a:pt x="16" y="68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108"/>
                    <a:pt x="16" y="108"/>
                    <a:pt x="16" y="108"/>
                  </a:cubicBezTo>
                  <a:cubicBezTo>
                    <a:pt x="17" y="108"/>
                    <a:pt x="19" y="108"/>
                    <a:pt x="20" y="108"/>
                  </a:cubicBezTo>
                  <a:cubicBezTo>
                    <a:pt x="21" y="108"/>
                    <a:pt x="23" y="108"/>
                    <a:pt x="24" y="108"/>
                  </a:cubicBezTo>
                  <a:lnTo>
                    <a:pt x="24" y="116"/>
                  </a:lnTo>
                  <a:close/>
                  <a:moveTo>
                    <a:pt x="31" y="91"/>
                  </a:moveTo>
                  <a:cubicBezTo>
                    <a:pt x="31" y="92"/>
                    <a:pt x="31" y="92"/>
                    <a:pt x="31" y="92"/>
                  </a:cubicBezTo>
                  <a:cubicBezTo>
                    <a:pt x="31" y="93"/>
                    <a:pt x="30" y="94"/>
                    <a:pt x="30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29" y="96"/>
                    <a:pt x="28" y="97"/>
                    <a:pt x="27" y="98"/>
                  </a:cubicBezTo>
                  <a:cubicBezTo>
                    <a:pt x="27" y="98"/>
                    <a:pt x="27" y="98"/>
                    <a:pt x="27" y="98"/>
                  </a:cubicBezTo>
                  <a:cubicBezTo>
                    <a:pt x="26" y="98"/>
                    <a:pt x="25" y="99"/>
                    <a:pt x="24" y="99"/>
                  </a:cubicBezTo>
                  <a:cubicBezTo>
                    <a:pt x="23" y="100"/>
                    <a:pt x="21" y="100"/>
                    <a:pt x="20" y="100"/>
                  </a:cubicBezTo>
                  <a:cubicBezTo>
                    <a:pt x="19" y="100"/>
                    <a:pt x="17" y="100"/>
                    <a:pt x="16" y="99"/>
                  </a:cubicBezTo>
                  <a:cubicBezTo>
                    <a:pt x="15" y="99"/>
                    <a:pt x="14" y="98"/>
                    <a:pt x="13" y="98"/>
                  </a:cubicBezTo>
                  <a:cubicBezTo>
                    <a:pt x="13" y="98"/>
                    <a:pt x="13" y="98"/>
                    <a:pt x="13" y="98"/>
                  </a:cubicBezTo>
                  <a:cubicBezTo>
                    <a:pt x="12" y="97"/>
                    <a:pt x="11" y="96"/>
                    <a:pt x="10" y="95"/>
                  </a:cubicBezTo>
                  <a:cubicBezTo>
                    <a:pt x="10" y="95"/>
                    <a:pt x="10" y="95"/>
                    <a:pt x="10" y="95"/>
                  </a:cubicBezTo>
                  <a:cubicBezTo>
                    <a:pt x="10" y="94"/>
                    <a:pt x="9" y="93"/>
                    <a:pt x="9" y="92"/>
                  </a:cubicBezTo>
                  <a:cubicBezTo>
                    <a:pt x="9" y="92"/>
                    <a:pt x="9" y="92"/>
                    <a:pt x="9" y="91"/>
                  </a:cubicBezTo>
                  <a:cubicBezTo>
                    <a:pt x="8" y="90"/>
                    <a:pt x="8" y="89"/>
                    <a:pt x="8" y="88"/>
                  </a:cubicBezTo>
                  <a:cubicBezTo>
                    <a:pt x="8" y="87"/>
                    <a:pt x="8" y="86"/>
                    <a:pt x="9" y="85"/>
                  </a:cubicBezTo>
                  <a:cubicBezTo>
                    <a:pt x="9" y="84"/>
                    <a:pt x="9" y="84"/>
                    <a:pt x="9" y="84"/>
                  </a:cubicBezTo>
                  <a:cubicBezTo>
                    <a:pt x="9" y="83"/>
                    <a:pt x="10" y="82"/>
                    <a:pt x="10" y="81"/>
                  </a:cubicBezTo>
                  <a:cubicBezTo>
                    <a:pt x="10" y="81"/>
                    <a:pt x="10" y="81"/>
                    <a:pt x="10" y="81"/>
                  </a:cubicBezTo>
                  <a:cubicBezTo>
                    <a:pt x="11" y="80"/>
                    <a:pt x="12" y="79"/>
                    <a:pt x="13" y="78"/>
                  </a:cubicBezTo>
                  <a:cubicBezTo>
                    <a:pt x="13" y="78"/>
                    <a:pt x="13" y="78"/>
                    <a:pt x="13" y="78"/>
                  </a:cubicBezTo>
                  <a:cubicBezTo>
                    <a:pt x="14" y="78"/>
                    <a:pt x="15" y="77"/>
                    <a:pt x="16" y="77"/>
                  </a:cubicBezTo>
                  <a:cubicBezTo>
                    <a:pt x="17" y="76"/>
                    <a:pt x="19" y="76"/>
                    <a:pt x="20" y="76"/>
                  </a:cubicBezTo>
                  <a:cubicBezTo>
                    <a:pt x="21" y="76"/>
                    <a:pt x="23" y="76"/>
                    <a:pt x="24" y="77"/>
                  </a:cubicBezTo>
                  <a:cubicBezTo>
                    <a:pt x="25" y="77"/>
                    <a:pt x="26" y="78"/>
                    <a:pt x="27" y="78"/>
                  </a:cubicBezTo>
                  <a:cubicBezTo>
                    <a:pt x="27" y="78"/>
                    <a:pt x="27" y="78"/>
                    <a:pt x="27" y="78"/>
                  </a:cubicBezTo>
                  <a:cubicBezTo>
                    <a:pt x="28" y="79"/>
                    <a:pt x="29" y="80"/>
                    <a:pt x="30" y="81"/>
                  </a:cubicBezTo>
                  <a:cubicBezTo>
                    <a:pt x="30" y="81"/>
                    <a:pt x="30" y="81"/>
                    <a:pt x="30" y="81"/>
                  </a:cubicBezTo>
                  <a:cubicBezTo>
                    <a:pt x="30" y="82"/>
                    <a:pt x="31" y="83"/>
                    <a:pt x="31" y="84"/>
                  </a:cubicBezTo>
                  <a:cubicBezTo>
                    <a:pt x="31" y="84"/>
                    <a:pt x="31" y="84"/>
                    <a:pt x="31" y="85"/>
                  </a:cubicBezTo>
                  <a:cubicBezTo>
                    <a:pt x="32" y="86"/>
                    <a:pt x="32" y="87"/>
                    <a:pt x="32" y="88"/>
                  </a:cubicBezTo>
                  <a:cubicBezTo>
                    <a:pt x="32" y="89"/>
                    <a:pt x="32" y="90"/>
                    <a:pt x="31" y="91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25" name="Freeform 60"/>
          <p:cNvSpPr>
            <a:spLocks noEditPoints="1"/>
          </p:cNvSpPr>
          <p:nvPr/>
        </p:nvSpPr>
        <p:spPr bwMode="auto">
          <a:xfrm>
            <a:off x="3236913" y="2905126"/>
            <a:ext cx="481012" cy="482600"/>
          </a:xfrm>
          <a:custGeom>
            <a:avLst/>
            <a:gdLst>
              <a:gd name="T0" fmla="*/ 126 w 128"/>
              <a:gd name="T1" fmla="*/ 1 h 128"/>
              <a:gd name="T2" fmla="*/ 124 w 128"/>
              <a:gd name="T3" fmla="*/ 0 h 128"/>
              <a:gd name="T4" fmla="*/ 122 w 128"/>
              <a:gd name="T5" fmla="*/ 1 h 128"/>
              <a:gd name="T6" fmla="*/ 2 w 128"/>
              <a:gd name="T7" fmla="*/ 81 h 128"/>
              <a:gd name="T8" fmla="*/ 0 w 128"/>
              <a:gd name="T9" fmla="*/ 84 h 128"/>
              <a:gd name="T10" fmla="*/ 3 w 128"/>
              <a:gd name="T11" fmla="*/ 88 h 128"/>
              <a:gd name="T12" fmla="*/ 34 w 128"/>
              <a:gd name="T13" fmla="*/ 100 h 128"/>
              <a:gd name="T14" fmla="*/ 49 w 128"/>
              <a:gd name="T15" fmla="*/ 126 h 128"/>
              <a:gd name="T16" fmla="*/ 52 w 128"/>
              <a:gd name="T17" fmla="*/ 128 h 128"/>
              <a:gd name="T18" fmla="*/ 52 w 128"/>
              <a:gd name="T19" fmla="*/ 128 h 128"/>
              <a:gd name="T20" fmla="*/ 55 w 128"/>
              <a:gd name="T21" fmla="*/ 126 h 128"/>
              <a:gd name="T22" fmla="*/ 64 w 128"/>
              <a:gd name="T23" fmla="*/ 112 h 128"/>
              <a:gd name="T24" fmla="*/ 103 w 128"/>
              <a:gd name="T25" fmla="*/ 128 h 128"/>
              <a:gd name="T26" fmla="*/ 104 w 128"/>
              <a:gd name="T27" fmla="*/ 128 h 128"/>
              <a:gd name="T28" fmla="*/ 106 w 128"/>
              <a:gd name="T29" fmla="*/ 127 h 128"/>
              <a:gd name="T30" fmla="*/ 108 w 128"/>
              <a:gd name="T31" fmla="*/ 125 h 128"/>
              <a:gd name="T32" fmla="*/ 128 w 128"/>
              <a:gd name="T33" fmla="*/ 5 h 128"/>
              <a:gd name="T34" fmla="*/ 126 w 128"/>
              <a:gd name="T35" fmla="*/ 1 h 128"/>
              <a:gd name="T36" fmla="*/ 13 w 128"/>
              <a:gd name="T37" fmla="*/ 83 h 128"/>
              <a:gd name="T38" fmla="*/ 105 w 128"/>
              <a:gd name="T39" fmla="*/ 21 h 128"/>
              <a:gd name="T40" fmla="*/ 38 w 128"/>
              <a:gd name="T41" fmla="*/ 93 h 128"/>
              <a:gd name="T42" fmla="*/ 37 w 128"/>
              <a:gd name="T43" fmla="*/ 93 h 128"/>
              <a:gd name="T44" fmla="*/ 13 w 128"/>
              <a:gd name="T45" fmla="*/ 83 h 128"/>
              <a:gd name="T46" fmla="*/ 41 w 128"/>
              <a:gd name="T47" fmla="*/ 96 h 128"/>
              <a:gd name="T48" fmla="*/ 41 w 128"/>
              <a:gd name="T49" fmla="*/ 96 h 128"/>
              <a:gd name="T50" fmla="*/ 117 w 128"/>
              <a:gd name="T51" fmla="*/ 15 h 128"/>
              <a:gd name="T52" fmla="*/ 52 w 128"/>
              <a:gd name="T53" fmla="*/ 116 h 128"/>
              <a:gd name="T54" fmla="*/ 41 w 128"/>
              <a:gd name="T55" fmla="*/ 96 h 128"/>
              <a:gd name="T56" fmla="*/ 101 w 128"/>
              <a:gd name="T57" fmla="*/ 118 h 128"/>
              <a:gd name="T58" fmla="*/ 67 w 128"/>
              <a:gd name="T59" fmla="*/ 105 h 128"/>
              <a:gd name="T60" fmla="*/ 64 w 128"/>
              <a:gd name="T61" fmla="*/ 104 h 128"/>
              <a:gd name="T62" fmla="*/ 117 w 128"/>
              <a:gd name="T63" fmla="*/ 23 h 128"/>
              <a:gd name="T64" fmla="*/ 101 w 128"/>
              <a:gd name="T65" fmla="*/ 118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28" h="128">
                <a:moveTo>
                  <a:pt x="126" y="1"/>
                </a:moveTo>
                <a:cubicBezTo>
                  <a:pt x="126" y="0"/>
                  <a:pt x="125" y="0"/>
                  <a:pt x="124" y="0"/>
                </a:cubicBezTo>
                <a:cubicBezTo>
                  <a:pt x="123" y="0"/>
                  <a:pt x="122" y="0"/>
                  <a:pt x="122" y="1"/>
                </a:cubicBezTo>
                <a:cubicBezTo>
                  <a:pt x="2" y="81"/>
                  <a:pt x="2" y="81"/>
                  <a:pt x="2" y="81"/>
                </a:cubicBezTo>
                <a:cubicBezTo>
                  <a:pt x="1" y="81"/>
                  <a:pt x="0" y="83"/>
                  <a:pt x="0" y="84"/>
                </a:cubicBezTo>
                <a:cubicBezTo>
                  <a:pt x="0" y="86"/>
                  <a:pt x="1" y="87"/>
                  <a:pt x="3" y="88"/>
                </a:cubicBezTo>
                <a:cubicBezTo>
                  <a:pt x="34" y="100"/>
                  <a:pt x="34" y="100"/>
                  <a:pt x="34" y="100"/>
                </a:cubicBezTo>
                <a:cubicBezTo>
                  <a:pt x="49" y="126"/>
                  <a:pt x="49" y="126"/>
                  <a:pt x="49" y="126"/>
                </a:cubicBezTo>
                <a:cubicBezTo>
                  <a:pt x="49" y="127"/>
                  <a:pt x="51" y="128"/>
                  <a:pt x="52" y="128"/>
                </a:cubicBezTo>
                <a:cubicBezTo>
                  <a:pt x="52" y="128"/>
                  <a:pt x="52" y="128"/>
                  <a:pt x="52" y="128"/>
                </a:cubicBezTo>
                <a:cubicBezTo>
                  <a:pt x="53" y="128"/>
                  <a:pt x="55" y="127"/>
                  <a:pt x="55" y="126"/>
                </a:cubicBezTo>
                <a:cubicBezTo>
                  <a:pt x="64" y="112"/>
                  <a:pt x="64" y="112"/>
                  <a:pt x="64" y="112"/>
                </a:cubicBezTo>
                <a:cubicBezTo>
                  <a:pt x="103" y="128"/>
                  <a:pt x="103" y="128"/>
                  <a:pt x="103" y="128"/>
                </a:cubicBezTo>
                <a:cubicBezTo>
                  <a:pt x="103" y="128"/>
                  <a:pt x="103" y="128"/>
                  <a:pt x="104" y="128"/>
                </a:cubicBezTo>
                <a:cubicBezTo>
                  <a:pt x="105" y="128"/>
                  <a:pt x="105" y="128"/>
                  <a:pt x="106" y="127"/>
                </a:cubicBezTo>
                <a:cubicBezTo>
                  <a:pt x="107" y="127"/>
                  <a:pt x="108" y="126"/>
                  <a:pt x="108" y="125"/>
                </a:cubicBezTo>
                <a:cubicBezTo>
                  <a:pt x="128" y="5"/>
                  <a:pt x="128" y="5"/>
                  <a:pt x="128" y="5"/>
                </a:cubicBezTo>
                <a:cubicBezTo>
                  <a:pt x="128" y="3"/>
                  <a:pt x="128" y="2"/>
                  <a:pt x="126" y="1"/>
                </a:cubicBezTo>
                <a:close/>
                <a:moveTo>
                  <a:pt x="13" y="83"/>
                </a:moveTo>
                <a:cubicBezTo>
                  <a:pt x="105" y="21"/>
                  <a:pt x="105" y="21"/>
                  <a:pt x="105" y="21"/>
                </a:cubicBezTo>
                <a:cubicBezTo>
                  <a:pt x="38" y="93"/>
                  <a:pt x="38" y="93"/>
                  <a:pt x="38" y="93"/>
                </a:cubicBezTo>
                <a:cubicBezTo>
                  <a:pt x="37" y="93"/>
                  <a:pt x="37" y="93"/>
                  <a:pt x="37" y="93"/>
                </a:cubicBezTo>
                <a:lnTo>
                  <a:pt x="13" y="83"/>
                </a:lnTo>
                <a:close/>
                <a:moveTo>
                  <a:pt x="41" y="96"/>
                </a:moveTo>
                <a:cubicBezTo>
                  <a:pt x="41" y="96"/>
                  <a:pt x="41" y="96"/>
                  <a:pt x="41" y="96"/>
                </a:cubicBezTo>
                <a:cubicBezTo>
                  <a:pt x="117" y="15"/>
                  <a:pt x="117" y="15"/>
                  <a:pt x="117" y="15"/>
                </a:cubicBezTo>
                <a:cubicBezTo>
                  <a:pt x="52" y="116"/>
                  <a:pt x="52" y="116"/>
                  <a:pt x="52" y="116"/>
                </a:cubicBezTo>
                <a:lnTo>
                  <a:pt x="41" y="96"/>
                </a:lnTo>
                <a:close/>
                <a:moveTo>
                  <a:pt x="101" y="118"/>
                </a:moveTo>
                <a:cubicBezTo>
                  <a:pt x="67" y="105"/>
                  <a:pt x="67" y="105"/>
                  <a:pt x="67" y="105"/>
                </a:cubicBezTo>
                <a:cubicBezTo>
                  <a:pt x="66" y="104"/>
                  <a:pt x="65" y="104"/>
                  <a:pt x="64" y="104"/>
                </a:cubicBezTo>
                <a:cubicBezTo>
                  <a:pt x="117" y="23"/>
                  <a:pt x="117" y="23"/>
                  <a:pt x="117" y="23"/>
                </a:cubicBezTo>
                <a:lnTo>
                  <a:pt x="101" y="118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6" name="Oval 61"/>
          <p:cNvSpPr>
            <a:spLocks noChangeArrowheads="1"/>
          </p:cNvSpPr>
          <p:nvPr/>
        </p:nvSpPr>
        <p:spPr bwMode="auto">
          <a:xfrm>
            <a:off x="8272463" y="2078038"/>
            <a:ext cx="30162" cy="30163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7" name="Oval 62"/>
          <p:cNvSpPr>
            <a:spLocks noChangeArrowheads="1"/>
          </p:cNvSpPr>
          <p:nvPr/>
        </p:nvSpPr>
        <p:spPr bwMode="auto">
          <a:xfrm>
            <a:off x="8272463" y="2259013"/>
            <a:ext cx="30162" cy="28575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8" name="Oval 63"/>
          <p:cNvSpPr>
            <a:spLocks noChangeArrowheads="1"/>
          </p:cNvSpPr>
          <p:nvPr/>
        </p:nvSpPr>
        <p:spPr bwMode="auto">
          <a:xfrm>
            <a:off x="8183563" y="2168526"/>
            <a:ext cx="30162" cy="30163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9" name="Oval 64"/>
          <p:cNvSpPr>
            <a:spLocks noChangeArrowheads="1"/>
          </p:cNvSpPr>
          <p:nvPr/>
        </p:nvSpPr>
        <p:spPr bwMode="auto">
          <a:xfrm>
            <a:off x="8362950" y="2168526"/>
            <a:ext cx="30162" cy="30163"/>
          </a:xfrm>
          <a:prstGeom prst="ellipse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0" name="Freeform 65"/>
          <p:cNvSpPr>
            <a:spLocks/>
          </p:cNvSpPr>
          <p:nvPr/>
        </p:nvSpPr>
        <p:spPr bwMode="auto">
          <a:xfrm>
            <a:off x="8208963" y="2232026"/>
            <a:ext cx="30162" cy="30163"/>
          </a:xfrm>
          <a:custGeom>
            <a:avLst/>
            <a:gdLst>
              <a:gd name="T0" fmla="*/ 1 w 8"/>
              <a:gd name="T1" fmla="*/ 1 h 8"/>
              <a:gd name="T2" fmla="*/ 1 w 8"/>
              <a:gd name="T3" fmla="*/ 7 h 8"/>
              <a:gd name="T4" fmla="*/ 7 w 8"/>
              <a:gd name="T5" fmla="*/ 7 h 8"/>
              <a:gd name="T6" fmla="*/ 7 w 8"/>
              <a:gd name="T7" fmla="*/ 1 h 8"/>
              <a:gd name="T8" fmla="*/ 1 w 8"/>
              <a:gd name="T9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8">
                <a:moveTo>
                  <a:pt x="1" y="1"/>
                </a:moveTo>
                <a:cubicBezTo>
                  <a:pt x="0" y="3"/>
                  <a:pt x="0" y="5"/>
                  <a:pt x="1" y="7"/>
                </a:cubicBezTo>
                <a:cubicBezTo>
                  <a:pt x="3" y="8"/>
                  <a:pt x="5" y="8"/>
                  <a:pt x="7" y="7"/>
                </a:cubicBezTo>
                <a:cubicBezTo>
                  <a:pt x="8" y="5"/>
                  <a:pt x="8" y="3"/>
                  <a:pt x="7" y="1"/>
                </a:cubicBezTo>
                <a:cubicBezTo>
                  <a:pt x="5" y="0"/>
                  <a:pt x="3" y="0"/>
                  <a:pt x="1" y="1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1" name="Freeform 66"/>
          <p:cNvSpPr>
            <a:spLocks/>
          </p:cNvSpPr>
          <p:nvPr/>
        </p:nvSpPr>
        <p:spPr bwMode="auto">
          <a:xfrm>
            <a:off x="8208963" y="2103438"/>
            <a:ext cx="30162" cy="30163"/>
          </a:xfrm>
          <a:custGeom>
            <a:avLst/>
            <a:gdLst>
              <a:gd name="T0" fmla="*/ 1 w 8"/>
              <a:gd name="T1" fmla="*/ 1 h 8"/>
              <a:gd name="T2" fmla="*/ 1 w 8"/>
              <a:gd name="T3" fmla="*/ 7 h 8"/>
              <a:gd name="T4" fmla="*/ 7 w 8"/>
              <a:gd name="T5" fmla="*/ 7 h 8"/>
              <a:gd name="T6" fmla="*/ 7 w 8"/>
              <a:gd name="T7" fmla="*/ 1 h 8"/>
              <a:gd name="T8" fmla="*/ 1 w 8"/>
              <a:gd name="T9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8">
                <a:moveTo>
                  <a:pt x="1" y="1"/>
                </a:moveTo>
                <a:cubicBezTo>
                  <a:pt x="0" y="3"/>
                  <a:pt x="0" y="5"/>
                  <a:pt x="1" y="7"/>
                </a:cubicBezTo>
                <a:cubicBezTo>
                  <a:pt x="3" y="8"/>
                  <a:pt x="5" y="8"/>
                  <a:pt x="7" y="7"/>
                </a:cubicBezTo>
                <a:cubicBezTo>
                  <a:pt x="8" y="5"/>
                  <a:pt x="8" y="3"/>
                  <a:pt x="7" y="1"/>
                </a:cubicBezTo>
                <a:cubicBezTo>
                  <a:pt x="5" y="0"/>
                  <a:pt x="3" y="0"/>
                  <a:pt x="1" y="1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2" name="Freeform 67"/>
          <p:cNvSpPr>
            <a:spLocks/>
          </p:cNvSpPr>
          <p:nvPr/>
        </p:nvSpPr>
        <p:spPr bwMode="auto">
          <a:xfrm>
            <a:off x="8337550" y="2232026"/>
            <a:ext cx="30162" cy="30163"/>
          </a:xfrm>
          <a:custGeom>
            <a:avLst/>
            <a:gdLst>
              <a:gd name="T0" fmla="*/ 1 w 8"/>
              <a:gd name="T1" fmla="*/ 1 h 8"/>
              <a:gd name="T2" fmla="*/ 1 w 8"/>
              <a:gd name="T3" fmla="*/ 7 h 8"/>
              <a:gd name="T4" fmla="*/ 7 w 8"/>
              <a:gd name="T5" fmla="*/ 7 h 8"/>
              <a:gd name="T6" fmla="*/ 7 w 8"/>
              <a:gd name="T7" fmla="*/ 1 h 8"/>
              <a:gd name="T8" fmla="*/ 1 w 8"/>
              <a:gd name="T9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8">
                <a:moveTo>
                  <a:pt x="1" y="1"/>
                </a:moveTo>
                <a:cubicBezTo>
                  <a:pt x="0" y="3"/>
                  <a:pt x="0" y="5"/>
                  <a:pt x="1" y="7"/>
                </a:cubicBezTo>
                <a:cubicBezTo>
                  <a:pt x="3" y="8"/>
                  <a:pt x="5" y="8"/>
                  <a:pt x="7" y="7"/>
                </a:cubicBezTo>
                <a:cubicBezTo>
                  <a:pt x="8" y="5"/>
                  <a:pt x="8" y="3"/>
                  <a:pt x="7" y="1"/>
                </a:cubicBezTo>
                <a:cubicBezTo>
                  <a:pt x="5" y="0"/>
                  <a:pt x="3" y="0"/>
                  <a:pt x="1" y="1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3" name="Freeform 68"/>
          <p:cNvSpPr>
            <a:spLocks noEditPoints="1"/>
          </p:cNvSpPr>
          <p:nvPr/>
        </p:nvSpPr>
        <p:spPr bwMode="auto">
          <a:xfrm>
            <a:off x="8137525" y="1941513"/>
            <a:ext cx="331787" cy="482600"/>
          </a:xfrm>
          <a:custGeom>
            <a:avLst/>
            <a:gdLst>
              <a:gd name="T0" fmla="*/ 80 w 88"/>
              <a:gd name="T1" fmla="*/ 56 h 128"/>
              <a:gd name="T2" fmla="*/ 79 w 88"/>
              <a:gd name="T3" fmla="*/ 56 h 128"/>
              <a:gd name="T4" fmla="*/ 70 w 88"/>
              <a:gd name="T5" fmla="*/ 38 h 128"/>
              <a:gd name="T6" fmla="*/ 64 w 88"/>
              <a:gd name="T7" fmla="*/ 7 h 128"/>
              <a:gd name="T8" fmla="*/ 56 w 88"/>
              <a:gd name="T9" fmla="*/ 0 h 128"/>
              <a:gd name="T10" fmla="*/ 24 w 88"/>
              <a:gd name="T11" fmla="*/ 0 h 128"/>
              <a:gd name="T12" fmla="*/ 17 w 88"/>
              <a:gd name="T13" fmla="*/ 7 h 128"/>
              <a:gd name="T14" fmla="*/ 11 w 88"/>
              <a:gd name="T15" fmla="*/ 37 h 128"/>
              <a:gd name="T16" fmla="*/ 0 w 88"/>
              <a:gd name="T17" fmla="*/ 64 h 128"/>
              <a:gd name="T18" fmla="*/ 10 w 88"/>
              <a:gd name="T19" fmla="*/ 91 h 128"/>
              <a:gd name="T20" fmla="*/ 16 w 88"/>
              <a:gd name="T21" fmla="*/ 121 h 128"/>
              <a:gd name="T22" fmla="*/ 24 w 88"/>
              <a:gd name="T23" fmla="*/ 128 h 128"/>
              <a:gd name="T24" fmla="*/ 56 w 88"/>
              <a:gd name="T25" fmla="*/ 128 h 128"/>
              <a:gd name="T26" fmla="*/ 64 w 88"/>
              <a:gd name="T27" fmla="*/ 121 h 128"/>
              <a:gd name="T28" fmla="*/ 70 w 88"/>
              <a:gd name="T29" fmla="*/ 91 h 128"/>
              <a:gd name="T30" fmla="*/ 79 w 88"/>
              <a:gd name="T31" fmla="*/ 72 h 128"/>
              <a:gd name="T32" fmla="*/ 80 w 88"/>
              <a:gd name="T33" fmla="*/ 72 h 128"/>
              <a:gd name="T34" fmla="*/ 88 w 88"/>
              <a:gd name="T35" fmla="*/ 64 h 128"/>
              <a:gd name="T36" fmla="*/ 80 w 88"/>
              <a:gd name="T37" fmla="*/ 56 h 128"/>
              <a:gd name="T38" fmla="*/ 24 w 88"/>
              <a:gd name="T39" fmla="*/ 8 h 128"/>
              <a:gd name="T40" fmla="*/ 56 w 88"/>
              <a:gd name="T41" fmla="*/ 8 h 128"/>
              <a:gd name="T42" fmla="*/ 60 w 88"/>
              <a:gd name="T43" fmla="*/ 30 h 128"/>
              <a:gd name="T44" fmla="*/ 40 w 88"/>
              <a:gd name="T45" fmla="*/ 24 h 128"/>
              <a:gd name="T46" fmla="*/ 20 w 88"/>
              <a:gd name="T47" fmla="*/ 30 h 128"/>
              <a:gd name="T48" fmla="*/ 24 w 88"/>
              <a:gd name="T49" fmla="*/ 8 h 128"/>
              <a:gd name="T50" fmla="*/ 56 w 88"/>
              <a:gd name="T51" fmla="*/ 120 h 128"/>
              <a:gd name="T52" fmla="*/ 24 w 88"/>
              <a:gd name="T53" fmla="*/ 120 h 128"/>
              <a:gd name="T54" fmla="*/ 20 w 88"/>
              <a:gd name="T55" fmla="*/ 98 h 128"/>
              <a:gd name="T56" fmla="*/ 40 w 88"/>
              <a:gd name="T57" fmla="*/ 104 h 128"/>
              <a:gd name="T58" fmla="*/ 60 w 88"/>
              <a:gd name="T59" fmla="*/ 98 h 128"/>
              <a:gd name="T60" fmla="*/ 56 w 88"/>
              <a:gd name="T61" fmla="*/ 120 h 128"/>
              <a:gd name="T62" fmla="*/ 40 w 88"/>
              <a:gd name="T63" fmla="*/ 96 h 128"/>
              <a:gd name="T64" fmla="*/ 8 w 88"/>
              <a:gd name="T65" fmla="*/ 64 h 128"/>
              <a:gd name="T66" fmla="*/ 40 w 88"/>
              <a:gd name="T67" fmla="*/ 32 h 128"/>
              <a:gd name="T68" fmla="*/ 72 w 88"/>
              <a:gd name="T69" fmla="*/ 64 h 128"/>
              <a:gd name="T70" fmla="*/ 40 w 88"/>
              <a:gd name="T71" fmla="*/ 96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8" h="128">
                <a:moveTo>
                  <a:pt x="80" y="56"/>
                </a:moveTo>
                <a:cubicBezTo>
                  <a:pt x="80" y="56"/>
                  <a:pt x="79" y="56"/>
                  <a:pt x="79" y="56"/>
                </a:cubicBezTo>
                <a:cubicBezTo>
                  <a:pt x="78" y="49"/>
                  <a:pt x="75" y="43"/>
                  <a:pt x="70" y="38"/>
                </a:cubicBezTo>
                <a:cubicBezTo>
                  <a:pt x="64" y="7"/>
                  <a:pt x="64" y="7"/>
                  <a:pt x="64" y="7"/>
                </a:cubicBezTo>
                <a:cubicBezTo>
                  <a:pt x="64" y="3"/>
                  <a:pt x="60" y="0"/>
                  <a:pt x="56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1" y="0"/>
                  <a:pt x="17" y="3"/>
                  <a:pt x="17" y="7"/>
                </a:cubicBezTo>
                <a:cubicBezTo>
                  <a:pt x="11" y="37"/>
                  <a:pt x="11" y="37"/>
                  <a:pt x="11" y="37"/>
                </a:cubicBezTo>
                <a:cubicBezTo>
                  <a:pt x="4" y="44"/>
                  <a:pt x="0" y="53"/>
                  <a:pt x="0" y="64"/>
                </a:cubicBezTo>
                <a:cubicBezTo>
                  <a:pt x="0" y="74"/>
                  <a:pt x="4" y="84"/>
                  <a:pt x="10" y="91"/>
                </a:cubicBezTo>
                <a:cubicBezTo>
                  <a:pt x="16" y="121"/>
                  <a:pt x="16" y="121"/>
                  <a:pt x="16" y="121"/>
                </a:cubicBezTo>
                <a:cubicBezTo>
                  <a:pt x="17" y="125"/>
                  <a:pt x="20" y="128"/>
                  <a:pt x="24" y="128"/>
                </a:cubicBezTo>
                <a:cubicBezTo>
                  <a:pt x="56" y="128"/>
                  <a:pt x="56" y="128"/>
                  <a:pt x="56" y="128"/>
                </a:cubicBezTo>
                <a:cubicBezTo>
                  <a:pt x="60" y="128"/>
                  <a:pt x="63" y="125"/>
                  <a:pt x="64" y="121"/>
                </a:cubicBezTo>
                <a:cubicBezTo>
                  <a:pt x="70" y="91"/>
                  <a:pt x="70" y="91"/>
                  <a:pt x="70" y="91"/>
                </a:cubicBezTo>
                <a:cubicBezTo>
                  <a:pt x="74" y="85"/>
                  <a:pt x="78" y="79"/>
                  <a:pt x="79" y="72"/>
                </a:cubicBezTo>
                <a:cubicBezTo>
                  <a:pt x="79" y="72"/>
                  <a:pt x="80" y="72"/>
                  <a:pt x="80" y="72"/>
                </a:cubicBezTo>
                <a:cubicBezTo>
                  <a:pt x="84" y="72"/>
                  <a:pt x="88" y="68"/>
                  <a:pt x="88" y="64"/>
                </a:cubicBezTo>
                <a:cubicBezTo>
                  <a:pt x="88" y="60"/>
                  <a:pt x="84" y="56"/>
                  <a:pt x="80" y="56"/>
                </a:cubicBezTo>
                <a:close/>
                <a:moveTo>
                  <a:pt x="24" y="8"/>
                </a:moveTo>
                <a:cubicBezTo>
                  <a:pt x="56" y="8"/>
                  <a:pt x="56" y="8"/>
                  <a:pt x="56" y="8"/>
                </a:cubicBezTo>
                <a:cubicBezTo>
                  <a:pt x="60" y="30"/>
                  <a:pt x="60" y="30"/>
                  <a:pt x="60" y="30"/>
                </a:cubicBezTo>
                <a:cubicBezTo>
                  <a:pt x="55" y="26"/>
                  <a:pt x="48" y="24"/>
                  <a:pt x="40" y="24"/>
                </a:cubicBezTo>
                <a:cubicBezTo>
                  <a:pt x="33" y="24"/>
                  <a:pt x="26" y="26"/>
                  <a:pt x="20" y="30"/>
                </a:cubicBezTo>
                <a:lnTo>
                  <a:pt x="24" y="8"/>
                </a:lnTo>
                <a:close/>
                <a:moveTo>
                  <a:pt x="56" y="120"/>
                </a:moveTo>
                <a:cubicBezTo>
                  <a:pt x="24" y="120"/>
                  <a:pt x="24" y="120"/>
                  <a:pt x="24" y="120"/>
                </a:cubicBezTo>
                <a:cubicBezTo>
                  <a:pt x="20" y="98"/>
                  <a:pt x="20" y="98"/>
                  <a:pt x="20" y="98"/>
                </a:cubicBezTo>
                <a:cubicBezTo>
                  <a:pt x="26" y="102"/>
                  <a:pt x="33" y="104"/>
                  <a:pt x="40" y="104"/>
                </a:cubicBezTo>
                <a:cubicBezTo>
                  <a:pt x="47" y="104"/>
                  <a:pt x="54" y="102"/>
                  <a:pt x="60" y="98"/>
                </a:cubicBezTo>
                <a:lnTo>
                  <a:pt x="56" y="120"/>
                </a:lnTo>
                <a:close/>
                <a:moveTo>
                  <a:pt x="40" y="96"/>
                </a:moveTo>
                <a:cubicBezTo>
                  <a:pt x="22" y="96"/>
                  <a:pt x="8" y="82"/>
                  <a:pt x="8" y="64"/>
                </a:cubicBezTo>
                <a:cubicBezTo>
                  <a:pt x="8" y="46"/>
                  <a:pt x="22" y="32"/>
                  <a:pt x="40" y="32"/>
                </a:cubicBezTo>
                <a:cubicBezTo>
                  <a:pt x="58" y="32"/>
                  <a:pt x="72" y="46"/>
                  <a:pt x="72" y="64"/>
                </a:cubicBezTo>
                <a:cubicBezTo>
                  <a:pt x="72" y="82"/>
                  <a:pt x="58" y="96"/>
                  <a:pt x="40" y="96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4" name="Freeform 69"/>
          <p:cNvSpPr>
            <a:spLocks/>
          </p:cNvSpPr>
          <p:nvPr/>
        </p:nvSpPr>
        <p:spPr bwMode="auto">
          <a:xfrm>
            <a:off x="8272463" y="2108201"/>
            <a:ext cx="90487" cy="90488"/>
          </a:xfrm>
          <a:custGeom>
            <a:avLst/>
            <a:gdLst>
              <a:gd name="T0" fmla="*/ 24 w 24"/>
              <a:gd name="T1" fmla="*/ 0 h 24"/>
              <a:gd name="T2" fmla="*/ 22 w 24"/>
              <a:gd name="T3" fmla="*/ 0 h 24"/>
              <a:gd name="T4" fmla="*/ 1 w 24"/>
              <a:gd name="T5" fmla="*/ 17 h 24"/>
              <a:gd name="T6" fmla="*/ 0 w 24"/>
              <a:gd name="T7" fmla="*/ 20 h 24"/>
              <a:gd name="T8" fmla="*/ 1 w 24"/>
              <a:gd name="T9" fmla="*/ 23 h 24"/>
              <a:gd name="T10" fmla="*/ 4 w 24"/>
              <a:gd name="T11" fmla="*/ 24 h 24"/>
              <a:gd name="T12" fmla="*/ 7 w 24"/>
              <a:gd name="T13" fmla="*/ 23 h 24"/>
              <a:gd name="T14" fmla="*/ 14 w 24"/>
              <a:gd name="T15" fmla="*/ 14 h 24"/>
              <a:gd name="T16" fmla="*/ 24 w 24"/>
              <a:gd name="T17" fmla="*/ 2 h 24"/>
              <a:gd name="T18" fmla="*/ 24 w 24"/>
              <a:gd name="T19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" h="24">
                <a:moveTo>
                  <a:pt x="24" y="0"/>
                </a:moveTo>
                <a:cubicBezTo>
                  <a:pt x="23" y="0"/>
                  <a:pt x="23" y="0"/>
                  <a:pt x="22" y="0"/>
                </a:cubicBezTo>
                <a:cubicBezTo>
                  <a:pt x="1" y="17"/>
                  <a:pt x="1" y="17"/>
                  <a:pt x="1" y="17"/>
                </a:cubicBezTo>
                <a:cubicBezTo>
                  <a:pt x="0" y="18"/>
                  <a:pt x="0" y="19"/>
                  <a:pt x="0" y="20"/>
                </a:cubicBezTo>
                <a:cubicBezTo>
                  <a:pt x="0" y="21"/>
                  <a:pt x="0" y="22"/>
                  <a:pt x="1" y="23"/>
                </a:cubicBezTo>
                <a:cubicBezTo>
                  <a:pt x="2" y="24"/>
                  <a:pt x="3" y="24"/>
                  <a:pt x="4" y="24"/>
                </a:cubicBezTo>
                <a:cubicBezTo>
                  <a:pt x="5" y="24"/>
                  <a:pt x="6" y="24"/>
                  <a:pt x="7" y="23"/>
                </a:cubicBezTo>
                <a:cubicBezTo>
                  <a:pt x="14" y="14"/>
                  <a:pt x="14" y="14"/>
                  <a:pt x="14" y="14"/>
                </a:cubicBezTo>
                <a:cubicBezTo>
                  <a:pt x="24" y="2"/>
                  <a:pt x="24" y="2"/>
                  <a:pt x="24" y="2"/>
                </a:cubicBezTo>
                <a:cubicBezTo>
                  <a:pt x="24" y="1"/>
                  <a:pt x="24" y="1"/>
                  <a:pt x="24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5" name="Freeform 70"/>
          <p:cNvSpPr>
            <a:spLocks noEditPoints="1"/>
          </p:cNvSpPr>
          <p:nvPr/>
        </p:nvSpPr>
        <p:spPr bwMode="auto">
          <a:xfrm>
            <a:off x="7085013" y="1941513"/>
            <a:ext cx="481012" cy="452438"/>
          </a:xfrm>
          <a:custGeom>
            <a:avLst/>
            <a:gdLst>
              <a:gd name="T0" fmla="*/ 126 w 128"/>
              <a:gd name="T1" fmla="*/ 26 h 120"/>
              <a:gd name="T2" fmla="*/ 102 w 128"/>
              <a:gd name="T3" fmla="*/ 2 h 120"/>
              <a:gd name="T4" fmla="*/ 96 w 128"/>
              <a:gd name="T5" fmla="*/ 0 h 120"/>
              <a:gd name="T6" fmla="*/ 12 w 128"/>
              <a:gd name="T7" fmla="*/ 0 h 120"/>
              <a:gd name="T8" fmla="*/ 0 w 128"/>
              <a:gd name="T9" fmla="*/ 12 h 120"/>
              <a:gd name="T10" fmla="*/ 0 w 128"/>
              <a:gd name="T11" fmla="*/ 108 h 120"/>
              <a:gd name="T12" fmla="*/ 12 w 128"/>
              <a:gd name="T13" fmla="*/ 120 h 120"/>
              <a:gd name="T14" fmla="*/ 116 w 128"/>
              <a:gd name="T15" fmla="*/ 120 h 120"/>
              <a:gd name="T16" fmla="*/ 128 w 128"/>
              <a:gd name="T17" fmla="*/ 108 h 120"/>
              <a:gd name="T18" fmla="*/ 128 w 128"/>
              <a:gd name="T19" fmla="*/ 32 h 120"/>
              <a:gd name="T20" fmla="*/ 126 w 128"/>
              <a:gd name="T21" fmla="*/ 26 h 120"/>
              <a:gd name="T22" fmla="*/ 120 w 128"/>
              <a:gd name="T23" fmla="*/ 108 h 120"/>
              <a:gd name="T24" fmla="*/ 116 w 128"/>
              <a:gd name="T25" fmla="*/ 112 h 120"/>
              <a:gd name="T26" fmla="*/ 12 w 128"/>
              <a:gd name="T27" fmla="*/ 112 h 120"/>
              <a:gd name="T28" fmla="*/ 8 w 128"/>
              <a:gd name="T29" fmla="*/ 108 h 120"/>
              <a:gd name="T30" fmla="*/ 8 w 128"/>
              <a:gd name="T31" fmla="*/ 12 h 120"/>
              <a:gd name="T32" fmla="*/ 12 w 128"/>
              <a:gd name="T33" fmla="*/ 8 h 120"/>
              <a:gd name="T34" fmla="*/ 92 w 128"/>
              <a:gd name="T35" fmla="*/ 8 h 120"/>
              <a:gd name="T36" fmla="*/ 92 w 128"/>
              <a:gd name="T37" fmla="*/ 24 h 120"/>
              <a:gd name="T38" fmla="*/ 92 w 128"/>
              <a:gd name="T39" fmla="*/ 24 h 120"/>
              <a:gd name="T40" fmla="*/ 104 w 128"/>
              <a:gd name="T41" fmla="*/ 36 h 120"/>
              <a:gd name="T42" fmla="*/ 108 w 128"/>
              <a:gd name="T43" fmla="*/ 36 h 120"/>
              <a:gd name="T44" fmla="*/ 120 w 128"/>
              <a:gd name="T45" fmla="*/ 36 h 120"/>
              <a:gd name="T46" fmla="*/ 120 w 128"/>
              <a:gd name="T47" fmla="*/ 108 h 120"/>
              <a:gd name="T48" fmla="*/ 108 w 128"/>
              <a:gd name="T49" fmla="*/ 32 h 120"/>
              <a:gd name="T50" fmla="*/ 104 w 128"/>
              <a:gd name="T51" fmla="*/ 32 h 120"/>
              <a:gd name="T52" fmla="*/ 96 w 128"/>
              <a:gd name="T53" fmla="*/ 24 h 120"/>
              <a:gd name="T54" fmla="*/ 96 w 128"/>
              <a:gd name="T55" fmla="*/ 24 h 120"/>
              <a:gd name="T56" fmla="*/ 96 w 128"/>
              <a:gd name="T57" fmla="*/ 8 h 120"/>
              <a:gd name="T58" fmla="*/ 120 w 128"/>
              <a:gd name="T59" fmla="*/ 32 h 120"/>
              <a:gd name="T60" fmla="*/ 108 w 128"/>
              <a:gd name="T61" fmla="*/ 3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28" h="120">
                <a:moveTo>
                  <a:pt x="126" y="26"/>
                </a:moveTo>
                <a:cubicBezTo>
                  <a:pt x="102" y="2"/>
                  <a:pt x="102" y="2"/>
                  <a:pt x="102" y="2"/>
                </a:cubicBezTo>
                <a:cubicBezTo>
                  <a:pt x="100" y="1"/>
                  <a:pt x="98" y="0"/>
                  <a:pt x="96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5" y="0"/>
                  <a:pt x="0" y="5"/>
                  <a:pt x="0" y="12"/>
                </a:cubicBezTo>
                <a:cubicBezTo>
                  <a:pt x="0" y="108"/>
                  <a:pt x="0" y="108"/>
                  <a:pt x="0" y="108"/>
                </a:cubicBezTo>
                <a:cubicBezTo>
                  <a:pt x="0" y="115"/>
                  <a:pt x="5" y="120"/>
                  <a:pt x="12" y="120"/>
                </a:cubicBezTo>
                <a:cubicBezTo>
                  <a:pt x="116" y="120"/>
                  <a:pt x="116" y="120"/>
                  <a:pt x="116" y="120"/>
                </a:cubicBezTo>
                <a:cubicBezTo>
                  <a:pt x="123" y="120"/>
                  <a:pt x="128" y="115"/>
                  <a:pt x="128" y="108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8" y="30"/>
                  <a:pt x="127" y="28"/>
                  <a:pt x="126" y="26"/>
                </a:cubicBezTo>
                <a:close/>
                <a:moveTo>
                  <a:pt x="120" y="108"/>
                </a:moveTo>
                <a:cubicBezTo>
                  <a:pt x="120" y="110"/>
                  <a:pt x="118" y="112"/>
                  <a:pt x="116" y="112"/>
                </a:cubicBezTo>
                <a:cubicBezTo>
                  <a:pt x="12" y="112"/>
                  <a:pt x="12" y="112"/>
                  <a:pt x="12" y="112"/>
                </a:cubicBezTo>
                <a:cubicBezTo>
                  <a:pt x="10" y="112"/>
                  <a:pt x="8" y="110"/>
                  <a:pt x="8" y="108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0"/>
                  <a:pt x="10" y="8"/>
                  <a:pt x="12" y="8"/>
                </a:cubicBezTo>
                <a:cubicBezTo>
                  <a:pt x="92" y="8"/>
                  <a:pt x="92" y="8"/>
                  <a:pt x="92" y="8"/>
                </a:cubicBezTo>
                <a:cubicBezTo>
                  <a:pt x="92" y="24"/>
                  <a:pt x="92" y="24"/>
                  <a:pt x="92" y="24"/>
                </a:cubicBezTo>
                <a:cubicBezTo>
                  <a:pt x="92" y="24"/>
                  <a:pt x="92" y="24"/>
                  <a:pt x="92" y="24"/>
                </a:cubicBezTo>
                <a:cubicBezTo>
                  <a:pt x="92" y="31"/>
                  <a:pt x="97" y="36"/>
                  <a:pt x="104" y="36"/>
                </a:cubicBezTo>
                <a:cubicBezTo>
                  <a:pt x="108" y="36"/>
                  <a:pt x="108" y="36"/>
                  <a:pt x="108" y="36"/>
                </a:cubicBezTo>
                <a:cubicBezTo>
                  <a:pt x="120" y="36"/>
                  <a:pt x="120" y="36"/>
                  <a:pt x="120" y="36"/>
                </a:cubicBezTo>
                <a:lnTo>
                  <a:pt x="120" y="108"/>
                </a:lnTo>
                <a:close/>
                <a:moveTo>
                  <a:pt x="108" y="32"/>
                </a:moveTo>
                <a:cubicBezTo>
                  <a:pt x="104" y="32"/>
                  <a:pt x="104" y="32"/>
                  <a:pt x="104" y="32"/>
                </a:cubicBezTo>
                <a:cubicBezTo>
                  <a:pt x="100" y="32"/>
                  <a:pt x="96" y="28"/>
                  <a:pt x="96" y="24"/>
                </a:cubicBezTo>
                <a:cubicBezTo>
                  <a:pt x="96" y="24"/>
                  <a:pt x="96" y="24"/>
                  <a:pt x="96" y="24"/>
                </a:cubicBezTo>
                <a:cubicBezTo>
                  <a:pt x="96" y="8"/>
                  <a:pt x="96" y="8"/>
                  <a:pt x="96" y="8"/>
                </a:cubicBezTo>
                <a:cubicBezTo>
                  <a:pt x="120" y="32"/>
                  <a:pt x="120" y="32"/>
                  <a:pt x="120" y="32"/>
                </a:cubicBezTo>
                <a:lnTo>
                  <a:pt x="108" y="32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6" name="Freeform 71"/>
          <p:cNvSpPr>
            <a:spLocks/>
          </p:cNvSpPr>
          <p:nvPr/>
        </p:nvSpPr>
        <p:spPr bwMode="auto">
          <a:xfrm>
            <a:off x="7310438" y="2032001"/>
            <a:ext cx="90487" cy="15875"/>
          </a:xfrm>
          <a:custGeom>
            <a:avLst/>
            <a:gdLst>
              <a:gd name="T0" fmla="*/ 2 w 24"/>
              <a:gd name="T1" fmla="*/ 4 h 4"/>
              <a:gd name="T2" fmla="*/ 22 w 24"/>
              <a:gd name="T3" fmla="*/ 4 h 4"/>
              <a:gd name="T4" fmla="*/ 24 w 24"/>
              <a:gd name="T5" fmla="*/ 2 h 4"/>
              <a:gd name="T6" fmla="*/ 22 w 24"/>
              <a:gd name="T7" fmla="*/ 0 h 4"/>
              <a:gd name="T8" fmla="*/ 2 w 24"/>
              <a:gd name="T9" fmla="*/ 0 h 4"/>
              <a:gd name="T10" fmla="*/ 0 w 24"/>
              <a:gd name="T11" fmla="*/ 2 h 4"/>
              <a:gd name="T12" fmla="*/ 2 w 24"/>
              <a:gd name="T13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4" h="4">
                <a:moveTo>
                  <a:pt x="2" y="4"/>
                </a:moveTo>
                <a:cubicBezTo>
                  <a:pt x="22" y="4"/>
                  <a:pt x="22" y="4"/>
                  <a:pt x="22" y="4"/>
                </a:cubicBezTo>
                <a:cubicBezTo>
                  <a:pt x="23" y="4"/>
                  <a:pt x="24" y="3"/>
                  <a:pt x="24" y="2"/>
                </a:cubicBezTo>
                <a:cubicBezTo>
                  <a:pt x="24" y="1"/>
                  <a:pt x="23" y="0"/>
                  <a:pt x="2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7" name="Freeform 72"/>
          <p:cNvSpPr>
            <a:spLocks/>
          </p:cNvSpPr>
          <p:nvPr/>
        </p:nvSpPr>
        <p:spPr bwMode="auto">
          <a:xfrm>
            <a:off x="7310438" y="2078038"/>
            <a:ext cx="90487" cy="14288"/>
          </a:xfrm>
          <a:custGeom>
            <a:avLst/>
            <a:gdLst>
              <a:gd name="T0" fmla="*/ 2 w 24"/>
              <a:gd name="T1" fmla="*/ 4 h 4"/>
              <a:gd name="T2" fmla="*/ 22 w 24"/>
              <a:gd name="T3" fmla="*/ 4 h 4"/>
              <a:gd name="T4" fmla="*/ 24 w 24"/>
              <a:gd name="T5" fmla="*/ 2 h 4"/>
              <a:gd name="T6" fmla="*/ 22 w 24"/>
              <a:gd name="T7" fmla="*/ 0 h 4"/>
              <a:gd name="T8" fmla="*/ 2 w 24"/>
              <a:gd name="T9" fmla="*/ 0 h 4"/>
              <a:gd name="T10" fmla="*/ 0 w 24"/>
              <a:gd name="T11" fmla="*/ 2 h 4"/>
              <a:gd name="T12" fmla="*/ 2 w 24"/>
              <a:gd name="T13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4" h="4">
                <a:moveTo>
                  <a:pt x="2" y="4"/>
                </a:moveTo>
                <a:cubicBezTo>
                  <a:pt x="22" y="4"/>
                  <a:pt x="22" y="4"/>
                  <a:pt x="22" y="4"/>
                </a:cubicBezTo>
                <a:cubicBezTo>
                  <a:pt x="23" y="4"/>
                  <a:pt x="24" y="3"/>
                  <a:pt x="24" y="2"/>
                </a:cubicBezTo>
                <a:cubicBezTo>
                  <a:pt x="24" y="1"/>
                  <a:pt x="23" y="0"/>
                  <a:pt x="2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8" name="Freeform 73"/>
          <p:cNvSpPr>
            <a:spLocks/>
          </p:cNvSpPr>
          <p:nvPr/>
        </p:nvSpPr>
        <p:spPr bwMode="auto">
          <a:xfrm>
            <a:off x="7310438" y="2122488"/>
            <a:ext cx="195262" cy="15875"/>
          </a:xfrm>
          <a:custGeom>
            <a:avLst/>
            <a:gdLst>
              <a:gd name="T0" fmla="*/ 0 w 52"/>
              <a:gd name="T1" fmla="*/ 2 h 4"/>
              <a:gd name="T2" fmla="*/ 2 w 52"/>
              <a:gd name="T3" fmla="*/ 4 h 4"/>
              <a:gd name="T4" fmla="*/ 50 w 52"/>
              <a:gd name="T5" fmla="*/ 4 h 4"/>
              <a:gd name="T6" fmla="*/ 52 w 52"/>
              <a:gd name="T7" fmla="*/ 2 h 4"/>
              <a:gd name="T8" fmla="*/ 50 w 52"/>
              <a:gd name="T9" fmla="*/ 0 h 4"/>
              <a:gd name="T10" fmla="*/ 2 w 52"/>
              <a:gd name="T11" fmla="*/ 0 h 4"/>
              <a:gd name="T12" fmla="*/ 0 w 52"/>
              <a:gd name="T13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2" h="4">
                <a:moveTo>
                  <a:pt x="0" y="2"/>
                </a:moveTo>
                <a:cubicBezTo>
                  <a:pt x="0" y="3"/>
                  <a:pt x="1" y="4"/>
                  <a:pt x="2" y="4"/>
                </a:cubicBezTo>
                <a:cubicBezTo>
                  <a:pt x="50" y="4"/>
                  <a:pt x="50" y="4"/>
                  <a:pt x="50" y="4"/>
                </a:cubicBezTo>
                <a:cubicBezTo>
                  <a:pt x="51" y="4"/>
                  <a:pt x="52" y="3"/>
                  <a:pt x="52" y="2"/>
                </a:cubicBezTo>
                <a:cubicBezTo>
                  <a:pt x="52" y="1"/>
                  <a:pt x="51" y="0"/>
                  <a:pt x="50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9" name="Freeform 74"/>
          <p:cNvSpPr>
            <a:spLocks/>
          </p:cNvSpPr>
          <p:nvPr/>
        </p:nvSpPr>
        <p:spPr bwMode="auto">
          <a:xfrm>
            <a:off x="7145338" y="2212976"/>
            <a:ext cx="360362" cy="15875"/>
          </a:xfrm>
          <a:custGeom>
            <a:avLst/>
            <a:gdLst>
              <a:gd name="T0" fmla="*/ 94 w 96"/>
              <a:gd name="T1" fmla="*/ 0 h 4"/>
              <a:gd name="T2" fmla="*/ 2 w 96"/>
              <a:gd name="T3" fmla="*/ 0 h 4"/>
              <a:gd name="T4" fmla="*/ 0 w 96"/>
              <a:gd name="T5" fmla="*/ 2 h 4"/>
              <a:gd name="T6" fmla="*/ 2 w 96"/>
              <a:gd name="T7" fmla="*/ 4 h 4"/>
              <a:gd name="T8" fmla="*/ 94 w 96"/>
              <a:gd name="T9" fmla="*/ 4 h 4"/>
              <a:gd name="T10" fmla="*/ 96 w 96"/>
              <a:gd name="T11" fmla="*/ 2 h 4"/>
              <a:gd name="T12" fmla="*/ 94 w 96"/>
              <a:gd name="T13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4">
                <a:moveTo>
                  <a:pt x="9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94" y="4"/>
                  <a:pt x="94" y="4"/>
                  <a:pt x="94" y="4"/>
                </a:cubicBezTo>
                <a:cubicBezTo>
                  <a:pt x="95" y="4"/>
                  <a:pt x="96" y="3"/>
                  <a:pt x="96" y="2"/>
                </a:cubicBezTo>
                <a:cubicBezTo>
                  <a:pt x="96" y="1"/>
                  <a:pt x="95" y="0"/>
                  <a:pt x="94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0" name="Freeform 75"/>
          <p:cNvSpPr>
            <a:spLocks/>
          </p:cNvSpPr>
          <p:nvPr/>
        </p:nvSpPr>
        <p:spPr bwMode="auto">
          <a:xfrm>
            <a:off x="7145338" y="2259013"/>
            <a:ext cx="360362" cy="14288"/>
          </a:xfrm>
          <a:custGeom>
            <a:avLst/>
            <a:gdLst>
              <a:gd name="T0" fmla="*/ 94 w 96"/>
              <a:gd name="T1" fmla="*/ 0 h 4"/>
              <a:gd name="T2" fmla="*/ 2 w 96"/>
              <a:gd name="T3" fmla="*/ 0 h 4"/>
              <a:gd name="T4" fmla="*/ 0 w 96"/>
              <a:gd name="T5" fmla="*/ 2 h 4"/>
              <a:gd name="T6" fmla="*/ 2 w 96"/>
              <a:gd name="T7" fmla="*/ 4 h 4"/>
              <a:gd name="T8" fmla="*/ 94 w 96"/>
              <a:gd name="T9" fmla="*/ 4 h 4"/>
              <a:gd name="T10" fmla="*/ 96 w 96"/>
              <a:gd name="T11" fmla="*/ 2 h 4"/>
              <a:gd name="T12" fmla="*/ 94 w 96"/>
              <a:gd name="T13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4">
                <a:moveTo>
                  <a:pt x="9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94" y="4"/>
                  <a:pt x="94" y="4"/>
                  <a:pt x="94" y="4"/>
                </a:cubicBezTo>
                <a:cubicBezTo>
                  <a:pt x="95" y="4"/>
                  <a:pt x="96" y="3"/>
                  <a:pt x="96" y="2"/>
                </a:cubicBezTo>
                <a:cubicBezTo>
                  <a:pt x="96" y="1"/>
                  <a:pt x="95" y="0"/>
                  <a:pt x="94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1" name="Freeform 76"/>
          <p:cNvSpPr>
            <a:spLocks/>
          </p:cNvSpPr>
          <p:nvPr/>
        </p:nvSpPr>
        <p:spPr bwMode="auto">
          <a:xfrm>
            <a:off x="7145338" y="2303463"/>
            <a:ext cx="360362" cy="14288"/>
          </a:xfrm>
          <a:custGeom>
            <a:avLst/>
            <a:gdLst>
              <a:gd name="T0" fmla="*/ 94 w 96"/>
              <a:gd name="T1" fmla="*/ 0 h 4"/>
              <a:gd name="T2" fmla="*/ 2 w 96"/>
              <a:gd name="T3" fmla="*/ 0 h 4"/>
              <a:gd name="T4" fmla="*/ 0 w 96"/>
              <a:gd name="T5" fmla="*/ 2 h 4"/>
              <a:gd name="T6" fmla="*/ 2 w 96"/>
              <a:gd name="T7" fmla="*/ 4 h 4"/>
              <a:gd name="T8" fmla="*/ 94 w 96"/>
              <a:gd name="T9" fmla="*/ 4 h 4"/>
              <a:gd name="T10" fmla="*/ 96 w 96"/>
              <a:gd name="T11" fmla="*/ 2 h 4"/>
              <a:gd name="T12" fmla="*/ 94 w 96"/>
              <a:gd name="T13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4">
                <a:moveTo>
                  <a:pt x="9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94" y="4"/>
                  <a:pt x="94" y="4"/>
                  <a:pt x="94" y="4"/>
                </a:cubicBezTo>
                <a:cubicBezTo>
                  <a:pt x="95" y="4"/>
                  <a:pt x="96" y="3"/>
                  <a:pt x="96" y="2"/>
                </a:cubicBezTo>
                <a:cubicBezTo>
                  <a:pt x="96" y="1"/>
                  <a:pt x="95" y="0"/>
                  <a:pt x="94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2" name="Freeform 77"/>
          <p:cNvSpPr>
            <a:spLocks/>
          </p:cNvSpPr>
          <p:nvPr/>
        </p:nvSpPr>
        <p:spPr bwMode="auto">
          <a:xfrm>
            <a:off x="7145338" y="2168526"/>
            <a:ext cx="360362" cy="14288"/>
          </a:xfrm>
          <a:custGeom>
            <a:avLst/>
            <a:gdLst>
              <a:gd name="T0" fmla="*/ 94 w 96"/>
              <a:gd name="T1" fmla="*/ 0 h 4"/>
              <a:gd name="T2" fmla="*/ 2 w 96"/>
              <a:gd name="T3" fmla="*/ 0 h 4"/>
              <a:gd name="T4" fmla="*/ 0 w 96"/>
              <a:gd name="T5" fmla="*/ 2 h 4"/>
              <a:gd name="T6" fmla="*/ 2 w 96"/>
              <a:gd name="T7" fmla="*/ 4 h 4"/>
              <a:gd name="T8" fmla="*/ 94 w 96"/>
              <a:gd name="T9" fmla="*/ 4 h 4"/>
              <a:gd name="T10" fmla="*/ 96 w 96"/>
              <a:gd name="T11" fmla="*/ 2 h 4"/>
              <a:gd name="T12" fmla="*/ 94 w 96"/>
              <a:gd name="T13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6" h="4">
                <a:moveTo>
                  <a:pt x="9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94" y="4"/>
                  <a:pt x="94" y="4"/>
                  <a:pt x="94" y="4"/>
                </a:cubicBezTo>
                <a:cubicBezTo>
                  <a:pt x="95" y="4"/>
                  <a:pt x="96" y="3"/>
                  <a:pt x="96" y="2"/>
                </a:cubicBezTo>
                <a:cubicBezTo>
                  <a:pt x="96" y="1"/>
                  <a:pt x="95" y="0"/>
                  <a:pt x="94" y="0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3" name="Freeform 78"/>
          <p:cNvSpPr>
            <a:spLocks noEditPoints="1"/>
          </p:cNvSpPr>
          <p:nvPr/>
        </p:nvSpPr>
        <p:spPr bwMode="auto">
          <a:xfrm>
            <a:off x="7145338" y="2017713"/>
            <a:ext cx="134937" cy="120650"/>
          </a:xfrm>
          <a:custGeom>
            <a:avLst/>
            <a:gdLst>
              <a:gd name="T0" fmla="*/ 4 w 36"/>
              <a:gd name="T1" fmla="*/ 32 h 32"/>
              <a:gd name="T2" fmla="*/ 32 w 36"/>
              <a:gd name="T3" fmla="*/ 32 h 32"/>
              <a:gd name="T4" fmla="*/ 36 w 36"/>
              <a:gd name="T5" fmla="*/ 28 h 32"/>
              <a:gd name="T6" fmla="*/ 36 w 36"/>
              <a:gd name="T7" fmla="*/ 4 h 32"/>
              <a:gd name="T8" fmla="*/ 32 w 36"/>
              <a:gd name="T9" fmla="*/ 0 h 32"/>
              <a:gd name="T10" fmla="*/ 4 w 36"/>
              <a:gd name="T11" fmla="*/ 0 h 32"/>
              <a:gd name="T12" fmla="*/ 0 w 36"/>
              <a:gd name="T13" fmla="*/ 4 h 32"/>
              <a:gd name="T14" fmla="*/ 0 w 36"/>
              <a:gd name="T15" fmla="*/ 28 h 32"/>
              <a:gd name="T16" fmla="*/ 4 w 36"/>
              <a:gd name="T17" fmla="*/ 32 h 32"/>
              <a:gd name="T18" fmla="*/ 8 w 36"/>
              <a:gd name="T19" fmla="*/ 8 h 32"/>
              <a:gd name="T20" fmla="*/ 28 w 36"/>
              <a:gd name="T21" fmla="*/ 8 h 32"/>
              <a:gd name="T22" fmla="*/ 28 w 36"/>
              <a:gd name="T23" fmla="*/ 24 h 32"/>
              <a:gd name="T24" fmla="*/ 8 w 36"/>
              <a:gd name="T25" fmla="*/ 24 h 32"/>
              <a:gd name="T26" fmla="*/ 8 w 36"/>
              <a:gd name="T27" fmla="*/ 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6" h="32">
                <a:moveTo>
                  <a:pt x="4" y="32"/>
                </a:moveTo>
                <a:cubicBezTo>
                  <a:pt x="32" y="32"/>
                  <a:pt x="32" y="32"/>
                  <a:pt x="32" y="32"/>
                </a:cubicBezTo>
                <a:cubicBezTo>
                  <a:pt x="34" y="32"/>
                  <a:pt x="36" y="30"/>
                  <a:pt x="36" y="28"/>
                </a:cubicBezTo>
                <a:cubicBezTo>
                  <a:pt x="36" y="4"/>
                  <a:pt x="36" y="4"/>
                  <a:pt x="36" y="4"/>
                </a:cubicBezTo>
                <a:cubicBezTo>
                  <a:pt x="36" y="2"/>
                  <a:pt x="34" y="0"/>
                  <a:pt x="32" y="0"/>
                </a:cubicBez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28"/>
                  <a:pt x="0" y="28"/>
                  <a:pt x="0" y="28"/>
                </a:cubicBezTo>
                <a:cubicBezTo>
                  <a:pt x="0" y="30"/>
                  <a:pt x="2" y="32"/>
                  <a:pt x="4" y="32"/>
                </a:cubicBezTo>
                <a:close/>
                <a:moveTo>
                  <a:pt x="8" y="8"/>
                </a:moveTo>
                <a:cubicBezTo>
                  <a:pt x="28" y="8"/>
                  <a:pt x="28" y="8"/>
                  <a:pt x="28" y="8"/>
                </a:cubicBezTo>
                <a:cubicBezTo>
                  <a:pt x="28" y="24"/>
                  <a:pt x="28" y="24"/>
                  <a:pt x="28" y="24"/>
                </a:cubicBezTo>
                <a:cubicBezTo>
                  <a:pt x="8" y="24"/>
                  <a:pt x="8" y="24"/>
                  <a:pt x="8" y="24"/>
                </a:cubicBezTo>
                <a:lnTo>
                  <a:pt x="8" y="8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" name="Group 1"/>
          <p:cNvGrpSpPr/>
          <p:nvPr/>
        </p:nvGrpSpPr>
        <p:grpSpPr>
          <a:xfrm>
            <a:off x="6138863" y="1941513"/>
            <a:ext cx="450850" cy="482600"/>
            <a:chOff x="6138863" y="1941513"/>
            <a:chExt cx="450850" cy="482600"/>
          </a:xfrm>
        </p:grpSpPr>
        <p:sp>
          <p:nvSpPr>
            <p:cNvPr id="144" name="Freeform 79"/>
            <p:cNvSpPr>
              <a:spLocks noEditPoints="1"/>
            </p:cNvSpPr>
            <p:nvPr/>
          </p:nvSpPr>
          <p:spPr bwMode="auto">
            <a:xfrm>
              <a:off x="6138863" y="1941513"/>
              <a:ext cx="450850" cy="482600"/>
            </a:xfrm>
            <a:custGeom>
              <a:avLst/>
              <a:gdLst>
                <a:gd name="T0" fmla="*/ 104 w 120"/>
                <a:gd name="T1" fmla="*/ 0 h 128"/>
                <a:gd name="T2" fmla="*/ 16 w 120"/>
                <a:gd name="T3" fmla="*/ 0 h 128"/>
                <a:gd name="T4" fmla="*/ 0 w 120"/>
                <a:gd name="T5" fmla="*/ 16 h 128"/>
                <a:gd name="T6" fmla="*/ 0 w 120"/>
                <a:gd name="T7" fmla="*/ 112 h 128"/>
                <a:gd name="T8" fmla="*/ 16 w 120"/>
                <a:gd name="T9" fmla="*/ 128 h 128"/>
                <a:gd name="T10" fmla="*/ 104 w 120"/>
                <a:gd name="T11" fmla="*/ 128 h 128"/>
                <a:gd name="T12" fmla="*/ 120 w 120"/>
                <a:gd name="T13" fmla="*/ 112 h 128"/>
                <a:gd name="T14" fmla="*/ 120 w 120"/>
                <a:gd name="T15" fmla="*/ 16 h 128"/>
                <a:gd name="T16" fmla="*/ 104 w 120"/>
                <a:gd name="T17" fmla="*/ 0 h 128"/>
                <a:gd name="T18" fmla="*/ 112 w 120"/>
                <a:gd name="T19" fmla="*/ 112 h 128"/>
                <a:gd name="T20" fmla="*/ 104 w 120"/>
                <a:gd name="T21" fmla="*/ 120 h 128"/>
                <a:gd name="T22" fmla="*/ 16 w 120"/>
                <a:gd name="T23" fmla="*/ 120 h 128"/>
                <a:gd name="T24" fmla="*/ 8 w 120"/>
                <a:gd name="T25" fmla="*/ 112 h 128"/>
                <a:gd name="T26" fmla="*/ 8 w 120"/>
                <a:gd name="T27" fmla="*/ 16 h 128"/>
                <a:gd name="T28" fmla="*/ 16 w 120"/>
                <a:gd name="T29" fmla="*/ 8 h 128"/>
                <a:gd name="T30" fmla="*/ 104 w 120"/>
                <a:gd name="T31" fmla="*/ 8 h 128"/>
                <a:gd name="T32" fmla="*/ 112 w 120"/>
                <a:gd name="T33" fmla="*/ 16 h 128"/>
                <a:gd name="T34" fmla="*/ 112 w 120"/>
                <a:gd name="T35" fmla="*/ 11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20" h="128">
                  <a:moveTo>
                    <a:pt x="104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0" y="121"/>
                    <a:pt x="7" y="128"/>
                    <a:pt x="16" y="128"/>
                  </a:cubicBezTo>
                  <a:cubicBezTo>
                    <a:pt x="104" y="128"/>
                    <a:pt x="104" y="128"/>
                    <a:pt x="104" y="128"/>
                  </a:cubicBezTo>
                  <a:cubicBezTo>
                    <a:pt x="113" y="128"/>
                    <a:pt x="120" y="121"/>
                    <a:pt x="120" y="112"/>
                  </a:cubicBezTo>
                  <a:cubicBezTo>
                    <a:pt x="120" y="16"/>
                    <a:pt x="120" y="16"/>
                    <a:pt x="120" y="16"/>
                  </a:cubicBezTo>
                  <a:cubicBezTo>
                    <a:pt x="120" y="7"/>
                    <a:pt x="113" y="0"/>
                    <a:pt x="104" y="0"/>
                  </a:cubicBezTo>
                  <a:close/>
                  <a:moveTo>
                    <a:pt x="112" y="112"/>
                  </a:moveTo>
                  <a:cubicBezTo>
                    <a:pt x="112" y="116"/>
                    <a:pt x="108" y="120"/>
                    <a:pt x="104" y="120"/>
                  </a:cubicBezTo>
                  <a:cubicBezTo>
                    <a:pt x="16" y="120"/>
                    <a:pt x="16" y="120"/>
                    <a:pt x="16" y="120"/>
                  </a:cubicBezTo>
                  <a:cubicBezTo>
                    <a:pt x="12" y="120"/>
                    <a:pt x="8" y="116"/>
                    <a:pt x="8" y="112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8" y="12"/>
                    <a:pt x="12" y="8"/>
                    <a:pt x="16" y="8"/>
                  </a:cubicBezTo>
                  <a:cubicBezTo>
                    <a:pt x="104" y="8"/>
                    <a:pt x="104" y="8"/>
                    <a:pt x="104" y="8"/>
                  </a:cubicBezTo>
                  <a:cubicBezTo>
                    <a:pt x="108" y="8"/>
                    <a:pt x="112" y="12"/>
                    <a:pt x="112" y="16"/>
                  </a:cubicBezTo>
                  <a:lnTo>
                    <a:pt x="112" y="112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5" name="Freeform 80"/>
            <p:cNvSpPr>
              <a:spLocks noEditPoints="1"/>
            </p:cNvSpPr>
            <p:nvPr/>
          </p:nvSpPr>
          <p:spPr bwMode="auto">
            <a:xfrm>
              <a:off x="6199188" y="2001838"/>
              <a:ext cx="330200" cy="301625"/>
            </a:xfrm>
            <a:custGeom>
              <a:avLst/>
              <a:gdLst>
                <a:gd name="T0" fmla="*/ 84 w 88"/>
                <a:gd name="T1" fmla="*/ 0 h 80"/>
                <a:gd name="T2" fmla="*/ 4 w 88"/>
                <a:gd name="T3" fmla="*/ 0 h 80"/>
                <a:gd name="T4" fmla="*/ 0 w 88"/>
                <a:gd name="T5" fmla="*/ 4 h 80"/>
                <a:gd name="T6" fmla="*/ 0 w 88"/>
                <a:gd name="T7" fmla="*/ 76 h 80"/>
                <a:gd name="T8" fmla="*/ 4 w 88"/>
                <a:gd name="T9" fmla="*/ 80 h 80"/>
                <a:gd name="T10" fmla="*/ 84 w 88"/>
                <a:gd name="T11" fmla="*/ 80 h 80"/>
                <a:gd name="T12" fmla="*/ 88 w 88"/>
                <a:gd name="T13" fmla="*/ 76 h 80"/>
                <a:gd name="T14" fmla="*/ 88 w 88"/>
                <a:gd name="T15" fmla="*/ 4 h 80"/>
                <a:gd name="T16" fmla="*/ 84 w 88"/>
                <a:gd name="T17" fmla="*/ 0 h 80"/>
                <a:gd name="T18" fmla="*/ 84 w 88"/>
                <a:gd name="T19" fmla="*/ 4 h 80"/>
                <a:gd name="T20" fmla="*/ 84 w 88"/>
                <a:gd name="T21" fmla="*/ 59 h 80"/>
                <a:gd name="T22" fmla="*/ 71 w 88"/>
                <a:gd name="T23" fmla="*/ 45 h 80"/>
                <a:gd name="T24" fmla="*/ 68 w 88"/>
                <a:gd name="T25" fmla="*/ 44 h 80"/>
                <a:gd name="T26" fmla="*/ 65 w 88"/>
                <a:gd name="T27" fmla="*/ 45 h 80"/>
                <a:gd name="T28" fmla="*/ 55 w 88"/>
                <a:gd name="T29" fmla="*/ 57 h 80"/>
                <a:gd name="T30" fmla="*/ 23 w 88"/>
                <a:gd name="T31" fmla="*/ 21 h 80"/>
                <a:gd name="T32" fmla="*/ 20 w 88"/>
                <a:gd name="T33" fmla="*/ 20 h 80"/>
                <a:gd name="T34" fmla="*/ 17 w 88"/>
                <a:gd name="T35" fmla="*/ 21 h 80"/>
                <a:gd name="T36" fmla="*/ 4 w 88"/>
                <a:gd name="T37" fmla="*/ 36 h 80"/>
                <a:gd name="T38" fmla="*/ 4 w 88"/>
                <a:gd name="T39" fmla="*/ 4 h 80"/>
                <a:gd name="T40" fmla="*/ 84 w 88"/>
                <a:gd name="T41" fmla="*/ 4 h 80"/>
                <a:gd name="T42" fmla="*/ 4 w 88"/>
                <a:gd name="T43" fmla="*/ 42 h 80"/>
                <a:gd name="T44" fmla="*/ 20 w 88"/>
                <a:gd name="T45" fmla="*/ 24 h 80"/>
                <a:gd name="T46" fmla="*/ 52 w 88"/>
                <a:gd name="T47" fmla="*/ 61 h 80"/>
                <a:gd name="T48" fmla="*/ 55 w 88"/>
                <a:gd name="T49" fmla="*/ 63 h 80"/>
                <a:gd name="T50" fmla="*/ 66 w 88"/>
                <a:gd name="T51" fmla="*/ 76 h 80"/>
                <a:gd name="T52" fmla="*/ 4 w 88"/>
                <a:gd name="T53" fmla="*/ 76 h 80"/>
                <a:gd name="T54" fmla="*/ 4 w 88"/>
                <a:gd name="T55" fmla="*/ 42 h 80"/>
                <a:gd name="T56" fmla="*/ 71 w 88"/>
                <a:gd name="T57" fmla="*/ 76 h 80"/>
                <a:gd name="T58" fmla="*/ 57 w 88"/>
                <a:gd name="T59" fmla="*/ 60 h 80"/>
                <a:gd name="T60" fmla="*/ 68 w 88"/>
                <a:gd name="T61" fmla="*/ 48 h 80"/>
                <a:gd name="T62" fmla="*/ 84 w 88"/>
                <a:gd name="T63" fmla="*/ 66 h 80"/>
                <a:gd name="T64" fmla="*/ 84 w 88"/>
                <a:gd name="T65" fmla="*/ 76 h 80"/>
                <a:gd name="T66" fmla="*/ 71 w 88"/>
                <a:gd name="T67" fmla="*/ 7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88" h="80">
                  <a:moveTo>
                    <a:pt x="84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76"/>
                    <a:pt x="0" y="76"/>
                    <a:pt x="0" y="76"/>
                  </a:cubicBezTo>
                  <a:cubicBezTo>
                    <a:pt x="0" y="78"/>
                    <a:pt x="2" y="80"/>
                    <a:pt x="4" y="80"/>
                  </a:cubicBezTo>
                  <a:cubicBezTo>
                    <a:pt x="84" y="80"/>
                    <a:pt x="84" y="80"/>
                    <a:pt x="84" y="80"/>
                  </a:cubicBezTo>
                  <a:cubicBezTo>
                    <a:pt x="86" y="80"/>
                    <a:pt x="88" y="78"/>
                    <a:pt x="88" y="76"/>
                  </a:cubicBezTo>
                  <a:cubicBezTo>
                    <a:pt x="88" y="4"/>
                    <a:pt x="88" y="4"/>
                    <a:pt x="88" y="4"/>
                  </a:cubicBezTo>
                  <a:cubicBezTo>
                    <a:pt x="88" y="2"/>
                    <a:pt x="86" y="0"/>
                    <a:pt x="84" y="0"/>
                  </a:cubicBezTo>
                  <a:close/>
                  <a:moveTo>
                    <a:pt x="84" y="4"/>
                  </a:moveTo>
                  <a:cubicBezTo>
                    <a:pt x="84" y="59"/>
                    <a:pt x="84" y="59"/>
                    <a:pt x="84" y="59"/>
                  </a:cubicBezTo>
                  <a:cubicBezTo>
                    <a:pt x="71" y="45"/>
                    <a:pt x="71" y="45"/>
                    <a:pt x="71" y="45"/>
                  </a:cubicBezTo>
                  <a:cubicBezTo>
                    <a:pt x="70" y="44"/>
                    <a:pt x="69" y="44"/>
                    <a:pt x="68" y="44"/>
                  </a:cubicBezTo>
                  <a:cubicBezTo>
                    <a:pt x="67" y="44"/>
                    <a:pt x="66" y="44"/>
                    <a:pt x="65" y="45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23" y="21"/>
                    <a:pt x="23" y="21"/>
                    <a:pt x="23" y="21"/>
                  </a:cubicBezTo>
                  <a:cubicBezTo>
                    <a:pt x="22" y="20"/>
                    <a:pt x="21" y="20"/>
                    <a:pt x="20" y="20"/>
                  </a:cubicBezTo>
                  <a:cubicBezTo>
                    <a:pt x="19" y="20"/>
                    <a:pt x="18" y="20"/>
                    <a:pt x="17" y="21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84" y="4"/>
                  </a:lnTo>
                  <a:close/>
                  <a:moveTo>
                    <a:pt x="4" y="42"/>
                  </a:moveTo>
                  <a:cubicBezTo>
                    <a:pt x="20" y="24"/>
                    <a:pt x="20" y="24"/>
                    <a:pt x="20" y="24"/>
                  </a:cubicBezTo>
                  <a:cubicBezTo>
                    <a:pt x="52" y="61"/>
                    <a:pt x="52" y="61"/>
                    <a:pt x="52" y="61"/>
                  </a:cubicBezTo>
                  <a:cubicBezTo>
                    <a:pt x="55" y="63"/>
                    <a:pt x="55" y="63"/>
                    <a:pt x="55" y="63"/>
                  </a:cubicBezTo>
                  <a:cubicBezTo>
                    <a:pt x="66" y="76"/>
                    <a:pt x="66" y="76"/>
                    <a:pt x="66" y="76"/>
                  </a:cubicBezTo>
                  <a:cubicBezTo>
                    <a:pt x="4" y="76"/>
                    <a:pt x="4" y="76"/>
                    <a:pt x="4" y="76"/>
                  </a:cubicBezTo>
                  <a:lnTo>
                    <a:pt x="4" y="42"/>
                  </a:lnTo>
                  <a:close/>
                  <a:moveTo>
                    <a:pt x="71" y="76"/>
                  </a:moveTo>
                  <a:cubicBezTo>
                    <a:pt x="57" y="60"/>
                    <a:pt x="57" y="60"/>
                    <a:pt x="57" y="60"/>
                  </a:cubicBezTo>
                  <a:cubicBezTo>
                    <a:pt x="68" y="48"/>
                    <a:pt x="68" y="48"/>
                    <a:pt x="68" y="48"/>
                  </a:cubicBezTo>
                  <a:cubicBezTo>
                    <a:pt x="84" y="66"/>
                    <a:pt x="84" y="66"/>
                    <a:pt x="84" y="66"/>
                  </a:cubicBezTo>
                  <a:cubicBezTo>
                    <a:pt x="84" y="76"/>
                    <a:pt x="84" y="76"/>
                    <a:pt x="84" y="76"/>
                  </a:cubicBezTo>
                  <a:lnTo>
                    <a:pt x="71" y="7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6" name="Freeform 81"/>
            <p:cNvSpPr>
              <a:spLocks noEditPoints="1"/>
            </p:cNvSpPr>
            <p:nvPr/>
          </p:nvSpPr>
          <p:spPr bwMode="auto">
            <a:xfrm>
              <a:off x="6378575" y="2047876"/>
              <a:ext cx="90487" cy="90488"/>
            </a:xfrm>
            <a:custGeom>
              <a:avLst/>
              <a:gdLst>
                <a:gd name="T0" fmla="*/ 12 w 24"/>
                <a:gd name="T1" fmla="*/ 24 h 24"/>
                <a:gd name="T2" fmla="*/ 24 w 24"/>
                <a:gd name="T3" fmla="*/ 12 h 24"/>
                <a:gd name="T4" fmla="*/ 12 w 24"/>
                <a:gd name="T5" fmla="*/ 0 h 24"/>
                <a:gd name="T6" fmla="*/ 0 w 24"/>
                <a:gd name="T7" fmla="*/ 12 h 24"/>
                <a:gd name="T8" fmla="*/ 12 w 24"/>
                <a:gd name="T9" fmla="*/ 24 h 24"/>
                <a:gd name="T10" fmla="*/ 12 w 24"/>
                <a:gd name="T11" fmla="*/ 4 h 24"/>
                <a:gd name="T12" fmla="*/ 20 w 24"/>
                <a:gd name="T13" fmla="*/ 12 h 24"/>
                <a:gd name="T14" fmla="*/ 12 w 24"/>
                <a:gd name="T15" fmla="*/ 20 h 24"/>
                <a:gd name="T16" fmla="*/ 4 w 24"/>
                <a:gd name="T17" fmla="*/ 12 h 24"/>
                <a:gd name="T18" fmla="*/ 12 w 24"/>
                <a:gd name="T19" fmla="*/ 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24"/>
                  </a:move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lose/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47" name="Freeform 82"/>
          <p:cNvSpPr>
            <a:spLocks noEditPoints="1"/>
          </p:cNvSpPr>
          <p:nvPr/>
        </p:nvSpPr>
        <p:spPr bwMode="auto">
          <a:xfrm>
            <a:off x="5160963" y="1941513"/>
            <a:ext cx="481012" cy="482600"/>
          </a:xfrm>
          <a:custGeom>
            <a:avLst/>
            <a:gdLst>
              <a:gd name="T0" fmla="*/ 83 w 128"/>
              <a:gd name="T1" fmla="*/ 40 h 128"/>
              <a:gd name="T2" fmla="*/ 64 w 128"/>
              <a:gd name="T3" fmla="*/ 0 h 128"/>
              <a:gd name="T4" fmla="*/ 36 w 128"/>
              <a:gd name="T5" fmla="*/ 41 h 128"/>
              <a:gd name="T6" fmla="*/ 32 w 128"/>
              <a:gd name="T7" fmla="*/ 43 h 128"/>
              <a:gd name="T8" fmla="*/ 12 w 128"/>
              <a:gd name="T9" fmla="*/ 40 h 128"/>
              <a:gd name="T10" fmla="*/ 0 w 128"/>
              <a:gd name="T11" fmla="*/ 116 h 128"/>
              <a:gd name="T12" fmla="*/ 24 w 128"/>
              <a:gd name="T13" fmla="*/ 128 h 128"/>
              <a:gd name="T14" fmla="*/ 35 w 128"/>
              <a:gd name="T15" fmla="*/ 121 h 128"/>
              <a:gd name="T16" fmla="*/ 36 w 128"/>
              <a:gd name="T17" fmla="*/ 121 h 128"/>
              <a:gd name="T18" fmla="*/ 76 w 128"/>
              <a:gd name="T19" fmla="*/ 128 h 128"/>
              <a:gd name="T20" fmla="*/ 112 w 128"/>
              <a:gd name="T21" fmla="*/ 120 h 128"/>
              <a:gd name="T22" fmla="*/ 114 w 128"/>
              <a:gd name="T23" fmla="*/ 109 h 128"/>
              <a:gd name="T24" fmla="*/ 121 w 128"/>
              <a:gd name="T25" fmla="*/ 88 h 128"/>
              <a:gd name="T26" fmla="*/ 124 w 128"/>
              <a:gd name="T27" fmla="*/ 67 h 128"/>
              <a:gd name="T28" fmla="*/ 128 w 128"/>
              <a:gd name="T29" fmla="*/ 58 h 128"/>
              <a:gd name="T30" fmla="*/ 117 w 128"/>
              <a:gd name="T31" fmla="*/ 42 h 128"/>
              <a:gd name="T32" fmla="*/ 24 w 128"/>
              <a:gd name="T33" fmla="*/ 120 h 128"/>
              <a:gd name="T34" fmla="*/ 8 w 128"/>
              <a:gd name="T35" fmla="*/ 116 h 128"/>
              <a:gd name="T36" fmla="*/ 12 w 128"/>
              <a:gd name="T37" fmla="*/ 48 h 128"/>
              <a:gd name="T38" fmla="*/ 28 w 128"/>
              <a:gd name="T39" fmla="*/ 52 h 128"/>
              <a:gd name="T40" fmla="*/ 120 w 128"/>
              <a:gd name="T41" fmla="*/ 58 h 128"/>
              <a:gd name="T42" fmla="*/ 104 w 128"/>
              <a:gd name="T43" fmla="*/ 64 h 128"/>
              <a:gd name="T44" fmla="*/ 104 w 128"/>
              <a:gd name="T45" fmla="*/ 68 h 128"/>
              <a:gd name="T46" fmla="*/ 118 w 128"/>
              <a:gd name="T47" fmla="*/ 75 h 128"/>
              <a:gd name="T48" fmla="*/ 100 w 128"/>
              <a:gd name="T49" fmla="*/ 84 h 128"/>
              <a:gd name="T50" fmla="*/ 100 w 128"/>
              <a:gd name="T51" fmla="*/ 88 h 128"/>
              <a:gd name="T52" fmla="*/ 113 w 128"/>
              <a:gd name="T53" fmla="*/ 96 h 128"/>
              <a:gd name="T54" fmla="*/ 96 w 128"/>
              <a:gd name="T55" fmla="*/ 104 h 128"/>
              <a:gd name="T56" fmla="*/ 96 w 128"/>
              <a:gd name="T57" fmla="*/ 108 h 128"/>
              <a:gd name="T58" fmla="*/ 106 w 128"/>
              <a:gd name="T59" fmla="*/ 114 h 128"/>
              <a:gd name="T60" fmla="*/ 98 w 128"/>
              <a:gd name="T61" fmla="*/ 120 h 128"/>
              <a:gd name="T62" fmla="*/ 54 w 128"/>
              <a:gd name="T63" fmla="*/ 117 h 128"/>
              <a:gd name="T64" fmla="*/ 32 w 128"/>
              <a:gd name="T65" fmla="*/ 110 h 128"/>
              <a:gd name="T66" fmla="*/ 35 w 128"/>
              <a:gd name="T67" fmla="*/ 50 h 128"/>
              <a:gd name="T68" fmla="*/ 60 w 128"/>
              <a:gd name="T69" fmla="*/ 12 h 128"/>
              <a:gd name="T70" fmla="*/ 76 w 128"/>
              <a:gd name="T71" fmla="*/ 27 h 128"/>
              <a:gd name="T72" fmla="*/ 115 w 128"/>
              <a:gd name="T73" fmla="*/ 50 h 128"/>
              <a:gd name="T74" fmla="*/ 120 w 128"/>
              <a:gd name="T75" fmla="*/ 58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128">
                <a:moveTo>
                  <a:pt x="117" y="42"/>
                </a:moveTo>
                <a:cubicBezTo>
                  <a:pt x="112" y="41"/>
                  <a:pt x="100" y="41"/>
                  <a:pt x="83" y="40"/>
                </a:cubicBezTo>
                <a:cubicBezTo>
                  <a:pt x="84" y="36"/>
                  <a:pt x="84" y="33"/>
                  <a:pt x="84" y="27"/>
                </a:cubicBezTo>
                <a:cubicBezTo>
                  <a:pt x="84" y="13"/>
                  <a:pt x="73" y="0"/>
                  <a:pt x="64" y="0"/>
                </a:cubicBezTo>
                <a:cubicBezTo>
                  <a:pt x="57" y="0"/>
                  <a:pt x="52" y="5"/>
                  <a:pt x="52" y="12"/>
                </a:cubicBezTo>
                <a:cubicBezTo>
                  <a:pt x="52" y="20"/>
                  <a:pt x="49" y="34"/>
                  <a:pt x="36" y="41"/>
                </a:cubicBezTo>
                <a:cubicBezTo>
                  <a:pt x="35" y="41"/>
                  <a:pt x="32" y="43"/>
                  <a:pt x="32" y="43"/>
                </a:cubicBezTo>
                <a:cubicBezTo>
                  <a:pt x="32" y="43"/>
                  <a:pt x="32" y="43"/>
                  <a:pt x="32" y="43"/>
                </a:cubicBezTo>
                <a:cubicBezTo>
                  <a:pt x="30" y="41"/>
                  <a:pt x="27" y="40"/>
                  <a:pt x="24" y="40"/>
                </a:cubicBezTo>
                <a:cubicBezTo>
                  <a:pt x="12" y="40"/>
                  <a:pt x="12" y="40"/>
                  <a:pt x="12" y="40"/>
                </a:cubicBezTo>
                <a:cubicBezTo>
                  <a:pt x="5" y="40"/>
                  <a:pt x="0" y="45"/>
                  <a:pt x="0" y="52"/>
                </a:cubicBezTo>
                <a:cubicBezTo>
                  <a:pt x="0" y="116"/>
                  <a:pt x="0" y="116"/>
                  <a:pt x="0" y="116"/>
                </a:cubicBezTo>
                <a:cubicBezTo>
                  <a:pt x="0" y="123"/>
                  <a:pt x="5" y="128"/>
                  <a:pt x="12" y="128"/>
                </a:cubicBezTo>
                <a:cubicBezTo>
                  <a:pt x="24" y="128"/>
                  <a:pt x="24" y="128"/>
                  <a:pt x="24" y="128"/>
                </a:cubicBezTo>
                <a:cubicBezTo>
                  <a:pt x="29" y="128"/>
                  <a:pt x="33" y="125"/>
                  <a:pt x="35" y="121"/>
                </a:cubicBezTo>
                <a:cubicBezTo>
                  <a:pt x="35" y="121"/>
                  <a:pt x="35" y="121"/>
                  <a:pt x="35" y="121"/>
                </a:cubicBezTo>
                <a:cubicBezTo>
                  <a:pt x="35" y="121"/>
                  <a:pt x="35" y="121"/>
                  <a:pt x="36" y="121"/>
                </a:cubicBezTo>
                <a:cubicBezTo>
                  <a:pt x="36" y="121"/>
                  <a:pt x="36" y="121"/>
                  <a:pt x="36" y="121"/>
                </a:cubicBezTo>
                <a:cubicBezTo>
                  <a:pt x="38" y="122"/>
                  <a:pt x="43" y="123"/>
                  <a:pt x="52" y="125"/>
                </a:cubicBezTo>
                <a:cubicBezTo>
                  <a:pt x="54" y="126"/>
                  <a:pt x="65" y="128"/>
                  <a:pt x="76" y="128"/>
                </a:cubicBezTo>
                <a:cubicBezTo>
                  <a:pt x="98" y="128"/>
                  <a:pt x="98" y="128"/>
                  <a:pt x="98" y="128"/>
                </a:cubicBezTo>
                <a:cubicBezTo>
                  <a:pt x="105" y="128"/>
                  <a:pt x="109" y="125"/>
                  <a:pt x="112" y="120"/>
                </a:cubicBezTo>
                <a:cubicBezTo>
                  <a:pt x="112" y="120"/>
                  <a:pt x="113" y="118"/>
                  <a:pt x="114" y="116"/>
                </a:cubicBezTo>
                <a:cubicBezTo>
                  <a:pt x="115" y="114"/>
                  <a:pt x="115" y="112"/>
                  <a:pt x="114" y="109"/>
                </a:cubicBezTo>
                <a:cubicBezTo>
                  <a:pt x="118" y="106"/>
                  <a:pt x="120" y="102"/>
                  <a:pt x="121" y="99"/>
                </a:cubicBezTo>
                <a:cubicBezTo>
                  <a:pt x="122" y="94"/>
                  <a:pt x="122" y="90"/>
                  <a:pt x="121" y="88"/>
                </a:cubicBezTo>
                <a:cubicBezTo>
                  <a:pt x="123" y="85"/>
                  <a:pt x="125" y="82"/>
                  <a:pt x="126" y="77"/>
                </a:cubicBezTo>
                <a:cubicBezTo>
                  <a:pt x="127" y="73"/>
                  <a:pt x="126" y="70"/>
                  <a:pt x="124" y="67"/>
                </a:cubicBezTo>
                <a:cubicBezTo>
                  <a:pt x="127" y="65"/>
                  <a:pt x="128" y="61"/>
                  <a:pt x="128" y="58"/>
                </a:cubicBezTo>
                <a:cubicBezTo>
                  <a:pt x="128" y="58"/>
                  <a:pt x="128" y="58"/>
                  <a:pt x="128" y="58"/>
                </a:cubicBezTo>
                <a:cubicBezTo>
                  <a:pt x="128" y="57"/>
                  <a:pt x="128" y="57"/>
                  <a:pt x="128" y="56"/>
                </a:cubicBezTo>
                <a:cubicBezTo>
                  <a:pt x="128" y="51"/>
                  <a:pt x="125" y="44"/>
                  <a:pt x="117" y="42"/>
                </a:cubicBezTo>
                <a:close/>
                <a:moveTo>
                  <a:pt x="28" y="116"/>
                </a:moveTo>
                <a:cubicBezTo>
                  <a:pt x="28" y="118"/>
                  <a:pt x="26" y="120"/>
                  <a:pt x="24" y="120"/>
                </a:cubicBezTo>
                <a:cubicBezTo>
                  <a:pt x="12" y="120"/>
                  <a:pt x="12" y="120"/>
                  <a:pt x="12" y="120"/>
                </a:cubicBezTo>
                <a:cubicBezTo>
                  <a:pt x="10" y="120"/>
                  <a:pt x="8" y="118"/>
                  <a:pt x="8" y="116"/>
                </a:cubicBezTo>
                <a:cubicBezTo>
                  <a:pt x="8" y="52"/>
                  <a:pt x="8" y="52"/>
                  <a:pt x="8" y="52"/>
                </a:cubicBezTo>
                <a:cubicBezTo>
                  <a:pt x="8" y="50"/>
                  <a:pt x="10" y="48"/>
                  <a:pt x="12" y="48"/>
                </a:cubicBezTo>
                <a:cubicBezTo>
                  <a:pt x="24" y="48"/>
                  <a:pt x="24" y="48"/>
                  <a:pt x="24" y="48"/>
                </a:cubicBezTo>
                <a:cubicBezTo>
                  <a:pt x="26" y="48"/>
                  <a:pt x="28" y="50"/>
                  <a:pt x="28" y="52"/>
                </a:cubicBezTo>
                <a:lnTo>
                  <a:pt x="28" y="116"/>
                </a:lnTo>
                <a:close/>
                <a:moveTo>
                  <a:pt x="120" y="58"/>
                </a:moveTo>
                <a:cubicBezTo>
                  <a:pt x="120" y="60"/>
                  <a:pt x="119" y="64"/>
                  <a:pt x="112" y="64"/>
                </a:cubicBezTo>
                <a:cubicBezTo>
                  <a:pt x="106" y="64"/>
                  <a:pt x="104" y="64"/>
                  <a:pt x="104" y="64"/>
                </a:cubicBezTo>
                <a:cubicBezTo>
                  <a:pt x="103" y="64"/>
                  <a:pt x="102" y="65"/>
                  <a:pt x="102" y="66"/>
                </a:cubicBezTo>
                <a:cubicBezTo>
                  <a:pt x="102" y="67"/>
                  <a:pt x="103" y="68"/>
                  <a:pt x="104" y="68"/>
                </a:cubicBezTo>
                <a:cubicBezTo>
                  <a:pt x="104" y="68"/>
                  <a:pt x="106" y="68"/>
                  <a:pt x="112" y="68"/>
                </a:cubicBezTo>
                <a:cubicBezTo>
                  <a:pt x="118" y="68"/>
                  <a:pt x="119" y="73"/>
                  <a:pt x="118" y="75"/>
                </a:cubicBezTo>
                <a:cubicBezTo>
                  <a:pt x="118" y="78"/>
                  <a:pt x="116" y="84"/>
                  <a:pt x="110" y="84"/>
                </a:cubicBezTo>
                <a:cubicBezTo>
                  <a:pt x="103" y="84"/>
                  <a:pt x="100" y="84"/>
                  <a:pt x="100" y="84"/>
                </a:cubicBezTo>
                <a:cubicBezTo>
                  <a:pt x="99" y="84"/>
                  <a:pt x="98" y="85"/>
                  <a:pt x="98" y="86"/>
                </a:cubicBezTo>
                <a:cubicBezTo>
                  <a:pt x="98" y="87"/>
                  <a:pt x="99" y="88"/>
                  <a:pt x="100" y="88"/>
                </a:cubicBezTo>
                <a:cubicBezTo>
                  <a:pt x="100" y="88"/>
                  <a:pt x="105" y="88"/>
                  <a:pt x="108" y="88"/>
                </a:cubicBezTo>
                <a:cubicBezTo>
                  <a:pt x="115" y="88"/>
                  <a:pt x="114" y="93"/>
                  <a:pt x="113" y="96"/>
                </a:cubicBezTo>
                <a:cubicBezTo>
                  <a:pt x="112" y="100"/>
                  <a:pt x="111" y="104"/>
                  <a:pt x="103" y="104"/>
                </a:cubicBezTo>
                <a:cubicBezTo>
                  <a:pt x="100" y="104"/>
                  <a:pt x="96" y="104"/>
                  <a:pt x="96" y="104"/>
                </a:cubicBezTo>
                <a:cubicBezTo>
                  <a:pt x="95" y="104"/>
                  <a:pt x="94" y="105"/>
                  <a:pt x="94" y="106"/>
                </a:cubicBezTo>
                <a:cubicBezTo>
                  <a:pt x="94" y="107"/>
                  <a:pt x="95" y="108"/>
                  <a:pt x="96" y="108"/>
                </a:cubicBezTo>
                <a:cubicBezTo>
                  <a:pt x="96" y="108"/>
                  <a:pt x="99" y="108"/>
                  <a:pt x="102" y="108"/>
                </a:cubicBezTo>
                <a:cubicBezTo>
                  <a:pt x="107" y="108"/>
                  <a:pt x="107" y="112"/>
                  <a:pt x="106" y="114"/>
                </a:cubicBezTo>
                <a:cubicBezTo>
                  <a:pt x="106" y="115"/>
                  <a:pt x="105" y="116"/>
                  <a:pt x="105" y="117"/>
                </a:cubicBezTo>
                <a:cubicBezTo>
                  <a:pt x="104" y="119"/>
                  <a:pt x="102" y="120"/>
                  <a:pt x="98" y="120"/>
                </a:cubicBezTo>
                <a:cubicBezTo>
                  <a:pt x="76" y="120"/>
                  <a:pt x="76" y="120"/>
                  <a:pt x="76" y="120"/>
                </a:cubicBezTo>
                <a:cubicBezTo>
                  <a:pt x="65" y="120"/>
                  <a:pt x="54" y="118"/>
                  <a:pt x="54" y="117"/>
                </a:cubicBezTo>
                <a:cubicBezTo>
                  <a:pt x="37" y="114"/>
                  <a:pt x="36" y="113"/>
                  <a:pt x="35" y="113"/>
                </a:cubicBezTo>
                <a:cubicBezTo>
                  <a:pt x="35" y="113"/>
                  <a:pt x="32" y="112"/>
                  <a:pt x="32" y="110"/>
                </a:cubicBezTo>
                <a:cubicBezTo>
                  <a:pt x="32" y="54"/>
                  <a:pt x="32" y="54"/>
                  <a:pt x="32" y="54"/>
                </a:cubicBezTo>
                <a:cubicBezTo>
                  <a:pt x="32" y="52"/>
                  <a:pt x="33" y="51"/>
                  <a:pt x="35" y="50"/>
                </a:cubicBezTo>
                <a:cubicBezTo>
                  <a:pt x="35" y="50"/>
                  <a:pt x="36" y="50"/>
                  <a:pt x="36" y="50"/>
                </a:cubicBezTo>
                <a:cubicBezTo>
                  <a:pt x="54" y="42"/>
                  <a:pt x="60" y="26"/>
                  <a:pt x="60" y="12"/>
                </a:cubicBezTo>
                <a:cubicBezTo>
                  <a:pt x="60" y="10"/>
                  <a:pt x="62" y="8"/>
                  <a:pt x="64" y="8"/>
                </a:cubicBezTo>
                <a:cubicBezTo>
                  <a:pt x="68" y="8"/>
                  <a:pt x="76" y="16"/>
                  <a:pt x="76" y="27"/>
                </a:cubicBezTo>
                <a:cubicBezTo>
                  <a:pt x="76" y="36"/>
                  <a:pt x="75" y="38"/>
                  <a:pt x="72" y="48"/>
                </a:cubicBezTo>
                <a:cubicBezTo>
                  <a:pt x="112" y="48"/>
                  <a:pt x="112" y="49"/>
                  <a:pt x="115" y="50"/>
                </a:cubicBezTo>
                <a:cubicBezTo>
                  <a:pt x="120" y="51"/>
                  <a:pt x="120" y="54"/>
                  <a:pt x="120" y="56"/>
                </a:cubicBezTo>
                <a:cubicBezTo>
                  <a:pt x="120" y="57"/>
                  <a:pt x="120" y="57"/>
                  <a:pt x="120" y="58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8" name="Freeform 83"/>
          <p:cNvSpPr>
            <a:spLocks noEditPoints="1"/>
          </p:cNvSpPr>
          <p:nvPr/>
        </p:nvSpPr>
        <p:spPr bwMode="auto">
          <a:xfrm>
            <a:off x="5207000" y="2333626"/>
            <a:ext cx="44450" cy="44450"/>
          </a:xfrm>
          <a:custGeom>
            <a:avLst/>
            <a:gdLst>
              <a:gd name="T0" fmla="*/ 6 w 12"/>
              <a:gd name="T1" fmla="*/ 0 h 12"/>
              <a:gd name="T2" fmla="*/ 0 w 12"/>
              <a:gd name="T3" fmla="*/ 6 h 12"/>
              <a:gd name="T4" fmla="*/ 6 w 12"/>
              <a:gd name="T5" fmla="*/ 12 h 12"/>
              <a:gd name="T6" fmla="*/ 12 w 12"/>
              <a:gd name="T7" fmla="*/ 6 h 12"/>
              <a:gd name="T8" fmla="*/ 6 w 12"/>
              <a:gd name="T9" fmla="*/ 0 h 12"/>
              <a:gd name="T10" fmla="*/ 6 w 12"/>
              <a:gd name="T11" fmla="*/ 8 h 12"/>
              <a:gd name="T12" fmla="*/ 4 w 12"/>
              <a:gd name="T13" fmla="*/ 6 h 12"/>
              <a:gd name="T14" fmla="*/ 6 w 12"/>
              <a:gd name="T15" fmla="*/ 4 h 12"/>
              <a:gd name="T16" fmla="*/ 8 w 12"/>
              <a:gd name="T17" fmla="*/ 6 h 12"/>
              <a:gd name="T18" fmla="*/ 6 w 12"/>
              <a:gd name="T19" fmla="*/ 8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" h="12">
                <a:moveTo>
                  <a:pt x="6" y="0"/>
                </a:moveTo>
                <a:cubicBezTo>
                  <a:pt x="3" y="0"/>
                  <a:pt x="0" y="3"/>
                  <a:pt x="0" y="6"/>
                </a:cubicBezTo>
                <a:cubicBezTo>
                  <a:pt x="0" y="9"/>
                  <a:pt x="3" y="12"/>
                  <a:pt x="6" y="12"/>
                </a:cubicBezTo>
                <a:cubicBezTo>
                  <a:pt x="9" y="12"/>
                  <a:pt x="12" y="9"/>
                  <a:pt x="12" y="6"/>
                </a:cubicBezTo>
                <a:cubicBezTo>
                  <a:pt x="12" y="3"/>
                  <a:pt x="9" y="0"/>
                  <a:pt x="6" y="0"/>
                </a:cubicBezTo>
                <a:close/>
                <a:moveTo>
                  <a:pt x="6" y="8"/>
                </a:moveTo>
                <a:cubicBezTo>
                  <a:pt x="5" y="8"/>
                  <a:pt x="4" y="7"/>
                  <a:pt x="4" y="6"/>
                </a:cubicBezTo>
                <a:cubicBezTo>
                  <a:pt x="4" y="5"/>
                  <a:pt x="5" y="4"/>
                  <a:pt x="6" y="4"/>
                </a:cubicBezTo>
                <a:cubicBezTo>
                  <a:pt x="7" y="4"/>
                  <a:pt x="8" y="5"/>
                  <a:pt x="8" y="6"/>
                </a:cubicBezTo>
                <a:cubicBezTo>
                  <a:pt x="8" y="7"/>
                  <a:pt x="7" y="8"/>
                  <a:pt x="6" y="8"/>
                </a:cubicBez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9" name="Freeform 84"/>
          <p:cNvSpPr>
            <a:spLocks noEditPoints="1"/>
          </p:cNvSpPr>
          <p:nvPr/>
        </p:nvSpPr>
        <p:spPr bwMode="auto">
          <a:xfrm>
            <a:off x="4198938" y="2017713"/>
            <a:ext cx="481012" cy="315913"/>
          </a:xfrm>
          <a:custGeom>
            <a:avLst/>
            <a:gdLst>
              <a:gd name="T0" fmla="*/ 112 w 128"/>
              <a:gd name="T1" fmla="*/ 0 h 84"/>
              <a:gd name="T2" fmla="*/ 16 w 128"/>
              <a:gd name="T3" fmla="*/ 0 h 84"/>
              <a:gd name="T4" fmla="*/ 0 w 128"/>
              <a:gd name="T5" fmla="*/ 16 h 84"/>
              <a:gd name="T6" fmla="*/ 0 w 128"/>
              <a:gd name="T7" fmla="*/ 68 h 84"/>
              <a:gd name="T8" fmla="*/ 16 w 128"/>
              <a:gd name="T9" fmla="*/ 84 h 84"/>
              <a:gd name="T10" fmla="*/ 112 w 128"/>
              <a:gd name="T11" fmla="*/ 84 h 84"/>
              <a:gd name="T12" fmla="*/ 128 w 128"/>
              <a:gd name="T13" fmla="*/ 68 h 84"/>
              <a:gd name="T14" fmla="*/ 128 w 128"/>
              <a:gd name="T15" fmla="*/ 16 h 84"/>
              <a:gd name="T16" fmla="*/ 112 w 128"/>
              <a:gd name="T17" fmla="*/ 0 h 84"/>
              <a:gd name="T18" fmla="*/ 8 w 128"/>
              <a:gd name="T19" fmla="*/ 21 h 84"/>
              <a:gd name="T20" fmla="*/ 36 w 128"/>
              <a:gd name="T21" fmla="*/ 42 h 84"/>
              <a:gd name="T22" fmla="*/ 8 w 128"/>
              <a:gd name="T23" fmla="*/ 63 h 84"/>
              <a:gd name="T24" fmla="*/ 8 w 128"/>
              <a:gd name="T25" fmla="*/ 21 h 84"/>
              <a:gd name="T26" fmla="*/ 120 w 128"/>
              <a:gd name="T27" fmla="*/ 68 h 84"/>
              <a:gd name="T28" fmla="*/ 112 w 128"/>
              <a:gd name="T29" fmla="*/ 76 h 84"/>
              <a:gd name="T30" fmla="*/ 16 w 128"/>
              <a:gd name="T31" fmla="*/ 76 h 84"/>
              <a:gd name="T32" fmla="*/ 8 w 128"/>
              <a:gd name="T33" fmla="*/ 68 h 84"/>
              <a:gd name="T34" fmla="*/ 39 w 128"/>
              <a:gd name="T35" fmla="*/ 45 h 84"/>
              <a:gd name="T36" fmla="*/ 57 w 128"/>
              <a:gd name="T37" fmla="*/ 58 h 84"/>
              <a:gd name="T38" fmla="*/ 64 w 128"/>
              <a:gd name="T39" fmla="*/ 60 h 84"/>
              <a:gd name="T40" fmla="*/ 71 w 128"/>
              <a:gd name="T41" fmla="*/ 58 h 84"/>
              <a:gd name="T42" fmla="*/ 89 w 128"/>
              <a:gd name="T43" fmla="*/ 45 h 84"/>
              <a:gd name="T44" fmla="*/ 120 w 128"/>
              <a:gd name="T45" fmla="*/ 68 h 84"/>
              <a:gd name="T46" fmla="*/ 120 w 128"/>
              <a:gd name="T47" fmla="*/ 63 h 84"/>
              <a:gd name="T48" fmla="*/ 92 w 128"/>
              <a:gd name="T49" fmla="*/ 42 h 84"/>
              <a:gd name="T50" fmla="*/ 120 w 128"/>
              <a:gd name="T51" fmla="*/ 21 h 84"/>
              <a:gd name="T52" fmla="*/ 120 w 128"/>
              <a:gd name="T53" fmla="*/ 63 h 84"/>
              <a:gd name="T54" fmla="*/ 69 w 128"/>
              <a:gd name="T55" fmla="*/ 54 h 84"/>
              <a:gd name="T56" fmla="*/ 64 w 128"/>
              <a:gd name="T57" fmla="*/ 56 h 84"/>
              <a:gd name="T58" fmla="*/ 59 w 128"/>
              <a:gd name="T59" fmla="*/ 54 h 84"/>
              <a:gd name="T60" fmla="*/ 43 w 128"/>
              <a:gd name="T61" fmla="*/ 42 h 84"/>
              <a:gd name="T62" fmla="*/ 39 w 128"/>
              <a:gd name="T63" fmla="*/ 40 h 84"/>
              <a:gd name="T64" fmla="*/ 8 w 128"/>
              <a:gd name="T65" fmla="*/ 16 h 84"/>
              <a:gd name="T66" fmla="*/ 8 w 128"/>
              <a:gd name="T67" fmla="*/ 16 h 84"/>
              <a:gd name="T68" fmla="*/ 16 w 128"/>
              <a:gd name="T69" fmla="*/ 8 h 84"/>
              <a:gd name="T70" fmla="*/ 112 w 128"/>
              <a:gd name="T71" fmla="*/ 8 h 84"/>
              <a:gd name="T72" fmla="*/ 120 w 128"/>
              <a:gd name="T73" fmla="*/ 16 h 84"/>
              <a:gd name="T74" fmla="*/ 69 w 128"/>
              <a:gd name="T75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28" h="84">
                <a:moveTo>
                  <a:pt x="112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68"/>
                  <a:pt x="0" y="68"/>
                  <a:pt x="0" y="68"/>
                </a:cubicBezTo>
                <a:cubicBezTo>
                  <a:pt x="0" y="77"/>
                  <a:pt x="7" y="84"/>
                  <a:pt x="16" y="84"/>
                </a:cubicBezTo>
                <a:cubicBezTo>
                  <a:pt x="112" y="84"/>
                  <a:pt x="112" y="84"/>
                  <a:pt x="112" y="84"/>
                </a:cubicBezTo>
                <a:cubicBezTo>
                  <a:pt x="121" y="84"/>
                  <a:pt x="128" y="77"/>
                  <a:pt x="128" y="68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lose/>
                <a:moveTo>
                  <a:pt x="8" y="21"/>
                </a:moveTo>
                <a:cubicBezTo>
                  <a:pt x="36" y="42"/>
                  <a:pt x="36" y="42"/>
                  <a:pt x="36" y="42"/>
                </a:cubicBezTo>
                <a:cubicBezTo>
                  <a:pt x="8" y="63"/>
                  <a:pt x="8" y="63"/>
                  <a:pt x="8" y="63"/>
                </a:cubicBezTo>
                <a:lnTo>
                  <a:pt x="8" y="21"/>
                </a:lnTo>
                <a:close/>
                <a:moveTo>
                  <a:pt x="120" y="68"/>
                </a:moveTo>
                <a:cubicBezTo>
                  <a:pt x="120" y="72"/>
                  <a:pt x="116" y="76"/>
                  <a:pt x="112" y="76"/>
                </a:cubicBezTo>
                <a:cubicBezTo>
                  <a:pt x="16" y="76"/>
                  <a:pt x="16" y="76"/>
                  <a:pt x="16" y="76"/>
                </a:cubicBezTo>
                <a:cubicBezTo>
                  <a:pt x="12" y="76"/>
                  <a:pt x="8" y="72"/>
                  <a:pt x="8" y="68"/>
                </a:cubicBezTo>
                <a:cubicBezTo>
                  <a:pt x="39" y="45"/>
                  <a:pt x="39" y="45"/>
                  <a:pt x="39" y="45"/>
                </a:cubicBezTo>
                <a:cubicBezTo>
                  <a:pt x="57" y="58"/>
                  <a:pt x="57" y="58"/>
                  <a:pt x="57" y="58"/>
                </a:cubicBezTo>
                <a:cubicBezTo>
                  <a:pt x="59" y="59"/>
                  <a:pt x="61" y="60"/>
                  <a:pt x="64" y="60"/>
                </a:cubicBezTo>
                <a:cubicBezTo>
                  <a:pt x="67" y="60"/>
                  <a:pt x="69" y="59"/>
                  <a:pt x="71" y="58"/>
                </a:cubicBezTo>
                <a:cubicBezTo>
                  <a:pt x="89" y="45"/>
                  <a:pt x="89" y="45"/>
                  <a:pt x="89" y="45"/>
                </a:cubicBezTo>
                <a:cubicBezTo>
                  <a:pt x="120" y="68"/>
                  <a:pt x="120" y="68"/>
                  <a:pt x="120" y="68"/>
                </a:cubicBezTo>
                <a:close/>
                <a:moveTo>
                  <a:pt x="120" y="63"/>
                </a:moveTo>
                <a:cubicBezTo>
                  <a:pt x="92" y="42"/>
                  <a:pt x="92" y="42"/>
                  <a:pt x="92" y="42"/>
                </a:cubicBezTo>
                <a:cubicBezTo>
                  <a:pt x="120" y="21"/>
                  <a:pt x="120" y="21"/>
                  <a:pt x="120" y="21"/>
                </a:cubicBezTo>
                <a:lnTo>
                  <a:pt x="120" y="63"/>
                </a:lnTo>
                <a:close/>
                <a:moveTo>
                  <a:pt x="69" y="54"/>
                </a:moveTo>
                <a:cubicBezTo>
                  <a:pt x="67" y="55"/>
                  <a:pt x="66" y="56"/>
                  <a:pt x="64" y="56"/>
                </a:cubicBezTo>
                <a:cubicBezTo>
                  <a:pt x="62" y="56"/>
                  <a:pt x="61" y="55"/>
                  <a:pt x="59" y="54"/>
                </a:cubicBezTo>
                <a:cubicBezTo>
                  <a:pt x="43" y="42"/>
                  <a:pt x="43" y="42"/>
                  <a:pt x="43" y="42"/>
                </a:cubicBezTo>
                <a:cubicBezTo>
                  <a:pt x="39" y="40"/>
                  <a:pt x="39" y="40"/>
                  <a:pt x="39" y="40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12"/>
                  <a:pt x="12" y="8"/>
                  <a:pt x="16" y="8"/>
                </a:cubicBezTo>
                <a:cubicBezTo>
                  <a:pt x="112" y="8"/>
                  <a:pt x="112" y="8"/>
                  <a:pt x="112" y="8"/>
                </a:cubicBezTo>
                <a:cubicBezTo>
                  <a:pt x="116" y="8"/>
                  <a:pt x="120" y="12"/>
                  <a:pt x="120" y="16"/>
                </a:cubicBezTo>
                <a:lnTo>
                  <a:pt x="69" y="54"/>
                </a:lnTo>
                <a:close/>
              </a:path>
            </a:pathLst>
          </a:cu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4" name="Group 23"/>
          <p:cNvGrpSpPr/>
          <p:nvPr/>
        </p:nvGrpSpPr>
        <p:grpSpPr>
          <a:xfrm>
            <a:off x="3236913" y="1941513"/>
            <a:ext cx="481012" cy="482600"/>
            <a:chOff x="3236913" y="1941513"/>
            <a:chExt cx="481012" cy="482600"/>
          </a:xfrm>
        </p:grpSpPr>
        <p:sp>
          <p:nvSpPr>
            <p:cNvPr id="150" name="Freeform 85"/>
            <p:cNvSpPr>
              <a:spLocks noEditPoints="1"/>
            </p:cNvSpPr>
            <p:nvPr/>
          </p:nvSpPr>
          <p:spPr bwMode="auto">
            <a:xfrm>
              <a:off x="3236913" y="1941513"/>
              <a:ext cx="481012" cy="482600"/>
            </a:xfrm>
            <a:custGeom>
              <a:avLst/>
              <a:gdLst>
                <a:gd name="T0" fmla="*/ 116 w 128"/>
                <a:gd name="T1" fmla="*/ 0 h 128"/>
                <a:gd name="T2" fmla="*/ 28 w 128"/>
                <a:gd name="T3" fmla="*/ 0 h 128"/>
                <a:gd name="T4" fmla="*/ 16 w 128"/>
                <a:gd name="T5" fmla="*/ 12 h 128"/>
                <a:gd name="T6" fmla="*/ 16 w 128"/>
                <a:gd name="T7" fmla="*/ 20 h 128"/>
                <a:gd name="T8" fmla="*/ 12 w 128"/>
                <a:gd name="T9" fmla="*/ 20 h 128"/>
                <a:gd name="T10" fmla="*/ 0 w 128"/>
                <a:gd name="T11" fmla="*/ 32 h 128"/>
                <a:gd name="T12" fmla="*/ 0 w 128"/>
                <a:gd name="T13" fmla="*/ 112 h 128"/>
                <a:gd name="T14" fmla="*/ 16 w 128"/>
                <a:gd name="T15" fmla="*/ 128 h 128"/>
                <a:gd name="T16" fmla="*/ 112 w 128"/>
                <a:gd name="T17" fmla="*/ 128 h 128"/>
                <a:gd name="T18" fmla="*/ 128 w 128"/>
                <a:gd name="T19" fmla="*/ 112 h 128"/>
                <a:gd name="T20" fmla="*/ 128 w 128"/>
                <a:gd name="T21" fmla="*/ 12 h 128"/>
                <a:gd name="T22" fmla="*/ 116 w 128"/>
                <a:gd name="T23" fmla="*/ 0 h 128"/>
                <a:gd name="T24" fmla="*/ 120 w 128"/>
                <a:gd name="T25" fmla="*/ 112 h 128"/>
                <a:gd name="T26" fmla="*/ 112 w 128"/>
                <a:gd name="T27" fmla="*/ 120 h 128"/>
                <a:gd name="T28" fmla="*/ 16 w 128"/>
                <a:gd name="T29" fmla="*/ 120 h 128"/>
                <a:gd name="T30" fmla="*/ 8 w 128"/>
                <a:gd name="T31" fmla="*/ 112 h 128"/>
                <a:gd name="T32" fmla="*/ 8 w 128"/>
                <a:gd name="T33" fmla="*/ 32 h 128"/>
                <a:gd name="T34" fmla="*/ 12 w 128"/>
                <a:gd name="T35" fmla="*/ 28 h 128"/>
                <a:gd name="T36" fmla="*/ 16 w 128"/>
                <a:gd name="T37" fmla="*/ 28 h 128"/>
                <a:gd name="T38" fmla="*/ 16 w 128"/>
                <a:gd name="T39" fmla="*/ 108 h 128"/>
                <a:gd name="T40" fmla="*/ 20 w 128"/>
                <a:gd name="T41" fmla="*/ 112 h 128"/>
                <a:gd name="T42" fmla="*/ 24 w 128"/>
                <a:gd name="T43" fmla="*/ 108 h 128"/>
                <a:gd name="T44" fmla="*/ 24 w 128"/>
                <a:gd name="T45" fmla="*/ 12 h 128"/>
                <a:gd name="T46" fmla="*/ 28 w 128"/>
                <a:gd name="T47" fmla="*/ 8 h 128"/>
                <a:gd name="T48" fmla="*/ 116 w 128"/>
                <a:gd name="T49" fmla="*/ 8 h 128"/>
                <a:gd name="T50" fmla="*/ 120 w 128"/>
                <a:gd name="T51" fmla="*/ 12 h 128"/>
                <a:gd name="T52" fmla="*/ 120 w 128"/>
                <a:gd name="T53" fmla="*/ 11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8" h="128">
                  <a:moveTo>
                    <a:pt x="116" y="0"/>
                  </a:moveTo>
                  <a:cubicBezTo>
                    <a:pt x="28" y="0"/>
                    <a:pt x="28" y="0"/>
                    <a:pt x="28" y="0"/>
                  </a:cubicBezTo>
                  <a:cubicBezTo>
                    <a:pt x="21" y="0"/>
                    <a:pt x="16" y="5"/>
                    <a:pt x="16" y="12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12" y="20"/>
                    <a:pt x="12" y="20"/>
                    <a:pt x="12" y="20"/>
                  </a:cubicBezTo>
                  <a:cubicBezTo>
                    <a:pt x="5" y="20"/>
                    <a:pt x="0" y="25"/>
                    <a:pt x="0" y="32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0" y="121"/>
                    <a:pt x="7" y="128"/>
                    <a:pt x="16" y="128"/>
                  </a:cubicBezTo>
                  <a:cubicBezTo>
                    <a:pt x="112" y="128"/>
                    <a:pt x="112" y="128"/>
                    <a:pt x="112" y="128"/>
                  </a:cubicBezTo>
                  <a:cubicBezTo>
                    <a:pt x="121" y="128"/>
                    <a:pt x="128" y="121"/>
                    <a:pt x="128" y="112"/>
                  </a:cubicBezTo>
                  <a:cubicBezTo>
                    <a:pt x="128" y="12"/>
                    <a:pt x="128" y="12"/>
                    <a:pt x="128" y="12"/>
                  </a:cubicBezTo>
                  <a:cubicBezTo>
                    <a:pt x="128" y="5"/>
                    <a:pt x="123" y="0"/>
                    <a:pt x="116" y="0"/>
                  </a:cubicBezTo>
                  <a:close/>
                  <a:moveTo>
                    <a:pt x="120" y="112"/>
                  </a:moveTo>
                  <a:cubicBezTo>
                    <a:pt x="120" y="116"/>
                    <a:pt x="116" y="120"/>
                    <a:pt x="112" y="120"/>
                  </a:cubicBezTo>
                  <a:cubicBezTo>
                    <a:pt x="16" y="120"/>
                    <a:pt x="16" y="120"/>
                    <a:pt x="16" y="120"/>
                  </a:cubicBezTo>
                  <a:cubicBezTo>
                    <a:pt x="12" y="120"/>
                    <a:pt x="8" y="116"/>
                    <a:pt x="8" y="11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8" y="30"/>
                    <a:pt x="10" y="28"/>
                    <a:pt x="12" y="28"/>
                  </a:cubicBezTo>
                  <a:cubicBezTo>
                    <a:pt x="16" y="28"/>
                    <a:pt x="16" y="28"/>
                    <a:pt x="16" y="28"/>
                  </a:cubicBezTo>
                  <a:cubicBezTo>
                    <a:pt x="16" y="108"/>
                    <a:pt x="16" y="108"/>
                    <a:pt x="16" y="108"/>
                  </a:cubicBezTo>
                  <a:cubicBezTo>
                    <a:pt x="16" y="110"/>
                    <a:pt x="18" y="112"/>
                    <a:pt x="20" y="112"/>
                  </a:cubicBezTo>
                  <a:cubicBezTo>
                    <a:pt x="22" y="112"/>
                    <a:pt x="24" y="110"/>
                    <a:pt x="24" y="108"/>
                  </a:cubicBezTo>
                  <a:cubicBezTo>
                    <a:pt x="24" y="12"/>
                    <a:pt x="24" y="12"/>
                    <a:pt x="24" y="12"/>
                  </a:cubicBezTo>
                  <a:cubicBezTo>
                    <a:pt x="24" y="10"/>
                    <a:pt x="26" y="8"/>
                    <a:pt x="28" y="8"/>
                  </a:cubicBezTo>
                  <a:cubicBezTo>
                    <a:pt x="116" y="8"/>
                    <a:pt x="116" y="8"/>
                    <a:pt x="116" y="8"/>
                  </a:cubicBezTo>
                  <a:cubicBezTo>
                    <a:pt x="118" y="8"/>
                    <a:pt x="120" y="10"/>
                    <a:pt x="120" y="12"/>
                  </a:cubicBezTo>
                  <a:lnTo>
                    <a:pt x="120" y="112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1" name="Freeform 86"/>
            <p:cNvSpPr>
              <a:spLocks/>
            </p:cNvSpPr>
            <p:nvPr/>
          </p:nvSpPr>
          <p:spPr bwMode="auto">
            <a:xfrm>
              <a:off x="3522663" y="2122488"/>
              <a:ext cx="134937" cy="15875"/>
            </a:xfrm>
            <a:custGeom>
              <a:avLst/>
              <a:gdLst>
                <a:gd name="T0" fmla="*/ 2 w 36"/>
                <a:gd name="T1" fmla="*/ 4 h 4"/>
                <a:gd name="T2" fmla="*/ 34 w 36"/>
                <a:gd name="T3" fmla="*/ 4 h 4"/>
                <a:gd name="T4" fmla="*/ 36 w 36"/>
                <a:gd name="T5" fmla="*/ 2 h 4"/>
                <a:gd name="T6" fmla="*/ 34 w 36"/>
                <a:gd name="T7" fmla="*/ 0 h 4"/>
                <a:gd name="T8" fmla="*/ 2 w 36"/>
                <a:gd name="T9" fmla="*/ 0 h 4"/>
                <a:gd name="T10" fmla="*/ 0 w 36"/>
                <a:gd name="T11" fmla="*/ 2 h 4"/>
                <a:gd name="T12" fmla="*/ 2 w 3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2" y="4"/>
                  </a:move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2" name="Freeform 87"/>
            <p:cNvSpPr>
              <a:spLocks/>
            </p:cNvSpPr>
            <p:nvPr/>
          </p:nvSpPr>
          <p:spPr bwMode="auto">
            <a:xfrm>
              <a:off x="3522663" y="2078038"/>
              <a:ext cx="134937" cy="14288"/>
            </a:xfrm>
            <a:custGeom>
              <a:avLst/>
              <a:gdLst>
                <a:gd name="T0" fmla="*/ 2 w 36"/>
                <a:gd name="T1" fmla="*/ 4 h 4"/>
                <a:gd name="T2" fmla="*/ 34 w 36"/>
                <a:gd name="T3" fmla="*/ 4 h 4"/>
                <a:gd name="T4" fmla="*/ 36 w 36"/>
                <a:gd name="T5" fmla="*/ 2 h 4"/>
                <a:gd name="T6" fmla="*/ 34 w 36"/>
                <a:gd name="T7" fmla="*/ 0 h 4"/>
                <a:gd name="T8" fmla="*/ 2 w 36"/>
                <a:gd name="T9" fmla="*/ 0 h 4"/>
                <a:gd name="T10" fmla="*/ 0 w 36"/>
                <a:gd name="T11" fmla="*/ 2 h 4"/>
                <a:gd name="T12" fmla="*/ 2 w 3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2" y="4"/>
                  </a:move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3" name="Freeform 88"/>
            <p:cNvSpPr>
              <a:spLocks/>
            </p:cNvSpPr>
            <p:nvPr/>
          </p:nvSpPr>
          <p:spPr bwMode="auto">
            <a:xfrm>
              <a:off x="3522663" y="2032001"/>
              <a:ext cx="134937" cy="15875"/>
            </a:xfrm>
            <a:custGeom>
              <a:avLst/>
              <a:gdLst>
                <a:gd name="T0" fmla="*/ 2 w 36"/>
                <a:gd name="T1" fmla="*/ 4 h 4"/>
                <a:gd name="T2" fmla="*/ 34 w 36"/>
                <a:gd name="T3" fmla="*/ 4 h 4"/>
                <a:gd name="T4" fmla="*/ 36 w 36"/>
                <a:gd name="T5" fmla="*/ 2 h 4"/>
                <a:gd name="T6" fmla="*/ 34 w 36"/>
                <a:gd name="T7" fmla="*/ 0 h 4"/>
                <a:gd name="T8" fmla="*/ 2 w 36"/>
                <a:gd name="T9" fmla="*/ 0 h 4"/>
                <a:gd name="T10" fmla="*/ 0 w 36"/>
                <a:gd name="T11" fmla="*/ 2 h 4"/>
                <a:gd name="T12" fmla="*/ 2 w 3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2" y="4"/>
                  </a:move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4" name="Freeform 89"/>
            <p:cNvSpPr>
              <a:spLocks/>
            </p:cNvSpPr>
            <p:nvPr/>
          </p:nvSpPr>
          <p:spPr bwMode="auto">
            <a:xfrm>
              <a:off x="3357563" y="2347913"/>
              <a:ext cx="134937" cy="15875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5" name="Freeform 90"/>
            <p:cNvSpPr>
              <a:spLocks/>
            </p:cNvSpPr>
            <p:nvPr/>
          </p:nvSpPr>
          <p:spPr bwMode="auto">
            <a:xfrm>
              <a:off x="3357563" y="2303463"/>
              <a:ext cx="134937" cy="14288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6" name="Freeform 91"/>
            <p:cNvSpPr>
              <a:spLocks/>
            </p:cNvSpPr>
            <p:nvPr/>
          </p:nvSpPr>
          <p:spPr bwMode="auto">
            <a:xfrm>
              <a:off x="3357563" y="2259013"/>
              <a:ext cx="134937" cy="14288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7" name="Freeform 92"/>
            <p:cNvSpPr>
              <a:spLocks/>
            </p:cNvSpPr>
            <p:nvPr/>
          </p:nvSpPr>
          <p:spPr bwMode="auto">
            <a:xfrm>
              <a:off x="3522663" y="2347913"/>
              <a:ext cx="134937" cy="15875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8" name="Freeform 93"/>
            <p:cNvSpPr>
              <a:spLocks/>
            </p:cNvSpPr>
            <p:nvPr/>
          </p:nvSpPr>
          <p:spPr bwMode="auto">
            <a:xfrm>
              <a:off x="3522663" y="2303463"/>
              <a:ext cx="134937" cy="14288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9" name="Freeform 94"/>
            <p:cNvSpPr>
              <a:spLocks/>
            </p:cNvSpPr>
            <p:nvPr/>
          </p:nvSpPr>
          <p:spPr bwMode="auto">
            <a:xfrm>
              <a:off x="3522663" y="2259013"/>
              <a:ext cx="134937" cy="14288"/>
            </a:xfrm>
            <a:custGeom>
              <a:avLst/>
              <a:gdLst>
                <a:gd name="T0" fmla="*/ 34 w 36"/>
                <a:gd name="T1" fmla="*/ 0 h 4"/>
                <a:gd name="T2" fmla="*/ 2 w 36"/>
                <a:gd name="T3" fmla="*/ 0 h 4"/>
                <a:gd name="T4" fmla="*/ 0 w 36"/>
                <a:gd name="T5" fmla="*/ 2 h 4"/>
                <a:gd name="T6" fmla="*/ 2 w 36"/>
                <a:gd name="T7" fmla="*/ 4 h 4"/>
                <a:gd name="T8" fmla="*/ 34 w 36"/>
                <a:gd name="T9" fmla="*/ 4 h 4"/>
                <a:gd name="T10" fmla="*/ 36 w 36"/>
                <a:gd name="T11" fmla="*/ 2 h 4"/>
                <a:gd name="T12" fmla="*/ 34 w 36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4">
                  <a:moveTo>
                    <a:pt x="34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34" y="4"/>
                    <a:pt x="34" y="4"/>
                    <a:pt x="34" y="4"/>
                  </a:cubicBezTo>
                  <a:cubicBezTo>
                    <a:pt x="35" y="4"/>
                    <a:pt x="36" y="3"/>
                    <a:pt x="36" y="2"/>
                  </a:cubicBezTo>
                  <a:cubicBezTo>
                    <a:pt x="36" y="1"/>
                    <a:pt x="35" y="0"/>
                    <a:pt x="34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0" name="Freeform 95"/>
            <p:cNvSpPr>
              <a:spLocks/>
            </p:cNvSpPr>
            <p:nvPr/>
          </p:nvSpPr>
          <p:spPr bwMode="auto">
            <a:xfrm>
              <a:off x="3357563" y="2168526"/>
              <a:ext cx="300037" cy="14288"/>
            </a:xfrm>
            <a:custGeom>
              <a:avLst/>
              <a:gdLst>
                <a:gd name="T0" fmla="*/ 78 w 80"/>
                <a:gd name="T1" fmla="*/ 0 h 4"/>
                <a:gd name="T2" fmla="*/ 2 w 80"/>
                <a:gd name="T3" fmla="*/ 0 h 4"/>
                <a:gd name="T4" fmla="*/ 0 w 80"/>
                <a:gd name="T5" fmla="*/ 2 h 4"/>
                <a:gd name="T6" fmla="*/ 2 w 80"/>
                <a:gd name="T7" fmla="*/ 4 h 4"/>
                <a:gd name="T8" fmla="*/ 78 w 80"/>
                <a:gd name="T9" fmla="*/ 4 h 4"/>
                <a:gd name="T10" fmla="*/ 80 w 80"/>
                <a:gd name="T11" fmla="*/ 2 h 4"/>
                <a:gd name="T12" fmla="*/ 78 w 80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0" h="4">
                  <a:moveTo>
                    <a:pt x="7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79" y="4"/>
                    <a:pt x="80" y="3"/>
                    <a:pt x="80" y="2"/>
                  </a:cubicBezTo>
                  <a:cubicBezTo>
                    <a:pt x="80" y="1"/>
                    <a:pt x="79" y="0"/>
                    <a:pt x="78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1" name="Freeform 96"/>
            <p:cNvSpPr>
              <a:spLocks/>
            </p:cNvSpPr>
            <p:nvPr/>
          </p:nvSpPr>
          <p:spPr bwMode="auto">
            <a:xfrm>
              <a:off x="3357563" y="2212976"/>
              <a:ext cx="300037" cy="15875"/>
            </a:xfrm>
            <a:custGeom>
              <a:avLst/>
              <a:gdLst>
                <a:gd name="T0" fmla="*/ 78 w 80"/>
                <a:gd name="T1" fmla="*/ 0 h 4"/>
                <a:gd name="T2" fmla="*/ 2 w 80"/>
                <a:gd name="T3" fmla="*/ 0 h 4"/>
                <a:gd name="T4" fmla="*/ 0 w 80"/>
                <a:gd name="T5" fmla="*/ 2 h 4"/>
                <a:gd name="T6" fmla="*/ 2 w 80"/>
                <a:gd name="T7" fmla="*/ 4 h 4"/>
                <a:gd name="T8" fmla="*/ 78 w 80"/>
                <a:gd name="T9" fmla="*/ 4 h 4"/>
                <a:gd name="T10" fmla="*/ 80 w 80"/>
                <a:gd name="T11" fmla="*/ 2 h 4"/>
                <a:gd name="T12" fmla="*/ 78 w 80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0" h="4">
                  <a:moveTo>
                    <a:pt x="7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78" y="4"/>
                    <a:pt x="78" y="4"/>
                    <a:pt x="78" y="4"/>
                  </a:cubicBezTo>
                  <a:cubicBezTo>
                    <a:pt x="79" y="4"/>
                    <a:pt x="80" y="3"/>
                    <a:pt x="80" y="2"/>
                  </a:cubicBezTo>
                  <a:cubicBezTo>
                    <a:pt x="80" y="1"/>
                    <a:pt x="79" y="0"/>
                    <a:pt x="78" y="0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2" name="Freeform 97"/>
            <p:cNvSpPr>
              <a:spLocks noEditPoints="1"/>
            </p:cNvSpPr>
            <p:nvPr/>
          </p:nvSpPr>
          <p:spPr bwMode="auto">
            <a:xfrm>
              <a:off x="3357563" y="2001838"/>
              <a:ext cx="134937" cy="136525"/>
            </a:xfrm>
            <a:custGeom>
              <a:avLst/>
              <a:gdLst>
                <a:gd name="T0" fmla="*/ 4 w 36"/>
                <a:gd name="T1" fmla="*/ 36 h 36"/>
                <a:gd name="T2" fmla="*/ 32 w 36"/>
                <a:gd name="T3" fmla="*/ 36 h 36"/>
                <a:gd name="T4" fmla="*/ 36 w 36"/>
                <a:gd name="T5" fmla="*/ 32 h 36"/>
                <a:gd name="T6" fmla="*/ 36 w 36"/>
                <a:gd name="T7" fmla="*/ 4 h 36"/>
                <a:gd name="T8" fmla="*/ 32 w 36"/>
                <a:gd name="T9" fmla="*/ 0 h 36"/>
                <a:gd name="T10" fmla="*/ 4 w 36"/>
                <a:gd name="T11" fmla="*/ 0 h 36"/>
                <a:gd name="T12" fmla="*/ 0 w 36"/>
                <a:gd name="T13" fmla="*/ 4 h 36"/>
                <a:gd name="T14" fmla="*/ 0 w 36"/>
                <a:gd name="T15" fmla="*/ 32 h 36"/>
                <a:gd name="T16" fmla="*/ 4 w 36"/>
                <a:gd name="T17" fmla="*/ 36 h 36"/>
                <a:gd name="T18" fmla="*/ 8 w 36"/>
                <a:gd name="T19" fmla="*/ 8 h 36"/>
                <a:gd name="T20" fmla="*/ 28 w 36"/>
                <a:gd name="T21" fmla="*/ 8 h 36"/>
                <a:gd name="T22" fmla="*/ 28 w 36"/>
                <a:gd name="T23" fmla="*/ 28 h 36"/>
                <a:gd name="T24" fmla="*/ 8 w 36"/>
                <a:gd name="T25" fmla="*/ 28 h 36"/>
                <a:gd name="T26" fmla="*/ 8 w 36"/>
                <a:gd name="T27" fmla="*/ 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6" h="36">
                  <a:moveTo>
                    <a:pt x="4" y="36"/>
                  </a:moveTo>
                  <a:cubicBezTo>
                    <a:pt x="32" y="36"/>
                    <a:pt x="32" y="36"/>
                    <a:pt x="32" y="36"/>
                  </a:cubicBezTo>
                  <a:cubicBezTo>
                    <a:pt x="34" y="36"/>
                    <a:pt x="36" y="34"/>
                    <a:pt x="36" y="32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6" y="2"/>
                    <a:pt x="34" y="0"/>
                    <a:pt x="32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4"/>
                    <a:pt x="2" y="36"/>
                    <a:pt x="4" y="36"/>
                  </a:cubicBezTo>
                  <a:close/>
                  <a:moveTo>
                    <a:pt x="8" y="8"/>
                  </a:moveTo>
                  <a:cubicBezTo>
                    <a:pt x="28" y="8"/>
                    <a:pt x="28" y="8"/>
                    <a:pt x="28" y="8"/>
                  </a:cubicBezTo>
                  <a:cubicBezTo>
                    <a:pt x="28" y="28"/>
                    <a:pt x="28" y="28"/>
                    <a:pt x="28" y="28"/>
                  </a:cubicBezTo>
                  <a:cubicBezTo>
                    <a:pt x="8" y="28"/>
                    <a:pt x="8" y="28"/>
                    <a:pt x="8" y="28"/>
                  </a:cubicBezTo>
                  <a:lnTo>
                    <a:pt x="8" y="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</p:spTree>
    <p:extLst>
      <p:ext uri="{BB962C8B-B14F-4D97-AF65-F5344CB8AC3E}">
        <p14:creationId xmlns:p14="http://schemas.microsoft.com/office/powerpoint/2010/main" val="24117691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4423304" y="374817"/>
            <a:ext cx="3086629" cy="287171"/>
            <a:chOff x="3424238" y="296863"/>
            <a:chExt cx="5289551" cy="492125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3424238" y="296863"/>
              <a:ext cx="85725" cy="492125"/>
            </a:xfrm>
            <a:custGeom>
              <a:avLst/>
              <a:gdLst>
                <a:gd name="T0" fmla="*/ 0 w 23"/>
                <a:gd name="T1" fmla="*/ 11 h 128"/>
                <a:gd name="T2" fmla="*/ 12 w 23"/>
                <a:gd name="T3" fmla="*/ 0 h 128"/>
                <a:gd name="T4" fmla="*/ 23 w 23"/>
                <a:gd name="T5" fmla="*/ 11 h 128"/>
                <a:gd name="T6" fmla="*/ 23 w 23"/>
                <a:gd name="T7" fmla="*/ 117 h 128"/>
                <a:gd name="T8" fmla="*/ 12 w 23"/>
                <a:gd name="T9" fmla="*/ 128 h 128"/>
                <a:gd name="T10" fmla="*/ 0 w 23"/>
                <a:gd name="T11" fmla="*/ 117 h 128"/>
                <a:gd name="T12" fmla="*/ 0 w 23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630613" y="296863"/>
              <a:ext cx="439738" cy="492125"/>
            </a:xfrm>
            <a:custGeom>
              <a:avLst/>
              <a:gdLst>
                <a:gd name="T0" fmla="*/ 0 w 117"/>
                <a:gd name="T1" fmla="*/ 64 h 128"/>
                <a:gd name="T2" fmla="*/ 0 w 117"/>
                <a:gd name="T3" fmla="*/ 64 h 128"/>
                <a:gd name="T4" fmla="*/ 67 w 117"/>
                <a:gd name="T5" fmla="*/ 0 h 128"/>
                <a:gd name="T6" fmla="*/ 111 w 117"/>
                <a:gd name="T7" fmla="*/ 14 h 128"/>
                <a:gd name="T8" fmla="*/ 116 w 117"/>
                <a:gd name="T9" fmla="*/ 23 h 128"/>
                <a:gd name="T10" fmla="*/ 104 w 117"/>
                <a:gd name="T11" fmla="*/ 33 h 128"/>
                <a:gd name="T12" fmla="*/ 98 w 117"/>
                <a:gd name="T13" fmla="*/ 31 h 128"/>
                <a:gd name="T14" fmla="*/ 67 w 117"/>
                <a:gd name="T15" fmla="*/ 20 h 128"/>
                <a:gd name="T16" fmla="*/ 24 w 117"/>
                <a:gd name="T17" fmla="*/ 64 h 128"/>
                <a:gd name="T18" fmla="*/ 24 w 117"/>
                <a:gd name="T19" fmla="*/ 64 h 128"/>
                <a:gd name="T20" fmla="*/ 67 w 117"/>
                <a:gd name="T21" fmla="*/ 108 h 128"/>
                <a:gd name="T22" fmla="*/ 99 w 117"/>
                <a:gd name="T23" fmla="*/ 96 h 128"/>
                <a:gd name="T24" fmla="*/ 106 w 117"/>
                <a:gd name="T25" fmla="*/ 94 h 128"/>
                <a:gd name="T26" fmla="*/ 117 w 117"/>
                <a:gd name="T27" fmla="*/ 104 h 128"/>
                <a:gd name="T28" fmla="*/ 113 w 117"/>
                <a:gd name="T29" fmla="*/ 111 h 128"/>
                <a:gd name="T30" fmla="*/ 66 w 117"/>
                <a:gd name="T31" fmla="*/ 128 h 128"/>
                <a:gd name="T32" fmla="*/ 0 w 117"/>
                <a:gd name="T33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7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87" y="0"/>
                    <a:pt x="100" y="6"/>
                    <a:pt x="111" y="14"/>
                  </a:cubicBezTo>
                  <a:cubicBezTo>
                    <a:pt x="114" y="16"/>
                    <a:pt x="116" y="19"/>
                    <a:pt x="116" y="23"/>
                  </a:cubicBezTo>
                  <a:cubicBezTo>
                    <a:pt x="116" y="29"/>
                    <a:pt x="111" y="33"/>
                    <a:pt x="104" y="33"/>
                  </a:cubicBezTo>
                  <a:cubicBezTo>
                    <a:pt x="101" y="33"/>
                    <a:pt x="99" y="32"/>
                    <a:pt x="98" y="31"/>
                  </a:cubicBezTo>
                  <a:cubicBezTo>
                    <a:pt x="89" y="24"/>
                    <a:pt x="79" y="20"/>
                    <a:pt x="67" y="20"/>
                  </a:cubicBezTo>
                  <a:cubicBezTo>
                    <a:pt x="42" y="20"/>
                    <a:pt x="24" y="39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88"/>
                    <a:pt x="42" y="108"/>
                    <a:pt x="67" y="108"/>
                  </a:cubicBezTo>
                  <a:cubicBezTo>
                    <a:pt x="80" y="108"/>
                    <a:pt x="90" y="104"/>
                    <a:pt x="99" y="96"/>
                  </a:cubicBezTo>
                  <a:cubicBezTo>
                    <a:pt x="101" y="95"/>
                    <a:pt x="103" y="94"/>
                    <a:pt x="106" y="94"/>
                  </a:cubicBezTo>
                  <a:cubicBezTo>
                    <a:pt x="112" y="94"/>
                    <a:pt x="117" y="98"/>
                    <a:pt x="117" y="104"/>
                  </a:cubicBezTo>
                  <a:cubicBezTo>
                    <a:pt x="117" y="107"/>
                    <a:pt x="115" y="110"/>
                    <a:pt x="113" y="111"/>
                  </a:cubicBezTo>
                  <a:cubicBezTo>
                    <a:pt x="101" y="122"/>
                    <a:pt x="87" y="128"/>
                    <a:pt x="66" y="128"/>
                  </a:cubicBezTo>
                  <a:cubicBezTo>
                    <a:pt x="28" y="128"/>
                    <a:pt x="0" y="100"/>
                    <a:pt x="0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7"/>
            <p:cNvSpPr>
              <a:spLocks noEditPoints="1"/>
            </p:cNvSpPr>
            <p:nvPr/>
          </p:nvSpPr>
          <p:spPr bwMode="auto">
            <a:xfrm>
              <a:off x="4144963" y="296863"/>
              <a:ext cx="508000" cy="492125"/>
            </a:xfrm>
            <a:custGeom>
              <a:avLst/>
              <a:gdLst>
                <a:gd name="T0" fmla="*/ 0 w 135"/>
                <a:gd name="T1" fmla="*/ 64 h 128"/>
                <a:gd name="T2" fmla="*/ 0 w 135"/>
                <a:gd name="T3" fmla="*/ 64 h 128"/>
                <a:gd name="T4" fmla="*/ 67 w 135"/>
                <a:gd name="T5" fmla="*/ 0 h 128"/>
                <a:gd name="T6" fmla="*/ 135 w 135"/>
                <a:gd name="T7" fmla="*/ 64 h 128"/>
                <a:gd name="T8" fmla="*/ 135 w 135"/>
                <a:gd name="T9" fmla="*/ 64 h 128"/>
                <a:gd name="T10" fmla="*/ 67 w 135"/>
                <a:gd name="T11" fmla="*/ 128 h 128"/>
                <a:gd name="T12" fmla="*/ 0 w 135"/>
                <a:gd name="T13" fmla="*/ 64 h 128"/>
                <a:gd name="T14" fmla="*/ 111 w 135"/>
                <a:gd name="T15" fmla="*/ 64 h 128"/>
                <a:gd name="T16" fmla="*/ 111 w 135"/>
                <a:gd name="T17" fmla="*/ 64 h 128"/>
                <a:gd name="T18" fmla="*/ 67 w 135"/>
                <a:gd name="T19" fmla="*/ 20 h 128"/>
                <a:gd name="T20" fmla="*/ 23 w 135"/>
                <a:gd name="T21" fmla="*/ 64 h 128"/>
                <a:gd name="T22" fmla="*/ 23 w 135"/>
                <a:gd name="T23" fmla="*/ 64 h 128"/>
                <a:gd name="T24" fmla="*/ 67 w 135"/>
                <a:gd name="T25" fmla="*/ 108 h 128"/>
                <a:gd name="T26" fmla="*/ 111 w 135"/>
                <a:gd name="T27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5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107" y="0"/>
                    <a:pt x="135" y="29"/>
                    <a:pt x="135" y="64"/>
                  </a:cubicBezTo>
                  <a:cubicBezTo>
                    <a:pt x="135" y="64"/>
                    <a:pt x="135" y="64"/>
                    <a:pt x="135" y="64"/>
                  </a:cubicBezTo>
                  <a:cubicBezTo>
                    <a:pt x="135" y="99"/>
                    <a:pt x="107" y="128"/>
                    <a:pt x="67" y="128"/>
                  </a:cubicBezTo>
                  <a:cubicBezTo>
                    <a:pt x="27" y="128"/>
                    <a:pt x="0" y="99"/>
                    <a:pt x="0" y="64"/>
                  </a:cubicBezTo>
                  <a:close/>
                  <a:moveTo>
                    <a:pt x="111" y="64"/>
                  </a:moveTo>
                  <a:cubicBezTo>
                    <a:pt x="111" y="64"/>
                    <a:pt x="111" y="64"/>
                    <a:pt x="111" y="64"/>
                  </a:cubicBezTo>
                  <a:cubicBezTo>
                    <a:pt x="111" y="40"/>
                    <a:pt x="93" y="20"/>
                    <a:pt x="67" y="20"/>
                  </a:cubicBezTo>
                  <a:cubicBezTo>
                    <a:pt x="41" y="20"/>
                    <a:pt x="23" y="40"/>
                    <a:pt x="23" y="64"/>
                  </a:cubicBezTo>
                  <a:cubicBezTo>
                    <a:pt x="23" y="64"/>
                    <a:pt x="23" y="64"/>
                    <a:pt x="23" y="64"/>
                  </a:cubicBezTo>
                  <a:cubicBezTo>
                    <a:pt x="23" y="88"/>
                    <a:pt x="42" y="108"/>
                    <a:pt x="67" y="108"/>
                  </a:cubicBezTo>
                  <a:cubicBezTo>
                    <a:pt x="93" y="108"/>
                    <a:pt x="111" y="88"/>
                    <a:pt x="111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4765676" y="296863"/>
              <a:ext cx="431800" cy="492125"/>
            </a:xfrm>
            <a:custGeom>
              <a:avLst/>
              <a:gdLst>
                <a:gd name="T0" fmla="*/ 0 w 115"/>
                <a:gd name="T1" fmla="*/ 11 h 128"/>
                <a:gd name="T2" fmla="*/ 11 w 115"/>
                <a:gd name="T3" fmla="*/ 0 h 128"/>
                <a:gd name="T4" fmla="*/ 14 w 115"/>
                <a:gd name="T5" fmla="*/ 0 h 128"/>
                <a:gd name="T6" fmla="*/ 26 w 115"/>
                <a:gd name="T7" fmla="*/ 7 h 128"/>
                <a:gd name="T8" fmla="*/ 92 w 115"/>
                <a:gd name="T9" fmla="*/ 88 h 128"/>
                <a:gd name="T10" fmla="*/ 92 w 115"/>
                <a:gd name="T11" fmla="*/ 11 h 128"/>
                <a:gd name="T12" fmla="*/ 103 w 115"/>
                <a:gd name="T13" fmla="*/ 0 h 128"/>
                <a:gd name="T14" fmla="*/ 115 w 115"/>
                <a:gd name="T15" fmla="*/ 11 h 128"/>
                <a:gd name="T16" fmla="*/ 115 w 115"/>
                <a:gd name="T17" fmla="*/ 117 h 128"/>
                <a:gd name="T18" fmla="*/ 103 w 115"/>
                <a:gd name="T19" fmla="*/ 128 h 128"/>
                <a:gd name="T20" fmla="*/ 102 w 115"/>
                <a:gd name="T21" fmla="*/ 128 h 128"/>
                <a:gd name="T22" fmla="*/ 90 w 115"/>
                <a:gd name="T23" fmla="*/ 121 h 128"/>
                <a:gd name="T24" fmla="*/ 23 w 115"/>
                <a:gd name="T25" fmla="*/ 37 h 128"/>
                <a:gd name="T26" fmla="*/ 23 w 115"/>
                <a:gd name="T27" fmla="*/ 117 h 128"/>
                <a:gd name="T28" fmla="*/ 11 w 115"/>
                <a:gd name="T29" fmla="*/ 128 h 128"/>
                <a:gd name="T30" fmla="*/ 0 w 115"/>
                <a:gd name="T31" fmla="*/ 117 h 128"/>
                <a:gd name="T32" fmla="*/ 0 w 115"/>
                <a:gd name="T3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5" h="128">
                  <a:moveTo>
                    <a:pt x="0" y="11"/>
                  </a:moveTo>
                  <a:cubicBezTo>
                    <a:pt x="0" y="5"/>
                    <a:pt x="5" y="0"/>
                    <a:pt x="1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20" y="0"/>
                    <a:pt x="23" y="3"/>
                    <a:pt x="26" y="7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11"/>
                    <a:pt x="92" y="11"/>
                    <a:pt x="92" y="11"/>
                  </a:cubicBezTo>
                  <a:cubicBezTo>
                    <a:pt x="92" y="5"/>
                    <a:pt x="97" y="0"/>
                    <a:pt x="103" y="0"/>
                  </a:cubicBezTo>
                  <a:cubicBezTo>
                    <a:pt x="109" y="0"/>
                    <a:pt x="115" y="5"/>
                    <a:pt x="115" y="11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23"/>
                    <a:pt x="110" y="128"/>
                    <a:pt x="103" y="128"/>
                  </a:cubicBezTo>
                  <a:cubicBezTo>
                    <a:pt x="102" y="128"/>
                    <a:pt x="102" y="128"/>
                    <a:pt x="102" y="128"/>
                  </a:cubicBezTo>
                  <a:cubicBezTo>
                    <a:pt x="97" y="128"/>
                    <a:pt x="93" y="125"/>
                    <a:pt x="90" y="121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7" y="128"/>
                    <a:pt x="11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5546726" y="296863"/>
              <a:ext cx="354013" cy="492125"/>
            </a:xfrm>
            <a:custGeom>
              <a:avLst/>
              <a:gdLst>
                <a:gd name="T0" fmla="*/ 0 w 94"/>
                <a:gd name="T1" fmla="*/ 11 h 128"/>
                <a:gd name="T2" fmla="*/ 12 w 94"/>
                <a:gd name="T3" fmla="*/ 0 h 128"/>
                <a:gd name="T4" fmla="*/ 23 w 94"/>
                <a:gd name="T5" fmla="*/ 11 h 128"/>
                <a:gd name="T6" fmla="*/ 23 w 94"/>
                <a:gd name="T7" fmla="*/ 108 h 128"/>
                <a:gd name="T8" fmla="*/ 84 w 94"/>
                <a:gd name="T9" fmla="*/ 108 h 128"/>
                <a:gd name="T10" fmla="*/ 94 w 94"/>
                <a:gd name="T11" fmla="*/ 118 h 128"/>
                <a:gd name="T12" fmla="*/ 84 w 94"/>
                <a:gd name="T13" fmla="*/ 128 h 128"/>
                <a:gd name="T14" fmla="*/ 12 w 94"/>
                <a:gd name="T15" fmla="*/ 128 h 128"/>
                <a:gd name="T16" fmla="*/ 0 w 94"/>
                <a:gd name="T17" fmla="*/ 117 h 128"/>
                <a:gd name="T18" fmla="*/ 0 w 94"/>
                <a:gd name="T19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08"/>
                    <a:pt x="23" y="108"/>
                    <a:pt x="23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9" y="108"/>
                    <a:pt x="94" y="112"/>
                    <a:pt x="94" y="118"/>
                  </a:cubicBezTo>
                  <a:cubicBezTo>
                    <a:pt x="94" y="123"/>
                    <a:pt x="89" y="128"/>
                    <a:pt x="84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5997576" y="296863"/>
              <a:ext cx="90488" cy="492125"/>
            </a:xfrm>
            <a:custGeom>
              <a:avLst/>
              <a:gdLst>
                <a:gd name="T0" fmla="*/ 0 w 24"/>
                <a:gd name="T1" fmla="*/ 11 h 128"/>
                <a:gd name="T2" fmla="*/ 12 w 24"/>
                <a:gd name="T3" fmla="*/ 0 h 128"/>
                <a:gd name="T4" fmla="*/ 24 w 24"/>
                <a:gd name="T5" fmla="*/ 11 h 128"/>
                <a:gd name="T6" fmla="*/ 24 w 24"/>
                <a:gd name="T7" fmla="*/ 117 h 128"/>
                <a:gd name="T8" fmla="*/ 12 w 24"/>
                <a:gd name="T9" fmla="*/ 128 h 128"/>
                <a:gd name="T10" fmla="*/ 0 w 24"/>
                <a:gd name="T11" fmla="*/ 117 h 128"/>
                <a:gd name="T12" fmla="*/ 0 w 24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4" y="5"/>
                    <a:pt x="24" y="11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6219826" y="296863"/>
              <a:ext cx="420688" cy="492125"/>
            </a:xfrm>
            <a:custGeom>
              <a:avLst/>
              <a:gdLst>
                <a:gd name="T0" fmla="*/ 0 w 112"/>
                <a:gd name="T1" fmla="*/ 11 h 128"/>
                <a:gd name="T2" fmla="*/ 12 w 112"/>
                <a:gd name="T3" fmla="*/ 0 h 128"/>
                <a:gd name="T4" fmla="*/ 60 w 112"/>
                <a:gd name="T5" fmla="*/ 0 h 128"/>
                <a:gd name="T6" fmla="*/ 95 w 112"/>
                <a:gd name="T7" fmla="*/ 11 h 128"/>
                <a:gd name="T8" fmla="*/ 104 w 112"/>
                <a:gd name="T9" fmla="*/ 33 h 128"/>
                <a:gd name="T10" fmla="*/ 104 w 112"/>
                <a:gd name="T11" fmla="*/ 33 h 128"/>
                <a:gd name="T12" fmla="*/ 85 w 112"/>
                <a:gd name="T13" fmla="*/ 61 h 128"/>
                <a:gd name="T14" fmla="*/ 112 w 112"/>
                <a:gd name="T15" fmla="*/ 93 h 128"/>
                <a:gd name="T16" fmla="*/ 112 w 112"/>
                <a:gd name="T17" fmla="*/ 93 h 128"/>
                <a:gd name="T18" fmla="*/ 62 w 112"/>
                <a:gd name="T19" fmla="*/ 128 h 128"/>
                <a:gd name="T20" fmla="*/ 12 w 112"/>
                <a:gd name="T21" fmla="*/ 128 h 128"/>
                <a:gd name="T22" fmla="*/ 0 w 112"/>
                <a:gd name="T23" fmla="*/ 117 h 128"/>
                <a:gd name="T24" fmla="*/ 0 w 112"/>
                <a:gd name="T25" fmla="*/ 11 h 128"/>
                <a:gd name="T26" fmla="*/ 56 w 112"/>
                <a:gd name="T27" fmla="*/ 54 h 128"/>
                <a:gd name="T28" fmla="*/ 81 w 112"/>
                <a:gd name="T29" fmla="*/ 37 h 128"/>
                <a:gd name="T30" fmla="*/ 81 w 112"/>
                <a:gd name="T31" fmla="*/ 36 h 128"/>
                <a:gd name="T32" fmla="*/ 57 w 112"/>
                <a:gd name="T33" fmla="*/ 20 h 128"/>
                <a:gd name="T34" fmla="*/ 24 w 112"/>
                <a:gd name="T35" fmla="*/ 20 h 128"/>
                <a:gd name="T36" fmla="*/ 24 w 112"/>
                <a:gd name="T37" fmla="*/ 54 h 128"/>
                <a:gd name="T38" fmla="*/ 56 w 112"/>
                <a:gd name="T39" fmla="*/ 54 h 128"/>
                <a:gd name="T40" fmla="*/ 62 w 112"/>
                <a:gd name="T41" fmla="*/ 108 h 128"/>
                <a:gd name="T42" fmla="*/ 88 w 112"/>
                <a:gd name="T43" fmla="*/ 91 h 128"/>
                <a:gd name="T44" fmla="*/ 88 w 112"/>
                <a:gd name="T45" fmla="*/ 90 h 128"/>
                <a:gd name="T46" fmla="*/ 61 w 112"/>
                <a:gd name="T47" fmla="*/ 73 h 128"/>
                <a:gd name="T48" fmla="*/ 24 w 112"/>
                <a:gd name="T49" fmla="*/ 73 h 128"/>
                <a:gd name="T50" fmla="*/ 24 w 112"/>
                <a:gd name="T51" fmla="*/ 108 h 128"/>
                <a:gd name="T52" fmla="*/ 62 w 112"/>
                <a:gd name="T53" fmla="*/ 10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2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8" y="4"/>
                    <a:pt x="95" y="11"/>
                  </a:cubicBezTo>
                  <a:cubicBezTo>
                    <a:pt x="101" y="17"/>
                    <a:pt x="104" y="24"/>
                    <a:pt x="104" y="33"/>
                  </a:cubicBezTo>
                  <a:cubicBezTo>
                    <a:pt x="104" y="33"/>
                    <a:pt x="104" y="33"/>
                    <a:pt x="104" y="33"/>
                  </a:cubicBezTo>
                  <a:cubicBezTo>
                    <a:pt x="104" y="48"/>
                    <a:pt x="95" y="57"/>
                    <a:pt x="85" y="61"/>
                  </a:cubicBezTo>
                  <a:cubicBezTo>
                    <a:pt x="101" y="67"/>
                    <a:pt x="112" y="75"/>
                    <a:pt x="112" y="93"/>
                  </a:cubicBezTo>
                  <a:cubicBezTo>
                    <a:pt x="112" y="93"/>
                    <a:pt x="112" y="93"/>
                    <a:pt x="112" y="93"/>
                  </a:cubicBezTo>
                  <a:cubicBezTo>
                    <a:pt x="112" y="116"/>
                    <a:pt x="92" y="128"/>
                    <a:pt x="62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6" y="54"/>
                  </a:moveTo>
                  <a:cubicBezTo>
                    <a:pt x="71" y="54"/>
                    <a:pt x="81" y="48"/>
                    <a:pt x="81" y="37"/>
                  </a:cubicBezTo>
                  <a:cubicBezTo>
                    <a:pt x="81" y="36"/>
                    <a:pt x="81" y="36"/>
                    <a:pt x="81" y="36"/>
                  </a:cubicBezTo>
                  <a:cubicBezTo>
                    <a:pt x="81" y="26"/>
                    <a:pt x="72" y="20"/>
                    <a:pt x="57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54"/>
                    <a:pt x="24" y="54"/>
                    <a:pt x="24" y="54"/>
                  </a:cubicBezTo>
                  <a:lnTo>
                    <a:pt x="56" y="54"/>
                  </a:lnTo>
                  <a:close/>
                  <a:moveTo>
                    <a:pt x="62" y="108"/>
                  </a:moveTo>
                  <a:cubicBezTo>
                    <a:pt x="79" y="108"/>
                    <a:pt x="88" y="102"/>
                    <a:pt x="88" y="91"/>
                  </a:cubicBezTo>
                  <a:cubicBezTo>
                    <a:pt x="88" y="90"/>
                    <a:pt x="88" y="90"/>
                    <a:pt x="88" y="90"/>
                  </a:cubicBezTo>
                  <a:cubicBezTo>
                    <a:pt x="88" y="79"/>
                    <a:pt x="79" y="73"/>
                    <a:pt x="61" y="73"/>
                  </a:cubicBezTo>
                  <a:cubicBezTo>
                    <a:pt x="24" y="73"/>
                    <a:pt x="24" y="73"/>
                    <a:pt x="24" y="73"/>
                  </a:cubicBezTo>
                  <a:cubicBezTo>
                    <a:pt x="24" y="108"/>
                    <a:pt x="24" y="108"/>
                    <a:pt x="24" y="108"/>
                  </a:cubicBezTo>
                  <a:lnTo>
                    <a:pt x="62" y="10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6737351" y="296863"/>
              <a:ext cx="406400" cy="492125"/>
            </a:xfrm>
            <a:custGeom>
              <a:avLst/>
              <a:gdLst>
                <a:gd name="T0" fmla="*/ 0 w 108"/>
                <a:gd name="T1" fmla="*/ 11 h 128"/>
                <a:gd name="T2" fmla="*/ 12 w 108"/>
                <a:gd name="T3" fmla="*/ 0 h 128"/>
                <a:gd name="T4" fmla="*/ 59 w 108"/>
                <a:gd name="T5" fmla="*/ 0 h 128"/>
                <a:gd name="T6" fmla="*/ 97 w 108"/>
                <a:gd name="T7" fmla="*/ 13 h 128"/>
                <a:gd name="T8" fmla="*/ 108 w 108"/>
                <a:gd name="T9" fmla="*/ 40 h 128"/>
                <a:gd name="T10" fmla="*/ 108 w 108"/>
                <a:gd name="T11" fmla="*/ 40 h 128"/>
                <a:gd name="T12" fmla="*/ 78 w 108"/>
                <a:gd name="T13" fmla="*/ 78 h 128"/>
                <a:gd name="T14" fmla="*/ 104 w 108"/>
                <a:gd name="T15" fmla="*/ 109 h 128"/>
                <a:gd name="T16" fmla="*/ 107 w 108"/>
                <a:gd name="T17" fmla="*/ 118 h 128"/>
                <a:gd name="T18" fmla="*/ 96 w 108"/>
                <a:gd name="T19" fmla="*/ 128 h 128"/>
                <a:gd name="T20" fmla="*/ 85 w 108"/>
                <a:gd name="T21" fmla="*/ 122 h 128"/>
                <a:gd name="T22" fmla="*/ 53 w 108"/>
                <a:gd name="T23" fmla="*/ 83 h 128"/>
                <a:gd name="T24" fmla="*/ 23 w 108"/>
                <a:gd name="T25" fmla="*/ 83 h 128"/>
                <a:gd name="T26" fmla="*/ 23 w 108"/>
                <a:gd name="T27" fmla="*/ 117 h 128"/>
                <a:gd name="T28" fmla="*/ 12 w 108"/>
                <a:gd name="T29" fmla="*/ 128 h 128"/>
                <a:gd name="T30" fmla="*/ 0 w 108"/>
                <a:gd name="T31" fmla="*/ 117 h 128"/>
                <a:gd name="T32" fmla="*/ 0 w 108"/>
                <a:gd name="T33" fmla="*/ 11 h 128"/>
                <a:gd name="T34" fmla="*/ 57 w 108"/>
                <a:gd name="T35" fmla="*/ 63 h 128"/>
                <a:gd name="T36" fmla="*/ 85 w 108"/>
                <a:gd name="T37" fmla="*/ 42 h 128"/>
                <a:gd name="T38" fmla="*/ 85 w 108"/>
                <a:gd name="T39" fmla="*/ 41 h 128"/>
                <a:gd name="T40" fmla="*/ 57 w 108"/>
                <a:gd name="T41" fmla="*/ 20 h 128"/>
                <a:gd name="T42" fmla="*/ 23 w 108"/>
                <a:gd name="T43" fmla="*/ 20 h 128"/>
                <a:gd name="T44" fmla="*/ 23 w 108"/>
                <a:gd name="T45" fmla="*/ 63 h 128"/>
                <a:gd name="T46" fmla="*/ 57 w 108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8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76" y="0"/>
                    <a:pt x="89" y="5"/>
                    <a:pt x="97" y="13"/>
                  </a:cubicBezTo>
                  <a:cubicBezTo>
                    <a:pt x="104" y="20"/>
                    <a:pt x="108" y="29"/>
                    <a:pt x="108" y="40"/>
                  </a:cubicBezTo>
                  <a:cubicBezTo>
                    <a:pt x="108" y="40"/>
                    <a:pt x="108" y="40"/>
                    <a:pt x="108" y="40"/>
                  </a:cubicBezTo>
                  <a:cubicBezTo>
                    <a:pt x="108" y="61"/>
                    <a:pt x="96" y="73"/>
                    <a:pt x="78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7" y="114"/>
                    <a:pt x="107" y="118"/>
                  </a:cubicBezTo>
                  <a:cubicBezTo>
                    <a:pt x="107" y="124"/>
                    <a:pt x="102" y="128"/>
                    <a:pt x="96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3" y="83"/>
                    <a:pt x="23" y="83"/>
                    <a:pt x="23" y="83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7" y="63"/>
                  </a:moveTo>
                  <a:cubicBezTo>
                    <a:pt x="74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4" y="20"/>
                    <a:pt x="57" y="20"/>
                  </a:cubicBezTo>
                  <a:cubicBezTo>
                    <a:pt x="23" y="20"/>
                    <a:pt x="23" y="20"/>
                    <a:pt x="23" y="20"/>
                  </a:cubicBezTo>
                  <a:cubicBezTo>
                    <a:pt x="23" y="63"/>
                    <a:pt x="23" y="63"/>
                    <a:pt x="23" y="63"/>
                  </a:cubicBezTo>
                  <a:lnTo>
                    <a:pt x="57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7226301" y="296863"/>
              <a:ext cx="477838" cy="484188"/>
            </a:xfrm>
            <a:custGeom>
              <a:avLst/>
              <a:gdLst>
                <a:gd name="T0" fmla="*/ 1 w 127"/>
                <a:gd name="T1" fmla="*/ 111 h 126"/>
                <a:gd name="T2" fmla="*/ 49 w 127"/>
                <a:gd name="T3" fmla="*/ 9 h 126"/>
                <a:gd name="T4" fmla="*/ 63 w 127"/>
                <a:gd name="T5" fmla="*/ 0 h 126"/>
                <a:gd name="T6" fmla="*/ 64 w 127"/>
                <a:gd name="T7" fmla="*/ 0 h 126"/>
                <a:gd name="T8" fmla="*/ 77 w 127"/>
                <a:gd name="T9" fmla="*/ 9 h 126"/>
                <a:gd name="T10" fmla="*/ 125 w 127"/>
                <a:gd name="T11" fmla="*/ 111 h 126"/>
                <a:gd name="T12" fmla="*/ 127 w 127"/>
                <a:gd name="T13" fmla="*/ 116 h 126"/>
                <a:gd name="T14" fmla="*/ 116 w 127"/>
                <a:gd name="T15" fmla="*/ 126 h 126"/>
                <a:gd name="T16" fmla="*/ 105 w 127"/>
                <a:gd name="T17" fmla="*/ 119 h 126"/>
                <a:gd name="T18" fmla="*/ 94 w 127"/>
                <a:gd name="T19" fmla="*/ 96 h 126"/>
                <a:gd name="T20" fmla="*/ 32 w 127"/>
                <a:gd name="T21" fmla="*/ 96 h 126"/>
                <a:gd name="T22" fmla="*/ 21 w 127"/>
                <a:gd name="T23" fmla="*/ 120 h 126"/>
                <a:gd name="T24" fmla="*/ 10 w 127"/>
                <a:gd name="T25" fmla="*/ 126 h 126"/>
                <a:gd name="T26" fmla="*/ 0 w 127"/>
                <a:gd name="T27" fmla="*/ 116 h 126"/>
                <a:gd name="T28" fmla="*/ 1 w 127"/>
                <a:gd name="T29" fmla="*/ 111 h 126"/>
                <a:gd name="T30" fmla="*/ 86 w 127"/>
                <a:gd name="T31" fmla="*/ 76 h 126"/>
                <a:gd name="T32" fmla="*/ 63 w 127"/>
                <a:gd name="T33" fmla="*/ 26 h 126"/>
                <a:gd name="T34" fmla="*/ 40 w 127"/>
                <a:gd name="T35" fmla="*/ 76 h 126"/>
                <a:gd name="T36" fmla="*/ 86 w 127"/>
                <a:gd name="T37" fmla="*/ 7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126">
                  <a:moveTo>
                    <a:pt x="1" y="111"/>
                  </a:moveTo>
                  <a:cubicBezTo>
                    <a:pt x="49" y="9"/>
                    <a:pt x="49" y="9"/>
                    <a:pt x="49" y="9"/>
                  </a:cubicBezTo>
                  <a:cubicBezTo>
                    <a:pt x="52" y="3"/>
                    <a:pt x="56" y="0"/>
                    <a:pt x="63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70" y="0"/>
                    <a:pt x="75" y="3"/>
                    <a:pt x="77" y="9"/>
                  </a:cubicBezTo>
                  <a:cubicBezTo>
                    <a:pt x="125" y="111"/>
                    <a:pt x="125" y="111"/>
                    <a:pt x="125" y="111"/>
                  </a:cubicBezTo>
                  <a:cubicBezTo>
                    <a:pt x="126" y="113"/>
                    <a:pt x="127" y="115"/>
                    <a:pt x="127" y="116"/>
                  </a:cubicBezTo>
                  <a:cubicBezTo>
                    <a:pt x="127" y="122"/>
                    <a:pt x="122" y="126"/>
                    <a:pt x="116" y="126"/>
                  </a:cubicBezTo>
                  <a:cubicBezTo>
                    <a:pt x="111" y="126"/>
                    <a:pt x="107" y="123"/>
                    <a:pt x="105" y="119"/>
                  </a:cubicBezTo>
                  <a:cubicBezTo>
                    <a:pt x="94" y="96"/>
                    <a:pt x="94" y="96"/>
                    <a:pt x="94" y="96"/>
                  </a:cubicBezTo>
                  <a:cubicBezTo>
                    <a:pt x="32" y="96"/>
                    <a:pt x="32" y="96"/>
                    <a:pt x="32" y="96"/>
                  </a:cubicBezTo>
                  <a:cubicBezTo>
                    <a:pt x="21" y="120"/>
                    <a:pt x="21" y="120"/>
                    <a:pt x="21" y="120"/>
                  </a:cubicBezTo>
                  <a:cubicBezTo>
                    <a:pt x="19" y="124"/>
                    <a:pt x="15" y="126"/>
                    <a:pt x="10" y="126"/>
                  </a:cubicBezTo>
                  <a:cubicBezTo>
                    <a:pt x="4" y="126"/>
                    <a:pt x="0" y="122"/>
                    <a:pt x="0" y="116"/>
                  </a:cubicBezTo>
                  <a:cubicBezTo>
                    <a:pt x="0" y="115"/>
                    <a:pt x="0" y="113"/>
                    <a:pt x="1" y="111"/>
                  </a:cubicBezTo>
                  <a:close/>
                  <a:moveTo>
                    <a:pt x="86" y="76"/>
                  </a:moveTo>
                  <a:cubicBezTo>
                    <a:pt x="63" y="26"/>
                    <a:pt x="63" y="26"/>
                    <a:pt x="63" y="26"/>
                  </a:cubicBezTo>
                  <a:cubicBezTo>
                    <a:pt x="40" y="76"/>
                    <a:pt x="40" y="76"/>
                    <a:pt x="40" y="76"/>
                  </a:cubicBezTo>
                  <a:lnTo>
                    <a:pt x="86" y="7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7800976" y="296863"/>
              <a:ext cx="409575" cy="492125"/>
            </a:xfrm>
            <a:custGeom>
              <a:avLst/>
              <a:gdLst>
                <a:gd name="T0" fmla="*/ 0 w 109"/>
                <a:gd name="T1" fmla="*/ 11 h 128"/>
                <a:gd name="T2" fmla="*/ 12 w 109"/>
                <a:gd name="T3" fmla="*/ 0 h 128"/>
                <a:gd name="T4" fmla="*/ 60 w 109"/>
                <a:gd name="T5" fmla="*/ 0 h 128"/>
                <a:gd name="T6" fmla="*/ 98 w 109"/>
                <a:gd name="T7" fmla="*/ 13 h 128"/>
                <a:gd name="T8" fmla="*/ 109 w 109"/>
                <a:gd name="T9" fmla="*/ 40 h 128"/>
                <a:gd name="T10" fmla="*/ 109 w 109"/>
                <a:gd name="T11" fmla="*/ 40 h 128"/>
                <a:gd name="T12" fmla="*/ 79 w 109"/>
                <a:gd name="T13" fmla="*/ 78 h 128"/>
                <a:gd name="T14" fmla="*/ 104 w 109"/>
                <a:gd name="T15" fmla="*/ 109 h 128"/>
                <a:gd name="T16" fmla="*/ 108 w 109"/>
                <a:gd name="T17" fmla="*/ 118 h 128"/>
                <a:gd name="T18" fmla="*/ 97 w 109"/>
                <a:gd name="T19" fmla="*/ 128 h 128"/>
                <a:gd name="T20" fmla="*/ 85 w 109"/>
                <a:gd name="T21" fmla="*/ 122 h 128"/>
                <a:gd name="T22" fmla="*/ 53 w 109"/>
                <a:gd name="T23" fmla="*/ 83 h 128"/>
                <a:gd name="T24" fmla="*/ 24 w 109"/>
                <a:gd name="T25" fmla="*/ 83 h 128"/>
                <a:gd name="T26" fmla="*/ 24 w 109"/>
                <a:gd name="T27" fmla="*/ 117 h 128"/>
                <a:gd name="T28" fmla="*/ 12 w 109"/>
                <a:gd name="T29" fmla="*/ 128 h 128"/>
                <a:gd name="T30" fmla="*/ 0 w 109"/>
                <a:gd name="T31" fmla="*/ 117 h 128"/>
                <a:gd name="T32" fmla="*/ 0 w 109"/>
                <a:gd name="T33" fmla="*/ 11 h 128"/>
                <a:gd name="T34" fmla="*/ 58 w 109"/>
                <a:gd name="T35" fmla="*/ 63 h 128"/>
                <a:gd name="T36" fmla="*/ 85 w 109"/>
                <a:gd name="T37" fmla="*/ 42 h 128"/>
                <a:gd name="T38" fmla="*/ 85 w 109"/>
                <a:gd name="T39" fmla="*/ 41 h 128"/>
                <a:gd name="T40" fmla="*/ 58 w 109"/>
                <a:gd name="T41" fmla="*/ 20 h 128"/>
                <a:gd name="T42" fmla="*/ 24 w 109"/>
                <a:gd name="T43" fmla="*/ 20 h 128"/>
                <a:gd name="T44" fmla="*/ 24 w 109"/>
                <a:gd name="T45" fmla="*/ 63 h 128"/>
                <a:gd name="T46" fmla="*/ 58 w 109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9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9" y="5"/>
                    <a:pt x="98" y="13"/>
                  </a:cubicBezTo>
                  <a:cubicBezTo>
                    <a:pt x="105" y="20"/>
                    <a:pt x="109" y="29"/>
                    <a:pt x="109" y="40"/>
                  </a:cubicBezTo>
                  <a:cubicBezTo>
                    <a:pt x="109" y="40"/>
                    <a:pt x="109" y="40"/>
                    <a:pt x="109" y="40"/>
                  </a:cubicBezTo>
                  <a:cubicBezTo>
                    <a:pt x="109" y="61"/>
                    <a:pt x="97" y="73"/>
                    <a:pt x="79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8" y="114"/>
                    <a:pt x="108" y="118"/>
                  </a:cubicBezTo>
                  <a:cubicBezTo>
                    <a:pt x="108" y="124"/>
                    <a:pt x="102" y="128"/>
                    <a:pt x="97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4" y="83"/>
                    <a:pt x="24" y="83"/>
                    <a:pt x="24" y="83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9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8" y="63"/>
                  </a:moveTo>
                  <a:cubicBezTo>
                    <a:pt x="75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5" y="20"/>
                    <a:pt x="58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63"/>
                    <a:pt x="24" y="63"/>
                    <a:pt x="24" y="63"/>
                  </a:cubicBezTo>
                  <a:lnTo>
                    <a:pt x="58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8267701" y="296863"/>
              <a:ext cx="446088" cy="492125"/>
            </a:xfrm>
            <a:custGeom>
              <a:avLst/>
              <a:gdLst>
                <a:gd name="T0" fmla="*/ 48 w 119"/>
                <a:gd name="T1" fmla="*/ 78 h 128"/>
                <a:gd name="T2" fmla="*/ 2 w 119"/>
                <a:gd name="T3" fmla="*/ 19 h 128"/>
                <a:gd name="T4" fmla="*/ 0 w 119"/>
                <a:gd name="T5" fmla="*/ 11 h 128"/>
                <a:gd name="T6" fmla="*/ 12 w 119"/>
                <a:gd name="T7" fmla="*/ 0 h 128"/>
                <a:gd name="T8" fmla="*/ 23 w 119"/>
                <a:gd name="T9" fmla="*/ 7 h 128"/>
                <a:gd name="T10" fmla="*/ 59 w 119"/>
                <a:gd name="T11" fmla="*/ 57 h 128"/>
                <a:gd name="T12" fmla="*/ 97 w 119"/>
                <a:gd name="T13" fmla="*/ 7 h 128"/>
                <a:gd name="T14" fmla="*/ 108 w 119"/>
                <a:gd name="T15" fmla="*/ 0 h 128"/>
                <a:gd name="T16" fmla="*/ 119 w 119"/>
                <a:gd name="T17" fmla="*/ 11 h 128"/>
                <a:gd name="T18" fmla="*/ 116 w 119"/>
                <a:gd name="T19" fmla="*/ 19 h 128"/>
                <a:gd name="T20" fmla="*/ 71 w 119"/>
                <a:gd name="T21" fmla="*/ 78 h 128"/>
                <a:gd name="T22" fmla="*/ 71 w 119"/>
                <a:gd name="T23" fmla="*/ 117 h 128"/>
                <a:gd name="T24" fmla="*/ 59 w 119"/>
                <a:gd name="T25" fmla="*/ 128 h 128"/>
                <a:gd name="T26" fmla="*/ 48 w 119"/>
                <a:gd name="T27" fmla="*/ 117 h 128"/>
                <a:gd name="T28" fmla="*/ 48 w 119"/>
                <a:gd name="T29" fmla="*/ 7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9" h="128">
                  <a:moveTo>
                    <a:pt x="48" y="78"/>
                  </a:moveTo>
                  <a:cubicBezTo>
                    <a:pt x="2" y="19"/>
                    <a:pt x="2" y="19"/>
                    <a:pt x="2" y="19"/>
                  </a:cubicBezTo>
                  <a:cubicBezTo>
                    <a:pt x="1" y="16"/>
                    <a:pt x="0" y="14"/>
                    <a:pt x="0" y="11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7" y="0"/>
                    <a:pt x="20" y="3"/>
                    <a:pt x="23" y="7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97" y="7"/>
                    <a:pt x="97" y="7"/>
                    <a:pt x="97" y="7"/>
                  </a:cubicBezTo>
                  <a:cubicBezTo>
                    <a:pt x="99" y="3"/>
                    <a:pt x="103" y="0"/>
                    <a:pt x="108" y="0"/>
                  </a:cubicBezTo>
                  <a:cubicBezTo>
                    <a:pt x="114" y="0"/>
                    <a:pt x="119" y="5"/>
                    <a:pt x="119" y="11"/>
                  </a:cubicBezTo>
                  <a:cubicBezTo>
                    <a:pt x="119" y="14"/>
                    <a:pt x="118" y="17"/>
                    <a:pt x="116" y="19"/>
                  </a:cubicBezTo>
                  <a:cubicBezTo>
                    <a:pt x="71" y="78"/>
                    <a:pt x="71" y="78"/>
                    <a:pt x="71" y="78"/>
                  </a:cubicBezTo>
                  <a:cubicBezTo>
                    <a:pt x="71" y="117"/>
                    <a:pt x="71" y="117"/>
                    <a:pt x="71" y="117"/>
                  </a:cubicBezTo>
                  <a:cubicBezTo>
                    <a:pt x="71" y="123"/>
                    <a:pt x="66" y="128"/>
                    <a:pt x="59" y="128"/>
                  </a:cubicBezTo>
                  <a:cubicBezTo>
                    <a:pt x="53" y="128"/>
                    <a:pt x="48" y="123"/>
                    <a:pt x="48" y="117"/>
                  </a:cubicBezTo>
                  <a:lnTo>
                    <a:pt x="48" y="7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4775200" y="1474788"/>
            <a:ext cx="342900" cy="363538"/>
            <a:chOff x="4775200" y="1474788"/>
            <a:chExt cx="342900" cy="363538"/>
          </a:xfrm>
        </p:grpSpPr>
        <p:sp>
          <p:nvSpPr>
            <p:cNvPr id="23" name="Freeform 5"/>
            <p:cNvSpPr>
              <a:spLocks/>
            </p:cNvSpPr>
            <p:nvPr/>
          </p:nvSpPr>
          <p:spPr bwMode="auto">
            <a:xfrm>
              <a:off x="4821238" y="1611313"/>
              <a:ext cx="250825" cy="227013"/>
            </a:xfrm>
            <a:custGeom>
              <a:avLst/>
              <a:gdLst>
                <a:gd name="T0" fmla="*/ 36 w 44"/>
                <a:gd name="T1" fmla="*/ 32 h 40"/>
                <a:gd name="T2" fmla="*/ 32 w 44"/>
                <a:gd name="T3" fmla="*/ 32 h 40"/>
                <a:gd name="T4" fmla="*/ 32 w 44"/>
                <a:gd name="T5" fmla="*/ 0 h 40"/>
                <a:gd name="T6" fmla="*/ 24 w 44"/>
                <a:gd name="T7" fmla="*/ 0 h 40"/>
                <a:gd name="T8" fmla="*/ 24 w 44"/>
                <a:gd name="T9" fmla="*/ 32 h 40"/>
                <a:gd name="T10" fmla="*/ 20 w 44"/>
                <a:gd name="T11" fmla="*/ 32 h 40"/>
                <a:gd name="T12" fmla="*/ 20 w 44"/>
                <a:gd name="T13" fmla="*/ 0 h 40"/>
                <a:gd name="T14" fmla="*/ 12 w 44"/>
                <a:gd name="T15" fmla="*/ 0 h 40"/>
                <a:gd name="T16" fmla="*/ 12 w 44"/>
                <a:gd name="T17" fmla="*/ 32 h 40"/>
                <a:gd name="T18" fmla="*/ 8 w 44"/>
                <a:gd name="T19" fmla="*/ 32 h 40"/>
                <a:gd name="T20" fmla="*/ 8 w 44"/>
                <a:gd name="T21" fmla="*/ 0 h 40"/>
                <a:gd name="T22" fmla="*/ 0 w 44"/>
                <a:gd name="T23" fmla="*/ 0 h 40"/>
                <a:gd name="T24" fmla="*/ 0 w 44"/>
                <a:gd name="T25" fmla="*/ 38 h 40"/>
                <a:gd name="T26" fmla="*/ 2 w 44"/>
                <a:gd name="T27" fmla="*/ 40 h 40"/>
                <a:gd name="T28" fmla="*/ 42 w 44"/>
                <a:gd name="T29" fmla="*/ 40 h 40"/>
                <a:gd name="T30" fmla="*/ 44 w 44"/>
                <a:gd name="T31" fmla="*/ 38 h 40"/>
                <a:gd name="T32" fmla="*/ 44 w 44"/>
                <a:gd name="T33" fmla="*/ 0 h 40"/>
                <a:gd name="T34" fmla="*/ 36 w 44"/>
                <a:gd name="T35" fmla="*/ 0 h 40"/>
                <a:gd name="T36" fmla="*/ 36 w 44"/>
                <a:gd name="T37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4" h="40">
                  <a:moveTo>
                    <a:pt x="36" y="32"/>
                  </a:moveTo>
                  <a:cubicBezTo>
                    <a:pt x="32" y="32"/>
                    <a:pt x="32" y="32"/>
                    <a:pt x="32" y="32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32"/>
                    <a:pt x="24" y="32"/>
                    <a:pt x="24" y="32"/>
                  </a:cubicBezTo>
                  <a:cubicBezTo>
                    <a:pt x="20" y="32"/>
                    <a:pt x="20" y="32"/>
                    <a:pt x="20" y="3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39"/>
                    <a:pt x="1" y="40"/>
                    <a:pt x="2" y="40"/>
                  </a:cubicBezTo>
                  <a:cubicBezTo>
                    <a:pt x="42" y="40"/>
                    <a:pt x="42" y="40"/>
                    <a:pt x="42" y="40"/>
                  </a:cubicBezTo>
                  <a:cubicBezTo>
                    <a:pt x="43" y="40"/>
                    <a:pt x="44" y="39"/>
                    <a:pt x="44" y="38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6" y="0"/>
                    <a:pt x="36" y="0"/>
                    <a:pt x="36" y="0"/>
                  </a:cubicBezTo>
                  <a:lnTo>
                    <a:pt x="36" y="32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" name="Freeform 6"/>
            <p:cNvSpPr>
              <a:spLocks noEditPoints="1"/>
            </p:cNvSpPr>
            <p:nvPr/>
          </p:nvSpPr>
          <p:spPr bwMode="auto">
            <a:xfrm>
              <a:off x="4775200" y="1474788"/>
              <a:ext cx="342900" cy="114300"/>
            </a:xfrm>
            <a:custGeom>
              <a:avLst/>
              <a:gdLst>
                <a:gd name="T0" fmla="*/ 56 w 60"/>
                <a:gd name="T1" fmla="*/ 8 h 20"/>
                <a:gd name="T2" fmla="*/ 40 w 60"/>
                <a:gd name="T3" fmla="*/ 8 h 20"/>
                <a:gd name="T4" fmla="*/ 40 w 60"/>
                <a:gd name="T5" fmla="*/ 2 h 20"/>
                <a:gd name="T6" fmla="*/ 38 w 60"/>
                <a:gd name="T7" fmla="*/ 0 h 20"/>
                <a:gd name="T8" fmla="*/ 22 w 60"/>
                <a:gd name="T9" fmla="*/ 0 h 20"/>
                <a:gd name="T10" fmla="*/ 20 w 60"/>
                <a:gd name="T11" fmla="*/ 2 h 20"/>
                <a:gd name="T12" fmla="*/ 20 w 60"/>
                <a:gd name="T13" fmla="*/ 8 h 20"/>
                <a:gd name="T14" fmla="*/ 4 w 60"/>
                <a:gd name="T15" fmla="*/ 8 h 20"/>
                <a:gd name="T16" fmla="*/ 0 w 60"/>
                <a:gd name="T17" fmla="*/ 12 h 20"/>
                <a:gd name="T18" fmla="*/ 0 w 60"/>
                <a:gd name="T19" fmla="*/ 16 h 20"/>
                <a:gd name="T20" fmla="*/ 4 w 60"/>
                <a:gd name="T21" fmla="*/ 20 h 20"/>
                <a:gd name="T22" fmla="*/ 56 w 60"/>
                <a:gd name="T23" fmla="*/ 20 h 20"/>
                <a:gd name="T24" fmla="*/ 60 w 60"/>
                <a:gd name="T25" fmla="*/ 16 h 20"/>
                <a:gd name="T26" fmla="*/ 60 w 60"/>
                <a:gd name="T27" fmla="*/ 12 h 20"/>
                <a:gd name="T28" fmla="*/ 56 w 60"/>
                <a:gd name="T29" fmla="*/ 8 h 20"/>
                <a:gd name="T30" fmla="*/ 24 w 60"/>
                <a:gd name="T31" fmla="*/ 8 h 20"/>
                <a:gd name="T32" fmla="*/ 24 w 60"/>
                <a:gd name="T33" fmla="*/ 4 h 20"/>
                <a:gd name="T34" fmla="*/ 36 w 60"/>
                <a:gd name="T35" fmla="*/ 4 h 20"/>
                <a:gd name="T36" fmla="*/ 36 w 60"/>
                <a:gd name="T37" fmla="*/ 8 h 20"/>
                <a:gd name="T38" fmla="*/ 24 w 60"/>
                <a:gd name="T39" fmla="*/ 8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0" h="20">
                  <a:moveTo>
                    <a:pt x="56" y="8"/>
                  </a:moveTo>
                  <a:cubicBezTo>
                    <a:pt x="40" y="8"/>
                    <a:pt x="40" y="8"/>
                    <a:pt x="40" y="8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1"/>
                    <a:pt x="39" y="0"/>
                    <a:pt x="38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1" y="0"/>
                    <a:pt x="20" y="1"/>
                    <a:pt x="20" y="2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10"/>
                    <a:pt x="0" y="1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8"/>
                    <a:pt x="2" y="20"/>
                    <a:pt x="4" y="20"/>
                  </a:cubicBezTo>
                  <a:cubicBezTo>
                    <a:pt x="56" y="20"/>
                    <a:pt x="56" y="20"/>
                    <a:pt x="56" y="20"/>
                  </a:cubicBezTo>
                  <a:cubicBezTo>
                    <a:pt x="58" y="20"/>
                    <a:pt x="60" y="18"/>
                    <a:pt x="60" y="16"/>
                  </a:cubicBezTo>
                  <a:cubicBezTo>
                    <a:pt x="60" y="12"/>
                    <a:pt x="60" y="12"/>
                    <a:pt x="60" y="12"/>
                  </a:cubicBezTo>
                  <a:cubicBezTo>
                    <a:pt x="60" y="10"/>
                    <a:pt x="58" y="8"/>
                    <a:pt x="56" y="8"/>
                  </a:cubicBezTo>
                  <a:close/>
                  <a:moveTo>
                    <a:pt x="24" y="8"/>
                  </a:moveTo>
                  <a:cubicBezTo>
                    <a:pt x="24" y="4"/>
                    <a:pt x="24" y="4"/>
                    <a:pt x="24" y="4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6" y="8"/>
                    <a:pt x="36" y="8"/>
                    <a:pt x="36" y="8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5" name="Freeform 7"/>
          <p:cNvSpPr>
            <a:spLocks/>
          </p:cNvSpPr>
          <p:nvPr/>
        </p:nvSpPr>
        <p:spPr bwMode="auto">
          <a:xfrm>
            <a:off x="4022725" y="1474788"/>
            <a:ext cx="250825" cy="319088"/>
          </a:xfrm>
          <a:custGeom>
            <a:avLst/>
            <a:gdLst>
              <a:gd name="T0" fmla="*/ 40 w 44"/>
              <a:gd name="T1" fmla="*/ 24 h 56"/>
              <a:gd name="T2" fmla="*/ 36 w 44"/>
              <a:gd name="T3" fmla="*/ 28 h 56"/>
              <a:gd name="T4" fmla="*/ 36 w 44"/>
              <a:gd name="T5" fmla="*/ 28 h 56"/>
              <a:gd name="T6" fmla="*/ 36 w 44"/>
              <a:gd name="T7" fmla="*/ 24 h 56"/>
              <a:gd name="T8" fmla="*/ 32 w 44"/>
              <a:gd name="T9" fmla="*/ 20 h 56"/>
              <a:gd name="T10" fmla="*/ 28 w 44"/>
              <a:gd name="T11" fmla="*/ 24 h 56"/>
              <a:gd name="T12" fmla="*/ 28 w 44"/>
              <a:gd name="T13" fmla="*/ 20 h 56"/>
              <a:gd name="T14" fmla="*/ 24 w 44"/>
              <a:gd name="T15" fmla="*/ 16 h 56"/>
              <a:gd name="T16" fmla="*/ 20 w 44"/>
              <a:gd name="T17" fmla="*/ 20 h 56"/>
              <a:gd name="T18" fmla="*/ 20 w 44"/>
              <a:gd name="T19" fmla="*/ 4 h 56"/>
              <a:gd name="T20" fmla="*/ 16 w 44"/>
              <a:gd name="T21" fmla="*/ 0 h 56"/>
              <a:gd name="T22" fmla="*/ 12 w 44"/>
              <a:gd name="T23" fmla="*/ 4 h 56"/>
              <a:gd name="T24" fmla="*/ 12 w 44"/>
              <a:gd name="T25" fmla="*/ 7 h 56"/>
              <a:gd name="T26" fmla="*/ 12 w 44"/>
              <a:gd name="T27" fmla="*/ 28 h 56"/>
              <a:gd name="T28" fmla="*/ 12 w 44"/>
              <a:gd name="T29" fmla="*/ 31 h 56"/>
              <a:gd name="T30" fmla="*/ 11 w 44"/>
              <a:gd name="T31" fmla="*/ 32 h 56"/>
              <a:gd name="T32" fmla="*/ 10 w 44"/>
              <a:gd name="T33" fmla="*/ 32 h 56"/>
              <a:gd name="T34" fmla="*/ 3 w 44"/>
              <a:gd name="T35" fmla="*/ 24 h 56"/>
              <a:gd name="T36" fmla="*/ 0 w 44"/>
              <a:gd name="T37" fmla="*/ 25 h 56"/>
              <a:gd name="T38" fmla="*/ 0 w 44"/>
              <a:gd name="T39" fmla="*/ 28 h 56"/>
              <a:gd name="T40" fmla="*/ 13 w 44"/>
              <a:gd name="T41" fmla="*/ 55 h 56"/>
              <a:gd name="T42" fmla="*/ 15 w 44"/>
              <a:gd name="T43" fmla="*/ 56 h 56"/>
              <a:gd name="T44" fmla="*/ 38 w 44"/>
              <a:gd name="T45" fmla="*/ 56 h 56"/>
              <a:gd name="T46" fmla="*/ 44 w 44"/>
              <a:gd name="T47" fmla="*/ 50 h 56"/>
              <a:gd name="T48" fmla="*/ 44 w 44"/>
              <a:gd name="T49" fmla="*/ 28 h 56"/>
              <a:gd name="T50" fmla="*/ 40 w 44"/>
              <a:gd name="T51" fmla="*/ 24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4" h="56">
                <a:moveTo>
                  <a:pt x="40" y="24"/>
                </a:moveTo>
                <a:cubicBezTo>
                  <a:pt x="38" y="24"/>
                  <a:pt x="36" y="26"/>
                  <a:pt x="36" y="28"/>
                </a:cubicBezTo>
                <a:cubicBezTo>
                  <a:pt x="36" y="28"/>
                  <a:pt x="36" y="28"/>
                  <a:pt x="36" y="28"/>
                </a:cubicBezTo>
                <a:cubicBezTo>
                  <a:pt x="36" y="24"/>
                  <a:pt x="36" y="24"/>
                  <a:pt x="36" y="24"/>
                </a:cubicBezTo>
                <a:cubicBezTo>
                  <a:pt x="36" y="22"/>
                  <a:pt x="34" y="20"/>
                  <a:pt x="32" y="20"/>
                </a:cubicBezTo>
                <a:cubicBezTo>
                  <a:pt x="30" y="20"/>
                  <a:pt x="28" y="22"/>
                  <a:pt x="28" y="24"/>
                </a:cubicBezTo>
                <a:cubicBezTo>
                  <a:pt x="28" y="20"/>
                  <a:pt x="28" y="20"/>
                  <a:pt x="28" y="20"/>
                </a:cubicBezTo>
                <a:cubicBezTo>
                  <a:pt x="28" y="18"/>
                  <a:pt x="26" y="16"/>
                  <a:pt x="24" y="16"/>
                </a:cubicBezTo>
                <a:cubicBezTo>
                  <a:pt x="22" y="16"/>
                  <a:pt x="20" y="18"/>
                  <a:pt x="20" y="20"/>
                </a:cubicBezTo>
                <a:cubicBezTo>
                  <a:pt x="20" y="4"/>
                  <a:pt x="20" y="4"/>
                  <a:pt x="20" y="4"/>
                </a:cubicBezTo>
                <a:cubicBezTo>
                  <a:pt x="20" y="2"/>
                  <a:pt x="18" y="0"/>
                  <a:pt x="16" y="0"/>
                </a:cubicBezTo>
                <a:cubicBezTo>
                  <a:pt x="14" y="0"/>
                  <a:pt x="12" y="2"/>
                  <a:pt x="12" y="4"/>
                </a:cubicBezTo>
                <a:cubicBezTo>
                  <a:pt x="12" y="7"/>
                  <a:pt x="12" y="7"/>
                  <a:pt x="12" y="7"/>
                </a:cubicBezTo>
                <a:cubicBezTo>
                  <a:pt x="12" y="28"/>
                  <a:pt x="12" y="28"/>
                  <a:pt x="12" y="28"/>
                </a:cubicBezTo>
                <a:cubicBezTo>
                  <a:pt x="12" y="31"/>
                  <a:pt x="12" y="31"/>
                  <a:pt x="12" y="31"/>
                </a:cubicBezTo>
                <a:cubicBezTo>
                  <a:pt x="12" y="31"/>
                  <a:pt x="12" y="32"/>
                  <a:pt x="11" y="32"/>
                </a:cubicBezTo>
                <a:cubicBezTo>
                  <a:pt x="11" y="32"/>
                  <a:pt x="10" y="32"/>
                  <a:pt x="10" y="32"/>
                </a:cubicBezTo>
                <a:cubicBezTo>
                  <a:pt x="7" y="28"/>
                  <a:pt x="7" y="24"/>
                  <a:pt x="3" y="24"/>
                </a:cubicBezTo>
                <a:cubicBezTo>
                  <a:pt x="2" y="24"/>
                  <a:pt x="1" y="24"/>
                  <a:pt x="0" y="25"/>
                </a:cubicBezTo>
                <a:cubicBezTo>
                  <a:pt x="0" y="26"/>
                  <a:pt x="0" y="27"/>
                  <a:pt x="0" y="28"/>
                </a:cubicBezTo>
                <a:cubicBezTo>
                  <a:pt x="13" y="55"/>
                  <a:pt x="13" y="55"/>
                  <a:pt x="13" y="55"/>
                </a:cubicBezTo>
                <a:cubicBezTo>
                  <a:pt x="13" y="56"/>
                  <a:pt x="14" y="56"/>
                  <a:pt x="15" y="56"/>
                </a:cubicBezTo>
                <a:cubicBezTo>
                  <a:pt x="18" y="56"/>
                  <a:pt x="30" y="56"/>
                  <a:pt x="38" y="56"/>
                </a:cubicBezTo>
                <a:cubicBezTo>
                  <a:pt x="41" y="56"/>
                  <a:pt x="44" y="53"/>
                  <a:pt x="44" y="50"/>
                </a:cubicBezTo>
                <a:cubicBezTo>
                  <a:pt x="44" y="39"/>
                  <a:pt x="44" y="28"/>
                  <a:pt x="44" y="28"/>
                </a:cubicBezTo>
                <a:cubicBezTo>
                  <a:pt x="44" y="26"/>
                  <a:pt x="42" y="24"/>
                  <a:pt x="40" y="2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6" name="Group 5"/>
          <p:cNvGrpSpPr/>
          <p:nvPr/>
        </p:nvGrpSpPr>
        <p:grpSpPr>
          <a:xfrm>
            <a:off x="3294063" y="1474788"/>
            <a:ext cx="347662" cy="341313"/>
            <a:chOff x="3294063" y="1474788"/>
            <a:chExt cx="347662" cy="341313"/>
          </a:xfrm>
        </p:grpSpPr>
        <p:sp>
          <p:nvSpPr>
            <p:cNvPr id="26" name="Freeform 8"/>
            <p:cNvSpPr>
              <a:spLocks/>
            </p:cNvSpPr>
            <p:nvPr/>
          </p:nvSpPr>
          <p:spPr bwMode="auto">
            <a:xfrm>
              <a:off x="3294063" y="1701801"/>
              <a:ext cx="112712" cy="114300"/>
            </a:xfrm>
            <a:custGeom>
              <a:avLst/>
              <a:gdLst>
                <a:gd name="T0" fmla="*/ 10 w 71"/>
                <a:gd name="T1" fmla="*/ 0 h 72"/>
                <a:gd name="T2" fmla="*/ 3 w 71"/>
                <a:gd name="T3" fmla="*/ 36 h 72"/>
                <a:gd name="T4" fmla="*/ 0 w 71"/>
                <a:gd name="T5" fmla="*/ 72 h 72"/>
                <a:gd name="T6" fmla="*/ 35 w 71"/>
                <a:gd name="T7" fmla="*/ 69 h 72"/>
                <a:gd name="T8" fmla="*/ 71 w 71"/>
                <a:gd name="T9" fmla="*/ 61 h 72"/>
                <a:gd name="T10" fmla="*/ 39 w 71"/>
                <a:gd name="T11" fmla="*/ 33 h 72"/>
                <a:gd name="T12" fmla="*/ 10 w 71"/>
                <a:gd name="T13" fmla="*/ 0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1" h="72">
                  <a:moveTo>
                    <a:pt x="10" y="0"/>
                  </a:moveTo>
                  <a:lnTo>
                    <a:pt x="3" y="36"/>
                  </a:lnTo>
                  <a:lnTo>
                    <a:pt x="0" y="72"/>
                  </a:lnTo>
                  <a:lnTo>
                    <a:pt x="35" y="69"/>
                  </a:lnTo>
                  <a:lnTo>
                    <a:pt x="71" y="61"/>
                  </a:lnTo>
                  <a:lnTo>
                    <a:pt x="39" y="33"/>
                  </a:lnTo>
                  <a:lnTo>
                    <a:pt x="10" y="0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7" name="Freeform 9"/>
            <p:cNvSpPr>
              <a:spLocks/>
            </p:cNvSpPr>
            <p:nvPr/>
          </p:nvSpPr>
          <p:spPr bwMode="auto">
            <a:xfrm>
              <a:off x="3327400" y="1525588"/>
              <a:ext cx="250825" cy="257175"/>
            </a:xfrm>
            <a:custGeom>
              <a:avLst/>
              <a:gdLst>
                <a:gd name="T0" fmla="*/ 58 w 158"/>
                <a:gd name="T1" fmla="*/ 144 h 162"/>
                <a:gd name="T2" fmla="*/ 50 w 158"/>
                <a:gd name="T3" fmla="*/ 133 h 162"/>
                <a:gd name="T4" fmla="*/ 140 w 158"/>
                <a:gd name="T5" fmla="*/ 43 h 162"/>
                <a:gd name="T6" fmla="*/ 119 w 158"/>
                <a:gd name="T7" fmla="*/ 22 h 162"/>
                <a:gd name="T8" fmla="*/ 29 w 158"/>
                <a:gd name="T9" fmla="*/ 111 h 162"/>
                <a:gd name="T10" fmla="*/ 18 w 158"/>
                <a:gd name="T11" fmla="*/ 101 h 162"/>
                <a:gd name="T12" fmla="*/ 108 w 158"/>
                <a:gd name="T13" fmla="*/ 11 h 162"/>
                <a:gd name="T14" fmla="*/ 101 w 158"/>
                <a:gd name="T15" fmla="*/ 0 h 162"/>
                <a:gd name="T16" fmla="*/ 0 w 158"/>
                <a:gd name="T17" fmla="*/ 101 h 162"/>
                <a:gd name="T18" fmla="*/ 58 w 158"/>
                <a:gd name="T19" fmla="*/ 162 h 162"/>
                <a:gd name="T20" fmla="*/ 158 w 158"/>
                <a:gd name="T21" fmla="*/ 61 h 162"/>
                <a:gd name="T22" fmla="*/ 151 w 158"/>
                <a:gd name="T23" fmla="*/ 50 h 162"/>
                <a:gd name="T24" fmla="*/ 58 w 158"/>
                <a:gd name="T25" fmla="*/ 144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8" h="162">
                  <a:moveTo>
                    <a:pt x="58" y="144"/>
                  </a:moveTo>
                  <a:lnTo>
                    <a:pt x="50" y="133"/>
                  </a:lnTo>
                  <a:lnTo>
                    <a:pt x="140" y="43"/>
                  </a:lnTo>
                  <a:lnTo>
                    <a:pt x="119" y="22"/>
                  </a:lnTo>
                  <a:lnTo>
                    <a:pt x="29" y="111"/>
                  </a:lnTo>
                  <a:lnTo>
                    <a:pt x="18" y="101"/>
                  </a:lnTo>
                  <a:lnTo>
                    <a:pt x="108" y="11"/>
                  </a:lnTo>
                  <a:lnTo>
                    <a:pt x="101" y="0"/>
                  </a:lnTo>
                  <a:lnTo>
                    <a:pt x="0" y="101"/>
                  </a:lnTo>
                  <a:lnTo>
                    <a:pt x="58" y="162"/>
                  </a:lnTo>
                  <a:lnTo>
                    <a:pt x="158" y="61"/>
                  </a:lnTo>
                  <a:lnTo>
                    <a:pt x="151" y="50"/>
                  </a:lnTo>
                  <a:lnTo>
                    <a:pt x="58" y="144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8" name="Freeform 10"/>
            <p:cNvSpPr>
              <a:spLocks/>
            </p:cNvSpPr>
            <p:nvPr/>
          </p:nvSpPr>
          <p:spPr bwMode="auto">
            <a:xfrm>
              <a:off x="3503613" y="1474788"/>
              <a:ext cx="138112" cy="136525"/>
            </a:xfrm>
            <a:custGeom>
              <a:avLst/>
              <a:gdLst>
                <a:gd name="T0" fmla="*/ 22 w 24"/>
                <a:gd name="T1" fmla="*/ 12 h 24"/>
                <a:gd name="T2" fmla="*/ 11 w 24"/>
                <a:gd name="T3" fmla="*/ 1 h 24"/>
                <a:gd name="T4" fmla="*/ 5 w 24"/>
                <a:gd name="T5" fmla="*/ 1 h 24"/>
                <a:gd name="T6" fmla="*/ 5 w 24"/>
                <a:gd name="T7" fmla="*/ 1 h 24"/>
                <a:gd name="T8" fmla="*/ 5 w 24"/>
                <a:gd name="T9" fmla="*/ 1 h 24"/>
                <a:gd name="T10" fmla="*/ 0 w 24"/>
                <a:gd name="T11" fmla="*/ 7 h 24"/>
                <a:gd name="T12" fmla="*/ 17 w 24"/>
                <a:gd name="T13" fmla="*/ 24 h 24"/>
                <a:gd name="T14" fmla="*/ 22 w 24"/>
                <a:gd name="T15" fmla="*/ 18 h 24"/>
                <a:gd name="T16" fmla="*/ 22 w 24"/>
                <a:gd name="T17" fmla="*/ 18 h 24"/>
                <a:gd name="T18" fmla="*/ 22 w 24"/>
                <a:gd name="T19" fmla="*/ 18 h 24"/>
                <a:gd name="T20" fmla="*/ 22 w 24"/>
                <a:gd name="T21" fmla="*/ 12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4" h="24">
                  <a:moveTo>
                    <a:pt x="22" y="12"/>
                  </a:moveTo>
                  <a:cubicBezTo>
                    <a:pt x="11" y="1"/>
                    <a:pt x="11" y="1"/>
                    <a:pt x="11" y="1"/>
                  </a:cubicBezTo>
                  <a:cubicBezTo>
                    <a:pt x="9" y="0"/>
                    <a:pt x="7" y="0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17" y="24"/>
                    <a:pt x="17" y="24"/>
                    <a:pt x="17" y="24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2" y="18"/>
                    <a:pt x="22" y="18"/>
                    <a:pt x="22" y="18"/>
                  </a:cubicBezTo>
                  <a:cubicBezTo>
                    <a:pt x="24" y="16"/>
                    <a:pt x="24" y="14"/>
                    <a:pt x="22" y="12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9" name="Freeform 11"/>
          <p:cNvSpPr>
            <a:spLocks/>
          </p:cNvSpPr>
          <p:nvPr/>
        </p:nvSpPr>
        <p:spPr bwMode="auto">
          <a:xfrm>
            <a:off x="2528888" y="1463676"/>
            <a:ext cx="404812" cy="347663"/>
          </a:xfrm>
          <a:custGeom>
            <a:avLst/>
            <a:gdLst>
              <a:gd name="T0" fmla="*/ 19 w 71"/>
              <a:gd name="T1" fmla="*/ 61 h 61"/>
              <a:gd name="T2" fmla="*/ 12 w 71"/>
              <a:gd name="T3" fmla="*/ 57 h 61"/>
              <a:gd name="T4" fmla="*/ 12 w 71"/>
              <a:gd name="T5" fmla="*/ 57 h 61"/>
              <a:gd name="T6" fmla="*/ 12 w 71"/>
              <a:gd name="T7" fmla="*/ 35 h 61"/>
              <a:gd name="T8" fmla="*/ 30 w 71"/>
              <a:gd name="T9" fmla="*/ 18 h 61"/>
              <a:gd name="T10" fmla="*/ 41 w 71"/>
              <a:gd name="T11" fmla="*/ 6 h 61"/>
              <a:gd name="T12" fmla="*/ 61 w 71"/>
              <a:gd name="T13" fmla="*/ 8 h 61"/>
              <a:gd name="T14" fmla="*/ 68 w 71"/>
              <a:gd name="T15" fmla="*/ 30 h 61"/>
              <a:gd name="T16" fmla="*/ 42 w 71"/>
              <a:gd name="T17" fmla="*/ 57 h 61"/>
              <a:gd name="T18" fmla="*/ 37 w 71"/>
              <a:gd name="T19" fmla="*/ 57 h 61"/>
              <a:gd name="T20" fmla="*/ 37 w 71"/>
              <a:gd name="T21" fmla="*/ 53 h 61"/>
              <a:gd name="T22" fmla="*/ 63 w 71"/>
              <a:gd name="T23" fmla="*/ 27 h 61"/>
              <a:gd name="T24" fmla="*/ 57 w 71"/>
              <a:gd name="T25" fmla="*/ 13 h 61"/>
              <a:gd name="T26" fmla="*/ 45 w 71"/>
              <a:gd name="T27" fmla="*/ 10 h 61"/>
              <a:gd name="T28" fmla="*/ 34 w 71"/>
              <a:gd name="T29" fmla="*/ 22 h 61"/>
              <a:gd name="T30" fmla="*/ 16 w 71"/>
              <a:gd name="T31" fmla="*/ 39 h 61"/>
              <a:gd name="T32" fmla="*/ 16 w 71"/>
              <a:gd name="T33" fmla="*/ 53 h 61"/>
              <a:gd name="T34" fmla="*/ 16 w 71"/>
              <a:gd name="T35" fmla="*/ 53 h 61"/>
              <a:gd name="T36" fmla="*/ 23 w 71"/>
              <a:gd name="T37" fmla="*/ 53 h 61"/>
              <a:gd name="T38" fmla="*/ 28 w 71"/>
              <a:gd name="T39" fmla="*/ 48 h 61"/>
              <a:gd name="T40" fmla="*/ 48 w 71"/>
              <a:gd name="T41" fmla="*/ 28 h 61"/>
              <a:gd name="T42" fmla="*/ 49 w 71"/>
              <a:gd name="T43" fmla="*/ 24 h 61"/>
              <a:gd name="T44" fmla="*/ 44 w 71"/>
              <a:gd name="T45" fmla="*/ 26 h 61"/>
              <a:gd name="T46" fmla="*/ 25 w 71"/>
              <a:gd name="T47" fmla="*/ 45 h 61"/>
              <a:gd name="T48" fmla="*/ 21 w 71"/>
              <a:gd name="T49" fmla="*/ 45 h 61"/>
              <a:gd name="T50" fmla="*/ 21 w 71"/>
              <a:gd name="T51" fmla="*/ 41 h 61"/>
              <a:gd name="T52" fmla="*/ 40 w 71"/>
              <a:gd name="T53" fmla="*/ 22 h 61"/>
              <a:gd name="T54" fmla="*/ 53 w 71"/>
              <a:gd name="T55" fmla="*/ 20 h 61"/>
              <a:gd name="T56" fmla="*/ 52 w 71"/>
              <a:gd name="T57" fmla="*/ 32 h 61"/>
              <a:gd name="T58" fmla="*/ 32 w 71"/>
              <a:gd name="T59" fmla="*/ 52 h 61"/>
              <a:gd name="T60" fmla="*/ 27 w 71"/>
              <a:gd name="T61" fmla="*/ 57 h 61"/>
              <a:gd name="T62" fmla="*/ 19 w 71"/>
              <a:gd name="T63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71" h="61">
                <a:moveTo>
                  <a:pt x="19" y="61"/>
                </a:moveTo>
                <a:cubicBezTo>
                  <a:pt x="17" y="61"/>
                  <a:pt x="15" y="60"/>
                  <a:pt x="12" y="57"/>
                </a:cubicBezTo>
                <a:cubicBezTo>
                  <a:pt x="12" y="57"/>
                  <a:pt x="12" y="57"/>
                  <a:pt x="12" y="57"/>
                </a:cubicBezTo>
                <a:cubicBezTo>
                  <a:pt x="10" y="55"/>
                  <a:pt x="0" y="47"/>
                  <a:pt x="12" y="35"/>
                </a:cubicBezTo>
                <a:cubicBezTo>
                  <a:pt x="17" y="31"/>
                  <a:pt x="23" y="24"/>
                  <a:pt x="30" y="18"/>
                </a:cubicBezTo>
                <a:cubicBezTo>
                  <a:pt x="33" y="14"/>
                  <a:pt x="37" y="10"/>
                  <a:pt x="41" y="6"/>
                </a:cubicBezTo>
                <a:cubicBezTo>
                  <a:pt x="48" y="0"/>
                  <a:pt x="53" y="1"/>
                  <a:pt x="61" y="8"/>
                </a:cubicBezTo>
                <a:cubicBezTo>
                  <a:pt x="70" y="17"/>
                  <a:pt x="71" y="26"/>
                  <a:pt x="68" y="30"/>
                </a:cubicBezTo>
                <a:cubicBezTo>
                  <a:pt x="62" y="36"/>
                  <a:pt x="42" y="56"/>
                  <a:pt x="42" y="57"/>
                </a:cubicBezTo>
                <a:cubicBezTo>
                  <a:pt x="40" y="58"/>
                  <a:pt x="39" y="58"/>
                  <a:pt x="37" y="57"/>
                </a:cubicBezTo>
                <a:cubicBezTo>
                  <a:pt x="36" y="56"/>
                  <a:pt x="36" y="54"/>
                  <a:pt x="37" y="53"/>
                </a:cubicBezTo>
                <a:cubicBezTo>
                  <a:pt x="38" y="53"/>
                  <a:pt x="58" y="32"/>
                  <a:pt x="63" y="27"/>
                </a:cubicBezTo>
                <a:cubicBezTo>
                  <a:pt x="64" y="25"/>
                  <a:pt x="65" y="20"/>
                  <a:pt x="57" y="13"/>
                </a:cubicBezTo>
                <a:cubicBezTo>
                  <a:pt x="52" y="8"/>
                  <a:pt x="51" y="5"/>
                  <a:pt x="45" y="10"/>
                </a:cubicBezTo>
                <a:cubicBezTo>
                  <a:pt x="41" y="14"/>
                  <a:pt x="37" y="18"/>
                  <a:pt x="34" y="22"/>
                </a:cubicBezTo>
                <a:cubicBezTo>
                  <a:pt x="27" y="28"/>
                  <a:pt x="21" y="35"/>
                  <a:pt x="16" y="39"/>
                </a:cubicBezTo>
                <a:cubicBezTo>
                  <a:pt x="9" y="47"/>
                  <a:pt x="13" y="51"/>
                  <a:pt x="16" y="53"/>
                </a:cubicBezTo>
                <a:cubicBezTo>
                  <a:pt x="16" y="53"/>
                  <a:pt x="16" y="53"/>
                  <a:pt x="16" y="53"/>
                </a:cubicBezTo>
                <a:cubicBezTo>
                  <a:pt x="18" y="55"/>
                  <a:pt x="20" y="56"/>
                  <a:pt x="23" y="53"/>
                </a:cubicBezTo>
                <a:cubicBezTo>
                  <a:pt x="24" y="52"/>
                  <a:pt x="26" y="50"/>
                  <a:pt x="28" y="48"/>
                </a:cubicBezTo>
                <a:cubicBezTo>
                  <a:pt x="34" y="42"/>
                  <a:pt x="46" y="31"/>
                  <a:pt x="48" y="28"/>
                </a:cubicBezTo>
                <a:cubicBezTo>
                  <a:pt x="49" y="27"/>
                  <a:pt x="50" y="25"/>
                  <a:pt x="49" y="24"/>
                </a:cubicBezTo>
                <a:cubicBezTo>
                  <a:pt x="47" y="23"/>
                  <a:pt x="45" y="25"/>
                  <a:pt x="44" y="26"/>
                </a:cubicBezTo>
                <a:cubicBezTo>
                  <a:pt x="36" y="35"/>
                  <a:pt x="25" y="45"/>
                  <a:pt x="25" y="45"/>
                </a:cubicBezTo>
                <a:cubicBezTo>
                  <a:pt x="24" y="46"/>
                  <a:pt x="22" y="46"/>
                  <a:pt x="21" y="45"/>
                </a:cubicBezTo>
                <a:cubicBezTo>
                  <a:pt x="20" y="44"/>
                  <a:pt x="20" y="42"/>
                  <a:pt x="21" y="41"/>
                </a:cubicBezTo>
                <a:cubicBezTo>
                  <a:pt x="21" y="41"/>
                  <a:pt x="32" y="31"/>
                  <a:pt x="40" y="22"/>
                </a:cubicBezTo>
                <a:cubicBezTo>
                  <a:pt x="45" y="17"/>
                  <a:pt x="50" y="17"/>
                  <a:pt x="53" y="20"/>
                </a:cubicBezTo>
                <a:cubicBezTo>
                  <a:pt x="56" y="23"/>
                  <a:pt x="55" y="28"/>
                  <a:pt x="52" y="32"/>
                </a:cubicBezTo>
                <a:cubicBezTo>
                  <a:pt x="50" y="35"/>
                  <a:pt x="41" y="43"/>
                  <a:pt x="32" y="52"/>
                </a:cubicBezTo>
                <a:cubicBezTo>
                  <a:pt x="30" y="54"/>
                  <a:pt x="28" y="56"/>
                  <a:pt x="27" y="57"/>
                </a:cubicBezTo>
                <a:cubicBezTo>
                  <a:pt x="25" y="60"/>
                  <a:pt x="22" y="61"/>
                  <a:pt x="19" y="6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5" name="Group 4"/>
          <p:cNvGrpSpPr/>
          <p:nvPr/>
        </p:nvGrpSpPr>
        <p:grpSpPr>
          <a:xfrm>
            <a:off x="1839913" y="1474788"/>
            <a:ext cx="358775" cy="358775"/>
            <a:chOff x="1839913" y="1474788"/>
            <a:chExt cx="358775" cy="358775"/>
          </a:xfrm>
        </p:grpSpPr>
        <p:sp>
          <p:nvSpPr>
            <p:cNvPr id="30" name="Freeform 12"/>
            <p:cNvSpPr>
              <a:spLocks/>
            </p:cNvSpPr>
            <p:nvPr/>
          </p:nvSpPr>
          <p:spPr bwMode="auto">
            <a:xfrm>
              <a:off x="1930400" y="1565276"/>
              <a:ext cx="138112" cy="136525"/>
            </a:xfrm>
            <a:custGeom>
              <a:avLst/>
              <a:gdLst>
                <a:gd name="T0" fmla="*/ 58 w 87"/>
                <a:gd name="T1" fmla="*/ 0 h 86"/>
                <a:gd name="T2" fmla="*/ 29 w 87"/>
                <a:gd name="T3" fmla="*/ 0 h 86"/>
                <a:gd name="T4" fmla="*/ 29 w 87"/>
                <a:gd name="T5" fmla="*/ 29 h 86"/>
                <a:gd name="T6" fmla="*/ 0 w 87"/>
                <a:gd name="T7" fmla="*/ 29 h 86"/>
                <a:gd name="T8" fmla="*/ 0 w 87"/>
                <a:gd name="T9" fmla="*/ 58 h 86"/>
                <a:gd name="T10" fmla="*/ 29 w 87"/>
                <a:gd name="T11" fmla="*/ 58 h 86"/>
                <a:gd name="T12" fmla="*/ 29 w 87"/>
                <a:gd name="T13" fmla="*/ 86 h 86"/>
                <a:gd name="T14" fmla="*/ 58 w 87"/>
                <a:gd name="T15" fmla="*/ 86 h 86"/>
                <a:gd name="T16" fmla="*/ 58 w 87"/>
                <a:gd name="T17" fmla="*/ 58 h 86"/>
                <a:gd name="T18" fmla="*/ 87 w 87"/>
                <a:gd name="T19" fmla="*/ 58 h 86"/>
                <a:gd name="T20" fmla="*/ 87 w 87"/>
                <a:gd name="T21" fmla="*/ 29 h 86"/>
                <a:gd name="T22" fmla="*/ 58 w 87"/>
                <a:gd name="T23" fmla="*/ 29 h 86"/>
                <a:gd name="T24" fmla="*/ 58 w 87"/>
                <a:gd name="T25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7" h="86">
                  <a:moveTo>
                    <a:pt x="58" y="0"/>
                  </a:moveTo>
                  <a:lnTo>
                    <a:pt x="29" y="0"/>
                  </a:lnTo>
                  <a:lnTo>
                    <a:pt x="29" y="29"/>
                  </a:lnTo>
                  <a:lnTo>
                    <a:pt x="0" y="29"/>
                  </a:lnTo>
                  <a:lnTo>
                    <a:pt x="0" y="58"/>
                  </a:lnTo>
                  <a:lnTo>
                    <a:pt x="29" y="58"/>
                  </a:lnTo>
                  <a:lnTo>
                    <a:pt x="29" y="86"/>
                  </a:lnTo>
                  <a:lnTo>
                    <a:pt x="58" y="86"/>
                  </a:lnTo>
                  <a:lnTo>
                    <a:pt x="58" y="58"/>
                  </a:lnTo>
                  <a:lnTo>
                    <a:pt x="87" y="58"/>
                  </a:lnTo>
                  <a:lnTo>
                    <a:pt x="87" y="29"/>
                  </a:lnTo>
                  <a:lnTo>
                    <a:pt x="58" y="29"/>
                  </a:lnTo>
                  <a:lnTo>
                    <a:pt x="58" y="0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13"/>
            <p:cNvSpPr>
              <a:spLocks noEditPoints="1"/>
            </p:cNvSpPr>
            <p:nvPr/>
          </p:nvSpPr>
          <p:spPr bwMode="auto">
            <a:xfrm>
              <a:off x="1839913" y="1474788"/>
              <a:ext cx="358775" cy="358775"/>
            </a:xfrm>
            <a:custGeom>
              <a:avLst/>
              <a:gdLst>
                <a:gd name="T0" fmla="*/ 62 w 63"/>
                <a:gd name="T1" fmla="*/ 54 h 63"/>
                <a:gd name="T2" fmla="*/ 51 w 63"/>
                <a:gd name="T3" fmla="*/ 43 h 63"/>
                <a:gd name="T4" fmla="*/ 56 w 63"/>
                <a:gd name="T5" fmla="*/ 28 h 63"/>
                <a:gd name="T6" fmla="*/ 28 w 63"/>
                <a:gd name="T7" fmla="*/ 0 h 63"/>
                <a:gd name="T8" fmla="*/ 0 w 63"/>
                <a:gd name="T9" fmla="*/ 28 h 63"/>
                <a:gd name="T10" fmla="*/ 28 w 63"/>
                <a:gd name="T11" fmla="*/ 56 h 63"/>
                <a:gd name="T12" fmla="*/ 43 w 63"/>
                <a:gd name="T13" fmla="*/ 52 h 63"/>
                <a:gd name="T14" fmla="*/ 54 w 63"/>
                <a:gd name="T15" fmla="*/ 63 h 63"/>
                <a:gd name="T16" fmla="*/ 57 w 63"/>
                <a:gd name="T17" fmla="*/ 63 h 63"/>
                <a:gd name="T18" fmla="*/ 62 w 63"/>
                <a:gd name="T19" fmla="*/ 57 h 63"/>
                <a:gd name="T20" fmla="*/ 62 w 63"/>
                <a:gd name="T21" fmla="*/ 54 h 63"/>
                <a:gd name="T22" fmla="*/ 28 w 63"/>
                <a:gd name="T23" fmla="*/ 48 h 63"/>
                <a:gd name="T24" fmla="*/ 8 w 63"/>
                <a:gd name="T25" fmla="*/ 28 h 63"/>
                <a:gd name="T26" fmla="*/ 28 w 63"/>
                <a:gd name="T27" fmla="*/ 8 h 63"/>
                <a:gd name="T28" fmla="*/ 48 w 63"/>
                <a:gd name="T29" fmla="*/ 28 h 63"/>
                <a:gd name="T30" fmla="*/ 28 w 63"/>
                <a:gd name="T31" fmla="*/ 48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63" h="63">
                  <a:moveTo>
                    <a:pt x="62" y="54"/>
                  </a:moveTo>
                  <a:cubicBezTo>
                    <a:pt x="51" y="43"/>
                    <a:pt x="51" y="43"/>
                    <a:pt x="51" y="43"/>
                  </a:cubicBezTo>
                  <a:cubicBezTo>
                    <a:pt x="54" y="39"/>
                    <a:pt x="56" y="34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ubicBezTo>
                    <a:pt x="12" y="0"/>
                    <a:pt x="0" y="13"/>
                    <a:pt x="0" y="28"/>
                  </a:cubicBezTo>
                  <a:cubicBezTo>
                    <a:pt x="0" y="43"/>
                    <a:pt x="12" y="56"/>
                    <a:pt x="28" y="56"/>
                  </a:cubicBezTo>
                  <a:cubicBezTo>
                    <a:pt x="33" y="56"/>
                    <a:pt x="39" y="54"/>
                    <a:pt x="43" y="52"/>
                  </a:cubicBezTo>
                  <a:cubicBezTo>
                    <a:pt x="54" y="63"/>
                    <a:pt x="54" y="63"/>
                    <a:pt x="54" y="63"/>
                  </a:cubicBezTo>
                  <a:cubicBezTo>
                    <a:pt x="55" y="63"/>
                    <a:pt x="56" y="63"/>
                    <a:pt x="57" y="63"/>
                  </a:cubicBezTo>
                  <a:cubicBezTo>
                    <a:pt x="62" y="57"/>
                    <a:pt x="62" y="57"/>
                    <a:pt x="62" y="57"/>
                  </a:cubicBezTo>
                  <a:cubicBezTo>
                    <a:pt x="63" y="56"/>
                    <a:pt x="63" y="55"/>
                    <a:pt x="62" y="54"/>
                  </a:cubicBezTo>
                  <a:close/>
                  <a:moveTo>
                    <a:pt x="28" y="48"/>
                  </a:moveTo>
                  <a:cubicBezTo>
                    <a:pt x="17" y="48"/>
                    <a:pt x="8" y="39"/>
                    <a:pt x="8" y="28"/>
                  </a:cubicBezTo>
                  <a:cubicBezTo>
                    <a:pt x="8" y="17"/>
                    <a:pt x="17" y="8"/>
                    <a:pt x="28" y="8"/>
                  </a:cubicBezTo>
                  <a:cubicBezTo>
                    <a:pt x="39" y="8"/>
                    <a:pt x="48" y="17"/>
                    <a:pt x="48" y="28"/>
                  </a:cubicBezTo>
                  <a:cubicBezTo>
                    <a:pt x="48" y="39"/>
                    <a:pt x="39" y="48"/>
                    <a:pt x="28" y="48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2" name="Freeform 14"/>
          <p:cNvSpPr>
            <a:spLocks/>
          </p:cNvSpPr>
          <p:nvPr/>
        </p:nvSpPr>
        <p:spPr bwMode="auto">
          <a:xfrm>
            <a:off x="3362325" y="2522538"/>
            <a:ext cx="250825" cy="46038"/>
          </a:xfrm>
          <a:custGeom>
            <a:avLst/>
            <a:gdLst>
              <a:gd name="T0" fmla="*/ 43 w 44"/>
              <a:gd name="T1" fmla="*/ 0 h 8"/>
              <a:gd name="T2" fmla="*/ 1 w 44"/>
              <a:gd name="T3" fmla="*/ 0 h 8"/>
              <a:gd name="T4" fmla="*/ 0 w 44"/>
              <a:gd name="T5" fmla="*/ 1 h 8"/>
              <a:gd name="T6" fmla="*/ 0 w 44"/>
              <a:gd name="T7" fmla="*/ 7 h 8"/>
              <a:gd name="T8" fmla="*/ 1 w 44"/>
              <a:gd name="T9" fmla="*/ 8 h 8"/>
              <a:gd name="T10" fmla="*/ 43 w 44"/>
              <a:gd name="T11" fmla="*/ 8 h 8"/>
              <a:gd name="T12" fmla="*/ 44 w 44"/>
              <a:gd name="T13" fmla="*/ 7 h 8"/>
              <a:gd name="T14" fmla="*/ 44 w 44"/>
              <a:gd name="T15" fmla="*/ 1 h 8"/>
              <a:gd name="T16" fmla="*/ 43 w 44"/>
              <a:gd name="T1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4" h="8">
                <a:moveTo>
                  <a:pt x="43" y="0"/>
                </a:moveTo>
                <a:cubicBezTo>
                  <a:pt x="1" y="0"/>
                  <a:pt x="1" y="0"/>
                  <a:pt x="1" y="0"/>
                </a:cubicBezTo>
                <a:cubicBezTo>
                  <a:pt x="0" y="0"/>
                  <a:pt x="0" y="0"/>
                  <a:pt x="0" y="1"/>
                </a:cubicBezTo>
                <a:cubicBezTo>
                  <a:pt x="0" y="7"/>
                  <a:pt x="0" y="7"/>
                  <a:pt x="0" y="7"/>
                </a:cubicBezTo>
                <a:cubicBezTo>
                  <a:pt x="0" y="8"/>
                  <a:pt x="0" y="8"/>
                  <a:pt x="1" y="8"/>
                </a:cubicBezTo>
                <a:cubicBezTo>
                  <a:pt x="43" y="8"/>
                  <a:pt x="43" y="8"/>
                  <a:pt x="43" y="8"/>
                </a:cubicBezTo>
                <a:cubicBezTo>
                  <a:pt x="44" y="8"/>
                  <a:pt x="44" y="8"/>
                  <a:pt x="44" y="7"/>
                </a:cubicBezTo>
                <a:cubicBezTo>
                  <a:pt x="44" y="1"/>
                  <a:pt x="44" y="1"/>
                  <a:pt x="44" y="1"/>
                </a:cubicBezTo>
                <a:cubicBezTo>
                  <a:pt x="44" y="0"/>
                  <a:pt x="44" y="0"/>
                  <a:pt x="43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" name="Freeform 15"/>
          <p:cNvSpPr>
            <a:spLocks/>
          </p:cNvSpPr>
          <p:nvPr/>
        </p:nvSpPr>
        <p:spPr bwMode="auto">
          <a:xfrm>
            <a:off x="3316288" y="2249488"/>
            <a:ext cx="341312" cy="249238"/>
          </a:xfrm>
          <a:custGeom>
            <a:avLst/>
            <a:gdLst>
              <a:gd name="T0" fmla="*/ 60 w 60"/>
              <a:gd name="T1" fmla="*/ 6 h 44"/>
              <a:gd name="T2" fmla="*/ 54 w 60"/>
              <a:gd name="T3" fmla="*/ 0 h 44"/>
              <a:gd name="T4" fmla="*/ 48 w 60"/>
              <a:gd name="T5" fmla="*/ 6 h 44"/>
              <a:gd name="T6" fmla="*/ 51 w 60"/>
              <a:gd name="T7" fmla="*/ 11 h 44"/>
              <a:gd name="T8" fmla="*/ 40 w 60"/>
              <a:gd name="T9" fmla="*/ 32 h 44"/>
              <a:gd name="T10" fmla="*/ 33 w 60"/>
              <a:gd name="T11" fmla="*/ 11 h 44"/>
              <a:gd name="T12" fmla="*/ 36 w 60"/>
              <a:gd name="T13" fmla="*/ 6 h 44"/>
              <a:gd name="T14" fmla="*/ 30 w 60"/>
              <a:gd name="T15" fmla="*/ 0 h 44"/>
              <a:gd name="T16" fmla="*/ 24 w 60"/>
              <a:gd name="T17" fmla="*/ 6 h 44"/>
              <a:gd name="T18" fmla="*/ 27 w 60"/>
              <a:gd name="T19" fmla="*/ 11 h 44"/>
              <a:gd name="T20" fmla="*/ 20 w 60"/>
              <a:gd name="T21" fmla="*/ 32 h 44"/>
              <a:gd name="T22" fmla="*/ 9 w 60"/>
              <a:gd name="T23" fmla="*/ 11 h 44"/>
              <a:gd name="T24" fmla="*/ 12 w 60"/>
              <a:gd name="T25" fmla="*/ 6 h 44"/>
              <a:gd name="T26" fmla="*/ 6 w 60"/>
              <a:gd name="T27" fmla="*/ 0 h 44"/>
              <a:gd name="T28" fmla="*/ 0 w 60"/>
              <a:gd name="T29" fmla="*/ 6 h 44"/>
              <a:gd name="T30" fmla="*/ 4 w 60"/>
              <a:gd name="T31" fmla="*/ 12 h 44"/>
              <a:gd name="T32" fmla="*/ 8 w 60"/>
              <a:gd name="T33" fmla="*/ 44 h 44"/>
              <a:gd name="T34" fmla="*/ 52 w 60"/>
              <a:gd name="T35" fmla="*/ 44 h 44"/>
              <a:gd name="T36" fmla="*/ 56 w 60"/>
              <a:gd name="T37" fmla="*/ 12 h 44"/>
              <a:gd name="T38" fmla="*/ 60 w 60"/>
              <a:gd name="T39" fmla="*/ 6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60" h="44">
                <a:moveTo>
                  <a:pt x="60" y="6"/>
                </a:moveTo>
                <a:cubicBezTo>
                  <a:pt x="60" y="3"/>
                  <a:pt x="57" y="0"/>
                  <a:pt x="54" y="0"/>
                </a:cubicBezTo>
                <a:cubicBezTo>
                  <a:pt x="51" y="0"/>
                  <a:pt x="48" y="3"/>
                  <a:pt x="48" y="6"/>
                </a:cubicBezTo>
                <a:cubicBezTo>
                  <a:pt x="48" y="8"/>
                  <a:pt x="49" y="10"/>
                  <a:pt x="51" y="11"/>
                </a:cubicBezTo>
                <a:cubicBezTo>
                  <a:pt x="40" y="32"/>
                  <a:pt x="40" y="32"/>
                  <a:pt x="40" y="32"/>
                </a:cubicBezTo>
                <a:cubicBezTo>
                  <a:pt x="33" y="11"/>
                  <a:pt x="33" y="11"/>
                  <a:pt x="33" y="11"/>
                </a:cubicBezTo>
                <a:cubicBezTo>
                  <a:pt x="35" y="10"/>
                  <a:pt x="36" y="8"/>
                  <a:pt x="36" y="6"/>
                </a:cubicBezTo>
                <a:cubicBezTo>
                  <a:pt x="36" y="3"/>
                  <a:pt x="33" y="0"/>
                  <a:pt x="30" y="0"/>
                </a:cubicBezTo>
                <a:cubicBezTo>
                  <a:pt x="27" y="0"/>
                  <a:pt x="24" y="3"/>
                  <a:pt x="24" y="6"/>
                </a:cubicBezTo>
                <a:cubicBezTo>
                  <a:pt x="24" y="8"/>
                  <a:pt x="25" y="10"/>
                  <a:pt x="27" y="11"/>
                </a:cubicBezTo>
                <a:cubicBezTo>
                  <a:pt x="20" y="32"/>
                  <a:pt x="20" y="32"/>
                  <a:pt x="20" y="32"/>
                </a:cubicBezTo>
                <a:cubicBezTo>
                  <a:pt x="9" y="11"/>
                  <a:pt x="9" y="11"/>
                  <a:pt x="9" y="11"/>
                </a:cubicBezTo>
                <a:cubicBezTo>
                  <a:pt x="11" y="10"/>
                  <a:pt x="12" y="8"/>
                  <a:pt x="12" y="6"/>
                </a:cubicBezTo>
                <a:cubicBezTo>
                  <a:pt x="12" y="3"/>
                  <a:pt x="9" y="0"/>
                  <a:pt x="6" y="0"/>
                </a:cubicBezTo>
                <a:cubicBezTo>
                  <a:pt x="3" y="0"/>
                  <a:pt x="0" y="3"/>
                  <a:pt x="0" y="6"/>
                </a:cubicBezTo>
                <a:cubicBezTo>
                  <a:pt x="0" y="9"/>
                  <a:pt x="2" y="11"/>
                  <a:pt x="4" y="12"/>
                </a:cubicBezTo>
                <a:cubicBezTo>
                  <a:pt x="8" y="44"/>
                  <a:pt x="8" y="44"/>
                  <a:pt x="8" y="44"/>
                </a:cubicBezTo>
                <a:cubicBezTo>
                  <a:pt x="52" y="44"/>
                  <a:pt x="52" y="44"/>
                  <a:pt x="52" y="44"/>
                </a:cubicBezTo>
                <a:cubicBezTo>
                  <a:pt x="56" y="12"/>
                  <a:pt x="56" y="12"/>
                  <a:pt x="56" y="12"/>
                </a:cubicBezTo>
                <a:cubicBezTo>
                  <a:pt x="58" y="11"/>
                  <a:pt x="60" y="9"/>
                  <a:pt x="60" y="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" name="Freeform 16"/>
          <p:cNvSpPr>
            <a:spLocks/>
          </p:cNvSpPr>
          <p:nvPr/>
        </p:nvSpPr>
        <p:spPr bwMode="auto">
          <a:xfrm>
            <a:off x="4752975" y="2225676"/>
            <a:ext cx="90487" cy="46038"/>
          </a:xfrm>
          <a:custGeom>
            <a:avLst/>
            <a:gdLst>
              <a:gd name="T0" fmla="*/ 16 w 16"/>
              <a:gd name="T1" fmla="*/ 0 h 8"/>
              <a:gd name="T2" fmla="*/ 4 w 16"/>
              <a:gd name="T3" fmla="*/ 0 h 8"/>
              <a:gd name="T4" fmla="*/ 0 w 16"/>
              <a:gd name="T5" fmla="*/ 4 h 8"/>
              <a:gd name="T6" fmla="*/ 0 w 16"/>
              <a:gd name="T7" fmla="*/ 8 h 8"/>
              <a:gd name="T8" fmla="*/ 16 w 16"/>
              <a:gd name="T9" fmla="*/ 8 h 8"/>
              <a:gd name="T10" fmla="*/ 16 w 16"/>
              <a:gd name="T11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8">
                <a:moveTo>
                  <a:pt x="16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8"/>
                  <a:pt x="0" y="8"/>
                  <a:pt x="0" y="8"/>
                </a:cubicBezTo>
                <a:cubicBezTo>
                  <a:pt x="16" y="8"/>
                  <a:pt x="16" y="8"/>
                  <a:pt x="16" y="8"/>
                </a:cubicBezTo>
                <a:lnTo>
                  <a:pt x="16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" name="Rectangle 17"/>
          <p:cNvSpPr>
            <a:spLocks noChangeArrowheads="1"/>
          </p:cNvSpPr>
          <p:nvPr/>
        </p:nvSpPr>
        <p:spPr bwMode="auto">
          <a:xfrm>
            <a:off x="4867275" y="2225676"/>
            <a:ext cx="112712" cy="4603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" name="Freeform 18"/>
          <p:cNvSpPr>
            <a:spLocks/>
          </p:cNvSpPr>
          <p:nvPr/>
        </p:nvSpPr>
        <p:spPr bwMode="auto">
          <a:xfrm>
            <a:off x="5003800" y="2225676"/>
            <a:ext cx="114300" cy="46038"/>
          </a:xfrm>
          <a:custGeom>
            <a:avLst/>
            <a:gdLst>
              <a:gd name="T0" fmla="*/ 16 w 20"/>
              <a:gd name="T1" fmla="*/ 0 h 8"/>
              <a:gd name="T2" fmla="*/ 0 w 20"/>
              <a:gd name="T3" fmla="*/ 0 h 8"/>
              <a:gd name="T4" fmla="*/ 0 w 20"/>
              <a:gd name="T5" fmla="*/ 8 h 8"/>
              <a:gd name="T6" fmla="*/ 20 w 20"/>
              <a:gd name="T7" fmla="*/ 8 h 8"/>
              <a:gd name="T8" fmla="*/ 20 w 20"/>
              <a:gd name="T9" fmla="*/ 4 h 8"/>
              <a:gd name="T10" fmla="*/ 16 w 20"/>
              <a:gd name="T11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" h="8">
                <a:moveTo>
                  <a:pt x="16" y="0"/>
                </a:moveTo>
                <a:cubicBezTo>
                  <a:pt x="0" y="0"/>
                  <a:pt x="0" y="0"/>
                  <a:pt x="0" y="0"/>
                </a:cubicBezTo>
                <a:cubicBezTo>
                  <a:pt x="0" y="8"/>
                  <a:pt x="0" y="8"/>
                  <a:pt x="0" y="8"/>
                </a:cubicBezTo>
                <a:cubicBezTo>
                  <a:pt x="20" y="8"/>
                  <a:pt x="20" y="8"/>
                  <a:pt x="20" y="8"/>
                </a:cubicBezTo>
                <a:cubicBezTo>
                  <a:pt x="20" y="4"/>
                  <a:pt x="20" y="4"/>
                  <a:pt x="20" y="4"/>
                </a:cubicBezTo>
                <a:cubicBezTo>
                  <a:pt x="20" y="2"/>
                  <a:pt x="18" y="0"/>
                  <a:pt x="1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" name="Freeform 19"/>
          <p:cNvSpPr>
            <a:spLocks noEditPoints="1"/>
          </p:cNvSpPr>
          <p:nvPr/>
        </p:nvSpPr>
        <p:spPr bwMode="auto">
          <a:xfrm>
            <a:off x="4752975" y="2293938"/>
            <a:ext cx="365125" cy="274638"/>
          </a:xfrm>
          <a:custGeom>
            <a:avLst/>
            <a:gdLst>
              <a:gd name="T0" fmla="*/ 0 w 64"/>
              <a:gd name="T1" fmla="*/ 44 h 48"/>
              <a:gd name="T2" fmla="*/ 4 w 64"/>
              <a:gd name="T3" fmla="*/ 48 h 48"/>
              <a:gd name="T4" fmla="*/ 60 w 64"/>
              <a:gd name="T5" fmla="*/ 48 h 48"/>
              <a:gd name="T6" fmla="*/ 64 w 64"/>
              <a:gd name="T7" fmla="*/ 44 h 48"/>
              <a:gd name="T8" fmla="*/ 64 w 64"/>
              <a:gd name="T9" fmla="*/ 0 h 48"/>
              <a:gd name="T10" fmla="*/ 0 w 64"/>
              <a:gd name="T11" fmla="*/ 0 h 48"/>
              <a:gd name="T12" fmla="*/ 0 w 64"/>
              <a:gd name="T13" fmla="*/ 44 h 48"/>
              <a:gd name="T14" fmla="*/ 32 w 64"/>
              <a:gd name="T15" fmla="*/ 12 h 48"/>
              <a:gd name="T16" fmla="*/ 48 w 64"/>
              <a:gd name="T17" fmla="*/ 8 h 48"/>
              <a:gd name="T18" fmla="*/ 52 w 64"/>
              <a:gd name="T19" fmla="*/ 8 h 48"/>
              <a:gd name="T20" fmla="*/ 44 w 64"/>
              <a:gd name="T21" fmla="*/ 40 h 48"/>
              <a:gd name="T22" fmla="*/ 36 w 64"/>
              <a:gd name="T23" fmla="*/ 40 h 48"/>
              <a:gd name="T24" fmla="*/ 42 w 64"/>
              <a:gd name="T25" fmla="*/ 18 h 48"/>
              <a:gd name="T26" fmla="*/ 32 w 64"/>
              <a:gd name="T27" fmla="*/ 20 h 48"/>
              <a:gd name="T28" fmla="*/ 32 w 64"/>
              <a:gd name="T29" fmla="*/ 12 h 48"/>
              <a:gd name="T30" fmla="*/ 8 w 64"/>
              <a:gd name="T31" fmla="*/ 20 h 48"/>
              <a:gd name="T32" fmla="*/ 16 w 64"/>
              <a:gd name="T33" fmla="*/ 20 h 48"/>
              <a:gd name="T34" fmla="*/ 16 w 64"/>
              <a:gd name="T35" fmla="*/ 12 h 48"/>
              <a:gd name="T36" fmla="*/ 20 w 64"/>
              <a:gd name="T37" fmla="*/ 12 h 48"/>
              <a:gd name="T38" fmla="*/ 20 w 64"/>
              <a:gd name="T39" fmla="*/ 20 h 48"/>
              <a:gd name="T40" fmla="*/ 28 w 64"/>
              <a:gd name="T41" fmla="*/ 20 h 48"/>
              <a:gd name="T42" fmla="*/ 28 w 64"/>
              <a:gd name="T43" fmla="*/ 24 h 48"/>
              <a:gd name="T44" fmla="*/ 20 w 64"/>
              <a:gd name="T45" fmla="*/ 24 h 48"/>
              <a:gd name="T46" fmla="*/ 20 w 64"/>
              <a:gd name="T47" fmla="*/ 32 h 48"/>
              <a:gd name="T48" fmla="*/ 16 w 64"/>
              <a:gd name="T49" fmla="*/ 32 h 48"/>
              <a:gd name="T50" fmla="*/ 16 w 64"/>
              <a:gd name="T51" fmla="*/ 24 h 48"/>
              <a:gd name="T52" fmla="*/ 8 w 64"/>
              <a:gd name="T53" fmla="*/ 24 h 48"/>
              <a:gd name="T54" fmla="*/ 8 w 64"/>
              <a:gd name="T55" fmla="*/ 2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64" h="48">
                <a:moveTo>
                  <a:pt x="0" y="44"/>
                </a:moveTo>
                <a:cubicBezTo>
                  <a:pt x="0" y="46"/>
                  <a:pt x="2" y="48"/>
                  <a:pt x="4" y="48"/>
                </a:cubicBezTo>
                <a:cubicBezTo>
                  <a:pt x="60" y="48"/>
                  <a:pt x="60" y="48"/>
                  <a:pt x="60" y="48"/>
                </a:cubicBezTo>
                <a:cubicBezTo>
                  <a:pt x="62" y="48"/>
                  <a:pt x="64" y="46"/>
                  <a:pt x="64" y="44"/>
                </a:cubicBezTo>
                <a:cubicBezTo>
                  <a:pt x="64" y="0"/>
                  <a:pt x="64" y="0"/>
                  <a:pt x="64" y="0"/>
                </a:cubicBezTo>
                <a:cubicBezTo>
                  <a:pt x="0" y="0"/>
                  <a:pt x="0" y="0"/>
                  <a:pt x="0" y="0"/>
                </a:cubicBezTo>
                <a:lnTo>
                  <a:pt x="0" y="44"/>
                </a:lnTo>
                <a:close/>
                <a:moveTo>
                  <a:pt x="32" y="12"/>
                </a:moveTo>
                <a:cubicBezTo>
                  <a:pt x="48" y="8"/>
                  <a:pt x="48" y="8"/>
                  <a:pt x="48" y="8"/>
                </a:cubicBezTo>
                <a:cubicBezTo>
                  <a:pt x="52" y="8"/>
                  <a:pt x="52" y="8"/>
                  <a:pt x="52" y="8"/>
                </a:cubicBezTo>
                <a:cubicBezTo>
                  <a:pt x="44" y="40"/>
                  <a:pt x="44" y="40"/>
                  <a:pt x="44" y="40"/>
                </a:cubicBezTo>
                <a:cubicBezTo>
                  <a:pt x="36" y="40"/>
                  <a:pt x="36" y="40"/>
                  <a:pt x="36" y="40"/>
                </a:cubicBezTo>
                <a:cubicBezTo>
                  <a:pt x="42" y="18"/>
                  <a:pt x="42" y="18"/>
                  <a:pt x="42" y="18"/>
                </a:cubicBezTo>
                <a:cubicBezTo>
                  <a:pt x="32" y="20"/>
                  <a:pt x="32" y="20"/>
                  <a:pt x="32" y="20"/>
                </a:cubicBezTo>
                <a:lnTo>
                  <a:pt x="32" y="12"/>
                </a:lnTo>
                <a:close/>
                <a:moveTo>
                  <a:pt x="8" y="20"/>
                </a:moveTo>
                <a:cubicBezTo>
                  <a:pt x="16" y="20"/>
                  <a:pt x="16" y="20"/>
                  <a:pt x="16" y="20"/>
                </a:cubicBezTo>
                <a:cubicBezTo>
                  <a:pt x="16" y="12"/>
                  <a:pt x="16" y="12"/>
                  <a:pt x="16" y="12"/>
                </a:cubicBezTo>
                <a:cubicBezTo>
                  <a:pt x="20" y="12"/>
                  <a:pt x="20" y="12"/>
                  <a:pt x="20" y="12"/>
                </a:cubicBezTo>
                <a:cubicBezTo>
                  <a:pt x="20" y="20"/>
                  <a:pt x="20" y="20"/>
                  <a:pt x="20" y="20"/>
                </a:cubicBezTo>
                <a:cubicBezTo>
                  <a:pt x="28" y="20"/>
                  <a:pt x="28" y="20"/>
                  <a:pt x="28" y="20"/>
                </a:cubicBezTo>
                <a:cubicBezTo>
                  <a:pt x="28" y="24"/>
                  <a:pt x="28" y="24"/>
                  <a:pt x="28" y="24"/>
                </a:cubicBezTo>
                <a:cubicBezTo>
                  <a:pt x="20" y="24"/>
                  <a:pt x="20" y="24"/>
                  <a:pt x="20" y="24"/>
                </a:cubicBezTo>
                <a:cubicBezTo>
                  <a:pt x="20" y="32"/>
                  <a:pt x="20" y="32"/>
                  <a:pt x="20" y="32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16" y="24"/>
                  <a:pt x="16" y="24"/>
                </a:cubicBezTo>
                <a:cubicBezTo>
                  <a:pt x="8" y="24"/>
                  <a:pt x="8" y="24"/>
                  <a:pt x="8" y="24"/>
                </a:cubicBezTo>
                <a:lnTo>
                  <a:pt x="8" y="2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" name="Freeform 20"/>
          <p:cNvSpPr>
            <a:spLocks/>
          </p:cNvSpPr>
          <p:nvPr/>
        </p:nvSpPr>
        <p:spPr bwMode="auto">
          <a:xfrm>
            <a:off x="2574925" y="2192338"/>
            <a:ext cx="354012" cy="323850"/>
          </a:xfrm>
          <a:custGeom>
            <a:avLst/>
            <a:gdLst>
              <a:gd name="T0" fmla="*/ 46 w 62"/>
              <a:gd name="T1" fmla="*/ 3 h 57"/>
              <a:gd name="T2" fmla="*/ 25 w 62"/>
              <a:gd name="T3" fmla="*/ 4 h 57"/>
              <a:gd name="T4" fmla="*/ 4 w 62"/>
              <a:gd name="T5" fmla="*/ 8 h 57"/>
              <a:gd name="T6" fmla="*/ 1 w 62"/>
              <a:gd name="T7" fmla="*/ 8 h 57"/>
              <a:gd name="T8" fmla="*/ 1 w 62"/>
              <a:gd name="T9" fmla="*/ 11 h 57"/>
              <a:gd name="T10" fmla="*/ 28 w 62"/>
              <a:gd name="T11" fmla="*/ 56 h 57"/>
              <a:gd name="T12" fmla="*/ 30 w 62"/>
              <a:gd name="T13" fmla="*/ 57 h 57"/>
              <a:gd name="T14" fmla="*/ 32 w 62"/>
              <a:gd name="T15" fmla="*/ 57 h 57"/>
              <a:gd name="T16" fmla="*/ 32 w 62"/>
              <a:gd name="T17" fmla="*/ 53 h 57"/>
              <a:gd name="T18" fmla="*/ 20 w 62"/>
              <a:gd name="T19" fmla="*/ 33 h 57"/>
              <a:gd name="T20" fmla="*/ 41 w 62"/>
              <a:gd name="T21" fmla="*/ 30 h 57"/>
              <a:gd name="T22" fmla="*/ 62 w 62"/>
              <a:gd name="T23" fmla="*/ 28 h 57"/>
              <a:gd name="T24" fmla="*/ 46 w 62"/>
              <a:gd name="T25" fmla="*/ 3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2" h="57">
                <a:moveTo>
                  <a:pt x="46" y="3"/>
                </a:moveTo>
                <a:cubicBezTo>
                  <a:pt x="46" y="3"/>
                  <a:pt x="36" y="8"/>
                  <a:pt x="25" y="4"/>
                </a:cubicBezTo>
                <a:cubicBezTo>
                  <a:pt x="14" y="0"/>
                  <a:pt x="9" y="2"/>
                  <a:pt x="4" y="8"/>
                </a:cubicBezTo>
                <a:cubicBezTo>
                  <a:pt x="3" y="7"/>
                  <a:pt x="2" y="7"/>
                  <a:pt x="1" y="8"/>
                </a:cubicBezTo>
                <a:cubicBezTo>
                  <a:pt x="0" y="8"/>
                  <a:pt x="0" y="10"/>
                  <a:pt x="1" y="11"/>
                </a:cubicBezTo>
                <a:cubicBezTo>
                  <a:pt x="28" y="56"/>
                  <a:pt x="28" y="56"/>
                  <a:pt x="28" y="56"/>
                </a:cubicBezTo>
                <a:cubicBezTo>
                  <a:pt x="28" y="57"/>
                  <a:pt x="29" y="57"/>
                  <a:pt x="30" y="57"/>
                </a:cubicBezTo>
                <a:cubicBezTo>
                  <a:pt x="31" y="57"/>
                  <a:pt x="31" y="57"/>
                  <a:pt x="32" y="57"/>
                </a:cubicBezTo>
                <a:cubicBezTo>
                  <a:pt x="33" y="56"/>
                  <a:pt x="33" y="54"/>
                  <a:pt x="32" y="53"/>
                </a:cubicBezTo>
                <a:cubicBezTo>
                  <a:pt x="20" y="33"/>
                  <a:pt x="20" y="33"/>
                  <a:pt x="20" y="33"/>
                </a:cubicBezTo>
                <a:cubicBezTo>
                  <a:pt x="25" y="27"/>
                  <a:pt x="30" y="26"/>
                  <a:pt x="41" y="30"/>
                </a:cubicBezTo>
                <a:cubicBezTo>
                  <a:pt x="52" y="33"/>
                  <a:pt x="62" y="28"/>
                  <a:pt x="62" y="28"/>
                </a:cubicBezTo>
                <a:lnTo>
                  <a:pt x="46" y="3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" name="Freeform 21"/>
          <p:cNvSpPr>
            <a:spLocks/>
          </p:cNvSpPr>
          <p:nvPr/>
        </p:nvSpPr>
        <p:spPr bwMode="auto">
          <a:xfrm>
            <a:off x="4022725" y="2232026"/>
            <a:ext cx="365125" cy="336550"/>
          </a:xfrm>
          <a:custGeom>
            <a:avLst/>
            <a:gdLst>
              <a:gd name="T0" fmla="*/ 112 w 230"/>
              <a:gd name="T1" fmla="*/ 0 h 212"/>
              <a:gd name="T2" fmla="*/ 144 w 230"/>
              <a:gd name="T3" fmla="*/ 82 h 212"/>
              <a:gd name="T4" fmla="*/ 230 w 230"/>
              <a:gd name="T5" fmla="*/ 82 h 212"/>
              <a:gd name="T6" fmla="*/ 155 w 230"/>
              <a:gd name="T7" fmla="*/ 133 h 212"/>
              <a:gd name="T8" fmla="*/ 187 w 230"/>
              <a:gd name="T9" fmla="*/ 212 h 212"/>
              <a:gd name="T10" fmla="*/ 112 w 230"/>
              <a:gd name="T11" fmla="*/ 165 h 212"/>
              <a:gd name="T12" fmla="*/ 43 w 230"/>
              <a:gd name="T13" fmla="*/ 212 h 212"/>
              <a:gd name="T14" fmla="*/ 68 w 230"/>
              <a:gd name="T15" fmla="*/ 133 h 212"/>
              <a:gd name="T16" fmla="*/ 0 w 230"/>
              <a:gd name="T17" fmla="*/ 82 h 212"/>
              <a:gd name="T18" fmla="*/ 86 w 230"/>
              <a:gd name="T19" fmla="*/ 82 h 212"/>
              <a:gd name="T20" fmla="*/ 112 w 230"/>
              <a:gd name="T21" fmla="*/ 0 h 2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30" h="212">
                <a:moveTo>
                  <a:pt x="112" y="0"/>
                </a:moveTo>
                <a:lnTo>
                  <a:pt x="144" y="82"/>
                </a:lnTo>
                <a:lnTo>
                  <a:pt x="230" y="82"/>
                </a:lnTo>
                <a:lnTo>
                  <a:pt x="155" y="133"/>
                </a:lnTo>
                <a:lnTo>
                  <a:pt x="187" y="212"/>
                </a:lnTo>
                <a:lnTo>
                  <a:pt x="112" y="165"/>
                </a:lnTo>
                <a:lnTo>
                  <a:pt x="43" y="212"/>
                </a:lnTo>
                <a:lnTo>
                  <a:pt x="68" y="133"/>
                </a:lnTo>
                <a:lnTo>
                  <a:pt x="0" y="82"/>
                </a:lnTo>
                <a:lnTo>
                  <a:pt x="86" y="82"/>
                </a:lnTo>
                <a:lnTo>
                  <a:pt x="112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" name="Freeform 22"/>
          <p:cNvSpPr>
            <a:spLocks noEditPoints="1"/>
          </p:cNvSpPr>
          <p:nvPr/>
        </p:nvSpPr>
        <p:spPr bwMode="auto">
          <a:xfrm>
            <a:off x="1833563" y="2203451"/>
            <a:ext cx="325437" cy="307975"/>
          </a:xfrm>
          <a:custGeom>
            <a:avLst/>
            <a:gdLst>
              <a:gd name="T0" fmla="*/ 44 w 57"/>
              <a:gd name="T1" fmla="*/ 0 h 54"/>
              <a:gd name="T2" fmla="*/ 41 w 57"/>
              <a:gd name="T3" fmla="*/ 0 h 54"/>
              <a:gd name="T4" fmla="*/ 28 w 57"/>
              <a:gd name="T5" fmla="*/ 7 h 54"/>
              <a:gd name="T6" fmla="*/ 15 w 57"/>
              <a:gd name="T7" fmla="*/ 0 h 54"/>
              <a:gd name="T8" fmla="*/ 13 w 57"/>
              <a:gd name="T9" fmla="*/ 0 h 54"/>
              <a:gd name="T10" fmla="*/ 0 w 57"/>
              <a:gd name="T11" fmla="*/ 15 h 54"/>
              <a:gd name="T12" fmla="*/ 0 w 57"/>
              <a:gd name="T13" fmla="*/ 19 h 54"/>
              <a:gd name="T14" fmla="*/ 28 w 57"/>
              <a:gd name="T15" fmla="*/ 54 h 54"/>
              <a:gd name="T16" fmla="*/ 57 w 57"/>
              <a:gd name="T17" fmla="*/ 19 h 54"/>
              <a:gd name="T18" fmla="*/ 57 w 57"/>
              <a:gd name="T19" fmla="*/ 15 h 54"/>
              <a:gd name="T20" fmla="*/ 44 w 57"/>
              <a:gd name="T21" fmla="*/ 0 h 54"/>
              <a:gd name="T22" fmla="*/ 50 w 57"/>
              <a:gd name="T23" fmla="*/ 18 h 54"/>
              <a:gd name="T24" fmla="*/ 28 w 57"/>
              <a:gd name="T25" fmla="*/ 46 h 54"/>
              <a:gd name="T26" fmla="*/ 6 w 57"/>
              <a:gd name="T27" fmla="*/ 18 h 54"/>
              <a:gd name="T28" fmla="*/ 6 w 57"/>
              <a:gd name="T29" fmla="*/ 16 h 54"/>
              <a:gd name="T30" fmla="*/ 13 w 57"/>
              <a:gd name="T31" fmla="*/ 6 h 54"/>
              <a:gd name="T32" fmla="*/ 15 w 57"/>
              <a:gd name="T33" fmla="*/ 6 h 54"/>
              <a:gd name="T34" fmla="*/ 24 w 57"/>
              <a:gd name="T35" fmla="*/ 11 h 54"/>
              <a:gd name="T36" fmla="*/ 28 w 57"/>
              <a:gd name="T37" fmla="*/ 17 h 54"/>
              <a:gd name="T38" fmla="*/ 33 w 57"/>
              <a:gd name="T39" fmla="*/ 11 h 54"/>
              <a:gd name="T40" fmla="*/ 41 w 57"/>
              <a:gd name="T41" fmla="*/ 6 h 54"/>
              <a:gd name="T42" fmla="*/ 43 w 57"/>
              <a:gd name="T43" fmla="*/ 6 h 54"/>
              <a:gd name="T44" fmla="*/ 50 w 57"/>
              <a:gd name="T45" fmla="*/ 16 h 54"/>
              <a:gd name="T46" fmla="*/ 50 w 57"/>
              <a:gd name="T47" fmla="*/ 18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57" h="54">
                <a:moveTo>
                  <a:pt x="44" y="0"/>
                </a:moveTo>
                <a:cubicBezTo>
                  <a:pt x="43" y="0"/>
                  <a:pt x="42" y="0"/>
                  <a:pt x="41" y="0"/>
                </a:cubicBezTo>
                <a:cubicBezTo>
                  <a:pt x="35" y="0"/>
                  <a:pt x="32" y="3"/>
                  <a:pt x="28" y="7"/>
                </a:cubicBezTo>
                <a:cubicBezTo>
                  <a:pt x="25" y="3"/>
                  <a:pt x="22" y="0"/>
                  <a:pt x="15" y="0"/>
                </a:cubicBezTo>
                <a:cubicBezTo>
                  <a:pt x="14" y="0"/>
                  <a:pt x="14" y="0"/>
                  <a:pt x="13" y="0"/>
                </a:cubicBezTo>
                <a:cubicBezTo>
                  <a:pt x="7" y="1"/>
                  <a:pt x="1" y="6"/>
                  <a:pt x="0" y="15"/>
                </a:cubicBezTo>
                <a:cubicBezTo>
                  <a:pt x="0" y="19"/>
                  <a:pt x="0" y="19"/>
                  <a:pt x="0" y="19"/>
                </a:cubicBezTo>
                <a:cubicBezTo>
                  <a:pt x="1" y="28"/>
                  <a:pt x="8" y="39"/>
                  <a:pt x="28" y="54"/>
                </a:cubicBezTo>
                <a:cubicBezTo>
                  <a:pt x="49" y="39"/>
                  <a:pt x="56" y="28"/>
                  <a:pt x="57" y="19"/>
                </a:cubicBezTo>
                <a:cubicBezTo>
                  <a:pt x="57" y="15"/>
                  <a:pt x="57" y="15"/>
                  <a:pt x="57" y="15"/>
                </a:cubicBezTo>
                <a:cubicBezTo>
                  <a:pt x="56" y="6"/>
                  <a:pt x="49" y="1"/>
                  <a:pt x="44" y="0"/>
                </a:cubicBezTo>
                <a:close/>
                <a:moveTo>
                  <a:pt x="50" y="18"/>
                </a:moveTo>
                <a:cubicBezTo>
                  <a:pt x="50" y="27"/>
                  <a:pt x="42" y="36"/>
                  <a:pt x="28" y="46"/>
                </a:cubicBezTo>
                <a:cubicBezTo>
                  <a:pt x="14" y="36"/>
                  <a:pt x="7" y="27"/>
                  <a:pt x="6" y="18"/>
                </a:cubicBezTo>
                <a:cubicBezTo>
                  <a:pt x="6" y="16"/>
                  <a:pt x="6" y="16"/>
                  <a:pt x="6" y="16"/>
                </a:cubicBezTo>
                <a:cubicBezTo>
                  <a:pt x="7" y="9"/>
                  <a:pt x="11" y="7"/>
                  <a:pt x="13" y="6"/>
                </a:cubicBezTo>
                <a:cubicBezTo>
                  <a:pt x="14" y="6"/>
                  <a:pt x="15" y="6"/>
                  <a:pt x="15" y="6"/>
                </a:cubicBezTo>
                <a:cubicBezTo>
                  <a:pt x="19" y="6"/>
                  <a:pt x="21" y="7"/>
                  <a:pt x="24" y="11"/>
                </a:cubicBezTo>
                <a:cubicBezTo>
                  <a:pt x="28" y="17"/>
                  <a:pt x="28" y="17"/>
                  <a:pt x="28" y="17"/>
                </a:cubicBezTo>
                <a:cubicBezTo>
                  <a:pt x="33" y="11"/>
                  <a:pt x="33" y="11"/>
                  <a:pt x="33" y="11"/>
                </a:cubicBezTo>
                <a:cubicBezTo>
                  <a:pt x="36" y="7"/>
                  <a:pt x="38" y="6"/>
                  <a:pt x="41" y="6"/>
                </a:cubicBezTo>
                <a:cubicBezTo>
                  <a:pt x="42" y="6"/>
                  <a:pt x="43" y="6"/>
                  <a:pt x="43" y="6"/>
                </a:cubicBezTo>
                <a:cubicBezTo>
                  <a:pt x="46" y="7"/>
                  <a:pt x="50" y="9"/>
                  <a:pt x="50" y="16"/>
                </a:cubicBezTo>
                <a:lnTo>
                  <a:pt x="50" y="1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" name="Freeform 23"/>
          <p:cNvSpPr>
            <a:spLocks noEditPoints="1"/>
          </p:cNvSpPr>
          <p:nvPr/>
        </p:nvSpPr>
        <p:spPr bwMode="auto">
          <a:xfrm>
            <a:off x="2563813" y="2978151"/>
            <a:ext cx="365125" cy="319088"/>
          </a:xfrm>
          <a:custGeom>
            <a:avLst/>
            <a:gdLst>
              <a:gd name="T0" fmla="*/ 230 w 230"/>
              <a:gd name="T1" fmla="*/ 43 h 201"/>
              <a:gd name="T2" fmla="*/ 230 w 230"/>
              <a:gd name="T3" fmla="*/ 0 h 201"/>
              <a:gd name="T4" fmla="*/ 187 w 230"/>
              <a:gd name="T5" fmla="*/ 0 h 201"/>
              <a:gd name="T6" fmla="*/ 187 w 230"/>
              <a:gd name="T7" fmla="*/ 14 h 201"/>
              <a:gd name="T8" fmla="*/ 43 w 230"/>
              <a:gd name="T9" fmla="*/ 14 h 201"/>
              <a:gd name="T10" fmla="*/ 43 w 230"/>
              <a:gd name="T11" fmla="*/ 0 h 201"/>
              <a:gd name="T12" fmla="*/ 0 w 230"/>
              <a:gd name="T13" fmla="*/ 0 h 201"/>
              <a:gd name="T14" fmla="*/ 0 w 230"/>
              <a:gd name="T15" fmla="*/ 43 h 201"/>
              <a:gd name="T16" fmla="*/ 14 w 230"/>
              <a:gd name="T17" fmla="*/ 43 h 201"/>
              <a:gd name="T18" fmla="*/ 14 w 230"/>
              <a:gd name="T19" fmla="*/ 158 h 201"/>
              <a:gd name="T20" fmla="*/ 0 w 230"/>
              <a:gd name="T21" fmla="*/ 158 h 201"/>
              <a:gd name="T22" fmla="*/ 0 w 230"/>
              <a:gd name="T23" fmla="*/ 201 h 201"/>
              <a:gd name="T24" fmla="*/ 43 w 230"/>
              <a:gd name="T25" fmla="*/ 201 h 201"/>
              <a:gd name="T26" fmla="*/ 43 w 230"/>
              <a:gd name="T27" fmla="*/ 186 h 201"/>
              <a:gd name="T28" fmla="*/ 187 w 230"/>
              <a:gd name="T29" fmla="*/ 186 h 201"/>
              <a:gd name="T30" fmla="*/ 187 w 230"/>
              <a:gd name="T31" fmla="*/ 201 h 201"/>
              <a:gd name="T32" fmla="*/ 230 w 230"/>
              <a:gd name="T33" fmla="*/ 201 h 201"/>
              <a:gd name="T34" fmla="*/ 230 w 230"/>
              <a:gd name="T35" fmla="*/ 158 h 201"/>
              <a:gd name="T36" fmla="*/ 215 w 230"/>
              <a:gd name="T37" fmla="*/ 158 h 201"/>
              <a:gd name="T38" fmla="*/ 215 w 230"/>
              <a:gd name="T39" fmla="*/ 43 h 201"/>
              <a:gd name="T40" fmla="*/ 230 w 230"/>
              <a:gd name="T41" fmla="*/ 43 h 201"/>
              <a:gd name="T42" fmla="*/ 201 w 230"/>
              <a:gd name="T43" fmla="*/ 14 h 201"/>
              <a:gd name="T44" fmla="*/ 215 w 230"/>
              <a:gd name="T45" fmla="*/ 14 h 201"/>
              <a:gd name="T46" fmla="*/ 215 w 230"/>
              <a:gd name="T47" fmla="*/ 28 h 201"/>
              <a:gd name="T48" fmla="*/ 201 w 230"/>
              <a:gd name="T49" fmla="*/ 28 h 201"/>
              <a:gd name="T50" fmla="*/ 201 w 230"/>
              <a:gd name="T51" fmla="*/ 14 h 201"/>
              <a:gd name="T52" fmla="*/ 14 w 230"/>
              <a:gd name="T53" fmla="*/ 14 h 201"/>
              <a:gd name="T54" fmla="*/ 29 w 230"/>
              <a:gd name="T55" fmla="*/ 14 h 201"/>
              <a:gd name="T56" fmla="*/ 29 w 230"/>
              <a:gd name="T57" fmla="*/ 28 h 201"/>
              <a:gd name="T58" fmla="*/ 14 w 230"/>
              <a:gd name="T59" fmla="*/ 28 h 201"/>
              <a:gd name="T60" fmla="*/ 14 w 230"/>
              <a:gd name="T61" fmla="*/ 14 h 201"/>
              <a:gd name="T62" fmla="*/ 14 w 230"/>
              <a:gd name="T63" fmla="*/ 186 h 201"/>
              <a:gd name="T64" fmla="*/ 14 w 230"/>
              <a:gd name="T65" fmla="*/ 172 h 201"/>
              <a:gd name="T66" fmla="*/ 29 w 230"/>
              <a:gd name="T67" fmla="*/ 172 h 201"/>
              <a:gd name="T68" fmla="*/ 29 w 230"/>
              <a:gd name="T69" fmla="*/ 186 h 201"/>
              <a:gd name="T70" fmla="*/ 14 w 230"/>
              <a:gd name="T71" fmla="*/ 186 h 201"/>
              <a:gd name="T72" fmla="*/ 215 w 230"/>
              <a:gd name="T73" fmla="*/ 186 h 201"/>
              <a:gd name="T74" fmla="*/ 201 w 230"/>
              <a:gd name="T75" fmla="*/ 186 h 201"/>
              <a:gd name="T76" fmla="*/ 201 w 230"/>
              <a:gd name="T77" fmla="*/ 172 h 201"/>
              <a:gd name="T78" fmla="*/ 215 w 230"/>
              <a:gd name="T79" fmla="*/ 172 h 201"/>
              <a:gd name="T80" fmla="*/ 215 w 230"/>
              <a:gd name="T81" fmla="*/ 186 h 201"/>
              <a:gd name="T82" fmla="*/ 201 w 230"/>
              <a:gd name="T83" fmla="*/ 158 h 201"/>
              <a:gd name="T84" fmla="*/ 187 w 230"/>
              <a:gd name="T85" fmla="*/ 158 h 201"/>
              <a:gd name="T86" fmla="*/ 187 w 230"/>
              <a:gd name="T87" fmla="*/ 172 h 201"/>
              <a:gd name="T88" fmla="*/ 43 w 230"/>
              <a:gd name="T89" fmla="*/ 172 h 201"/>
              <a:gd name="T90" fmla="*/ 43 w 230"/>
              <a:gd name="T91" fmla="*/ 158 h 201"/>
              <a:gd name="T92" fmla="*/ 29 w 230"/>
              <a:gd name="T93" fmla="*/ 158 h 201"/>
              <a:gd name="T94" fmla="*/ 29 w 230"/>
              <a:gd name="T95" fmla="*/ 43 h 201"/>
              <a:gd name="T96" fmla="*/ 43 w 230"/>
              <a:gd name="T97" fmla="*/ 43 h 201"/>
              <a:gd name="T98" fmla="*/ 43 w 230"/>
              <a:gd name="T99" fmla="*/ 28 h 201"/>
              <a:gd name="T100" fmla="*/ 187 w 230"/>
              <a:gd name="T101" fmla="*/ 28 h 201"/>
              <a:gd name="T102" fmla="*/ 187 w 230"/>
              <a:gd name="T103" fmla="*/ 43 h 201"/>
              <a:gd name="T104" fmla="*/ 201 w 230"/>
              <a:gd name="T105" fmla="*/ 43 h 201"/>
              <a:gd name="T106" fmla="*/ 201 w 230"/>
              <a:gd name="T107" fmla="*/ 158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30" h="201">
                <a:moveTo>
                  <a:pt x="230" y="43"/>
                </a:moveTo>
                <a:lnTo>
                  <a:pt x="230" y="0"/>
                </a:lnTo>
                <a:lnTo>
                  <a:pt x="187" y="0"/>
                </a:lnTo>
                <a:lnTo>
                  <a:pt x="187" y="14"/>
                </a:lnTo>
                <a:lnTo>
                  <a:pt x="43" y="14"/>
                </a:lnTo>
                <a:lnTo>
                  <a:pt x="43" y="0"/>
                </a:lnTo>
                <a:lnTo>
                  <a:pt x="0" y="0"/>
                </a:lnTo>
                <a:lnTo>
                  <a:pt x="0" y="43"/>
                </a:lnTo>
                <a:lnTo>
                  <a:pt x="14" y="43"/>
                </a:lnTo>
                <a:lnTo>
                  <a:pt x="14" y="158"/>
                </a:lnTo>
                <a:lnTo>
                  <a:pt x="0" y="158"/>
                </a:lnTo>
                <a:lnTo>
                  <a:pt x="0" y="201"/>
                </a:lnTo>
                <a:lnTo>
                  <a:pt x="43" y="201"/>
                </a:lnTo>
                <a:lnTo>
                  <a:pt x="43" y="186"/>
                </a:lnTo>
                <a:lnTo>
                  <a:pt x="187" y="186"/>
                </a:lnTo>
                <a:lnTo>
                  <a:pt x="187" y="201"/>
                </a:lnTo>
                <a:lnTo>
                  <a:pt x="230" y="201"/>
                </a:lnTo>
                <a:lnTo>
                  <a:pt x="230" y="158"/>
                </a:lnTo>
                <a:lnTo>
                  <a:pt x="215" y="158"/>
                </a:lnTo>
                <a:lnTo>
                  <a:pt x="215" y="43"/>
                </a:lnTo>
                <a:lnTo>
                  <a:pt x="230" y="43"/>
                </a:lnTo>
                <a:close/>
                <a:moveTo>
                  <a:pt x="201" y="14"/>
                </a:moveTo>
                <a:lnTo>
                  <a:pt x="215" y="14"/>
                </a:lnTo>
                <a:lnTo>
                  <a:pt x="215" y="28"/>
                </a:lnTo>
                <a:lnTo>
                  <a:pt x="201" y="28"/>
                </a:lnTo>
                <a:lnTo>
                  <a:pt x="201" y="14"/>
                </a:lnTo>
                <a:close/>
                <a:moveTo>
                  <a:pt x="14" y="14"/>
                </a:moveTo>
                <a:lnTo>
                  <a:pt x="29" y="14"/>
                </a:lnTo>
                <a:lnTo>
                  <a:pt x="29" y="28"/>
                </a:lnTo>
                <a:lnTo>
                  <a:pt x="14" y="28"/>
                </a:lnTo>
                <a:lnTo>
                  <a:pt x="14" y="14"/>
                </a:lnTo>
                <a:close/>
                <a:moveTo>
                  <a:pt x="14" y="186"/>
                </a:moveTo>
                <a:lnTo>
                  <a:pt x="14" y="172"/>
                </a:lnTo>
                <a:lnTo>
                  <a:pt x="29" y="172"/>
                </a:lnTo>
                <a:lnTo>
                  <a:pt x="29" y="186"/>
                </a:lnTo>
                <a:lnTo>
                  <a:pt x="14" y="186"/>
                </a:lnTo>
                <a:close/>
                <a:moveTo>
                  <a:pt x="215" y="186"/>
                </a:moveTo>
                <a:lnTo>
                  <a:pt x="201" y="186"/>
                </a:lnTo>
                <a:lnTo>
                  <a:pt x="201" y="172"/>
                </a:lnTo>
                <a:lnTo>
                  <a:pt x="215" y="172"/>
                </a:lnTo>
                <a:lnTo>
                  <a:pt x="215" y="186"/>
                </a:lnTo>
                <a:close/>
                <a:moveTo>
                  <a:pt x="201" y="158"/>
                </a:moveTo>
                <a:lnTo>
                  <a:pt x="187" y="158"/>
                </a:lnTo>
                <a:lnTo>
                  <a:pt x="187" y="172"/>
                </a:lnTo>
                <a:lnTo>
                  <a:pt x="43" y="172"/>
                </a:lnTo>
                <a:lnTo>
                  <a:pt x="43" y="158"/>
                </a:lnTo>
                <a:lnTo>
                  <a:pt x="29" y="158"/>
                </a:lnTo>
                <a:lnTo>
                  <a:pt x="29" y="43"/>
                </a:lnTo>
                <a:lnTo>
                  <a:pt x="43" y="43"/>
                </a:lnTo>
                <a:lnTo>
                  <a:pt x="43" y="28"/>
                </a:lnTo>
                <a:lnTo>
                  <a:pt x="187" y="28"/>
                </a:lnTo>
                <a:lnTo>
                  <a:pt x="187" y="43"/>
                </a:lnTo>
                <a:lnTo>
                  <a:pt x="201" y="43"/>
                </a:lnTo>
                <a:lnTo>
                  <a:pt x="201" y="15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" name="Rectangle 24"/>
          <p:cNvSpPr>
            <a:spLocks noChangeArrowheads="1"/>
          </p:cNvSpPr>
          <p:nvPr/>
        </p:nvSpPr>
        <p:spPr bwMode="auto">
          <a:xfrm>
            <a:off x="3384550" y="3000376"/>
            <a:ext cx="182562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" name="Rectangle 25"/>
          <p:cNvSpPr>
            <a:spLocks noChangeArrowheads="1"/>
          </p:cNvSpPr>
          <p:nvPr/>
        </p:nvSpPr>
        <p:spPr bwMode="auto">
          <a:xfrm>
            <a:off x="3384550" y="3251201"/>
            <a:ext cx="182562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4" name="Rectangle 26"/>
          <p:cNvSpPr>
            <a:spLocks noChangeArrowheads="1"/>
          </p:cNvSpPr>
          <p:nvPr/>
        </p:nvSpPr>
        <p:spPr bwMode="auto">
          <a:xfrm>
            <a:off x="3316288" y="3068638"/>
            <a:ext cx="22225" cy="1365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5" name="Rectangle 27"/>
          <p:cNvSpPr>
            <a:spLocks noChangeArrowheads="1"/>
          </p:cNvSpPr>
          <p:nvPr/>
        </p:nvSpPr>
        <p:spPr bwMode="auto">
          <a:xfrm>
            <a:off x="3613150" y="3068638"/>
            <a:ext cx="22225" cy="1365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6" name="Oval 28"/>
          <p:cNvSpPr>
            <a:spLocks noChangeArrowheads="1"/>
          </p:cNvSpPr>
          <p:nvPr/>
        </p:nvSpPr>
        <p:spPr bwMode="auto">
          <a:xfrm>
            <a:off x="3294063" y="2978151"/>
            <a:ext cx="68262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7" name="Oval 29"/>
          <p:cNvSpPr>
            <a:spLocks noChangeArrowheads="1"/>
          </p:cNvSpPr>
          <p:nvPr/>
        </p:nvSpPr>
        <p:spPr bwMode="auto">
          <a:xfrm>
            <a:off x="3589338" y="2978151"/>
            <a:ext cx="68262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8" name="Oval 30"/>
          <p:cNvSpPr>
            <a:spLocks noChangeArrowheads="1"/>
          </p:cNvSpPr>
          <p:nvPr/>
        </p:nvSpPr>
        <p:spPr bwMode="auto">
          <a:xfrm>
            <a:off x="3589338" y="3228976"/>
            <a:ext cx="68262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9" name="Oval 31"/>
          <p:cNvSpPr>
            <a:spLocks noChangeArrowheads="1"/>
          </p:cNvSpPr>
          <p:nvPr/>
        </p:nvSpPr>
        <p:spPr bwMode="auto">
          <a:xfrm>
            <a:off x="3294063" y="3228976"/>
            <a:ext cx="68262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0" name="Freeform 32"/>
          <p:cNvSpPr>
            <a:spLocks noEditPoints="1"/>
          </p:cNvSpPr>
          <p:nvPr/>
        </p:nvSpPr>
        <p:spPr bwMode="auto">
          <a:xfrm>
            <a:off x="4752975" y="2932113"/>
            <a:ext cx="319087" cy="341313"/>
          </a:xfrm>
          <a:custGeom>
            <a:avLst/>
            <a:gdLst>
              <a:gd name="T0" fmla="*/ 143 w 201"/>
              <a:gd name="T1" fmla="*/ 72 h 215"/>
              <a:gd name="T2" fmla="*/ 143 w 201"/>
              <a:gd name="T3" fmla="*/ 0 h 215"/>
              <a:gd name="T4" fmla="*/ 0 w 201"/>
              <a:gd name="T5" fmla="*/ 0 h 215"/>
              <a:gd name="T6" fmla="*/ 0 w 201"/>
              <a:gd name="T7" fmla="*/ 143 h 215"/>
              <a:gd name="T8" fmla="*/ 57 w 201"/>
              <a:gd name="T9" fmla="*/ 143 h 215"/>
              <a:gd name="T10" fmla="*/ 57 w 201"/>
              <a:gd name="T11" fmla="*/ 215 h 215"/>
              <a:gd name="T12" fmla="*/ 201 w 201"/>
              <a:gd name="T13" fmla="*/ 215 h 215"/>
              <a:gd name="T14" fmla="*/ 201 w 201"/>
              <a:gd name="T15" fmla="*/ 72 h 215"/>
              <a:gd name="T16" fmla="*/ 143 w 201"/>
              <a:gd name="T17" fmla="*/ 72 h 215"/>
              <a:gd name="T18" fmla="*/ 187 w 201"/>
              <a:gd name="T19" fmla="*/ 201 h 215"/>
              <a:gd name="T20" fmla="*/ 72 w 201"/>
              <a:gd name="T21" fmla="*/ 201 h 215"/>
              <a:gd name="T22" fmla="*/ 72 w 201"/>
              <a:gd name="T23" fmla="*/ 143 h 215"/>
              <a:gd name="T24" fmla="*/ 143 w 201"/>
              <a:gd name="T25" fmla="*/ 143 h 215"/>
              <a:gd name="T26" fmla="*/ 143 w 201"/>
              <a:gd name="T27" fmla="*/ 86 h 215"/>
              <a:gd name="T28" fmla="*/ 187 w 201"/>
              <a:gd name="T29" fmla="*/ 86 h 215"/>
              <a:gd name="T30" fmla="*/ 187 w 201"/>
              <a:gd name="T31" fmla="*/ 201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01" h="215">
                <a:moveTo>
                  <a:pt x="143" y="72"/>
                </a:moveTo>
                <a:lnTo>
                  <a:pt x="143" y="0"/>
                </a:lnTo>
                <a:lnTo>
                  <a:pt x="0" y="0"/>
                </a:lnTo>
                <a:lnTo>
                  <a:pt x="0" y="143"/>
                </a:lnTo>
                <a:lnTo>
                  <a:pt x="57" y="143"/>
                </a:lnTo>
                <a:lnTo>
                  <a:pt x="57" y="215"/>
                </a:lnTo>
                <a:lnTo>
                  <a:pt x="201" y="215"/>
                </a:lnTo>
                <a:lnTo>
                  <a:pt x="201" y="72"/>
                </a:lnTo>
                <a:lnTo>
                  <a:pt x="143" y="72"/>
                </a:lnTo>
                <a:close/>
                <a:moveTo>
                  <a:pt x="187" y="201"/>
                </a:moveTo>
                <a:lnTo>
                  <a:pt x="72" y="201"/>
                </a:lnTo>
                <a:lnTo>
                  <a:pt x="72" y="143"/>
                </a:lnTo>
                <a:lnTo>
                  <a:pt x="143" y="143"/>
                </a:lnTo>
                <a:lnTo>
                  <a:pt x="143" y="86"/>
                </a:lnTo>
                <a:lnTo>
                  <a:pt x="187" y="86"/>
                </a:lnTo>
                <a:lnTo>
                  <a:pt x="187" y="201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1" name="Freeform 33"/>
          <p:cNvSpPr>
            <a:spLocks noEditPoints="1"/>
          </p:cNvSpPr>
          <p:nvPr/>
        </p:nvSpPr>
        <p:spPr bwMode="auto">
          <a:xfrm>
            <a:off x="4022725" y="2932113"/>
            <a:ext cx="319087" cy="319088"/>
          </a:xfrm>
          <a:custGeom>
            <a:avLst/>
            <a:gdLst>
              <a:gd name="T0" fmla="*/ 144 w 201"/>
              <a:gd name="T1" fmla="*/ 57 h 201"/>
              <a:gd name="T2" fmla="*/ 144 w 201"/>
              <a:gd name="T3" fmla="*/ 0 h 201"/>
              <a:gd name="T4" fmla="*/ 0 w 201"/>
              <a:gd name="T5" fmla="*/ 0 h 201"/>
              <a:gd name="T6" fmla="*/ 0 w 201"/>
              <a:gd name="T7" fmla="*/ 143 h 201"/>
              <a:gd name="T8" fmla="*/ 58 w 201"/>
              <a:gd name="T9" fmla="*/ 143 h 201"/>
              <a:gd name="T10" fmla="*/ 58 w 201"/>
              <a:gd name="T11" fmla="*/ 201 h 201"/>
              <a:gd name="T12" fmla="*/ 201 w 201"/>
              <a:gd name="T13" fmla="*/ 201 h 201"/>
              <a:gd name="T14" fmla="*/ 201 w 201"/>
              <a:gd name="T15" fmla="*/ 57 h 201"/>
              <a:gd name="T16" fmla="*/ 144 w 201"/>
              <a:gd name="T17" fmla="*/ 57 h 201"/>
              <a:gd name="T18" fmla="*/ 187 w 201"/>
              <a:gd name="T19" fmla="*/ 187 h 201"/>
              <a:gd name="T20" fmla="*/ 72 w 201"/>
              <a:gd name="T21" fmla="*/ 187 h 201"/>
              <a:gd name="T22" fmla="*/ 72 w 201"/>
              <a:gd name="T23" fmla="*/ 72 h 201"/>
              <a:gd name="T24" fmla="*/ 187 w 201"/>
              <a:gd name="T25" fmla="*/ 72 h 201"/>
              <a:gd name="T26" fmla="*/ 187 w 201"/>
              <a:gd name="T27" fmla="*/ 187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01" h="201">
                <a:moveTo>
                  <a:pt x="144" y="57"/>
                </a:moveTo>
                <a:lnTo>
                  <a:pt x="144" y="0"/>
                </a:lnTo>
                <a:lnTo>
                  <a:pt x="0" y="0"/>
                </a:lnTo>
                <a:lnTo>
                  <a:pt x="0" y="143"/>
                </a:lnTo>
                <a:lnTo>
                  <a:pt x="58" y="143"/>
                </a:lnTo>
                <a:lnTo>
                  <a:pt x="58" y="201"/>
                </a:lnTo>
                <a:lnTo>
                  <a:pt x="201" y="201"/>
                </a:lnTo>
                <a:lnTo>
                  <a:pt x="201" y="57"/>
                </a:lnTo>
                <a:lnTo>
                  <a:pt x="144" y="57"/>
                </a:lnTo>
                <a:close/>
                <a:moveTo>
                  <a:pt x="187" y="187"/>
                </a:moveTo>
                <a:lnTo>
                  <a:pt x="72" y="187"/>
                </a:lnTo>
                <a:lnTo>
                  <a:pt x="72" y="72"/>
                </a:lnTo>
                <a:lnTo>
                  <a:pt x="187" y="72"/>
                </a:lnTo>
                <a:lnTo>
                  <a:pt x="187" y="18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4" name="Group 3"/>
          <p:cNvGrpSpPr/>
          <p:nvPr/>
        </p:nvGrpSpPr>
        <p:grpSpPr>
          <a:xfrm>
            <a:off x="1833563" y="2932113"/>
            <a:ext cx="319087" cy="365126"/>
            <a:chOff x="1833563" y="2932113"/>
            <a:chExt cx="319087" cy="365126"/>
          </a:xfrm>
        </p:grpSpPr>
        <p:sp>
          <p:nvSpPr>
            <p:cNvPr id="52" name="Freeform 34"/>
            <p:cNvSpPr>
              <a:spLocks noEditPoints="1"/>
            </p:cNvSpPr>
            <p:nvPr/>
          </p:nvSpPr>
          <p:spPr bwMode="auto">
            <a:xfrm>
              <a:off x="1833563" y="2932113"/>
              <a:ext cx="319087" cy="182563"/>
            </a:xfrm>
            <a:custGeom>
              <a:avLst/>
              <a:gdLst>
                <a:gd name="T0" fmla="*/ 4 w 56"/>
                <a:gd name="T1" fmla="*/ 32 h 32"/>
                <a:gd name="T2" fmla="*/ 52 w 56"/>
                <a:gd name="T3" fmla="*/ 32 h 32"/>
                <a:gd name="T4" fmla="*/ 56 w 56"/>
                <a:gd name="T5" fmla="*/ 28 h 32"/>
                <a:gd name="T6" fmla="*/ 52 w 56"/>
                <a:gd name="T7" fmla="*/ 24 h 32"/>
                <a:gd name="T8" fmla="*/ 40 w 56"/>
                <a:gd name="T9" fmla="*/ 24 h 32"/>
                <a:gd name="T10" fmla="*/ 36 w 56"/>
                <a:gd name="T11" fmla="*/ 20 h 32"/>
                <a:gd name="T12" fmla="*/ 36 w 56"/>
                <a:gd name="T13" fmla="*/ 4 h 32"/>
                <a:gd name="T14" fmla="*/ 32 w 56"/>
                <a:gd name="T15" fmla="*/ 0 h 32"/>
                <a:gd name="T16" fmla="*/ 24 w 56"/>
                <a:gd name="T17" fmla="*/ 0 h 32"/>
                <a:gd name="T18" fmla="*/ 20 w 56"/>
                <a:gd name="T19" fmla="*/ 4 h 32"/>
                <a:gd name="T20" fmla="*/ 20 w 56"/>
                <a:gd name="T21" fmla="*/ 20 h 32"/>
                <a:gd name="T22" fmla="*/ 16 w 56"/>
                <a:gd name="T23" fmla="*/ 24 h 32"/>
                <a:gd name="T24" fmla="*/ 4 w 56"/>
                <a:gd name="T25" fmla="*/ 24 h 32"/>
                <a:gd name="T26" fmla="*/ 0 w 56"/>
                <a:gd name="T27" fmla="*/ 28 h 32"/>
                <a:gd name="T28" fmla="*/ 4 w 56"/>
                <a:gd name="T29" fmla="*/ 32 h 32"/>
                <a:gd name="T30" fmla="*/ 26 w 56"/>
                <a:gd name="T31" fmla="*/ 4 h 32"/>
                <a:gd name="T32" fmla="*/ 30 w 56"/>
                <a:gd name="T33" fmla="*/ 4 h 32"/>
                <a:gd name="T34" fmla="*/ 32 w 56"/>
                <a:gd name="T35" fmla="*/ 6 h 32"/>
                <a:gd name="T36" fmla="*/ 30 w 56"/>
                <a:gd name="T37" fmla="*/ 8 h 32"/>
                <a:gd name="T38" fmla="*/ 26 w 56"/>
                <a:gd name="T39" fmla="*/ 8 h 32"/>
                <a:gd name="T40" fmla="*/ 24 w 56"/>
                <a:gd name="T41" fmla="*/ 6 h 32"/>
                <a:gd name="T42" fmla="*/ 26 w 56"/>
                <a:gd name="T43" fmla="*/ 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6" h="32">
                  <a:moveTo>
                    <a:pt x="4" y="32"/>
                  </a:moveTo>
                  <a:cubicBezTo>
                    <a:pt x="52" y="32"/>
                    <a:pt x="52" y="32"/>
                    <a:pt x="52" y="32"/>
                  </a:cubicBezTo>
                  <a:cubicBezTo>
                    <a:pt x="54" y="32"/>
                    <a:pt x="56" y="30"/>
                    <a:pt x="56" y="28"/>
                  </a:cubicBezTo>
                  <a:cubicBezTo>
                    <a:pt x="56" y="26"/>
                    <a:pt x="54" y="24"/>
                    <a:pt x="52" y="24"/>
                  </a:cubicBezTo>
                  <a:cubicBezTo>
                    <a:pt x="40" y="24"/>
                    <a:pt x="40" y="24"/>
                    <a:pt x="40" y="24"/>
                  </a:cubicBezTo>
                  <a:cubicBezTo>
                    <a:pt x="38" y="24"/>
                    <a:pt x="36" y="22"/>
                    <a:pt x="36" y="20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6" y="2"/>
                    <a:pt x="34" y="0"/>
                    <a:pt x="32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2" y="0"/>
                    <a:pt x="20" y="2"/>
                    <a:pt x="20" y="4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2"/>
                    <a:pt x="18" y="24"/>
                    <a:pt x="16" y="24"/>
                  </a:cubicBezTo>
                  <a:cubicBezTo>
                    <a:pt x="4" y="24"/>
                    <a:pt x="4" y="24"/>
                    <a:pt x="4" y="24"/>
                  </a:cubicBezTo>
                  <a:cubicBezTo>
                    <a:pt x="2" y="24"/>
                    <a:pt x="0" y="26"/>
                    <a:pt x="0" y="28"/>
                  </a:cubicBezTo>
                  <a:cubicBezTo>
                    <a:pt x="0" y="30"/>
                    <a:pt x="2" y="32"/>
                    <a:pt x="4" y="32"/>
                  </a:cubicBezTo>
                  <a:close/>
                  <a:moveTo>
                    <a:pt x="26" y="4"/>
                  </a:moveTo>
                  <a:cubicBezTo>
                    <a:pt x="30" y="4"/>
                    <a:pt x="30" y="4"/>
                    <a:pt x="30" y="4"/>
                  </a:cubicBezTo>
                  <a:cubicBezTo>
                    <a:pt x="31" y="4"/>
                    <a:pt x="32" y="5"/>
                    <a:pt x="32" y="6"/>
                  </a:cubicBezTo>
                  <a:cubicBezTo>
                    <a:pt x="32" y="7"/>
                    <a:pt x="31" y="8"/>
                    <a:pt x="30" y="8"/>
                  </a:cubicBezTo>
                  <a:cubicBezTo>
                    <a:pt x="26" y="8"/>
                    <a:pt x="26" y="8"/>
                    <a:pt x="26" y="8"/>
                  </a:cubicBezTo>
                  <a:cubicBezTo>
                    <a:pt x="25" y="8"/>
                    <a:pt x="24" y="7"/>
                    <a:pt x="24" y="6"/>
                  </a:cubicBezTo>
                  <a:cubicBezTo>
                    <a:pt x="24" y="5"/>
                    <a:pt x="25" y="4"/>
                    <a:pt x="26" y="4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35"/>
            <p:cNvSpPr>
              <a:spLocks/>
            </p:cNvSpPr>
            <p:nvPr/>
          </p:nvSpPr>
          <p:spPr bwMode="auto">
            <a:xfrm>
              <a:off x="1833563" y="3136901"/>
              <a:ext cx="319087" cy="160338"/>
            </a:xfrm>
            <a:custGeom>
              <a:avLst/>
              <a:gdLst>
                <a:gd name="T0" fmla="*/ 50 w 56"/>
                <a:gd name="T1" fmla="*/ 0 h 28"/>
                <a:gd name="T2" fmla="*/ 6 w 56"/>
                <a:gd name="T3" fmla="*/ 0 h 28"/>
                <a:gd name="T4" fmla="*/ 4 w 56"/>
                <a:gd name="T5" fmla="*/ 2 h 28"/>
                <a:gd name="T6" fmla="*/ 0 w 56"/>
                <a:gd name="T7" fmla="*/ 28 h 28"/>
                <a:gd name="T8" fmla="*/ 12 w 56"/>
                <a:gd name="T9" fmla="*/ 28 h 28"/>
                <a:gd name="T10" fmla="*/ 16 w 56"/>
                <a:gd name="T11" fmla="*/ 16 h 28"/>
                <a:gd name="T12" fmla="*/ 16 w 56"/>
                <a:gd name="T13" fmla="*/ 28 h 28"/>
                <a:gd name="T14" fmla="*/ 40 w 56"/>
                <a:gd name="T15" fmla="*/ 28 h 28"/>
                <a:gd name="T16" fmla="*/ 40 w 56"/>
                <a:gd name="T17" fmla="*/ 16 h 28"/>
                <a:gd name="T18" fmla="*/ 44 w 56"/>
                <a:gd name="T19" fmla="*/ 28 h 28"/>
                <a:gd name="T20" fmla="*/ 56 w 56"/>
                <a:gd name="T21" fmla="*/ 28 h 28"/>
                <a:gd name="T22" fmla="*/ 52 w 56"/>
                <a:gd name="T23" fmla="*/ 2 h 28"/>
                <a:gd name="T24" fmla="*/ 50 w 56"/>
                <a:gd name="T25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6" h="28">
                  <a:moveTo>
                    <a:pt x="50" y="0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5" y="0"/>
                    <a:pt x="4" y="1"/>
                    <a:pt x="4" y="2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12" y="28"/>
                    <a:pt x="12" y="28"/>
                    <a:pt x="12" y="28"/>
                  </a:cubicBezTo>
                  <a:cubicBezTo>
                    <a:pt x="16" y="16"/>
                    <a:pt x="16" y="16"/>
                    <a:pt x="16" y="16"/>
                  </a:cubicBezTo>
                  <a:cubicBezTo>
                    <a:pt x="16" y="28"/>
                    <a:pt x="16" y="28"/>
                    <a:pt x="16" y="28"/>
                  </a:cubicBezTo>
                  <a:cubicBezTo>
                    <a:pt x="40" y="28"/>
                    <a:pt x="40" y="28"/>
                    <a:pt x="40" y="28"/>
                  </a:cubicBezTo>
                  <a:cubicBezTo>
                    <a:pt x="40" y="16"/>
                    <a:pt x="40" y="16"/>
                    <a:pt x="40" y="16"/>
                  </a:cubicBezTo>
                  <a:cubicBezTo>
                    <a:pt x="44" y="28"/>
                    <a:pt x="44" y="28"/>
                    <a:pt x="44" y="28"/>
                  </a:cubicBezTo>
                  <a:cubicBezTo>
                    <a:pt x="56" y="28"/>
                    <a:pt x="56" y="28"/>
                    <a:pt x="56" y="28"/>
                  </a:cubicBezTo>
                  <a:cubicBezTo>
                    <a:pt x="52" y="2"/>
                    <a:pt x="52" y="2"/>
                    <a:pt x="52" y="2"/>
                  </a:cubicBezTo>
                  <a:cubicBezTo>
                    <a:pt x="52" y="1"/>
                    <a:pt x="51" y="0"/>
                    <a:pt x="50" y="0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4" name="Rectangle 36"/>
          <p:cNvSpPr>
            <a:spLocks noChangeArrowheads="1"/>
          </p:cNvSpPr>
          <p:nvPr/>
        </p:nvSpPr>
        <p:spPr bwMode="auto">
          <a:xfrm>
            <a:off x="2722563" y="3751263"/>
            <a:ext cx="160337" cy="13811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5" name="Rectangle 37"/>
          <p:cNvSpPr>
            <a:spLocks noChangeArrowheads="1"/>
          </p:cNvSpPr>
          <p:nvPr/>
        </p:nvSpPr>
        <p:spPr bwMode="auto">
          <a:xfrm>
            <a:off x="2768600" y="3706813"/>
            <a:ext cx="68262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6" name="Freeform 38"/>
          <p:cNvSpPr>
            <a:spLocks noEditPoints="1"/>
          </p:cNvSpPr>
          <p:nvPr/>
        </p:nvSpPr>
        <p:spPr bwMode="auto">
          <a:xfrm>
            <a:off x="2678113" y="3660776"/>
            <a:ext cx="250825" cy="365125"/>
          </a:xfrm>
          <a:custGeom>
            <a:avLst/>
            <a:gdLst>
              <a:gd name="T0" fmla="*/ 36 w 44"/>
              <a:gd name="T1" fmla="*/ 0 h 64"/>
              <a:gd name="T2" fmla="*/ 8 w 44"/>
              <a:gd name="T3" fmla="*/ 0 h 64"/>
              <a:gd name="T4" fmla="*/ 0 w 44"/>
              <a:gd name="T5" fmla="*/ 8 h 64"/>
              <a:gd name="T6" fmla="*/ 0 w 44"/>
              <a:gd name="T7" fmla="*/ 56 h 64"/>
              <a:gd name="T8" fmla="*/ 8 w 44"/>
              <a:gd name="T9" fmla="*/ 64 h 64"/>
              <a:gd name="T10" fmla="*/ 36 w 44"/>
              <a:gd name="T11" fmla="*/ 64 h 64"/>
              <a:gd name="T12" fmla="*/ 44 w 44"/>
              <a:gd name="T13" fmla="*/ 56 h 64"/>
              <a:gd name="T14" fmla="*/ 44 w 44"/>
              <a:gd name="T15" fmla="*/ 8 h 64"/>
              <a:gd name="T16" fmla="*/ 36 w 44"/>
              <a:gd name="T17" fmla="*/ 0 h 64"/>
              <a:gd name="T18" fmla="*/ 40 w 44"/>
              <a:gd name="T19" fmla="*/ 56 h 64"/>
              <a:gd name="T20" fmla="*/ 36 w 44"/>
              <a:gd name="T21" fmla="*/ 60 h 64"/>
              <a:gd name="T22" fmla="*/ 8 w 44"/>
              <a:gd name="T23" fmla="*/ 60 h 64"/>
              <a:gd name="T24" fmla="*/ 4 w 44"/>
              <a:gd name="T25" fmla="*/ 56 h 64"/>
              <a:gd name="T26" fmla="*/ 4 w 44"/>
              <a:gd name="T27" fmla="*/ 8 h 64"/>
              <a:gd name="T28" fmla="*/ 8 w 44"/>
              <a:gd name="T29" fmla="*/ 4 h 64"/>
              <a:gd name="T30" fmla="*/ 36 w 44"/>
              <a:gd name="T31" fmla="*/ 4 h 64"/>
              <a:gd name="T32" fmla="*/ 40 w 44"/>
              <a:gd name="T33" fmla="*/ 8 h 64"/>
              <a:gd name="T34" fmla="*/ 40 w 44"/>
              <a:gd name="T35" fmla="*/ 56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4" h="64">
                <a:moveTo>
                  <a:pt x="36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0"/>
                  <a:pt x="4" y="64"/>
                  <a:pt x="8" y="64"/>
                </a:cubicBezTo>
                <a:cubicBezTo>
                  <a:pt x="36" y="64"/>
                  <a:pt x="36" y="64"/>
                  <a:pt x="36" y="64"/>
                </a:cubicBezTo>
                <a:cubicBezTo>
                  <a:pt x="40" y="64"/>
                  <a:pt x="44" y="60"/>
                  <a:pt x="44" y="56"/>
                </a:cubicBezTo>
                <a:cubicBezTo>
                  <a:pt x="44" y="8"/>
                  <a:pt x="44" y="8"/>
                  <a:pt x="44" y="8"/>
                </a:cubicBezTo>
                <a:cubicBezTo>
                  <a:pt x="44" y="4"/>
                  <a:pt x="40" y="0"/>
                  <a:pt x="36" y="0"/>
                </a:cubicBezTo>
                <a:close/>
                <a:moveTo>
                  <a:pt x="40" y="56"/>
                </a:moveTo>
                <a:cubicBezTo>
                  <a:pt x="40" y="58"/>
                  <a:pt x="38" y="60"/>
                  <a:pt x="36" y="60"/>
                </a:cubicBezTo>
                <a:cubicBezTo>
                  <a:pt x="8" y="60"/>
                  <a:pt x="8" y="60"/>
                  <a:pt x="8" y="60"/>
                </a:cubicBezTo>
                <a:cubicBezTo>
                  <a:pt x="6" y="60"/>
                  <a:pt x="4" y="58"/>
                  <a:pt x="4" y="56"/>
                </a:cubicBezTo>
                <a:cubicBezTo>
                  <a:pt x="4" y="8"/>
                  <a:pt x="4" y="8"/>
                  <a:pt x="4" y="8"/>
                </a:cubicBezTo>
                <a:cubicBezTo>
                  <a:pt x="4" y="6"/>
                  <a:pt x="6" y="4"/>
                  <a:pt x="8" y="4"/>
                </a:cubicBezTo>
                <a:cubicBezTo>
                  <a:pt x="36" y="4"/>
                  <a:pt x="36" y="4"/>
                  <a:pt x="36" y="4"/>
                </a:cubicBezTo>
                <a:cubicBezTo>
                  <a:pt x="38" y="4"/>
                  <a:pt x="40" y="6"/>
                  <a:pt x="40" y="8"/>
                </a:cubicBezTo>
                <a:lnTo>
                  <a:pt x="40" y="56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7" name="Rectangle 39"/>
          <p:cNvSpPr>
            <a:spLocks noChangeArrowheads="1"/>
          </p:cNvSpPr>
          <p:nvPr/>
        </p:nvSpPr>
        <p:spPr bwMode="auto">
          <a:xfrm>
            <a:off x="2722563" y="3957638"/>
            <a:ext cx="23812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8" name="Rectangle 40"/>
          <p:cNvSpPr>
            <a:spLocks noChangeArrowheads="1"/>
          </p:cNvSpPr>
          <p:nvPr/>
        </p:nvSpPr>
        <p:spPr bwMode="auto">
          <a:xfrm>
            <a:off x="2768600" y="3957638"/>
            <a:ext cx="23812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59" name="Rectangle 41"/>
          <p:cNvSpPr>
            <a:spLocks noChangeArrowheads="1"/>
          </p:cNvSpPr>
          <p:nvPr/>
        </p:nvSpPr>
        <p:spPr bwMode="auto">
          <a:xfrm>
            <a:off x="2814638" y="3957638"/>
            <a:ext cx="22225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0" name="Rectangle 42"/>
          <p:cNvSpPr>
            <a:spLocks noChangeArrowheads="1"/>
          </p:cNvSpPr>
          <p:nvPr/>
        </p:nvSpPr>
        <p:spPr bwMode="auto">
          <a:xfrm>
            <a:off x="2860675" y="3957638"/>
            <a:ext cx="22225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1" name="Rectangle 43"/>
          <p:cNvSpPr>
            <a:spLocks noChangeArrowheads="1"/>
          </p:cNvSpPr>
          <p:nvPr/>
        </p:nvSpPr>
        <p:spPr bwMode="auto">
          <a:xfrm>
            <a:off x="2722563" y="3911601"/>
            <a:ext cx="23812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2" name="Rectangle 44"/>
          <p:cNvSpPr>
            <a:spLocks noChangeArrowheads="1"/>
          </p:cNvSpPr>
          <p:nvPr/>
        </p:nvSpPr>
        <p:spPr bwMode="auto">
          <a:xfrm>
            <a:off x="2768600" y="3911601"/>
            <a:ext cx="23812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3" name="Rectangle 45"/>
          <p:cNvSpPr>
            <a:spLocks noChangeArrowheads="1"/>
          </p:cNvSpPr>
          <p:nvPr/>
        </p:nvSpPr>
        <p:spPr bwMode="auto">
          <a:xfrm>
            <a:off x="2814638" y="3911601"/>
            <a:ext cx="22225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4" name="Rectangle 46"/>
          <p:cNvSpPr>
            <a:spLocks noChangeArrowheads="1"/>
          </p:cNvSpPr>
          <p:nvPr/>
        </p:nvSpPr>
        <p:spPr bwMode="auto">
          <a:xfrm>
            <a:off x="2860675" y="3911601"/>
            <a:ext cx="22225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5" name="Freeform 47"/>
          <p:cNvSpPr>
            <a:spLocks/>
          </p:cNvSpPr>
          <p:nvPr/>
        </p:nvSpPr>
        <p:spPr bwMode="auto">
          <a:xfrm>
            <a:off x="3316288" y="3660776"/>
            <a:ext cx="325437" cy="142875"/>
          </a:xfrm>
          <a:custGeom>
            <a:avLst/>
            <a:gdLst>
              <a:gd name="T0" fmla="*/ 205 w 205"/>
              <a:gd name="T1" fmla="*/ 0 h 90"/>
              <a:gd name="T2" fmla="*/ 201 w 205"/>
              <a:gd name="T3" fmla="*/ 0 h 90"/>
              <a:gd name="T4" fmla="*/ 0 w 205"/>
              <a:gd name="T5" fmla="*/ 0 h 90"/>
              <a:gd name="T6" fmla="*/ 0 w 205"/>
              <a:gd name="T7" fmla="*/ 0 h 90"/>
              <a:gd name="T8" fmla="*/ 100 w 205"/>
              <a:gd name="T9" fmla="*/ 90 h 90"/>
              <a:gd name="T10" fmla="*/ 205 w 205"/>
              <a:gd name="T11" fmla="*/ 0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5" h="90">
                <a:moveTo>
                  <a:pt x="205" y="0"/>
                </a:moveTo>
                <a:lnTo>
                  <a:pt x="201" y="0"/>
                </a:lnTo>
                <a:lnTo>
                  <a:pt x="0" y="0"/>
                </a:lnTo>
                <a:lnTo>
                  <a:pt x="0" y="0"/>
                </a:lnTo>
                <a:lnTo>
                  <a:pt x="100" y="90"/>
                </a:lnTo>
                <a:lnTo>
                  <a:pt x="205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6" name="Freeform 48"/>
          <p:cNvSpPr>
            <a:spLocks/>
          </p:cNvSpPr>
          <p:nvPr/>
        </p:nvSpPr>
        <p:spPr bwMode="auto">
          <a:xfrm>
            <a:off x="3544888" y="3678238"/>
            <a:ext cx="112712" cy="198438"/>
          </a:xfrm>
          <a:custGeom>
            <a:avLst/>
            <a:gdLst>
              <a:gd name="T0" fmla="*/ 20 w 20"/>
              <a:gd name="T1" fmla="*/ 0 h 35"/>
              <a:gd name="T2" fmla="*/ 0 w 20"/>
              <a:gd name="T3" fmla="*/ 17 h 35"/>
              <a:gd name="T4" fmla="*/ 19 w 20"/>
              <a:gd name="T5" fmla="*/ 35 h 35"/>
              <a:gd name="T6" fmla="*/ 20 w 20"/>
              <a:gd name="T7" fmla="*/ 33 h 35"/>
              <a:gd name="T8" fmla="*/ 20 w 20"/>
              <a:gd name="T9" fmla="*/ 1 h 35"/>
              <a:gd name="T10" fmla="*/ 20 w 20"/>
              <a:gd name="T11" fmla="*/ 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" h="35">
                <a:moveTo>
                  <a:pt x="20" y="0"/>
                </a:moveTo>
                <a:cubicBezTo>
                  <a:pt x="0" y="17"/>
                  <a:pt x="0" y="17"/>
                  <a:pt x="0" y="17"/>
                </a:cubicBezTo>
                <a:cubicBezTo>
                  <a:pt x="19" y="35"/>
                  <a:pt x="19" y="35"/>
                  <a:pt x="19" y="35"/>
                </a:cubicBezTo>
                <a:cubicBezTo>
                  <a:pt x="20" y="34"/>
                  <a:pt x="20" y="34"/>
                  <a:pt x="20" y="33"/>
                </a:cubicBezTo>
                <a:cubicBezTo>
                  <a:pt x="20" y="1"/>
                  <a:pt x="20" y="1"/>
                  <a:pt x="20" y="1"/>
                </a:cubicBezTo>
                <a:cubicBezTo>
                  <a:pt x="20" y="1"/>
                  <a:pt x="20" y="0"/>
                  <a:pt x="2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7" name="Freeform 49"/>
          <p:cNvSpPr>
            <a:spLocks/>
          </p:cNvSpPr>
          <p:nvPr/>
        </p:nvSpPr>
        <p:spPr bwMode="auto">
          <a:xfrm>
            <a:off x="3294063" y="3671888"/>
            <a:ext cx="112712" cy="204788"/>
          </a:xfrm>
          <a:custGeom>
            <a:avLst/>
            <a:gdLst>
              <a:gd name="T0" fmla="*/ 0 w 20"/>
              <a:gd name="T1" fmla="*/ 0 h 36"/>
              <a:gd name="T2" fmla="*/ 0 w 20"/>
              <a:gd name="T3" fmla="*/ 2 h 36"/>
              <a:gd name="T4" fmla="*/ 0 w 20"/>
              <a:gd name="T5" fmla="*/ 34 h 36"/>
              <a:gd name="T6" fmla="*/ 0 w 20"/>
              <a:gd name="T7" fmla="*/ 36 h 36"/>
              <a:gd name="T8" fmla="*/ 20 w 20"/>
              <a:gd name="T9" fmla="*/ 18 h 36"/>
              <a:gd name="T10" fmla="*/ 0 w 20"/>
              <a:gd name="T11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0" h="36">
                <a:moveTo>
                  <a:pt x="0" y="0"/>
                </a:moveTo>
                <a:cubicBezTo>
                  <a:pt x="0" y="1"/>
                  <a:pt x="0" y="1"/>
                  <a:pt x="0" y="2"/>
                </a:cubicBezTo>
                <a:cubicBezTo>
                  <a:pt x="0" y="34"/>
                  <a:pt x="0" y="34"/>
                  <a:pt x="0" y="34"/>
                </a:cubicBezTo>
                <a:cubicBezTo>
                  <a:pt x="0" y="35"/>
                  <a:pt x="0" y="35"/>
                  <a:pt x="0" y="36"/>
                </a:cubicBezTo>
                <a:cubicBezTo>
                  <a:pt x="20" y="18"/>
                  <a:pt x="20" y="18"/>
                  <a:pt x="20" y="18"/>
                </a:cubicBezTo>
                <a:lnTo>
                  <a:pt x="0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8" name="Freeform 50"/>
          <p:cNvSpPr>
            <a:spLocks/>
          </p:cNvSpPr>
          <p:nvPr/>
        </p:nvSpPr>
        <p:spPr bwMode="auto">
          <a:xfrm>
            <a:off x="3316288" y="3792538"/>
            <a:ext cx="319087" cy="96838"/>
          </a:xfrm>
          <a:custGeom>
            <a:avLst/>
            <a:gdLst>
              <a:gd name="T0" fmla="*/ 100 w 201"/>
              <a:gd name="T1" fmla="*/ 28 h 61"/>
              <a:gd name="T2" fmla="*/ 68 w 201"/>
              <a:gd name="T3" fmla="*/ 0 h 61"/>
              <a:gd name="T4" fmla="*/ 0 w 201"/>
              <a:gd name="T5" fmla="*/ 61 h 61"/>
              <a:gd name="T6" fmla="*/ 0 w 201"/>
              <a:gd name="T7" fmla="*/ 61 h 61"/>
              <a:gd name="T8" fmla="*/ 201 w 201"/>
              <a:gd name="T9" fmla="*/ 61 h 61"/>
              <a:gd name="T10" fmla="*/ 133 w 201"/>
              <a:gd name="T11" fmla="*/ 0 h 61"/>
              <a:gd name="T12" fmla="*/ 100 w 201"/>
              <a:gd name="T13" fmla="*/ 28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01" h="61">
                <a:moveTo>
                  <a:pt x="100" y="28"/>
                </a:moveTo>
                <a:lnTo>
                  <a:pt x="68" y="0"/>
                </a:lnTo>
                <a:lnTo>
                  <a:pt x="0" y="61"/>
                </a:lnTo>
                <a:lnTo>
                  <a:pt x="0" y="61"/>
                </a:lnTo>
                <a:lnTo>
                  <a:pt x="201" y="61"/>
                </a:lnTo>
                <a:lnTo>
                  <a:pt x="133" y="0"/>
                </a:lnTo>
                <a:lnTo>
                  <a:pt x="100" y="2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9" name="Freeform 51"/>
          <p:cNvSpPr>
            <a:spLocks/>
          </p:cNvSpPr>
          <p:nvPr/>
        </p:nvSpPr>
        <p:spPr bwMode="auto">
          <a:xfrm>
            <a:off x="4843463" y="3775076"/>
            <a:ext cx="274637" cy="250825"/>
          </a:xfrm>
          <a:custGeom>
            <a:avLst/>
            <a:gdLst>
              <a:gd name="T0" fmla="*/ 40 w 48"/>
              <a:gd name="T1" fmla="*/ 0 h 44"/>
              <a:gd name="T2" fmla="*/ 36 w 48"/>
              <a:gd name="T3" fmla="*/ 0 h 44"/>
              <a:gd name="T4" fmla="*/ 36 w 48"/>
              <a:gd name="T5" fmla="*/ 4 h 44"/>
              <a:gd name="T6" fmla="*/ 24 w 48"/>
              <a:gd name="T7" fmla="*/ 16 h 44"/>
              <a:gd name="T8" fmla="*/ 6 w 48"/>
              <a:gd name="T9" fmla="*/ 16 h 44"/>
              <a:gd name="T10" fmla="*/ 0 w 48"/>
              <a:gd name="T11" fmla="*/ 22 h 44"/>
              <a:gd name="T12" fmla="*/ 0 w 48"/>
              <a:gd name="T13" fmla="*/ 24 h 44"/>
              <a:gd name="T14" fmla="*/ 8 w 48"/>
              <a:gd name="T15" fmla="*/ 32 h 44"/>
              <a:gd name="T16" fmla="*/ 28 w 48"/>
              <a:gd name="T17" fmla="*/ 32 h 44"/>
              <a:gd name="T18" fmla="*/ 40 w 48"/>
              <a:gd name="T19" fmla="*/ 44 h 44"/>
              <a:gd name="T20" fmla="*/ 40 w 48"/>
              <a:gd name="T21" fmla="*/ 32 h 44"/>
              <a:gd name="T22" fmla="*/ 48 w 48"/>
              <a:gd name="T23" fmla="*/ 24 h 44"/>
              <a:gd name="T24" fmla="*/ 48 w 48"/>
              <a:gd name="T25" fmla="*/ 8 h 44"/>
              <a:gd name="T26" fmla="*/ 40 w 48"/>
              <a:gd name="T27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8" h="44">
                <a:moveTo>
                  <a:pt x="40" y="0"/>
                </a:moveTo>
                <a:cubicBezTo>
                  <a:pt x="36" y="0"/>
                  <a:pt x="36" y="0"/>
                  <a:pt x="36" y="0"/>
                </a:cubicBezTo>
                <a:cubicBezTo>
                  <a:pt x="36" y="4"/>
                  <a:pt x="36" y="4"/>
                  <a:pt x="36" y="4"/>
                </a:cubicBezTo>
                <a:cubicBezTo>
                  <a:pt x="36" y="10"/>
                  <a:pt x="30" y="16"/>
                  <a:pt x="24" y="16"/>
                </a:cubicBezTo>
                <a:cubicBezTo>
                  <a:pt x="6" y="16"/>
                  <a:pt x="6" y="16"/>
                  <a:pt x="6" y="16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8"/>
                  <a:pt x="4" y="32"/>
                  <a:pt x="8" y="32"/>
                </a:cubicBezTo>
                <a:cubicBezTo>
                  <a:pt x="28" y="32"/>
                  <a:pt x="28" y="32"/>
                  <a:pt x="28" y="32"/>
                </a:cubicBezTo>
                <a:cubicBezTo>
                  <a:pt x="40" y="44"/>
                  <a:pt x="40" y="44"/>
                  <a:pt x="40" y="44"/>
                </a:cubicBezTo>
                <a:cubicBezTo>
                  <a:pt x="40" y="32"/>
                  <a:pt x="40" y="32"/>
                  <a:pt x="40" y="32"/>
                </a:cubicBezTo>
                <a:cubicBezTo>
                  <a:pt x="44" y="32"/>
                  <a:pt x="48" y="28"/>
                  <a:pt x="48" y="24"/>
                </a:cubicBezTo>
                <a:cubicBezTo>
                  <a:pt x="48" y="8"/>
                  <a:pt x="48" y="8"/>
                  <a:pt x="48" y="8"/>
                </a:cubicBezTo>
                <a:cubicBezTo>
                  <a:pt x="48" y="4"/>
                  <a:pt x="44" y="0"/>
                  <a:pt x="4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0" name="Freeform 52"/>
          <p:cNvSpPr>
            <a:spLocks/>
          </p:cNvSpPr>
          <p:nvPr/>
        </p:nvSpPr>
        <p:spPr bwMode="auto">
          <a:xfrm>
            <a:off x="4752975" y="3660776"/>
            <a:ext cx="273050" cy="250825"/>
          </a:xfrm>
          <a:custGeom>
            <a:avLst/>
            <a:gdLst>
              <a:gd name="T0" fmla="*/ 20 w 48"/>
              <a:gd name="T1" fmla="*/ 32 h 44"/>
              <a:gd name="T2" fmla="*/ 40 w 48"/>
              <a:gd name="T3" fmla="*/ 32 h 44"/>
              <a:gd name="T4" fmla="*/ 48 w 48"/>
              <a:gd name="T5" fmla="*/ 24 h 44"/>
              <a:gd name="T6" fmla="*/ 48 w 48"/>
              <a:gd name="T7" fmla="*/ 8 h 44"/>
              <a:gd name="T8" fmla="*/ 40 w 48"/>
              <a:gd name="T9" fmla="*/ 0 h 44"/>
              <a:gd name="T10" fmla="*/ 8 w 48"/>
              <a:gd name="T11" fmla="*/ 0 h 44"/>
              <a:gd name="T12" fmla="*/ 0 w 48"/>
              <a:gd name="T13" fmla="*/ 8 h 44"/>
              <a:gd name="T14" fmla="*/ 0 w 48"/>
              <a:gd name="T15" fmla="*/ 24 h 44"/>
              <a:gd name="T16" fmla="*/ 8 w 48"/>
              <a:gd name="T17" fmla="*/ 32 h 44"/>
              <a:gd name="T18" fmla="*/ 8 w 48"/>
              <a:gd name="T19" fmla="*/ 44 h 44"/>
              <a:gd name="T20" fmla="*/ 20 w 48"/>
              <a:gd name="T21" fmla="*/ 32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8" h="44">
                <a:moveTo>
                  <a:pt x="20" y="32"/>
                </a:moveTo>
                <a:cubicBezTo>
                  <a:pt x="40" y="32"/>
                  <a:pt x="40" y="32"/>
                  <a:pt x="40" y="32"/>
                </a:cubicBezTo>
                <a:cubicBezTo>
                  <a:pt x="44" y="32"/>
                  <a:pt x="48" y="28"/>
                  <a:pt x="48" y="24"/>
                </a:cubicBezTo>
                <a:cubicBezTo>
                  <a:pt x="48" y="8"/>
                  <a:pt x="48" y="8"/>
                  <a:pt x="48" y="8"/>
                </a:cubicBezTo>
                <a:cubicBezTo>
                  <a:pt x="48" y="4"/>
                  <a:pt x="44" y="0"/>
                  <a:pt x="40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8"/>
                  <a:pt x="4" y="32"/>
                  <a:pt x="8" y="32"/>
                </a:cubicBezTo>
                <a:cubicBezTo>
                  <a:pt x="8" y="44"/>
                  <a:pt x="8" y="44"/>
                  <a:pt x="8" y="44"/>
                </a:cubicBezTo>
                <a:lnTo>
                  <a:pt x="20" y="3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1" name="Oval 53"/>
          <p:cNvSpPr>
            <a:spLocks noChangeArrowheads="1"/>
          </p:cNvSpPr>
          <p:nvPr/>
        </p:nvSpPr>
        <p:spPr bwMode="auto">
          <a:xfrm>
            <a:off x="1833563" y="3929063"/>
            <a:ext cx="96837" cy="96838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2" name="Freeform 54"/>
          <p:cNvSpPr>
            <a:spLocks/>
          </p:cNvSpPr>
          <p:nvPr/>
        </p:nvSpPr>
        <p:spPr bwMode="auto">
          <a:xfrm>
            <a:off x="1839913" y="3786188"/>
            <a:ext cx="233362" cy="239713"/>
          </a:xfrm>
          <a:custGeom>
            <a:avLst/>
            <a:gdLst>
              <a:gd name="T0" fmla="*/ 0 w 41"/>
              <a:gd name="T1" fmla="*/ 0 h 42"/>
              <a:gd name="T2" fmla="*/ 0 w 41"/>
              <a:gd name="T3" fmla="*/ 11 h 42"/>
              <a:gd name="T4" fmla="*/ 21 w 41"/>
              <a:gd name="T5" fmla="*/ 20 h 42"/>
              <a:gd name="T6" fmla="*/ 30 w 41"/>
              <a:gd name="T7" fmla="*/ 42 h 42"/>
              <a:gd name="T8" fmla="*/ 41 w 41"/>
              <a:gd name="T9" fmla="*/ 42 h 42"/>
              <a:gd name="T10" fmla="*/ 0 w 41"/>
              <a:gd name="T11" fmla="*/ 0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1" h="42">
                <a:moveTo>
                  <a:pt x="0" y="0"/>
                </a:moveTo>
                <a:cubicBezTo>
                  <a:pt x="0" y="11"/>
                  <a:pt x="0" y="11"/>
                  <a:pt x="0" y="11"/>
                </a:cubicBezTo>
                <a:cubicBezTo>
                  <a:pt x="8" y="11"/>
                  <a:pt x="15" y="15"/>
                  <a:pt x="21" y="20"/>
                </a:cubicBezTo>
                <a:cubicBezTo>
                  <a:pt x="26" y="26"/>
                  <a:pt x="30" y="33"/>
                  <a:pt x="30" y="42"/>
                </a:cubicBezTo>
                <a:cubicBezTo>
                  <a:pt x="41" y="42"/>
                  <a:pt x="41" y="42"/>
                  <a:pt x="41" y="42"/>
                </a:cubicBezTo>
                <a:cubicBezTo>
                  <a:pt x="41" y="19"/>
                  <a:pt x="22" y="0"/>
                  <a:pt x="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3" name="Freeform 55"/>
          <p:cNvSpPr>
            <a:spLocks/>
          </p:cNvSpPr>
          <p:nvPr/>
        </p:nvSpPr>
        <p:spPr bwMode="auto">
          <a:xfrm>
            <a:off x="1839913" y="3660776"/>
            <a:ext cx="358775" cy="365125"/>
          </a:xfrm>
          <a:custGeom>
            <a:avLst/>
            <a:gdLst>
              <a:gd name="T0" fmla="*/ 0 w 63"/>
              <a:gd name="T1" fmla="*/ 0 h 64"/>
              <a:gd name="T2" fmla="*/ 0 w 63"/>
              <a:gd name="T3" fmla="*/ 11 h 64"/>
              <a:gd name="T4" fmla="*/ 52 w 63"/>
              <a:gd name="T5" fmla="*/ 64 h 64"/>
              <a:gd name="T6" fmla="*/ 63 w 63"/>
              <a:gd name="T7" fmla="*/ 64 h 64"/>
              <a:gd name="T8" fmla="*/ 0 w 63"/>
              <a:gd name="T9" fmla="*/ 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3" h="64">
                <a:moveTo>
                  <a:pt x="0" y="0"/>
                </a:moveTo>
                <a:cubicBezTo>
                  <a:pt x="0" y="11"/>
                  <a:pt x="0" y="11"/>
                  <a:pt x="0" y="11"/>
                </a:cubicBezTo>
                <a:cubicBezTo>
                  <a:pt x="28" y="12"/>
                  <a:pt x="51" y="35"/>
                  <a:pt x="52" y="64"/>
                </a:cubicBezTo>
                <a:cubicBezTo>
                  <a:pt x="63" y="64"/>
                  <a:pt x="63" y="64"/>
                  <a:pt x="63" y="64"/>
                </a:cubicBezTo>
                <a:cubicBezTo>
                  <a:pt x="63" y="29"/>
                  <a:pt x="34" y="0"/>
                  <a:pt x="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4" name="Freeform 56"/>
          <p:cNvSpPr>
            <a:spLocks noEditPoints="1"/>
          </p:cNvSpPr>
          <p:nvPr/>
        </p:nvSpPr>
        <p:spPr bwMode="auto">
          <a:xfrm>
            <a:off x="4022725" y="3660776"/>
            <a:ext cx="365125" cy="365125"/>
          </a:xfrm>
          <a:custGeom>
            <a:avLst/>
            <a:gdLst>
              <a:gd name="T0" fmla="*/ 0 w 230"/>
              <a:gd name="T1" fmla="*/ 0 h 230"/>
              <a:gd name="T2" fmla="*/ 0 w 230"/>
              <a:gd name="T3" fmla="*/ 172 h 230"/>
              <a:gd name="T4" fmla="*/ 58 w 230"/>
              <a:gd name="T5" fmla="*/ 172 h 230"/>
              <a:gd name="T6" fmla="*/ 58 w 230"/>
              <a:gd name="T7" fmla="*/ 230 h 230"/>
              <a:gd name="T8" fmla="*/ 137 w 230"/>
              <a:gd name="T9" fmla="*/ 172 h 230"/>
              <a:gd name="T10" fmla="*/ 230 w 230"/>
              <a:gd name="T11" fmla="*/ 172 h 230"/>
              <a:gd name="T12" fmla="*/ 230 w 230"/>
              <a:gd name="T13" fmla="*/ 0 h 230"/>
              <a:gd name="T14" fmla="*/ 0 w 230"/>
              <a:gd name="T15" fmla="*/ 0 h 230"/>
              <a:gd name="T16" fmla="*/ 201 w 230"/>
              <a:gd name="T17" fmla="*/ 144 h 230"/>
              <a:gd name="T18" fmla="*/ 144 w 230"/>
              <a:gd name="T19" fmla="*/ 144 h 230"/>
              <a:gd name="T20" fmla="*/ 86 w 230"/>
              <a:gd name="T21" fmla="*/ 187 h 230"/>
              <a:gd name="T22" fmla="*/ 86 w 230"/>
              <a:gd name="T23" fmla="*/ 144 h 230"/>
              <a:gd name="T24" fmla="*/ 29 w 230"/>
              <a:gd name="T25" fmla="*/ 144 h 230"/>
              <a:gd name="T26" fmla="*/ 29 w 230"/>
              <a:gd name="T27" fmla="*/ 29 h 230"/>
              <a:gd name="T28" fmla="*/ 201 w 230"/>
              <a:gd name="T29" fmla="*/ 29 h 230"/>
              <a:gd name="T30" fmla="*/ 201 w 230"/>
              <a:gd name="T31" fmla="*/ 144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30" h="230">
                <a:moveTo>
                  <a:pt x="0" y="0"/>
                </a:moveTo>
                <a:lnTo>
                  <a:pt x="0" y="172"/>
                </a:lnTo>
                <a:lnTo>
                  <a:pt x="58" y="172"/>
                </a:lnTo>
                <a:lnTo>
                  <a:pt x="58" y="230"/>
                </a:lnTo>
                <a:lnTo>
                  <a:pt x="137" y="172"/>
                </a:lnTo>
                <a:lnTo>
                  <a:pt x="230" y="172"/>
                </a:lnTo>
                <a:lnTo>
                  <a:pt x="230" y="0"/>
                </a:lnTo>
                <a:lnTo>
                  <a:pt x="0" y="0"/>
                </a:lnTo>
                <a:close/>
                <a:moveTo>
                  <a:pt x="201" y="144"/>
                </a:moveTo>
                <a:lnTo>
                  <a:pt x="144" y="144"/>
                </a:lnTo>
                <a:lnTo>
                  <a:pt x="86" y="187"/>
                </a:lnTo>
                <a:lnTo>
                  <a:pt x="86" y="144"/>
                </a:lnTo>
                <a:lnTo>
                  <a:pt x="29" y="144"/>
                </a:lnTo>
                <a:lnTo>
                  <a:pt x="29" y="29"/>
                </a:lnTo>
                <a:lnTo>
                  <a:pt x="201" y="29"/>
                </a:lnTo>
                <a:lnTo>
                  <a:pt x="201" y="14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5" name="Freeform 57"/>
          <p:cNvSpPr>
            <a:spLocks noEditPoints="1"/>
          </p:cNvSpPr>
          <p:nvPr/>
        </p:nvSpPr>
        <p:spPr bwMode="auto">
          <a:xfrm>
            <a:off x="1833563" y="4389438"/>
            <a:ext cx="365125" cy="365125"/>
          </a:xfrm>
          <a:custGeom>
            <a:avLst/>
            <a:gdLst>
              <a:gd name="T0" fmla="*/ 51 w 64"/>
              <a:gd name="T1" fmla="*/ 38 h 64"/>
              <a:gd name="T2" fmla="*/ 56 w 64"/>
              <a:gd name="T3" fmla="*/ 24 h 64"/>
              <a:gd name="T4" fmla="*/ 32 w 64"/>
              <a:gd name="T5" fmla="*/ 0 h 64"/>
              <a:gd name="T6" fmla="*/ 15 w 64"/>
              <a:gd name="T7" fmla="*/ 7 h 64"/>
              <a:gd name="T8" fmla="*/ 14 w 64"/>
              <a:gd name="T9" fmla="*/ 8 h 64"/>
              <a:gd name="T10" fmla="*/ 13 w 64"/>
              <a:gd name="T11" fmla="*/ 9 h 64"/>
              <a:gd name="T12" fmla="*/ 8 w 64"/>
              <a:gd name="T13" fmla="*/ 20 h 64"/>
              <a:gd name="T14" fmla="*/ 8 w 64"/>
              <a:gd name="T15" fmla="*/ 24 h 64"/>
              <a:gd name="T16" fmla="*/ 13 w 64"/>
              <a:gd name="T17" fmla="*/ 38 h 64"/>
              <a:gd name="T18" fmla="*/ 0 w 64"/>
              <a:gd name="T19" fmla="*/ 64 h 64"/>
              <a:gd name="T20" fmla="*/ 24 w 64"/>
              <a:gd name="T21" fmla="*/ 64 h 64"/>
              <a:gd name="T22" fmla="*/ 28 w 64"/>
              <a:gd name="T23" fmla="*/ 52 h 64"/>
              <a:gd name="T24" fmla="*/ 28 w 64"/>
              <a:gd name="T25" fmla="*/ 48 h 64"/>
              <a:gd name="T26" fmla="*/ 36 w 64"/>
              <a:gd name="T27" fmla="*/ 48 h 64"/>
              <a:gd name="T28" fmla="*/ 36 w 64"/>
              <a:gd name="T29" fmla="*/ 52 h 64"/>
              <a:gd name="T30" fmla="*/ 40 w 64"/>
              <a:gd name="T31" fmla="*/ 64 h 64"/>
              <a:gd name="T32" fmla="*/ 64 w 64"/>
              <a:gd name="T33" fmla="*/ 64 h 64"/>
              <a:gd name="T34" fmla="*/ 51 w 64"/>
              <a:gd name="T35" fmla="*/ 38 h 64"/>
              <a:gd name="T36" fmla="*/ 32 w 64"/>
              <a:gd name="T37" fmla="*/ 44 h 64"/>
              <a:gd name="T38" fmla="*/ 12 w 64"/>
              <a:gd name="T39" fmla="*/ 24 h 64"/>
              <a:gd name="T40" fmla="*/ 13 w 64"/>
              <a:gd name="T41" fmla="*/ 19 h 64"/>
              <a:gd name="T42" fmla="*/ 25 w 64"/>
              <a:gd name="T43" fmla="*/ 7 h 64"/>
              <a:gd name="T44" fmla="*/ 44 w 64"/>
              <a:gd name="T45" fmla="*/ 16 h 64"/>
              <a:gd name="T46" fmla="*/ 50 w 64"/>
              <a:gd name="T47" fmla="*/ 16 h 64"/>
              <a:gd name="T48" fmla="*/ 52 w 64"/>
              <a:gd name="T49" fmla="*/ 24 h 64"/>
              <a:gd name="T50" fmla="*/ 32 w 64"/>
              <a:gd name="T51" fmla="*/ 4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4" h="64">
                <a:moveTo>
                  <a:pt x="51" y="38"/>
                </a:moveTo>
                <a:cubicBezTo>
                  <a:pt x="54" y="34"/>
                  <a:pt x="56" y="29"/>
                  <a:pt x="56" y="24"/>
                </a:cubicBezTo>
                <a:cubicBezTo>
                  <a:pt x="56" y="11"/>
                  <a:pt x="45" y="0"/>
                  <a:pt x="32" y="0"/>
                </a:cubicBezTo>
                <a:cubicBezTo>
                  <a:pt x="25" y="0"/>
                  <a:pt x="19" y="3"/>
                  <a:pt x="15" y="7"/>
                </a:cubicBezTo>
                <a:cubicBezTo>
                  <a:pt x="15" y="8"/>
                  <a:pt x="14" y="8"/>
                  <a:pt x="14" y="8"/>
                </a:cubicBezTo>
                <a:cubicBezTo>
                  <a:pt x="14" y="8"/>
                  <a:pt x="14" y="8"/>
                  <a:pt x="13" y="9"/>
                </a:cubicBezTo>
                <a:cubicBezTo>
                  <a:pt x="11" y="12"/>
                  <a:pt x="8" y="20"/>
                  <a:pt x="8" y="20"/>
                </a:cubicBezTo>
                <a:cubicBezTo>
                  <a:pt x="8" y="21"/>
                  <a:pt x="8" y="23"/>
                  <a:pt x="8" y="24"/>
                </a:cubicBezTo>
                <a:cubicBezTo>
                  <a:pt x="8" y="29"/>
                  <a:pt x="10" y="34"/>
                  <a:pt x="13" y="38"/>
                </a:cubicBezTo>
                <a:cubicBezTo>
                  <a:pt x="5" y="44"/>
                  <a:pt x="0" y="54"/>
                  <a:pt x="0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28" y="52"/>
                  <a:pt x="28" y="52"/>
                  <a:pt x="28" y="52"/>
                </a:cubicBezTo>
                <a:cubicBezTo>
                  <a:pt x="28" y="48"/>
                  <a:pt x="28" y="48"/>
                  <a:pt x="28" y="48"/>
                </a:cubicBezTo>
                <a:cubicBezTo>
                  <a:pt x="36" y="48"/>
                  <a:pt x="36" y="48"/>
                  <a:pt x="36" y="48"/>
                </a:cubicBezTo>
                <a:cubicBezTo>
                  <a:pt x="36" y="52"/>
                  <a:pt x="36" y="52"/>
                  <a:pt x="36" y="52"/>
                </a:cubicBezTo>
                <a:cubicBezTo>
                  <a:pt x="40" y="64"/>
                  <a:pt x="40" y="64"/>
                  <a:pt x="40" y="64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54"/>
                  <a:pt x="59" y="44"/>
                  <a:pt x="51" y="38"/>
                </a:cubicBezTo>
                <a:close/>
                <a:moveTo>
                  <a:pt x="32" y="44"/>
                </a:moveTo>
                <a:cubicBezTo>
                  <a:pt x="21" y="44"/>
                  <a:pt x="12" y="35"/>
                  <a:pt x="12" y="24"/>
                </a:cubicBezTo>
                <a:cubicBezTo>
                  <a:pt x="12" y="22"/>
                  <a:pt x="12" y="20"/>
                  <a:pt x="13" y="19"/>
                </a:cubicBezTo>
                <a:cubicBezTo>
                  <a:pt x="18" y="16"/>
                  <a:pt x="22" y="12"/>
                  <a:pt x="25" y="7"/>
                </a:cubicBezTo>
                <a:cubicBezTo>
                  <a:pt x="29" y="13"/>
                  <a:pt x="36" y="16"/>
                  <a:pt x="44" y="16"/>
                </a:cubicBezTo>
                <a:cubicBezTo>
                  <a:pt x="46" y="16"/>
                  <a:pt x="48" y="16"/>
                  <a:pt x="50" y="16"/>
                </a:cubicBezTo>
                <a:cubicBezTo>
                  <a:pt x="51" y="18"/>
                  <a:pt x="52" y="21"/>
                  <a:pt x="52" y="24"/>
                </a:cubicBezTo>
                <a:cubicBezTo>
                  <a:pt x="52" y="35"/>
                  <a:pt x="43" y="44"/>
                  <a:pt x="32" y="4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6" name="Oval 58"/>
          <p:cNvSpPr>
            <a:spLocks noChangeArrowheads="1"/>
          </p:cNvSpPr>
          <p:nvPr/>
        </p:nvSpPr>
        <p:spPr bwMode="auto">
          <a:xfrm>
            <a:off x="1954213" y="4508501"/>
            <a:ext cx="39687" cy="4127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7" name="Oval 59"/>
          <p:cNvSpPr>
            <a:spLocks noChangeArrowheads="1"/>
          </p:cNvSpPr>
          <p:nvPr/>
        </p:nvSpPr>
        <p:spPr bwMode="auto">
          <a:xfrm>
            <a:off x="2039938" y="4508501"/>
            <a:ext cx="39687" cy="4127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8" name="Freeform 60"/>
          <p:cNvSpPr>
            <a:spLocks/>
          </p:cNvSpPr>
          <p:nvPr/>
        </p:nvSpPr>
        <p:spPr bwMode="auto">
          <a:xfrm>
            <a:off x="2786063" y="4640263"/>
            <a:ext cx="165100" cy="114300"/>
          </a:xfrm>
          <a:custGeom>
            <a:avLst/>
            <a:gdLst>
              <a:gd name="T0" fmla="*/ 22 w 29"/>
              <a:gd name="T1" fmla="*/ 0 h 20"/>
              <a:gd name="T2" fmla="*/ 0 w 29"/>
              <a:gd name="T3" fmla="*/ 20 h 20"/>
              <a:gd name="T4" fmla="*/ 29 w 29"/>
              <a:gd name="T5" fmla="*/ 20 h 20"/>
              <a:gd name="T6" fmla="*/ 22 w 29"/>
              <a:gd name="T7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" h="20">
                <a:moveTo>
                  <a:pt x="22" y="0"/>
                </a:moveTo>
                <a:cubicBezTo>
                  <a:pt x="12" y="3"/>
                  <a:pt x="4" y="11"/>
                  <a:pt x="0" y="20"/>
                </a:cubicBezTo>
                <a:cubicBezTo>
                  <a:pt x="29" y="20"/>
                  <a:pt x="29" y="20"/>
                  <a:pt x="29" y="20"/>
                </a:cubicBezTo>
                <a:cubicBezTo>
                  <a:pt x="29" y="12"/>
                  <a:pt x="26" y="5"/>
                  <a:pt x="22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9" name="Freeform 61"/>
          <p:cNvSpPr>
            <a:spLocks/>
          </p:cNvSpPr>
          <p:nvPr/>
        </p:nvSpPr>
        <p:spPr bwMode="auto">
          <a:xfrm>
            <a:off x="2586038" y="4640263"/>
            <a:ext cx="165100" cy="114300"/>
          </a:xfrm>
          <a:custGeom>
            <a:avLst/>
            <a:gdLst>
              <a:gd name="T0" fmla="*/ 7 w 29"/>
              <a:gd name="T1" fmla="*/ 0 h 20"/>
              <a:gd name="T2" fmla="*/ 0 w 29"/>
              <a:gd name="T3" fmla="*/ 20 h 20"/>
              <a:gd name="T4" fmla="*/ 29 w 29"/>
              <a:gd name="T5" fmla="*/ 20 h 20"/>
              <a:gd name="T6" fmla="*/ 7 w 29"/>
              <a:gd name="T7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" h="20">
                <a:moveTo>
                  <a:pt x="7" y="0"/>
                </a:moveTo>
                <a:cubicBezTo>
                  <a:pt x="3" y="5"/>
                  <a:pt x="0" y="12"/>
                  <a:pt x="0" y="20"/>
                </a:cubicBezTo>
                <a:cubicBezTo>
                  <a:pt x="29" y="20"/>
                  <a:pt x="29" y="20"/>
                  <a:pt x="29" y="20"/>
                </a:cubicBezTo>
                <a:cubicBezTo>
                  <a:pt x="25" y="11"/>
                  <a:pt x="17" y="3"/>
                  <a:pt x="7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0" name="Freeform 62"/>
          <p:cNvSpPr>
            <a:spLocks noEditPoints="1"/>
          </p:cNvSpPr>
          <p:nvPr/>
        </p:nvSpPr>
        <p:spPr bwMode="auto">
          <a:xfrm>
            <a:off x="2581275" y="4389438"/>
            <a:ext cx="376237" cy="273050"/>
          </a:xfrm>
          <a:custGeom>
            <a:avLst/>
            <a:gdLst>
              <a:gd name="T0" fmla="*/ 56 w 66"/>
              <a:gd name="T1" fmla="*/ 30 h 48"/>
              <a:gd name="T2" fmla="*/ 61 w 66"/>
              <a:gd name="T3" fmla="*/ 35 h 48"/>
              <a:gd name="T4" fmla="*/ 64 w 66"/>
              <a:gd name="T5" fmla="*/ 36 h 48"/>
              <a:gd name="T6" fmla="*/ 57 w 66"/>
              <a:gd name="T7" fmla="*/ 18 h 48"/>
              <a:gd name="T8" fmla="*/ 55 w 66"/>
              <a:gd name="T9" fmla="*/ 15 h 48"/>
              <a:gd name="T10" fmla="*/ 55 w 66"/>
              <a:gd name="T11" fmla="*/ 15 h 48"/>
              <a:gd name="T12" fmla="*/ 54 w 66"/>
              <a:gd name="T13" fmla="*/ 12 h 48"/>
              <a:gd name="T14" fmla="*/ 53 w 66"/>
              <a:gd name="T15" fmla="*/ 11 h 48"/>
              <a:gd name="T16" fmla="*/ 51 w 66"/>
              <a:gd name="T17" fmla="*/ 8 h 48"/>
              <a:gd name="T18" fmla="*/ 51 w 66"/>
              <a:gd name="T19" fmla="*/ 8 h 48"/>
              <a:gd name="T20" fmla="*/ 45 w 66"/>
              <a:gd name="T21" fmla="*/ 3 h 48"/>
              <a:gd name="T22" fmla="*/ 45 w 66"/>
              <a:gd name="T23" fmla="*/ 3 h 48"/>
              <a:gd name="T24" fmla="*/ 42 w 66"/>
              <a:gd name="T25" fmla="*/ 2 h 48"/>
              <a:gd name="T26" fmla="*/ 41 w 66"/>
              <a:gd name="T27" fmla="*/ 1 h 48"/>
              <a:gd name="T28" fmla="*/ 37 w 66"/>
              <a:gd name="T29" fmla="*/ 0 h 48"/>
              <a:gd name="T30" fmla="*/ 37 w 66"/>
              <a:gd name="T31" fmla="*/ 0 h 48"/>
              <a:gd name="T32" fmla="*/ 33 w 66"/>
              <a:gd name="T33" fmla="*/ 0 h 48"/>
              <a:gd name="T34" fmla="*/ 33 w 66"/>
              <a:gd name="T35" fmla="*/ 0 h 48"/>
              <a:gd name="T36" fmla="*/ 33 w 66"/>
              <a:gd name="T37" fmla="*/ 0 h 48"/>
              <a:gd name="T38" fmla="*/ 33 w 66"/>
              <a:gd name="T39" fmla="*/ 0 h 48"/>
              <a:gd name="T40" fmla="*/ 33 w 66"/>
              <a:gd name="T41" fmla="*/ 0 h 48"/>
              <a:gd name="T42" fmla="*/ 29 w 66"/>
              <a:gd name="T43" fmla="*/ 0 h 48"/>
              <a:gd name="T44" fmla="*/ 29 w 66"/>
              <a:gd name="T45" fmla="*/ 0 h 48"/>
              <a:gd name="T46" fmla="*/ 25 w 66"/>
              <a:gd name="T47" fmla="*/ 1 h 48"/>
              <a:gd name="T48" fmla="*/ 24 w 66"/>
              <a:gd name="T49" fmla="*/ 2 h 48"/>
              <a:gd name="T50" fmla="*/ 21 w 66"/>
              <a:gd name="T51" fmla="*/ 3 h 48"/>
              <a:gd name="T52" fmla="*/ 21 w 66"/>
              <a:gd name="T53" fmla="*/ 3 h 48"/>
              <a:gd name="T54" fmla="*/ 15 w 66"/>
              <a:gd name="T55" fmla="*/ 8 h 48"/>
              <a:gd name="T56" fmla="*/ 15 w 66"/>
              <a:gd name="T57" fmla="*/ 8 h 48"/>
              <a:gd name="T58" fmla="*/ 13 w 66"/>
              <a:gd name="T59" fmla="*/ 11 h 48"/>
              <a:gd name="T60" fmla="*/ 12 w 66"/>
              <a:gd name="T61" fmla="*/ 12 h 48"/>
              <a:gd name="T62" fmla="*/ 11 w 66"/>
              <a:gd name="T63" fmla="*/ 15 h 48"/>
              <a:gd name="T64" fmla="*/ 11 w 66"/>
              <a:gd name="T65" fmla="*/ 15 h 48"/>
              <a:gd name="T66" fmla="*/ 9 w 66"/>
              <a:gd name="T67" fmla="*/ 18 h 48"/>
              <a:gd name="T68" fmla="*/ 2 w 66"/>
              <a:gd name="T69" fmla="*/ 36 h 48"/>
              <a:gd name="T70" fmla="*/ 5 w 66"/>
              <a:gd name="T71" fmla="*/ 35 h 48"/>
              <a:gd name="T72" fmla="*/ 10 w 66"/>
              <a:gd name="T73" fmla="*/ 30 h 48"/>
              <a:gd name="T74" fmla="*/ 33 w 66"/>
              <a:gd name="T75" fmla="*/ 48 h 48"/>
              <a:gd name="T76" fmla="*/ 56 w 66"/>
              <a:gd name="T77" fmla="*/ 30 h 48"/>
              <a:gd name="T78" fmla="*/ 33 w 66"/>
              <a:gd name="T79" fmla="*/ 44 h 48"/>
              <a:gd name="T80" fmla="*/ 13 w 66"/>
              <a:gd name="T81" fmla="*/ 24 h 48"/>
              <a:gd name="T82" fmla="*/ 13 w 66"/>
              <a:gd name="T83" fmla="*/ 20 h 48"/>
              <a:gd name="T84" fmla="*/ 15 w 66"/>
              <a:gd name="T85" fmla="*/ 20 h 48"/>
              <a:gd name="T86" fmla="*/ 33 w 66"/>
              <a:gd name="T87" fmla="*/ 4 h 48"/>
              <a:gd name="T88" fmla="*/ 33 w 66"/>
              <a:gd name="T89" fmla="*/ 4 h 48"/>
              <a:gd name="T90" fmla="*/ 33 w 66"/>
              <a:gd name="T91" fmla="*/ 4 h 48"/>
              <a:gd name="T92" fmla="*/ 51 w 66"/>
              <a:gd name="T93" fmla="*/ 20 h 48"/>
              <a:gd name="T94" fmla="*/ 53 w 66"/>
              <a:gd name="T95" fmla="*/ 20 h 48"/>
              <a:gd name="T96" fmla="*/ 53 w 66"/>
              <a:gd name="T97" fmla="*/ 24 h 48"/>
              <a:gd name="T98" fmla="*/ 33 w 66"/>
              <a:gd name="T99" fmla="*/ 4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66" h="48">
                <a:moveTo>
                  <a:pt x="56" y="30"/>
                </a:moveTo>
                <a:cubicBezTo>
                  <a:pt x="57" y="32"/>
                  <a:pt x="59" y="34"/>
                  <a:pt x="61" y="35"/>
                </a:cubicBezTo>
                <a:cubicBezTo>
                  <a:pt x="62" y="35"/>
                  <a:pt x="63" y="36"/>
                  <a:pt x="64" y="36"/>
                </a:cubicBezTo>
                <a:cubicBezTo>
                  <a:pt x="66" y="29"/>
                  <a:pt x="63" y="21"/>
                  <a:pt x="57" y="18"/>
                </a:cubicBezTo>
                <a:cubicBezTo>
                  <a:pt x="56" y="18"/>
                  <a:pt x="56" y="16"/>
                  <a:pt x="55" y="15"/>
                </a:cubicBezTo>
                <a:cubicBezTo>
                  <a:pt x="55" y="15"/>
                  <a:pt x="55" y="15"/>
                  <a:pt x="55" y="15"/>
                </a:cubicBezTo>
                <a:cubicBezTo>
                  <a:pt x="55" y="14"/>
                  <a:pt x="54" y="13"/>
                  <a:pt x="54" y="12"/>
                </a:cubicBezTo>
                <a:cubicBezTo>
                  <a:pt x="54" y="12"/>
                  <a:pt x="53" y="11"/>
                  <a:pt x="53" y="11"/>
                </a:cubicBezTo>
                <a:cubicBezTo>
                  <a:pt x="53" y="10"/>
                  <a:pt x="52" y="9"/>
                  <a:pt x="51" y="8"/>
                </a:cubicBezTo>
                <a:cubicBezTo>
                  <a:pt x="51" y="8"/>
                  <a:pt x="51" y="8"/>
                  <a:pt x="51" y="8"/>
                </a:cubicBezTo>
                <a:cubicBezTo>
                  <a:pt x="49" y="6"/>
                  <a:pt x="47" y="5"/>
                  <a:pt x="45" y="3"/>
                </a:cubicBezTo>
                <a:cubicBezTo>
                  <a:pt x="45" y="3"/>
                  <a:pt x="45" y="3"/>
                  <a:pt x="45" y="3"/>
                </a:cubicBezTo>
                <a:cubicBezTo>
                  <a:pt x="44" y="3"/>
                  <a:pt x="43" y="2"/>
                  <a:pt x="42" y="2"/>
                </a:cubicBezTo>
                <a:cubicBezTo>
                  <a:pt x="41" y="2"/>
                  <a:pt x="41" y="1"/>
                  <a:pt x="41" y="1"/>
                </a:cubicBezTo>
                <a:cubicBezTo>
                  <a:pt x="40" y="1"/>
                  <a:pt x="39" y="1"/>
                  <a:pt x="37" y="0"/>
                </a:cubicBezTo>
                <a:cubicBezTo>
                  <a:pt x="37" y="0"/>
                  <a:pt x="37" y="0"/>
                  <a:pt x="37" y="0"/>
                </a:cubicBezTo>
                <a:cubicBezTo>
                  <a:pt x="36" y="0"/>
                  <a:pt x="35" y="0"/>
                  <a:pt x="33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1" y="0"/>
                  <a:pt x="30" y="0"/>
                  <a:pt x="29" y="0"/>
                </a:cubicBezTo>
                <a:cubicBezTo>
                  <a:pt x="29" y="0"/>
                  <a:pt x="29" y="0"/>
                  <a:pt x="29" y="0"/>
                </a:cubicBezTo>
                <a:cubicBezTo>
                  <a:pt x="27" y="1"/>
                  <a:pt x="26" y="1"/>
                  <a:pt x="25" y="1"/>
                </a:cubicBezTo>
                <a:cubicBezTo>
                  <a:pt x="25" y="1"/>
                  <a:pt x="25" y="2"/>
                  <a:pt x="24" y="2"/>
                </a:cubicBezTo>
                <a:cubicBezTo>
                  <a:pt x="23" y="2"/>
                  <a:pt x="22" y="3"/>
                  <a:pt x="21" y="3"/>
                </a:cubicBezTo>
                <a:cubicBezTo>
                  <a:pt x="21" y="3"/>
                  <a:pt x="21" y="3"/>
                  <a:pt x="21" y="3"/>
                </a:cubicBezTo>
                <a:cubicBezTo>
                  <a:pt x="19" y="5"/>
                  <a:pt x="17" y="6"/>
                  <a:pt x="15" y="8"/>
                </a:cubicBezTo>
                <a:cubicBezTo>
                  <a:pt x="15" y="8"/>
                  <a:pt x="15" y="8"/>
                  <a:pt x="15" y="8"/>
                </a:cubicBezTo>
                <a:cubicBezTo>
                  <a:pt x="14" y="9"/>
                  <a:pt x="13" y="10"/>
                  <a:pt x="13" y="11"/>
                </a:cubicBezTo>
                <a:cubicBezTo>
                  <a:pt x="13" y="11"/>
                  <a:pt x="12" y="12"/>
                  <a:pt x="12" y="12"/>
                </a:cubicBezTo>
                <a:cubicBezTo>
                  <a:pt x="12" y="13"/>
                  <a:pt x="11" y="14"/>
                  <a:pt x="11" y="15"/>
                </a:cubicBezTo>
                <a:cubicBezTo>
                  <a:pt x="11" y="15"/>
                  <a:pt x="11" y="15"/>
                  <a:pt x="11" y="15"/>
                </a:cubicBezTo>
                <a:cubicBezTo>
                  <a:pt x="10" y="16"/>
                  <a:pt x="10" y="18"/>
                  <a:pt x="9" y="18"/>
                </a:cubicBezTo>
                <a:cubicBezTo>
                  <a:pt x="3" y="21"/>
                  <a:pt x="0" y="29"/>
                  <a:pt x="2" y="36"/>
                </a:cubicBezTo>
                <a:cubicBezTo>
                  <a:pt x="3" y="36"/>
                  <a:pt x="4" y="35"/>
                  <a:pt x="5" y="35"/>
                </a:cubicBezTo>
                <a:cubicBezTo>
                  <a:pt x="7" y="34"/>
                  <a:pt x="9" y="32"/>
                  <a:pt x="10" y="30"/>
                </a:cubicBezTo>
                <a:cubicBezTo>
                  <a:pt x="13" y="41"/>
                  <a:pt x="22" y="48"/>
                  <a:pt x="33" y="48"/>
                </a:cubicBezTo>
                <a:cubicBezTo>
                  <a:pt x="44" y="48"/>
                  <a:pt x="53" y="41"/>
                  <a:pt x="56" y="30"/>
                </a:cubicBezTo>
                <a:close/>
                <a:moveTo>
                  <a:pt x="33" y="44"/>
                </a:moveTo>
                <a:cubicBezTo>
                  <a:pt x="22" y="44"/>
                  <a:pt x="13" y="35"/>
                  <a:pt x="13" y="24"/>
                </a:cubicBezTo>
                <a:cubicBezTo>
                  <a:pt x="13" y="23"/>
                  <a:pt x="13" y="21"/>
                  <a:pt x="13" y="20"/>
                </a:cubicBezTo>
                <a:cubicBezTo>
                  <a:pt x="14" y="20"/>
                  <a:pt x="14" y="20"/>
                  <a:pt x="15" y="20"/>
                </a:cubicBezTo>
                <a:cubicBezTo>
                  <a:pt x="24" y="20"/>
                  <a:pt x="32" y="13"/>
                  <a:pt x="33" y="4"/>
                </a:cubicBezTo>
                <a:cubicBezTo>
                  <a:pt x="33" y="4"/>
                  <a:pt x="33" y="4"/>
                  <a:pt x="33" y="4"/>
                </a:cubicBezTo>
                <a:cubicBezTo>
                  <a:pt x="33" y="4"/>
                  <a:pt x="33" y="4"/>
                  <a:pt x="33" y="4"/>
                </a:cubicBezTo>
                <a:cubicBezTo>
                  <a:pt x="34" y="13"/>
                  <a:pt x="42" y="20"/>
                  <a:pt x="51" y="20"/>
                </a:cubicBezTo>
                <a:cubicBezTo>
                  <a:pt x="52" y="20"/>
                  <a:pt x="52" y="20"/>
                  <a:pt x="53" y="20"/>
                </a:cubicBezTo>
                <a:cubicBezTo>
                  <a:pt x="53" y="21"/>
                  <a:pt x="53" y="23"/>
                  <a:pt x="53" y="24"/>
                </a:cubicBezTo>
                <a:cubicBezTo>
                  <a:pt x="53" y="35"/>
                  <a:pt x="44" y="44"/>
                  <a:pt x="33" y="4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1" name="Oval 63"/>
          <p:cNvSpPr>
            <a:spLocks noChangeArrowheads="1"/>
          </p:cNvSpPr>
          <p:nvPr/>
        </p:nvSpPr>
        <p:spPr bwMode="auto">
          <a:xfrm>
            <a:off x="2706688" y="4508501"/>
            <a:ext cx="39687" cy="4127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2" name="Oval 64"/>
          <p:cNvSpPr>
            <a:spLocks noChangeArrowheads="1"/>
          </p:cNvSpPr>
          <p:nvPr/>
        </p:nvSpPr>
        <p:spPr bwMode="auto">
          <a:xfrm>
            <a:off x="2792413" y="4508501"/>
            <a:ext cx="39687" cy="4127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3" name="Freeform 65"/>
          <p:cNvSpPr>
            <a:spLocks noEditPoints="1"/>
          </p:cNvSpPr>
          <p:nvPr/>
        </p:nvSpPr>
        <p:spPr bwMode="auto">
          <a:xfrm>
            <a:off x="3294063" y="4389438"/>
            <a:ext cx="227012" cy="365125"/>
          </a:xfrm>
          <a:custGeom>
            <a:avLst/>
            <a:gdLst>
              <a:gd name="T0" fmla="*/ 40 w 40"/>
              <a:gd name="T1" fmla="*/ 20 h 64"/>
              <a:gd name="T2" fmla="*/ 20 w 40"/>
              <a:gd name="T3" fmla="*/ 0 h 64"/>
              <a:gd name="T4" fmla="*/ 0 w 40"/>
              <a:gd name="T5" fmla="*/ 20 h 64"/>
              <a:gd name="T6" fmla="*/ 16 w 40"/>
              <a:gd name="T7" fmla="*/ 40 h 64"/>
              <a:gd name="T8" fmla="*/ 16 w 40"/>
              <a:gd name="T9" fmla="*/ 48 h 64"/>
              <a:gd name="T10" fmla="*/ 8 w 40"/>
              <a:gd name="T11" fmla="*/ 48 h 64"/>
              <a:gd name="T12" fmla="*/ 8 w 40"/>
              <a:gd name="T13" fmla="*/ 56 h 64"/>
              <a:gd name="T14" fmla="*/ 16 w 40"/>
              <a:gd name="T15" fmla="*/ 56 h 64"/>
              <a:gd name="T16" fmla="*/ 16 w 40"/>
              <a:gd name="T17" fmla="*/ 64 h 64"/>
              <a:gd name="T18" fmla="*/ 24 w 40"/>
              <a:gd name="T19" fmla="*/ 64 h 64"/>
              <a:gd name="T20" fmla="*/ 24 w 40"/>
              <a:gd name="T21" fmla="*/ 56 h 64"/>
              <a:gd name="T22" fmla="*/ 32 w 40"/>
              <a:gd name="T23" fmla="*/ 56 h 64"/>
              <a:gd name="T24" fmla="*/ 32 w 40"/>
              <a:gd name="T25" fmla="*/ 48 h 64"/>
              <a:gd name="T26" fmla="*/ 24 w 40"/>
              <a:gd name="T27" fmla="*/ 48 h 64"/>
              <a:gd name="T28" fmla="*/ 24 w 40"/>
              <a:gd name="T29" fmla="*/ 40 h 64"/>
              <a:gd name="T30" fmla="*/ 40 w 40"/>
              <a:gd name="T31" fmla="*/ 20 h 64"/>
              <a:gd name="T32" fmla="*/ 20 w 40"/>
              <a:gd name="T33" fmla="*/ 32 h 64"/>
              <a:gd name="T34" fmla="*/ 8 w 40"/>
              <a:gd name="T35" fmla="*/ 20 h 64"/>
              <a:gd name="T36" fmla="*/ 20 w 40"/>
              <a:gd name="T37" fmla="*/ 8 h 64"/>
              <a:gd name="T38" fmla="*/ 32 w 40"/>
              <a:gd name="T39" fmla="*/ 20 h 64"/>
              <a:gd name="T40" fmla="*/ 20 w 40"/>
              <a:gd name="T41" fmla="*/ 3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0" h="64">
                <a:moveTo>
                  <a:pt x="40" y="20"/>
                </a:moveTo>
                <a:cubicBezTo>
                  <a:pt x="40" y="9"/>
                  <a:pt x="31" y="0"/>
                  <a:pt x="20" y="0"/>
                </a:cubicBezTo>
                <a:cubicBezTo>
                  <a:pt x="9" y="0"/>
                  <a:pt x="0" y="9"/>
                  <a:pt x="0" y="20"/>
                </a:cubicBezTo>
                <a:cubicBezTo>
                  <a:pt x="0" y="30"/>
                  <a:pt x="7" y="38"/>
                  <a:pt x="16" y="40"/>
                </a:cubicBezTo>
                <a:cubicBezTo>
                  <a:pt x="16" y="48"/>
                  <a:pt x="16" y="48"/>
                  <a:pt x="16" y="48"/>
                </a:cubicBezTo>
                <a:cubicBezTo>
                  <a:pt x="8" y="48"/>
                  <a:pt x="8" y="48"/>
                  <a:pt x="8" y="48"/>
                </a:cubicBezTo>
                <a:cubicBezTo>
                  <a:pt x="8" y="56"/>
                  <a:pt x="8" y="56"/>
                  <a:pt x="8" y="56"/>
                </a:cubicBezTo>
                <a:cubicBezTo>
                  <a:pt x="16" y="56"/>
                  <a:pt x="16" y="56"/>
                  <a:pt x="16" y="56"/>
                </a:cubicBezTo>
                <a:cubicBezTo>
                  <a:pt x="16" y="64"/>
                  <a:pt x="16" y="64"/>
                  <a:pt x="16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24" y="56"/>
                  <a:pt x="24" y="56"/>
                  <a:pt x="24" y="56"/>
                </a:cubicBezTo>
                <a:cubicBezTo>
                  <a:pt x="32" y="56"/>
                  <a:pt x="32" y="56"/>
                  <a:pt x="32" y="56"/>
                </a:cubicBezTo>
                <a:cubicBezTo>
                  <a:pt x="32" y="48"/>
                  <a:pt x="32" y="48"/>
                  <a:pt x="32" y="48"/>
                </a:cubicBezTo>
                <a:cubicBezTo>
                  <a:pt x="24" y="48"/>
                  <a:pt x="24" y="48"/>
                  <a:pt x="24" y="48"/>
                </a:cubicBezTo>
                <a:cubicBezTo>
                  <a:pt x="24" y="40"/>
                  <a:pt x="24" y="40"/>
                  <a:pt x="24" y="40"/>
                </a:cubicBezTo>
                <a:cubicBezTo>
                  <a:pt x="33" y="38"/>
                  <a:pt x="40" y="30"/>
                  <a:pt x="40" y="20"/>
                </a:cubicBezTo>
                <a:close/>
                <a:moveTo>
                  <a:pt x="20" y="32"/>
                </a:moveTo>
                <a:cubicBezTo>
                  <a:pt x="13" y="32"/>
                  <a:pt x="8" y="27"/>
                  <a:pt x="8" y="20"/>
                </a:cubicBezTo>
                <a:cubicBezTo>
                  <a:pt x="8" y="13"/>
                  <a:pt x="13" y="8"/>
                  <a:pt x="20" y="8"/>
                </a:cubicBezTo>
                <a:cubicBezTo>
                  <a:pt x="27" y="8"/>
                  <a:pt x="32" y="13"/>
                  <a:pt x="32" y="20"/>
                </a:cubicBezTo>
                <a:cubicBezTo>
                  <a:pt x="32" y="27"/>
                  <a:pt x="27" y="32"/>
                  <a:pt x="20" y="3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4" name="Freeform 66"/>
          <p:cNvSpPr>
            <a:spLocks noEditPoints="1"/>
          </p:cNvSpPr>
          <p:nvPr/>
        </p:nvSpPr>
        <p:spPr bwMode="auto">
          <a:xfrm>
            <a:off x="4046538" y="4411663"/>
            <a:ext cx="341312" cy="342900"/>
          </a:xfrm>
          <a:custGeom>
            <a:avLst/>
            <a:gdLst>
              <a:gd name="T0" fmla="*/ 32 w 60"/>
              <a:gd name="T1" fmla="*/ 0 h 60"/>
              <a:gd name="T2" fmla="*/ 32 w 60"/>
              <a:gd name="T3" fmla="*/ 8 h 60"/>
              <a:gd name="T4" fmla="*/ 46 w 60"/>
              <a:gd name="T5" fmla="*/ 8 h 60"/>
              <a:gd name="T6" fmla="*/ 31 w 60"/>
              <a:gd name="T7" fmla="*/ 23 h 60"/>
              <a:gd name="T8" fmla="*/ 20 w 60"/>
              <a:gd name="T9" fmla="*/ 20 h 60"/>
              <a:gd name="T10" fmla="*/ 0 w 60"/>
              <a:gd name="T11" fmla="*/ 40 h 60"/>
              <a:gd name="T12" fmla="*/ 20 w 60"/>
              <a:gd name="T13" fmla="*/ 60 h 60"/>
              <a:gd name="T14" fmla="*/ 40 w 60"/>
              <a:gd name="T15" fmla="*/ 40 h 60"/>
              <a:gd name="T16" fmla="*/ 37 w 60"/>
              <a:gd name="T17" fmla="*/ 29 h 60"/>
              <a:gd name="T18" fmla="*/ 52 w 60"/>
              <a:gd name="T19" fmla="*/ 14 h 60"/>
              <a:gd name="T20" fmla="*/ 52 w 60"/>
              <a:gd name="T21" fmla="*/ 28 h 60"/>
              <a:gd name="T22" fmla="*/ 60 w 60"/>
              <a:gd name="T23" fmla="*/ 28 h 60"/>
              <a:gd name="T24" fmla="*/ 60 w 60"/>
              <a:gd name="T25" fmla="*/ 0 h 60"/>
              <a:gd name="T26" fmla="*/ 32 w 60"/>
              <a:gd name="T27" fmla="*/ 0 h 60"/>
              <a:gd name="T28" fmla="*/ 20 w 60"/>
              <a:gd name="T29" fmla="*/ 52 h 60"/>
              <a:gd name="T30" fmla="*/ 8 w 60"/>
              <a:gd name="T31" fmla="*/ 40 h 60"/>
              <a:gd name="T32" fmla="*/ 20 w 60"/>
              <a:gd name="T33" fmla="*/ 28 h 60"/>
              <a:gd name="T34" fmla="*/ 32 w 60"/>
              <a:gd name="T35" fmla="*/ 40 h 60"/>
              <a:gd name="T36" fmla="*/ 20 w 60"/>
              <a:gd name="T37" fmla="*/ 52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60" h="60">
                <a:moveTo>
                  <a:pt x="32" y="0"/>
                </a:moveTo>
                <a:cubicBezTo>
                  <a:pt x="32" y="8"/>
                  <a:pt x="32" y="8"/>
                  <a:pt x="32" y="8"/>
                </a:cubicBezTo>
                <a:cubicBezTo>
                  <a:pt x="46" y="8"/>
                  <a:pt x="46" y="8"/>
                  <a:pt x="46" y="8"/>
                </a:cubicBezTo>
                <a:cubicBezTo>
                  <a:pt x="31" y="23"/>
                  <a:pt x="31" y="23"/>
                  <a:pt x="31" y="23"/>
                </a:cubicBezTo>
                <a:cubicBezTo>
                  <a:pt x="28" y="21"/>
                  <a:pt x="24" y="20"/>
                  <a:pt x="20" y="20"/>
                </a:cubicBezTo>
                <a:cubicBezTo>
                  <a:pt x="9" y="20"/>
                  <a:pt x="0" y="29"/>
                  <a:pt x="0" y="40"/>
                </a:cubicBezTo>
                <a:cubicBezTo>
                  <a:pt x="0" y="51"/>
                  <a:pt x="9" y="60"/>
                  <a:pt x="20" y="60"/>
                </a:cubicBezTo>
                <a:cubicBezTo>
                  <a:pt x="31" y="60"/>
                  <a:pt x="40" y="51"/>
                  <a:pt x="40" y="40"/>
                </a:cubicBezTo>
                <a:cubicBezTo>
                  <a:pt x="40" y="36"/>
                  <a:pt x="39" y="32"/>
                  <a:pt x="37" y="29"/>
                </a:cubicBezTo>
                <a:cubicBezTo>
                  <a:pt x="52" y="14"/>
                  <a:pt x="52" y="14"/>
                  <a:pt x="52" y="14"/>
                </a:cubicBezTo>
                <a:cubicBezTo>
                  <a:pt x="52" y="28"/>
                  <a:pt x="52" y="28"/>
                  <a:pt x="52" y="28"/>
                </a:cubicBezTo>
                <a:cubicBezTo>
                  <a:pt x="60" y="28"/>
                  <a:pt x="60" y="28"/>
                  <a:pt x="60" y="28"/>
                </a:cubicBezTo>
                <a:cubicBezTo>
                  <a:pt x="60" y="0"/>
                  <a:pt x="60" y="0"/>
                  <a:pt x="60" y="0"/>
                </a:cubicBezTo>
                <a:lnTo>
                  <a:pt x="32" y="0"/>
                </a:lnTo>
                <a:close/>
                <a:moveTo>
                  <a:pt x="20" y="52"/>
                </a:moveTo>
                <a:cubicBezTo>
                  <a:pt x="13" y="52"/>
                  <a:pt x="8" y="47"/>
                  <a:pt x="8" y="40"/>
                </a:cubicBezTo>
                <a:cubicBezTo>
                  <a:pt x="8" y="33"/>
                  <a:pt x="13" y="28"/>
                  <a:pt x="20" y="28"/>
                </a:cubicBezTo>
                <a:cubicBezTo>
                  <a:pt x="27" y="28"/>
                  <a:pt x="32" y="33"/>
                  <a:pt x="32" y="40"/>
                </a:cubicBezTo>
                <a:cubicBezTo>
                  <a:pt x="32" y="47"/>
                  <a:pt x="27" y="52"/>
                  <a:pt x="20" y="5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5" name="Freeform 67"/>
          <p:cNvSpPr>
            <a:spLocks/>
          </p:cNvSpPr>
          <p:nvPr/>
        </p:nvSpPr>
        <p:spPr bwMode="auto">
          <a:xfrm>
            <a:off x="4764088" y="4400551"/>
            <a:ext cx="354012" cy="354013"/>
          </a:xfrm>
          <a:custGeom>
            <a:avLst/>
            <a:gdLst>
              <a:gd name="T0" fmla="*/ 50 w 62"/>
              <a:gd name="T1" fmla="*/ 49 h 62"/>
              <a:gd name="T2" fmla="*/ 44 w 62"/>
              <a:gd name="T3" fmla="*/ 54 h 62"/>
              <a:gd name="T4" fmla="*/ 24 w 62"/>
              <a:gd name="T5" fmla="*/ 54 h 62"/>
              <a:gd name="T6" fmla="*/ 21 w 62"/>
              <a:gd name="T7" fmla="*/ 50 h 62"/>
              <a:gd name="T8" fmla="*/ 24 w 62"/>
              <a:gd name="T9" fmla="*/ 42 h 62"/>
              <a:gd name="T10" fmla="*/ 56 w 62"/>
              <a:gd name="T11" fmla="*/ 42 h 62"/>
              <a:gd name="T12" fmla="*/ 62 w 62"/>
              <a:gd name="T13" fmla="*/ 14 h 62"/>
              <a:gd name="T14" fmla="*/ 11 w 62"/>
              <a:gd name="T15" fmla="*/ 7 h 62"/>
              <a:gd name="T16" fmla="*/ 7 w 62"/>
              <a:gd name="T17" fmla="*/ 5 h 62"/>
              <a:gd name="T18" fmla="*/ 7 w 62"/>
              <a:gd name="T19" fmla="*/ 4 h 62"/>
              <a:gd name="T20" fmla="*/ 4 w 62"/>
              <a:gd name="T21" fmla="*/ 0 h 62"/>
              <a:gd name="T22" fmla="*/ 0 w 62"/>
              <a:gd name="T23" fmla="*/ 4 h 62"/>
              <a:gd name="T24" fmla="*/ 4 w 62"/>
              <a:gd name="T25" fmla="*/ 8 h 62"/>
              <a:gd name="T26" fmla="*/ 4 w 62"/>
              <a:gd name="T27" fmla="*/ 8 h 62"/>
              <a:gd name="T28" fmla="*/ 9 w 62"/>
              <a:gd name="T29" fmla="*/ 11 h 62"/>
              <a:gd name="T30" fmla="*/ 17 w 62"/>
              <a:gd name="T31" fmla="*/ 42 h 62"/>
              <a:gd name="T32" fmla="*/ 19 w 62"/>
              <a:gd name="T33" fmla="*/ 42 h 62"/>
              <a:gd name="T34" fmla="*/ 17 w 62"/>
              <a:gd name="T35" fmla="*/ 49 h 62"/>
              <a:gd name="T36" fmla="*/ 17 w 62"/>
              <a:gd name="T37" fmla="*/ 49 h 62"/>
              <a:gd name="T38" fmla="*/ 10 w 62"/>
              <a:gd name="T39" fmla="*/ 55 h 62"/>
              <a:gd name="T40" fmla="*/ 17 w 62"/>
              <a:gd name="T41" fmla="*/ 62 h 62"/>
              <a:gd name="T42" fmla="*/ 23 w 62"/>
              <a:gd name="T43" fmla="*/ 58 h 62"/>
              <a:gd name="T44" fmla="*/ 44 w 62"/>
              <a:gd name="T45" fmla="*/ 58 h 62"/>
              <a:gd name="T46" fmla="*/ 50 w 62"/>
              <a:gd name="T47" fmla="*/ 62 h 62"/>
              <a:gd name="T48" fmla="*/ 57 w 62"/>
              <a:gd name="T49" fmla="*/ 55 h 62"/>
              <a:gd name="T50" fmla="*/ 50 w 62"/>
              <a:gd name="T51" fmla="*/ 49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2" h="62">
                <a:moveTo>
                  <a:pt x="50" y="49"/>
                </a:moveTo>
                <a:cubicBezTo>
                  <a:pt x="47" y="49"/>
                  <a:pt x="45" y="51"/>
                  <a:pt x="44" y="54"/>
                </a:cubicBezTo>
                <a:cubicBezTo>
                  <a:pt x="24" y="54"/>
                  <a:pt x="24" y="54"/>
                  <a:pt x="24" y="54"/>
                </a:cubicBezTo>
                <a:cubicBezTo>
                  <a:pt x="23" y="52"/>
                  <a:pt x="22" y="51"/>
                  <a:pt x="21" y="50"/>
                </a:cubicBezTo>
                <a:cubicBezTo>
                  <a:pt x="24" y="42"/>
                  <a:pt x="24" y="42"/>
                  <a:pt x="24" y="42"/>
                </a:cubicBezTo>
                <a:cubicBezTo>
                  <a:pt x="56" y="42"/>
                  <a:pt x="56" y="42"/>
                  <a:pt x="56" y="42"/>
                </a:cubicBezTo>
                <a:cubicBezTo>
                  <a:pt x="62" y="14"/>
                  <a:pt x="62" y="14"/>
                  <a:pt x="62" y="14"/>
                </a:cubicBezTo>
                <a:cubicBezTo>
                  <a:pt x="11" y="7"/>
                  <a:pt x="11" y="7"/>
                  <a:pt x="11" y="7"/>
                </a:cubicBezTo>
                <a:cubicBezTo>
                  <a:pt x="7" y="5"/>
                  <a:pt x="7" y="5"/>
                  <a:pt x="7" y="5"/>
                </a:cubicBezTo>
                <a:cubicBezTo>
                  <a:pt x="7" y="4"/>
                  <a:pt x="7" y="4"/>
                  <a:pt x="7" y="4"/>
                </a:cubicBezTo>
                <a:cubicBezTo>
                  <a:pt x="7" y="2"/>
                  <a:pt x="6" y="0"/>
                  <a:pt x="4" y="0"/>
                </a:cubicBezTo>
                <a:cubicBezTo>
                  <a:pt x="1" y="0"/>
                  <a:pt x="0" y="2"/>
                  <a:pt x="0" y="4"/>
                </a:cubicBezTo>
                <a:cubicBezTo>
                  <a:pt x="0" y="6"/>
                  <a:pt x="1" y="8"/>
                  <a:pt x="4" y="8"/>
                </a:cubicBezTo>
                <a:cubicBezTo>
                  <a:pt x="4" y="8"/>
                  <a:pt x="4" y="8"/>
                  <a:pt x="4" y="8"/>
                </a:cubicBezTo>
                <a:cubicBezTo>
                  <a:pt x="9" y="11"/>
                  <a:pt x="9" y="11"/>
                  <a:pt x="9" y="11"/>
                </a:cubicBezTo>
                <a:cubicBezTo>
                  <a:pt x="17" y="42"/>
                  <a:pt x="17" y="42"/>
                  <a:pt x="17" y="42"/>
                </a:cubicBezTo>
                <a:cubicBezTo>
                  <a:pt x="19" y="42"/>
                  <a:pt x="19" y="42"/>
                  <a:pt x="19" y="42"/>
                </a:cubicBezTo>
                <a:cubicBezTo>
                  <a:pt x="17" y="49"/>
                  <a:pt x="17" y="49"/>
                  <a:pt x="17" y="49"/>
                </a:cubicBezTo>
                <a:cubicBezTo>
                  <a:pt x="17" y="49"/>
                  <a:pt x="17" y="49"/>
                  <a:pt x="17" y="49"/>
                </a:cubicBezTo>
                <a:cubicBezTo>
                  <a:pt x="13" y="49"/>
                  <a:pt x="10" y="52"/>
                  <a:pt x="10" y="55"/>
                </a:cubicBezTo>
                <a:cubicBezTo>
                  <a:pt x="10" y="59"/>
                  <a:pt x="13" y="62"/>
                  <a:pt x="17" y="62"/>
                </a:cubicBezTo>
                <a:cubicBezTo>
                  <a:pt x="20" y="62"/>
                  <a:pt x="22" y="60"/>
                  <a:pt x="23" y="58"/>
                </a:cubicBezTo>
                <a:cubicBezTo>
                  <a:pt x="44" y="58"/>
                  <a:pt x="44" y="58"/>
                  <a:pt x="44" y="58"/>
                </a:cubicBezTo>
                <a:cubicBezTo>
                  <a:pt x="45" y="60"/>
                  <a:pt x="47" y="62"/>
                  <a:pt x="50" y="62"/>
                </a:cubicBezTo>
                <a:cubicBezTo>
                  <a:pt x="54" y="62"/>
                  <a:pt x="57" y="59"/>
                  <a:pt x="57" y="55"/>
                </a:cubicBezTo>
                <a:cubicBezTo>
                  <a:pt x="57" y="52"/>
                  <a:pt x="54" y="49"/>
                  <a:pt x="50" y="49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6" name="Freeform 68"/>
          <p:cNvSpPr>
            <a:spLocks noEditPoints="1"/>
          </p:cNvSpPr>
          <p:nvPr/>
        </p:nvSpPr>
        <p:spPr bwMode="auto">
          <a:xfrm>
            <a:off x="4889500" y="5118101"/>
            <a:ext cx="250825" cy="365125"/>
          </a:xfrm>
          <a:custGeom>
            <a:avLst/>
            <a:gdLst>
              <a:gd name="T0" fmla="*/ 22 w 44"/>
              <a:gd name="T1" fmla="*/ 0 h 64"/>
              <a:gd name="T2" fmla="*/ 0 w 44"/>
              <a:gd name="T3" fmla="*/ 22 h 64"/>
              <a:gd name="T4" fmla="*/ 22 w 44"/>
              <a:gd name="T5" fmla="*/ 64 h 64"/>
              <a:gd name="T6" fmla="*/ 44 w 44"/>
              <a:gd name="T7" fmla="*/ 22 h 64"/>
              <a:gd name="T8" fmla="*/ 22 w 44"/>
              <a:gd name="T9" fmla="*/ 0 h 64"/>
              <a:gd name="T10" fmla="*/ 4 w 44"/>
              <a:gd name="T11" fmla="*/ 17 h 64"/>
              <a:gd name="T12" fmla="*/ 18 w 44"/>
              <a:gd name="T13" fmla="*/ 17 h 64"/>
              <a:gd name="T14" fmla="*/ 22 w 44"/>
              <a:gd name="T15" fmla="*/ 4 h 64"/>
              <a:gd name="T16" fmla="*/ 26 w 44"/>
              <a:gd name="T17" fmla="*/ 17 h 64"/>
              <a:gd name="T18" fmla="*/ 40 w 44"/>
              <a:gd name="T19" fmla="*/ 17 h 64"/>
              <a:gd name="T20" fmla="*/ 29 w 44"/>
              <a:gd name="T21" fmla="*/ 25 h 64"/>
              <a:gd name="T22" fmla="*/ 35 w 44"/>
              <a:gd name="T23" fmla="*/ 38 h 64"/>
              <a:gd name="T24" fmla="*/ 22 w 44"/>
              <a:gd name="T25" fmla="*/ 30 h 64"/>
              <a:gd name="T26" fmla="*/ 9 w 44"/>
              <a:gd name="T27" fmla="*/ 38 h 64"/>
              <a:gd name="T28" fmla="*/ 15 w 44"/>
              <a:gd name="T29" fmla="*/ 25 h 64"/>
              <a:gd name="T30" fmla="*/ 4 w 44"/>
              <a:gd name="T31" fmla="*/ 17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4" h="64">
                <a:moveTo>
                  <a:pt x="22" y="0"/>
                </a:moveTo>
                <a:cubicBezTo>
                  <a:pt x="10" y="0"/>
                  <a:pt x="0" y="10"/>
                  <a:pt x="0" y="22"/>
                </a:cubicBezTo>
                <a:cubicBezTo>
                  <a:pt x="0" y="36"/>
                  <a:pt x="15" y="47"/>
                  <a:pt x="22" y="64"/>
                </a:cubicBezTo>
                <a:cubicBezTo>
                  <a:pt x="29" y="47"/>
                  <a:pt x="44" y="36"/>
                  <a:pt x="44" y="22"/>
                </a:cubicBezTo>
                <a:cubicBezTo>
                  <a:pt x="44" y="10"/>
                  <a:pt x="34" y="0"/>
                  <a:pt x="22" y="0"/>
                </a:cubicBezTo>
                <a:close/>
                <a:moveTo>
                  <a:pt x="4" y="17"/>
                </a:moveTo>
                <a:cubicBezTo>
                  <a:pt x="18" y="17"/>
                  <a:pt x="18" y="17"/>
                  <a:pt x="18" y="17"/>
                </a:cubicBezTo>
                <a:cubicBezTo>
                  <a:pt x="22" y="4"/>
                  <a:pt x="22" y="4"/>
                  <a:pt x="22" y="4"/>
                </a:cubicBezTo>
                <a:cubicBezTo>
                  <a:pt x="26" y="17"/>
                  <a:pt x="26" y="17"/>
                  <a:pt x="26" y="17"/>
                </a:cubicBezTo>
                <a:cubicBezTo>
                  <a:pt x="40" y="17"/>
                  <a:pt x="40" y="17"/>
                  <a:pt x="40" y="17"/>
                </a:cubicBezTo>
                <a:cubicBezTo>
                  <a:pt x="29" y="25"/>
                  <a:pt x="29" y="25"/>
                  <a:pt x="29" y="25"/>
                </a:cubicBezTo>
                <a:cubicBezTo>
                  <a:pt x="35" y="38"/>
                  <a:pt x="35" y="38"/>
                  <a:pt x="35" y="38"/>
                </a:cubicBezTo>
                <a:cubicBezTo>
                  <a:pt x="22" y="30"/>
                  <a:pt x="22" y="30"/>
                  <a:pt x="22" y="30"/>
                </a:cubicBezTo>
                <a:cubicBezTo>
                  <a:pt x="9" y="38"/>
                  <a:pt x="9" y="38"/>
                  <a:pt x="9" y="38"/>
                </a:cubicBezTo>
                <a:cubicBezTo>
                  <a:pt x="15" y="25"/>
                  <a:pt x="15" y="25"/>
                  <a:pt x="15" y="25"/>
                </a:cubicBezTo>
                <a:lnTo>
                  <a:pt x="4" y="1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7" name="Freeform 69"/>
          <p:cNvSpPr>
            <a:spLocks/>
          </p:cNvSpPr>
          <p:nvPr/>
        </p:nvSpPr>
        <p:spPr bwMode="auto">
          <a:xfrm>
            <a:off x="2597150" y="5289551"/>
            <a:ext cx="331787" cy="193675"/>
          </a:xfrm>
          <a:custGeom>
            <a:avLst/>
            <a:gdLst>
              <a:gd name="T0" fmla="*/ 39 w 58"/>
              <a:gd name="T1" fmla="*/ 23 h 34"/>
              <a:gd name="T2" fmla="*/ 25 w 58"/>
              <a:gd name="T3" fmla="*/ 0 h 34"/>
              <a:gd name="T4" fmla="*/ 17 w 58"/>
              <a:gd name="T5" fmla="*/ 0 h 34"/>
              <a:gd name="T6" fmla="*/ 29 w 58"/>
              <a:gd name="T7" fmla="*/ 22 h 34"/>
              <a:gd name="T8" fmla="*/ 0 w 58"/>
              <a:gd name="T9" fmla="*/ 34 h 34"/>
              <a:gd name="T10" fmla="*/ 58 w 58"/>
              <a:gd name="T11" fmla="*/ 34 h 34"/>
              <a:gd name="T12" fmla="*/ 39 w 58"/>
              <a:gd name="T13" fmla="*/ 23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8" h="34">
                <a:moveTo>
                  <a:pt x="39" y="23"/>
                </a:moveTo>
                <a:cubicBezTo>
                  <a:pt x="37" y="18"/>
                  <a:pt x="31" y="8"/>
                  <a:pt x="25" y="0"/>
                </a:cubicBezTo>
                <a:cubicBezTo>
                  <a:pt x="25" y="0"/>
                  <a:pt x="17" y="0"/>
                  <a:pt x="17" y="0"/>
                </a:cubicBezTo>
                <a:cubicBezTo>
                  <a:pt x="22" y="6"/>
                  <a:pt x="27" y="15"/>
                  <a:pt x="29" y="22"/>
                </a:cubicBezTo>
                <a:cubicBezTo>
                  <a:pt x="16" y="23"/>
                  <a:pt x="5" y="27"/>
                  <a:pt x="0" y="34"/>
                </a:cubicBezTo>
                <a:cubicBezTo>
                  <a:pt x="58" y="34"/>
                  <a:pt x="58" y="34"/>
                  <a:pt x="58" y="34"/>
                </a:cubicBezTo>
                <a:cubicBezTo>
                  <a:pt x="54" y="28"/>
                  <a:pt x="48" y="24"/>
                  <a:pt x="39" y="23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8" name="Freeform 70"/>
          <p:cNvSpPr>
            <a:spLocks/>
          </p:cNvSpPr>
          <p:nvPr/>
        </p:nvSpPr>
        <p:spPr bwMode="auto">
          <a:xfrm>
            <a:off x="2557463" y="5113338"/>
            <a:ext cx="250825" cy="255588"/>
          </a:xfrm>
          <a:custGeom>
            <a:avLst/>
            <a:gdLst>
              <a:gd name="T0" fmla="*/ 11 w 44"/>
              <a:gd name="T1" fmla="*/ 21 h 45"/>
              <a:gd name="T2" fmla="*/ 12 w 44"/>
              <a:gd name="T3" fmla="*/ 45 h 45"/>
              <a:gd name="T4" fmla="*/ 20 w 44"/>
              <a:gd name="T5" fmla="*/ 25 h 45"/>
              <a:gd name="T6" fmla="*/ 28 w 44"/>
              <a:gd name="T7" fmla="*/ 29 h 45"/>
              <a:gd name="T8" fmla="*/ 26 w 44"/>
              <a:gd name="T9" fmla="*/ 20 h 45"/>
              <a:gd name="T10" fmla="*/ 44 w 44"/>
              <a:gd name="T11" fmla="*/ 29 h 45"/>
              <a:gd name="T12" fmla="*/ 28 w 44"/>
              <a:gd name="T13" fmla="*/ 13 h 45"/>
              <a:gd name="T14" fmla="*/ 40 w 44"/>
              <a:gd name="T15" fmla="*/ 9 h 45"/>
              <a:gd name="T16" fmla="*/ 17 w 44"/>
              <a:gd name="T17" fmla="*/ 11 h 45"/>
              <a:gd name="T18" fmla="*/ 16 w 44"/>
              <a:gd name="T19" fmla="*/ 1 h 45"/>
              <a:gd name="T20" fmla="*/ 11 w 44"/>
              <a:gd name="T21" fmla="*/ 10 h 45"/>
              <a:gd name="T22" fmla="*/ 1 w 44"/>
              <a:gd name="T23" fmla="*/ 5 h 45"/>
              <a:gd name="T24" fmla="*/ 7 w 44"/>
              <a:gd name="T25" fmla="*/ 14 h 45"/>
              <a:gd name="T26" fmla="*/ 1 w 44"/>
              <a:gd name="T27" fmla="*/ 33 h 45"/>
              <a:gd name="T28" fmla="*/ 11 w 44"/>
              <a:gd name="T29" fmla="*/ 21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4" h="45">
                <a:moveTo>
                  <a:pt x="11" y="21"/>
                </a:moveTo>
                <a:cubicBezTo>
                  <a:pt x="8" y="26"/>
                  <a:pt x="7" y="32"/>
                  <a:pt x="12" y="45"/>
                </a:cubicBezTo>
                <a:cubicBezTo>
                  <a:pt x="12" y="38"/>
                  <a:pt x="17" y="28"/>
                  <a:pt x="20" y="25"/>
                </a:cubicBezTo>
                <a:cubicBezTo>
                  <a:pt x="24" y="25"/>
                  <a:pt x="28" y="29"/>
                  <a:pt x="28" y="29"/>
                </a:cubicBezTo>
                <a:cubicBezTo>
                  <a:pt x="28" y="25"/>
                  <a:pt x="27" y="23"/>
                  <a:pt x="26" y="20"/>
                </a:cubicBezTo>
                <a:cubicBezTo>
                  <a:pt x="32" y="20"/>
                  <a:pt x="41" y="21"/>
                  <a:pt x="44" y="29"/>
                </a:cubicBezTo>
                <a:cubicBezTo>
                  <a:pt x="40" y="17"/>
                  <a:pt x="32" y="13"/>
                  <a:pt x="28" y="13"/>
                </a:cubicBezTo>
                <a:cubicBezTo>
                  <a:pt x="32" y="9"/>
                  <a:pt x="32" y="9"/>
                  <a:pt x="40" y="9"/>
                </a:cubicBezTo>
                <a:cubicBezTo>
                  <a:pt x="28" y="0"/>
                  <a:pt x="20" y="7"/>
                  <a:pt x="17" y="11"/>
                </a:cubicBezTo>
                <a:cubicBezTo>
                  <a:pt x="16" y="8"/>
                  <a:pt x="16" y="4"/>
                  <a:pt x="16" y="1"/>
                </a:cubicBezTo>
                <a:cubicBezTo>
                  <a:pt x="16" y="1"/>
                  <a:pt x="12" y="5"/>
                  <a:pt x="11" y="10"/>
                </a:cubicBezTo>
                <a:cubicBezTo>
                  <a:pt x="6" y="9"/>
                  <a:pt x="1" y="5"/>
                  <a:pt x="1" y="5"/>
                </a:cubicBezTo>
                <a:cubicBezTo>
                  <a:pt x="3" y="7"/>
                  <a:pt x="5" y="13"/>
                  <a:pt x="7" y="14"/>
                </a:cubicBezTo>
                <a:cubicBezTo>
                  <a:pt x="0" y="19"/>
                  <a:pt x="1" y="33"/>
                  <a:pt x="1" y="33"/>
                </a:cubicBezTo>
                <a:cubicBezTo>
                  <a:pt x="5" y="26"/>
                  <a:pt x="7" y="22"/>
                  <a:pt x="11" y="2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9" name="Freeform 71"/>
          <p:cNvSpPr>
            <a:spLocks/>
          </p:cNvSpPr>
          <p:nvPr/>
        </p:nvSpPr>
        <p:spPr bwMode="auto">
          <a:xfrm>
            <a:off x="3294063" y="5118101"/>
            <a:ext cx="363537" cy="365125"/>
          </a:xfrm>
          <a:custGeom>
            <a:avLst/>
            <a:gdLst>
              <a:gd name="T0" fmla="*/ 229 w 229"/>
              <a:gd name="T1" fmla="*/ 187 h 230"/>
              <a:gd name="T2" fmla="*/ 158 w 229"/>
              <a:gd name="T3" fmla="*/ 115 h 230"/>
              <a:gd name="T4" fmla="*/ 201 w 229"/>
              <a:gd name="T5" fmla="*/ 115 h 230"/>
              <a:gd name="T6" fmla="*/ 143 w 229"/>
              <a:gd name="T7" fmla="*/ 57 h 230"/>
              <a:gd name="T8" fmla="*/ 172 w 229"/>
              <a:gd name="T9" fmla="*/ 57 h 230"/>
              <a:gd name="T10" fmla="*/ 114 w 229"/>
              <a:gd name="T11" fmla="*/ 0 h 230"/>
              <a:gd name="T12" fmla="*/ 57 w 229"/>
              <a:gd name="T13" fmla="*/ 57 h 230"/>
              <a:gd name="T14" fmla="*/ 86 w 229"/>
              <a:gd name="T15" fmla="*/ 57 h 230"/>
              <a:gd name="T16" fmla="*/ 28 w 229"/>
              <a:gd name="T17" fmla="*/ 115 h 230"/>
              <a:gd name="T18" fmla="*/ 71 w 229"/>
              <a:gd name="T19" fmla="*/ 115 h 230"/>
              <a:gd name="T20" fmla="*/ 0 w 229"/>
              <a:gd name="T21" fmla="*/ 187 h 230"/>
              <a:gd name="T22" fmla="*/ 86 w 229"/>
              <a:gd name="T23" fmla="*/ 187 h 230"/>
              <a:gd name="T24" fmla="*/ 86 w 229"/>
              <a:gd name="T25" fmla="*/ 230 h 230"/>
              <a:gd name="T26" fmla="*/ 143 w 229"/>
              <a:gd name="T27" fmla="*/ 230 h 230"/>
              <a:gd name="T28" fmla="*/ 143 w 229"/>
              <a:gd name="T29" fmla="*/ 187 h 230"/>
              <a:gd name="T30" fmla="*/ 229 w 229"/>
              <a:gd name="T31" fmla="*/ 187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29" h="230">
                <a:moveTo>
                  <a:pt x="229" y="187"/>
                </a:moveTo>
                <a:lnTo>
                  <a:pt x="158" y="115"/>
                </a:lnTo>
                <a:lnTo>
                  <a:pt x="201" y="115"/>
                </a:lnTo>
                <a:lnTo>
                  <a:pt x="143" y="57"/>
                </a:lnTo>
                <a:lnTo>
                  <a:pt x="172" y="57"/>
                </a:lnTo>
                <a:lnTo>
                  <a:pt x="114" y="0"/>
                </a:lnTo>
                <a:lnTo>
                  <a:pt x="57" y="57"/>
                </a:lnTo>
                <a:lnTo>
                  <a:pt x="86" y="57"/>
                </a:lnTo>
                <a:lnTo>
                  <a:pt x="28" y="115"/>
                </a:lnTo>
                <a:lnTo>
                  <a:pt x="71" y="115"/>
                </a:lnTo>
                <a:lnTo>
                  <a:pt x="0" y="187"/>
                </a:lnTo>
                <a:lnTo>
                  <a:pt x="86" y="187"/>
                </a:lnTo>
                <a:lnTo>
                  <a:pt x="86" y="230"/>
                </a:lnTo>
                <a:lnTo>
                  <a:pt x="143" y="230"/>
                </a:lnTo>
                <a:lnTo>
                  <a:pt x="143" y="187"/>
                </a:lnTo>
                <a:lnTo>
                  <a:pt x="229" y="18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0" name="Freeform 72"/>
          <p:cNvSpPr>
            <a:spLocks/>
          </p:cNvSpPr>
          <p:nvPr/>
        </p:nvSpPr>
        <p:spPr bwMode="auto">
          <a:xfrm>
            <a:off x="4022725" y="5118101"/>
            <a:ext cx="365125" cy="365125"/>
          </a:xfrm>
          <a:custGeom>
            <a:avLst/>
            <a:gdLst>
              <a:gd name="T0" fmla="*/ 56 w 64"/>
              <a:gd name="T1" fmla="*/ 17 h 64"/>
              <a:gd name="T2" fmla="*/ 56 w 64"/>
              <a:gd name="T3" fmla="*/ 16 h 64"/>
              <a:gd name="T4" fmla="*/ 45 w 64"/>
              <a:gd name="T5" fmla="*/ 4 h 64"/>
              <a:gd name="T6" fmla="*/ 36 w 64"/>
              <a:gd name="T7" fmla="*/ 0 h 64"/>
              <a:gd name="T8" fmla="*/ 26 w 64"/>
              <a:gd name="T9" fmla="*/ 6 h 64"/>
              <a:gd name="T10" fmla="*/ 20 w 64"/>
              <a:gd name="T11" fmla="*/ 4 h 64"/>
              <a:gd name="T12" fmla="*/ 8 w 64"/>
              <a:gd name="T13" fmla="*/ 16 h 64"/>
              <a:gd name="T14" fmla="*/ 8 w 64"/>
              <a:gd name="T15" fmla="*/ 17 h 64"/>
              <a:gd name="T16" fmla="*/ 0 w 64"/>
              <a:gd name="T17" fmla="*/ 28 h 64"/>
              <a:gd name="T18" fmla="*/ 12 w 64"/>
              <a:gd name="T19" fmla="*/ 40 h 64"/>
              <a:gd name="T20" fmla="*/ 18 w 64"/>
              <a:gd name="T21" fmla="*/ 38 h 64"/>
              <a:gd name="T22" fmla="*/ 24 w 64"/>
              <a:gd name="T23" fmla="*/ 40 h 64"/>
              <a:gd name="T24" fmla="*/ 28 w 64"/>
              <a:gd name="T25" fmla="*/ 39 h 64"/>
              <a:gd name="T26" fmla="*/ 28 w 64"/>
              <a:gd name="T27" fmla="*/ 60 h 64"/>
              <a:gd name="T28" fmla="*/ 24 w 64"/>
              <a:gd name="T29" fmla="*/ 60 h 64"/>
              <a:gd name="T30" fmla="*/ 24 w 64"/>
              <a:gd name="T31" fmla="*/ 64 h 64"/>
              <a:gd name="T32" fmla="*/ 40 w 64"/>
              <a:gd name="T33" fmla="*/ 64 h 64"/>
              <a:gd name="T34" fmla="*/ 40 w 64"/>
              <a:gd name="T35" fmla="*/ 60 h 64"/>
              <a:gd name="T36" fmla="*/ 36 w 64"/>
              <a:gd name="T37" fmla="*/ 60 h 64"/>
              <a:gd name="T38" fmla="*/ 36 w 64"/>
              <a:gd name="T39" fmla="*/ 40 h 64"/>
              <a:gd name="T40" fmla="*/ 38 w 64"/>
              <a:gd name="T41" fmla="*/ 40 h 64"/>
              <a:gd name="T42" fmla="*/ 40 w 64"/>
              <a:gd name="T43" fmla="*/ 40 h 64"/>
              <a:gd name="T44" fmla="*/ 46 w 64"/>
              <a:gd name="T45" fmla="*/ 38 h 64"/>
              <a:gd name="T46" fmla="*/ 52 w 64"/>
              <a:gd name="T47" fmla="*/ 40 h 64"/>
              <a:gd name="T48" fmla="*/ 64 w 64"/>
              <a:gd name="T49" fmla="*/ 28 h 64"/>
              <a:gd name="T50" fmla="*/ 56 w 64"/>
              <a:gd name="T51" fmla="*/ 17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4" h="64">
                <a:moveTo>
                  <a:pt x="56" y="17"/>
                </a:moveTo>
                <a:cubicBezTo>
                  <a:pt x="56" y="16"/>
                  <a:pt x="56" y="16"/>
                  <a:pt x="56" y="16"/>
                </a:cubicBezTo>
                <a:cubicBezTo>
                  <a:pt x="56" y="10"/>
                  <a:pt x="51" y="5"/>
                  <a:pt x="45" y="4"/>
                </a:cubicBezTo>
                <a:cubicBezTo>
                  <a:pt x="43" y="2"/>
                  <a:pt x="40" y="0"/>
                  <a:pt x="36" y="0"/>
                </a:cubicBezTo>
                <a:cubicBezTo>
                  <a:pt x="32" y="0"/>
                  <a:pt x="28" y="2"/>
                  <a:pt x="26" y="6"/>
                </a:cubicBezTo>
                <a:cubicBezTo>
                  <a:pt x="24" y="5"/>
                  <a:pt x="22" y="4"/>
                  <a:pt x="20" y="4"/>
                </a:cubicBezTo>
                <a:cubicBezTo>
                  <a:pt x="13" y="4"/>
                  <a:pt x="8" y="9"/>
                  <a:pt x="8" y="16"/>
                </a:cubicBezTo>
                <a:cubicBezTo>
                  <a:pt x="8" y="16"/>
                  <a:pt x="8" y="16"/>
                  <a:pt x="8" y="17"/>
                </a:cubicBezTo>
                <a:cubicBezTo>
                  <a:pt x="3" y="18"/>
                  <a:pt x="0" y="23"/>
                  <a:pt x="0" y="28"/>
                </a:cubicBezTo>
                <a:cubicBezTo>
                  <a:pt x="0" y="35"/>
                  <a:pt x="5" y="40"/>
                  <a:pt x="12" y="40"/>
                </a:cubicBezTo>
                <a:cubicBezTo>
                  <a:pt x="14" y="40"/>
                  <a:pt x="16" y="39"/>
                  <a:pt x="18" y="38"/>
                </a:cubicBezTo>
                <a:cubicBezTo>
                  <a:pt x="20" y="39"/>
                  <a:pt x="22" y="40"/>
                  <a:pt x="24" y="40"/>
                </a:cubicBezTo>
                <a:cubicBezTo>
                  <a:pt x="25" y="40"/>
                  <a:pt x="27" y="40"/>
                  <a:pt x="28" y="39"/>
                </a:cubicBezTo>
                <a:cubicBezTo>
                  <a:pt x="28" y="60"/>
                  <a:pt x="28" y="60"/>
                  <a:pt x="28" y="60"/>
                </a:cubicBezTo>
                <a:cubicBezTo>
                  <a:pt x="24" y="60"/>
                  <a:pt x="24" y="60"/>
                  <a:pt x="24" y="60"/>
                </a:cubicBezTo>
                <a:cubicBezTo>
                  <a:pt x="24" y="64"/>
                  <a:pt x="24" y="64"/>
                  <a:pt x="24" y="64"/>
                </a:cubicBezTo>
                <a:cubicBezTo>
                  <a:pt x="40" y="64"/>
                  <a:pt x="40" y="64"/>
                  <a:pt x="40" y="64"/>
                </a:cubicBezTo>
                <a:cubicBezTo>
                  <a:pt x="40" y="60"/>
                  <a:pt x="40" y="60"/>
                  <a:pt x="40" y="60"/>
                </a:cubicBezTo>
                <a:cubicBezTo>
                  <a:pt x="36" y="60"/>
                  <a:pt x="36" y="60"/>
                  <a:pt x="36" y="60"/>
                </a:cubicBezTo>
                <a:cubicBezTo>
                  <a:pt x="36" y="40"/>
                  <a:pt x="36" y="40"/>
                  <a:pt x="36" y="40"/>
                </a:cubicBezTo>
                <a:cubicBezTo>
                  <a:pt x="37" y="40"/>
                  <a:pt x="37" y="40"/>
                  <a:pt x="38" y="40"/>
                </a:cubicBezTo>
                <a:cubicBezTo>
                  <a:pt x="39" y="40"/>
                  <a:pt x="39" y="40"/>
                  <a:pt x="40" y="40"/>
                </a:cubicBezTo>
                <a:cubicBezTo>
                  <a:pt x="42" y="40"/>
                  <a:pt x="44" y="39"/>
                  <a:pt x="46" y="38"/>
                </a:cubicBezTo>
                <a:cubicBezTo>
                  <a:pt x="48" y="39"/>
                  <a:pt x="50" y="40"/>
                  <a:pt x="52" y="40"/>
                </a:cubicBezTo>
                <a:cubicBezTo>
                  <a:pt x="59" y="40"/>
                  <a:pt x="64" y="35"/>
                  <a:pt x="64" y="28"/>
                </a:cubicBezTo>
                <a:cubicBezTo>
                  <a:pt x="64" y="23"/>
                  <a:pt x="61" y="18"/>
                  <a:pt x="56" y="17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1" name="Freeform 73"/>
          <p:cNvSpPr>
            <a:spLocks noEditPoints="1"/>
          </p:cNvSpPr>
          <p:nvPr/>
        </p:nvSpPr>
        <p:spPr bwMode="auto">
          <a:xfrm>
            <a:off x="1833563" y="5157788"/>
            <a:ext cx="354012" cy="325438"/>
          </a:xfrm>
          <a:custGeom>
            <a:avLst/>
            <a:gdLst>
              <a:gd name="T0" fmla="*/ 183 w 223"/>
              <a:gd name="T1" fmla="*/ 54 h 205"/>
              <a:gd name="T2" fmla="*/ 183 w 223"/>
              <a:gd name="T3" fmla="*/ 4 h 205"/>
              <a:gd name="T4" fmla="*/ 155 w 223"/>
              <a:gd name="T5" fmla="*/ 4 h 205"/>
              <a:gd name="T6" fmla="*/ 155 w 223"/>
              <a:gd name="T7" fmla="*/ 32 h 205"/>
              <a:gd name="T8" fmla="*/ 112 w 223"/>
              <a:gd name="T9" fmla="*/ 0 h 205"/>
              <a:gd name="T10" fmla="*/ 0 w 223"/>
              <a:gd name="T11" fmla="*/ 86 h 205"/>
              <a:gd name="T12" fmla="*/ 18 w 223"/>
              <a:gd name="T13" fmla="*/ 108 h 205"/>
              <a:gd name="T14" fmla="*/ 29 w 223"/>
              <a:gd name="T15" fmla="*/ 101 h 205"/>
              <a:gd name="T16" fmla="*/ 29 w 223"/>
              <a:gd name="T17" fmla="*/ 205 h 205"/>
              <a:gd name="T18" fmla="*/ 194 w 223"/>
              <a:gd name="T19" fmla="*/ 205 h 205"/>
              <a:gd name="T20" fmla="*/ 194 w 223"/>
              <a:gd name="T21" fmla="*/ 101 h 205"/>
              <a:gd name="T22" fmla="*/ 205 w 223"/>
              <a:gd name="T23" fmla="*/ 108 h 205"/>
              <a:gd name="T24" fmla="*/ 223 w 223"/>
              <a:gd name="T25" fmla="*/ 86 h 205"/>
              <a:gd name="T26" fmla="*/ 183 w 223"/>
              <a:gd name="T27" fmla="*/ 54 h 205"/>
              <a:gd name="T28" fmla="*/ 176 w 223"/>
              <a:gd name="T29" fmla="*/ 190 h 205"/>
              <a:gd name="T30" fmla="*/ 140 w 223"/>
              <a:gd name="T31" fmla="*/ 190 h 205"/>
              <a:gd name="T32" fmla="*/ 140 w 223"/>
              <a:gd name="T33" fmla="*/ 129 h 205"/>
              <a:gd name="T34" fmla="*/ 83 w 223"/>
              <a:gd name="T35" fmla="*/ 129 h 205"/>
              <a:gd name="T36" fmla="*/ 83 w 223"/>
              <a:gd name="T37" fmla="*/ 190 h 205"/>
              <a:gd name="T38" fmla="*/ 47 w 223"/>
              <a:gd name="T39" fmla="*/ 190 h 205"/>
              <a:gd name="T40" fmla="*/ 47 w 223"/>
              <a:gd name="T41" fmla="*/ 90 h 205"/>
              <a:gd name="T42" fmla="*/ 112 w 223"/>
              <a:gd name="T43" fmla="*/ 40 h 205"/>
              <a:gd name="T44" fmla="*/ 176 w 223"/>
              <a:gd name="T45" fmla="*/ 90 h 205"/>
              <a:gd name="T46" fmla="*/ 176 w 223"/>
              <a:gd name="T47" fmla="*/ 190 h 2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223" h="205">
                <a:moveTo>
                  <a:pt x="183" y="54"/>
                </a:moveTo>
                <a:lnTo>
                  <a:pt x="183" y="4"/>
                </a:lnTo>
                <a:lnTo>
                  <a:pt x="155" y="4"/>
                </a:lnTo>
                <a:lnTo>
                  <a:pt x="155" y="32"/>
                </a:lnTo>
                <a:lnTo>
                  <a:pt x="112" y="0"/>
                </a:lnTo>
                <a:lnTo>
                  <a:pt x="0" y="86"/>
                </a:lnTo>
                <a:lnTo>
                  <a:pt x="18" y="108"/>
                </a:lnTo>
                <a:lnTo>
                  <a:pt x="29" y="101"/>
                </a:lnTo>
                <a:lnTo>
                  <a:pt x="29" y="205"/>
                </a:lnTo>
                <a:lnTo>
                  <a:pt x="194" y="205"/>
                </a:lnTo>
                <a:lnTo>
                  <a:pt x="194" y="101"/>
                </a:lnTo>
                <a:lnTo>
                  <a:pt x="205" y="108"/>
                </a:lnTo>
                <a:lnTo>
                  <a:pt x="223" y="86"/>
                </a:lnTo>
                <a:lnTo>
                  <a:pt x="183" y="54"/>
                </a:lnTo>
                <a:close/>
                <a:moveTo>
                  <a:pt x="176" y="190"/>
                </a:moveTo>
                <a:lnTo>
                  <a:pt x="140" y="190"/>
                </a:lnTo>
                <a:lnTo>
                  <a:pt x="140" y="129"/>
                </a:lnTo>
                <a:lnTo>
                  <a:pt x="83" y="129"/>
                </a:lnTo>
                <a:lnTo>
                  <a:pt x="83" y="190"/>
                </a:lnTo>
                <a:lnTo>
                  <a:pt x="47" y="190"/>
                </a:lnTo>
                <a:lnTo>
                  <a:pt x="47" y="90"/>
                </a:lnTo>
                <a:lnTo>
                  <a:pt x="112" y="40"/>
                </a:lnTo>
                <a:lnTo>
                  <a:pt x="176" y="90"/>
                </a:lnTo>
                <a:lnTo>
                  <a:pt x="176" y="19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2" name="Freeform 74"/>
          <p:cNvSpPr>
            <a:spLocks noEditPoints="1"/>
          </p:cNvSpPr>
          <p:nvPr/>
        </p:nvSpPr>
        <p:spPr bwMode="auto">
          <a:xfrm>
            <a:off x="3294063" y="5846763"/>
            <a:ext cx="363537" cy="365125"/>
          </a:xfrm>
          <a:custGeom>
            <a:avLst/>
            <a:gdLst>
              <a:gd name="T0" fmla="*/ 0 w 229"/>
              <a:gd name="T1" fmla="*/ 0 h 230"/>
              <a:gd name="T2" fmla="*/ 0 w 229"/>
              <a:gd name="T3" fmla="*/ 230 h 230"/>
              <a:gd name="T4" fmla="*/ 229 w 229"/>
              <a:gd name="T5" fmla="*/ 230 h 230"/>
              <a:gd name="T6" fmla="*/ 229 w 229"/>
              <a:gd name="T7" fmla="*/ 0 h 230"/>
              <a:gd name="T8" fmla="*/ 0 w 229"/>
              <a:gd name="T9" fmla="*/ 0 h 230"/>
              <a:gd name="T10" fmla="*/ 215 w 229"/>
              <a:gd name="T11" fmla="*/ 215 h 230"/>
              <a:gd name="T12" fmla="*/ 14 w 229"/>
              <a:gd name="T13" fmla="*/ 215 h 230"/>
              <a:gd name="T14" fmla="*/ 14 w 229"/>
              <a:gd name="T15" fmla="*/ 14 h 230"/>
              <a:gd name="T16" fmla="*/ 215 w 229"/>
              <a:gd name="T17" fmla="*/ 14 h 230"/>
              <a:gd name="T18" fmla="*/ 215 w 229"/>
              <a:gd name="T19" fmla="*/ 215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29" h="230">
                <a:moveTo>
                  <a:pt x="0" y="0"/>
                </a:moveTo>
                <a:lnTo>
                  <a:pt x="0" y="230"/>
                </a:lnTo>
                <a:lnTo>
                  <a:pt x="229" y="230"/>
                </a:lnTo>
                <a:lnTo>
                  <a:pt x="229" y="0"/>
                </a:lnTo>
                <a:lnTo>
                  <a:pt x="0" y="0"/>
                </a:lnTo>
                <a:close/>
                <a:moveTo>
                  <a:pt x="215" y="215"/>
                </a:moveTo>
                <a:lnTo>
                  <a:pt x="14" y="215"/>
                </a:lnTo>
                <a:lnTo>
                  <a:pt x="14" y="14"/>
                </a:lnTo>
                <a:lnTo>
                  <a:pt x="215" y="14"/>
                </a:lnTo>
                <a:lnTo>
                  <a:pt x="215" y="215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3" name="Rectangle 75"/>
          <p:cNvSpPr>
            <a:spLocks noChangeArrowheads="1"/>
          </p:cNvSpPr>
          <p:nvPr/>
        </p:nvSpPr>
        <p:spPr bwMode="auto">
          <a:xfrm>
            <a:off x="3338513" y="5892801"/>
            <a:ext cx="274637" cy="22701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4" name="Freeform 76"/>
          <p:cNvSpPr>
            <a:spLocks noEditPoints="1"/>
          </p:cNvSpPr>
          <p:nvPr/>
        </p:nvSpPr>
        <p:spPr bwMode="auto">
          <a:xfrm>
            <a:off x="4022725" y="5892801"/>
            <a:ext cx="365125" cy="319088"/>
          </a:xfrm>
          <a:custGeom>
            <a:avLst/>
            <a:gdLst>
              <a:gd name="T0" fmla="*/ 0 w 230"/>
              <a:gd name="T1" fmla="*/ 0 h 201"/>
              <a:gd name="T2" fmla="*/ 0 w 230"/>
              <a:gd name="T3" fmla="*/ 201 h 201"/>
              <a:gd name="T4" fmla="*/ 230 w 230"/>
              <a:gd name="T5" fmla="*/ 201 h 201"/>
              <a:gd name="T6" fmla="*/ 230 w 230"/>
              <a:gd name="T7" fmla="*/ 0 h 201"/>
              <a:gd name="T8" fmla="*/ 0 w 230"/>
              <a:gd name="T9" fmla="*/ 0 h 201"/>
              <a:gd name="T10" fmla="*/ 216 w 230"/>
              <a:gd name="T11" fmla="*/ 186 h 201"/>
              <a:gd name="T12" fmla="*/ 43 w 230"/>
              <a:gd name="T13" fmla="*/ 186 h 201"/>
              <a:gd name="T14" fmla="*/ 43 w 230"/>
              <a:gd name="T15" fmla="*/ 14 h 201"/>
              <a:gd name="T16" fmla="*/ 216 w 230"/>
              <a:gd name="T17" fmla="*/ 14 h 201"/>
              <a:gd name="T18" fmla="*/ 216 w 230"/>
              <a:gd name="T19" fmla="*/ 186 h 2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30" h="201">
                <a:moveTo>
                  <a:pt x="0" y="0"/>
                </a:moveTo>
                <a:lnTo>
                  <a:pt x="0" y="201"/>
                </a:lnTo>
                <a:lnTo>
                  <a:pt x="230" y="201"/>
                </a:lnTo>
                <a:lnTo>
                  <a:pt x="230" y="0"/>
                </a:lnTo>
                <a:lnTo>
                  <a:pt x="0" y="0"/>
                </a:lnTo>
                <a:close/>
                <a:moveTo>
                  <a:pt x="216" y="186"/>
                </a:moveTo>
                <a:lnTo>
                  <a:pt x="43" y="186"/>
                </a:lnTo>
                <a:lnTo>
                  <a:pt x="43" y="14"/>
                </a:lnTo>
                <a:lnTo>
                  <a:pt x="216" y="14"/>
                </a:lnTo>
                <a:lnTo>
                  <a:pt x="216" y="186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5" name="Freeform 77"/>
          <p:cNvSpPr>
            <a:spLocks/>
          </p:cNvSpPr>
          <p:nvPr/>
        </p:nvSpPr>
        <p:spPr bwMode="auto">
          <a:xfrm>
            <a:off x="4130675" y="5938838"/>
            <a:ext cx="188912" cy="227013"/>
          </a:xfrm>
          <a:custGeom>
            <a:avLst/>
            <a:gdLst>
              <a:gd name="T0" fmla="*/ 7 w 33"/>
              <a:gd name="T1" fmla="*/ 40 h 40"/>
              <a:gd name="T2" fmla="*/ 13 w 33"/>
              <a:gd name="T3" fmla="*/ 36 h 40"/>
              <a:gd name="T4" fmla="*/ 13 w 33"/>
              <a:gd name="T5" fmla="*/ 33 h 40"/>
              <a:gd name="T6" fmla="*/ 13 w 33"/>
              <a:gd name="T7" fmla="*/ 33 h 40"/>
              <a:gd name="T8" fmla="*/ 13 w 33"/>
              <a:gd name="T9" fmla="*/ 12 h 40"/>
              <a:gd name="T10" fmla="*/ 29 w 33"/>
              <a:gd name="T11" fmla="*/ 8 h 40"/>
              <a:gd name="T12" fmla="*/ 29 w 33"/>
              <a:gd name="T13" fmla="*/ 21 h 40"/>
              <a:gd name="T14" fmla="*/ 27 w 33"/>
              <a:gd name="T15" fmla="*/ 21 h 40"/>
              <a:gd name="T16" fmla="*/ 20 w 33"/>
              <a:gd name="T17" fmla="*/ 26 h 40"/>
              <a:gd name="T18" fmla="*/ 27 w 33"/>
              <a:gd name="T19" fmla="*/ 32 h 40"/>
              <a:gd name="T20" fmla="*/ 33 w 33"/>
              <a:gd name="T21" fmla="*/ 29 h 40"/>
              <a:gd name="T22" fmla="*/ 33 w 33"/>
              <a:gd name="T23" fmla="*/ 0 h 40"/>
              <a:gd name="T24" fmla="*/ 29 w 33"/>
              <a:gd name="T25" fmla="*/ 0 h 40"/>
              <a:gd name="T26" fmla="*/ 13 w 33"/>
              <a:gd name="T27" fmla="*/ 4 h 40"/>
              <a:gd name="T28" fmla="*/ 9 w 33"/>
              <a:gd name="T29" fmla="*/ 5 h 40"/>
              <a:gd name="T30" fmla="*/ 9 w 33"/>
              <a:gd name="T31" fmla="*/ 30 h 40"/>
              <a:gd name="T32" fmla="*/ 7 w 33"/>
              <a:gd name="T33" fmla="*/ 29 h 40"/>
              <a:gd name="T34" fmla="*/ 0 w 33"/>
              <a:gd name="T35" fmla="*/ 35 h 40"/>
              <a:gd name="T36" fmla="*/ 7 w 33"/>
              <a:gd name="T3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3" h="40">
                <a:moveTo>
                  <a:pt x="7" y="40"/>
                </a:moveTo>
                <a:cubicBezTo>
                  <a:pt x="10" y="40"/>
                  <a:pt x="12" y="38"/>
                  <a:pt x="13" y="36"/>
                </a:cubicBezTo>
                <a:cubicBezTo>
                  <a:pt x="13" y="33"/>
                  <a:pt x="13" y="33"/>
                  <a:pt x="13" y="33"/>
                </a:cubicBezTo>
                <a:cubicBezTo>
                  <a:pt x="13" y="33"/>
                  <a:pt x="13" y="33"/>
                  <a:pt x="13" y="33"/>
                </a:cubicBezTo>
                <a:cubicBezTo>
                  <a:pt x="13" y="12"/>
                  <a:pt x="13" y="12"/>
                  <a:pt x="13" y="12"/>
                </a:cubicBezTo>
                <a:cubicBezTo>
                  <a:pt x="29" y="8"/>
                  <a:pt x="29" y="8"/>
                  <a:pt x="29" y="8"/>
                </a:cubicBezTo>
                <a:cubicBezTo>
                  <a:pt x="29" y="21"/>
                  <a:pt x="29" y="21"/>
                  <a:pt x="29" y="21"/>
                </a:cubicBezTo>
                <a:cubicBezTo>
                  <a:pt x="28" y="21"/>
                  <a:pt x="28" y="21"/>
                  <a:pt x="27" y="21"/>
                </a:cubicBezTo>
                <a:cubicBezTo>
                  <a:pt x="23" y="21"/>
                  <a:pt x="20" y="24"/>
                  <a:pt x="20" y="26"/>
                </a:cubicBezTo>
                <a:cubicBezTo>
                  <a:pt x="20" y="29"/>
                  <a:pt x="23" y="32"/>
                  <a:pt x="27" y="32"/>
                </a:cubicBezTo>
                <a:cubicBezTo>
                  <a:pt x="30" y="32"/>
                  <a:pt x="32" y="31"/>
                  <a:pt x="33" y="29"/>
                </a:cubicBezTo>
                <a:cubicBezTo>
                  <a:pt x="33" y="0"/>
                  <a:pt x="33" y="0"/>
                  <a:pt x="33" y="0"/>
                </a:cubicBezTo>
                <a:cubicBezTo>
                  <a:pt x="29" y="0"/>
                  <a:pt x="29" y="0"/>
                  <a:pt x="29" y="0"/>
                </a:cubicBezTo>
                <a:cubicBezTo>
                  <a:pt x="13" y="4"/>
                  <a:pt x="13" y="4"/>
                  <a:pt x="13" y="4"/>
                </a:cubicBezTo>
                <a:cubicBezTo>
                  <a:pt x="9" y="5"/>
                  <a:pt x="9" y="5"/>
                  <a:pt x="9" y="5"/>
                </a:cubicBezTo>
                <a:cubicBezTo>
                  <a:pt x="9" y="30"/>
                  <a:pt x="9" y="30"/>
                  <a:pt x="9" y="30"/>
                </a:cubicBezTo>
                <a:cubicBezTo>
                  <a:pt x="8" y="30"/>
                  <a:pt x="7" y="29"/>
                  <a:pt x="7" y="29"/>
                </a:cubicBezTo>
                <a:cubicBezTo>
                  <a:pt x="3" y="29"/>
                  <a:pt x="0" y="32"/>
                  <a:pt x="0" y="35"/>
                </a:cubicBezTo>
                <a:cubicBezTo>
                  <a:pt x="0" y="38"/>
                  <a:pt x="3" y="40"/>
                  <a:pt x="7" y="4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6" name="Freeform 78"/>
          <p:cNvSpPr>
            <a:spLocks noEditPoints="1"/>
          </p:cNvSpPr>
          <p:nvPr/>
        </p:nvSpPr>
        <p:spPr bwMode="auto">
          <a:xfrm>
            <a:off x="1965325" y="5926138"/>
            <a:ext cx="114300" cy="114300"/>
          </a:xfrm>
          <a:custGeom>
            <a:avLst/>
            <a:gdLst>
              <a:gd name="T0" fmla="*/ 10 w 20"/>
              <a:gd name="T1" fmla="*/ 0 h 20"/>
              <a:gd name="T2" fmla="*/ 0 w 20"/>
              <a:gd name="T3" fmla="*/ 10 h 20"/>
              <a:gd name="T4" fmla="*/ 10 w 20"/>
              <a:gd name="T5" fmla="*/ 20 h 20"/>
              <a:gd name="T6" fmla="*/ 20 w 20"/>
              <a:gd name="T7" fmla="*/ 10 h 20"/>
              <a:gd name="T8" fmla="*/ 10 w 20"/>
              <a:gd name="T9" fmla="*/ 0 h 20"/>
              <a:gd name="T10" fmla="*/ 7 w 20"/>
              <a:gd name="T11" fmla="*/ 16 h 20"/>
              <a:gd name="T12" fmla="*/ 5 w 20"/>
              <a:gd name="T13" fmla="*/ 11 h 20"/>
              <a:gd name="T14" fmla="*/ 11 w 20"/>
              <a:gd name="T15" fmla="*/ 5 h 20"/>
              <a:gd name="T16" fmla="*/ 16 w 20"/>
              <a:gd name="T17" fmla="*/ 8 h 20"/>
              <a:gd name="T18" fmla="*/ 7 w 20"/>
              <a:gd name="T19" fmla="*/ 16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20">
                <a:moveTo>
                  <a:pt x="10" y="0"/>
                </a:moveTo>
                <a:cubicBezTo>
                  <a:pt x="4" y="0"/>
                  <a:pt x="0" y="5"/>
                  <a:pt x="0" y="10"/>
                </a:cubicBezTo>
                <a:cubicBezTo>
                  <a:pt x="0" y="16"/>
                  <a:pt x="4" y="20"/>
                  <a:pt x="10" y="20"/>
                </a:cubicBezTo>
                <a:cubicBezTo>
                  <a:pt x="16" y="20"/>
                  <a:pt x="20" y="16"/>
                  <a:pt x="20" y="10"/>
                </a:cubicBezTo>
                <a:cubicBezTo>
                  <a:pt x="20" y="5"/>
                  <a:pt x="16" y="0"/>
                  <a:pt x="10" y="0"/>
                </a:cubicBezTo>
                <a:close/>
                <a:moveTo>
                  <a:pt x="7" y="16"/>
                </a:moveTo>
                <a:cubicBezTo>
                  <a:pt x="6" y="15"/>
                  <a:pt x="5" y="13"/>
                  <a:pt x="5" y="11"/>
                </a:cubicBezTo>
                <a:cubicBezTo>
                  <a:pt x="5" y="8"/>
                  <a:pt x="8" y="5"/>
                  <a:pt x="11" y="5"/>
                </a:cubicBezTo>
                <a:cubicBezTo>
                  <a:pt x="13" y="5"/>
                  <a:pt x="15" y="6"/>
                  <a:pt x="16" y="8"/>
                </a:cubicBezTo>
                <a:cubicBezTo>
                  <a:pt x="11" y="8"/>
                  <a:pt x="8" y="11"/>
                  <a:pt x="7" y="1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7" name="Freeform 79"/>
          <p:cNvSpPr>
            <a:spLocks noEditPoints="1"/>
          </p:cNvSpPr>
          <p:nvPr/>
        </p:nvSpPr>
        <p:spPr bwMode="auto">
          <a:xfrm>
            <a:off x="1833563" y="5846763"/>
            <a:ext cx="319087" cy="250825"/>
          </a:xfrm>
          <a:custGeom>
            <a:avLst/>
            <a:gdLst>
              <a:gd name="T0" fmla="*/ 52 w 56"/>
              <a:gd name="T1" fmla="*/ 4 h 44"/>
              <a:gd name="T2" fmla="*/ 48 w 56"/>
              <a:gd name="T3" fmla="*/ 4 h 44"/>
              <a:gd name="T4" fmla="*/ 48 w 56"/>
              <a:gd name="T5" fmla="*/ 0 h 44"/>
              <a:gd name="T6" fmla="*/ 44 w 56"/>
              <a:gd name="T7" fmla="*/ 0 h 44"/>
              <a:gd name="T8" fmla="*/ 44 w 56"/>
              <a:gd name="T9" fmla="*/ 4 h 44"/>
              <a:gd name="T10" fmla="*/ 24 w 56"/>
              <a:gd name="T11" fmla="*/ 4 h 44"/>
              <a:gd name="T12" fmla="*/ 20 w 56"/>
              <a:gd name="T13" fmla="*/ 0 h 44"/>
              <a:gd name="T14" fmla="*/ 12 w 56"/>
              <a:gd name="T15" fmla="*/ 0 h 44"/>
              <a:gd name="T16" fmla="*/ 8 w 56"/>
              <a:gd name="T17" fmla="*/ 4 h 44"/>
              <a:gd name="T18" fmla="*/ 4 w 56"/>
              <a:gd name="T19" fmla="*/ 4 h 44"/>
              <a:gd name="T20" fmla="*/ 0 w 56"/>
              <a:gd name="T21" fmla="*/ 8 h 44"/>
              <a:gd name="T22" fmla="*/ 0 w 56"/>
              <a:gd name="T23" fmla="*/ 40 h 44"/>
              <a:gd name="T24" fmla="*/ 4 w 56"/>
              <a:gd name="T25" fmla="*/ 44 h 44"/>
              <a:gd name="T26" fmla="*/ 52 w 56"/>
              <a:gd name="T27" fmla="*/ 44 h 44"/>
              <a:gd name="T28" fmla="*/ 56 w 56"/>
              <a:gd name="T29" fmla="*/ 40 h 44"/>
              <a:gd name="T30" fmla="*/ 56 w 56"/>
              <a:gd name="T31" fmla="*/ 8 h 44"/>
              <a:gd name="T32" fmla="*/ 52 w 56"/>
              <a:gd name="T33" fmla="*/ 4 h 44"/>
              <a:gd name="T34" fmla="*/ 10 w 56"/>
              <a:gd name="T35" fmla="*/ 17 h 44"/>
              <a:gd name="T36" fmla="*/ 7 w 56"/>
              <a:gd name="T37" fmla="*/ 15 h 44"/>
              <a:gd name="T38" fmla="*/ 10 w 56"/>
              <a:gd name="T39" fmla="*/ 12 h 44"/>
              <a:gd name="T40" fmla="*/ 12 w 56"/>
              <a:gd name="T41" fmla="*/ 15 h 44"/>
              <a:gd name="T42" fmla="*/ 10 w 56"/>
              <a:gd name="T43" fmla="*/ 17 h 44"/>
              <a:gd name="T44" fmla="*/ 33 w 56"/>
              <a:gd name="T45" fmla="*/ 40 h 44"/>
              <a:gd name="T46" fmla="*/ 18 w 56"/>
              <a:gd name="T47" fmla="*/ 24 h 44"/>
              <a:gd name="T48" fmla="*/ 33 w 56"/>
              <a:gd name="T49" fmla="*/ 9 h 44"/>
              <a:gd name="T50" fmla="*/ 48 w 56"/>
              <a:gd name="T51" fmla="*/ 24 h 44"/>
              <a:gd name="T52" fmla="*/ 33 w 56"/>
              <a:gd name="T53" fmla="*/ 4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6" h="44">
                <a:moveTo>
                  <a:pt x="52" y="4"/>
                </a:moveTo>
                <a:cubicBezTo>
                  <a:pt x="48" y="4"/>
                  <a:pt x="48" y="4"/>
                  <a:pt x="48" y="4"/>
                </a:cubicBezTo>
                <a:cubicBezTo>
                  <a:pt x="48" y="0"/>
                  <a:pt x="48" y="0"/>
                  <a:pt x="48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44" y="4"/>
                  <a:pt x="44" y="4"/>
                  <a:pt x="44" y="4"/>
                </a:cubicBezTo>
                <a:cubicBezTo>
                  <a:pt x="24" y="4"/>
                  <a:pt x="24" y="4"/>
                  <a:pt x="24" y="4"/>
                </a:cubicBezTo>
                <a:cubicBezTo>
                  <a:pt x="24" y="2"/>
                  <a:pt x="22" y="0"/>
                  <a:pt x="20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0" y="0"/>
                  <a:pt x="8" y="2"/>
                  <a:pt x="8" y="4"/>
                </a:cubicBezTo>
                <a:cubicBezTo>
                  <a:pt x="4" y="4"/>
                  <a:pt x="4" y="4"/>
                  <a:pt x="4" y="4"/>
                </a:cubicBezTo>
                <a:cubicBezTo>
                  <a:pt x="2" y="4"/>
                  <a:pt x="0" y="6"/>
                  <a:pt x="0" y="8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2"/>
                  <a:pt x="2" y="44"/>
                  <a:pt x="4" y="44"/>
                </a:cubicBezTo>
                <a:cubicBezTo>
                  <a:pt x="52" y="44"/>
                  <a:pt x="52" y="44"/>
                  <a:pt x="52" y="44"/>
                </a:cubicBezTo>
                <a:cubicBezTo>
                  <a:pt x="54" y="44"/>
                  <a:pt x="56" y="42"/>
                  <a:pt x="56" y="40"/>
                </a:cubicBezTo>
                <a:cubicBezTo>
                  <a:pt x="56" y="8"/>
                  <a:pt x="56" y="8"/>
                  <a:pt x="56" y="8"/>
                </a:cubicBezTo>
                <a:cubicBezTo>
                  <a:pt x="56" y="6"/>
                  <a:pt x="54" y="4"/>
                  <a:pt x="52" y="4"/>
                </a:cubicBezTo>
                <a:close/>
                <a:moveTo>
                  <a:pt x="10" y="17"/>
                </a:moveTo>
                <a:cubicBezTo>
                  <a:pt x="8" y="17"/>
                  <a:pt x="7" y="16"/>
                  <a:pt x="7" y="15"/>
                </a:cubicBezTo>
                <a:cubicBezTo>
                  <a:pt x="7" y="13"/>
                  <a:pt x="8" y="12"/>
                  <a:pt x="10" y="12"/>
                </a:cubicBezTo>
                <a:cubicBezTo>
                  <a:pt x="11" y="12"/>
                  <a:pt x="12" y="13"/>
                  <a:pt x="12" y="15"/>
                </a:cubicBezTo>
                <a:cubicBezTo>
                  <a:pt x="12" y="16"/>
                  <a:pt x="11" y="17"/>
                  <a:pt x="10" y="17"/>
                </a:cubicBezTo>
                <a:close/>
                <a:moveTo>
                  <a:pt x="33" y="40"/>
                </a:moveTo>
                <a:cubicBezTo>
                  <a:pt x="25" y="40"/>
                  <a:pt x="18" y="33"/>
                  <a:pt x="18" y="24"/>
                </a:cubicBezTo>
                <a:cubicBezTo>
                  <a:pt x="18" y="16"/>
                  <a:pt x="25" y="9"/>
                  <a:pt x="33" y="9"/>
                </a:cubicBezTo>
                <a:cubicBezTo>
                  <a:pt x="41" y="9"/>
                  <a:pt x="48" y="16"/>
                  <a:pt x="48" y="24"/>
                </a:cubicBezTo>
                <a:cubicBezTo>
                  <a:pt x="48" y="33"/>
                  <a:pt x="41" y="40"/>
                  <a:pt x="33" y="4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8" name="Freeform 80"/>
          <p:cNvSpPr>
            <a:spLocks noEditPoints="1"/>
          </p:cNvSpPr>
          <p:nvPr/>
        </p:nvSpPr>
        <p:spPr bwMode="auto">
          <a:xfrm>
            <a:off x="4752975" y="5846763"/>
            <a:ext cx="365125" cy="319088"/>
          </a:xfrm>
          <a:custGeom>
            <a:avLst/>
            <a:gdLst>
              <a:gd name="T0" fmla="*/ 60 w 64"/>
              <a:gd name="T1" fmla="*/ 12 h 56"/>
              <a:gd name="T2" fmla="*/ 38 w 64"/>
              <a:gd name="T3" fmla="*/ 12 h 56"/>
              <a:gd name="T4" fmla="*/ 47 w 64"/>
              <a:gd name="T5" fmla="*/ 3 h 56"/>
              <a:gd name="T6" fmla="*/ 47 w 64"/>
              <a:gd name="T7" fmla="*/ 1 h 56"/>
              <a:gd name="T8" fmla="*/ 44 w 64"/>
              <a:gd name="T9" fmla="*/ 1 h 56"/>
              <a:gd name="T10" fmla="*/ 32 w 64"/>
              <a:gd name="T11" fmla="*/ 12 h 56"/>
              <a:gd name="T12" fmla="*/ 30 w 64"/>
              <a:gd name="T13" fmla="*/ 12 h 56"/>
              <a:gd name="T14" fmla="*/ 18 w 64"/>
              <a:gd name="T15" fmla="*/ 1 h 56"/>
              <a:gd name="T16" fmla="*/ 15 w 64"/>
              <a:gd name="T17" fmla="*/ 1 h 56"/>
              <a:gd name="T18" fmla="*/ 15 w 64"/>
              <a:gd name="T19" fmla="*/ 3 h 56"/>
              <a:gd name="T20" fmla="*/ 24 w 64"/>
              <a:gd name="T21" fmla="*/ 12 h 56"/>
              <a:gd name="T22" fmla="*/ 4 w 64"/>
              <a:gd name="T23" fmla="*/ 12 h 56"/>
              <a:gd name="T24" fmla="*/ 0 w 64"/>
              <a:gd name="T25" fmla="*/ 16 h 56"/>
              <a:gd name="T26" fmla="*/ 0 w 64"/>
              <a:gd name="T27" fmla="*/ 52 h 56"/>
              <a:gd name="T28" fmla="*/ 4 w 64"/>
              <a:gd name="T29" fmla="*/ 56 h 56"/>
              <a:gd name="T30" fmla="*/ 60 w 64"/>
              <a:gd name="T31" fmla="*/ 56 h 56"/>
              <a:gd name="T32" fmla="*/ 64 w 64"/>
              <a:gd name="T33" fmla="*/ 52 h 56"/>
              <a:gd name="T34" fmla="*/ 64 w 64"/>
              <a:gd name="T35" fmla="*/ 16 h 56"/>
              <a:gd name="T36" fmla="*/ 60 w 64"/>
              <a:gd name="T37" fmla="*/ 12 h 56"/>
              <a:gd name="T38" fmla="*/ 44 w 64"/>
              <a:gd name="T39" fmla="*/ 48 h 56"/>
              <a:gd name="T40" fmla="*/ 8 w 64"/>
              <a:gd name="T41" fmla="*/ 48 h 56"/>
              <a:gd name="T42" fmla="*/ 8 w 64"/>
              <a:gd name="T43" fmla="*/ 20 h 56"/>
              <a:gd name="T44" fmla="*/ 44 w 64"/>
              <a:gd name="T45" fmla="*/ 20 h 56"/>
              <a:gd name="T46" fmla="*/ 44 w 64"/>
              <a:gd name="T47" fmla="*/ 48 h 56"/>
              <a:gd name="T48" fmla="*/ 56 w 64"/>
              <a:gd name="T49" fmla="*/ 36 h 56"/>
              <a:gd name="T50" fmla="*/ 52 w 64"/>
              <a:gd name="T51" fmla="*/ 36 h 56"/>
              <a:gd name="T52" fmla="*/ 52 w 64"/>
              <a:gd name="T53" fmla="*/ 32 h 56"/>
              <a:gd name="T54" fmla="*/ 56 w 64"/>
              <a:gd name="T55" fmla="*/ 32 h 56"/>
              <a:gd name="T56" fmla="*/ 56 w 64"/>
              <a:gd name="T57" fmla="*/ 36 h 56"/>
              <a:gd name="T58" fmla="*/ 56 w 64"/>
              <a:gd name="T59" fmla="*/ 28 h 56"/>
              <a:gd name="T60" fmla="*/ 52 w 64"/>
              <a:gd name="T61" fmla="*/ 28 h 56"/>
              <a:gd name="T62" fmla="*/ 52 w 64"/>
              <a:gd name="T63" fmla="*/ 24 h 56"/>
              <a:gd name="T64" fmla="*/ 56 w 64"/>
              <a:gd name="T65" fmla="*/ 24 h 56"/>
              <a:gd name="T66" fmla="*/ 56 w 64"/>
              <a:gd name="T67" fmla="*/ 28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4" h="56">
                <a:moveTo>
                  <a:pt x="60" y="12"/>
                </a:moveTo>
                <a:cubicBezTo>
                  <a:pt x="38" y="12"/>
                  <a:pt x="38" y="12"/>
                  <a:pt x="38" y="12"/>
                </a:cubicBezTo>
                <a:cubicBezTo>
                  <a:pt x="47" y="3"/>
                  <a:pt x="47" y="3"/>
                  <a:pt x="47" y="3"/>
                </a:cubicBezTo>
                <a:cubicBezTo>
                  <a:pt x="47" y="3"/>
                  <a:pt x="47" y="1"/>
                  <a:pt x="47" y="1"/>
                </a:cubicBezTo>
                <a:cubicBezTo>
                  <a:pt x="46" y="0"/>
                  <a:pt x="45" y="0"/>
                  <a:pt x="44" y="1"/>
                </a:cubicBezTo>
                <a:cubicBezTo>
                  <a:pt x="32" y="12"/>
                  <a:pt x="32" y="12"/>
                  <a:pt x="32" y="12"/>
                </a:cubicBezTo>
                <a:cubicBezTo>
                  <a:pt x="30" y="12"/>
                  <a:pt x="30" y="12"/>
                  <a:pt x="30" y="12"/>
                </a:cubicBezTo>
                <a:cubicBezTo>
                  <a:pt x="18" y="1"/>
                  <a:pt x="18" y="1"/>
                  <a:pt x="18" y="1"/>
                </a:cubicBezTo>
                <a:cubicBezTo>
                  <a:pt x="18" y="0"/>
                  <a:pt x="16" y="0"/>
                  <a:pt x="15" y="1"/>
                </a:cubicBezTo>
                <a:cubicBezTo>
                  <a:pt x="15" y="1"/>
                  <a:pt x="15" y="3"/>
                  <a:pt x="15" y="3"/>
                </a:cubicBezTo>
                <a:cubicBezTo>
                  <a:pt x="24" y="12"/>
                  <a:pt x="24" y="12"/>
                  <a:pt x="24" y="12"/>
                </a:cubicBezTo>
                <a:cubicBezTo>
                  <a:pt x="4" y="12"/>
                  <a:pt x="4" y="12"/>
                  <a:pt x="4" y="12"/>
                </a:cubicBezTo>
                <a:cubicBezTo>
                  <a:pt x="2" y="12"/>
                  <a:pt x="0" y="14"/>
                  <a:pt x="0" y="16"/>
                </a:cubicBezTo>
                <a:cubicBezTo>
                  <a:pt x="0" y="52"/>
                  <a:pt x="0" y="52"/>
                  <a:pt x="0" y="52"/>
                </a:cubicBezTo>
                <a:cubicBezTo>
                  <a:pt x="0" y="54"/>
                  <a:pt x="2" y="56"/>
                  <a:pt x="4" y="56"/>
                </a:cubicBezTo>
                <a:cubicBezTo>
                  <a:pt x="60" y="56"/>
                  <a:pt x="60" y="56"/>
                  <a:pt x="60" y="56"/>
                </a:cubicBezTo>
                <a:cubicBezTo>
                  <a:pt x="62" y="56"/>
                  <a:pt x="64" y="54"/>
                  <a:pt x="64" y="52"/>
                </a:cubicBezTo>
                <a:cubicBezTo>
                  <a:pt x="64" y="16"/>
                  <a:pt x="64" y="16"/>
                  <a:pt x="64" y="16"/>
                </a:cubicBezTo>
                <a:cubicBezTo>
                  <a:pt x="64" y="14"/>
                  <a:pt x="62" y="12"/>
                  <a:pt x="60" y="12"/>
                </a:cubicBezTo>
                <a:close/>
                <a:moveTo>
                  <a:pt x="44" y="48"/>
                </a:moveTo>
                <a:cubicBezTo>
                  <a:pt x="8" y="48"/>
                  <a:pt x="8" y="48"/>
                  <a:pt x="8" y="48"/>
                </a:cubicBezTo>
                <a:cubicBezTo>
                  <a:pt x="8" y="20"/>
                  <a:pt x="8" y="20"/>
                  <a:pt x="8" y="20"/>
                </a:cubicBezTo>
                <a:cubicBezTo>
                  <a:pt x="44" y="20"/>
                  <a:pt x="44" y="20"/>
                  <a:pt x="44" y="20"/>
                </a:cubicBezTo>
                <a:lnTo>
                  <a:pt x="44" y="48"/>
                </a:lnTo>
                <a:close/>
                <a:moveTo>
                  <a:pt x="56" y="36"/>
                </a:moveTo>
                <a:cubicBezTo>
                  <a:pt x="52" y="36"/>
                  <a:pt x="52" y="36"/>
                  <a:pt x="52" y="36"/>
                </a:cubicBezTo>
                <a:cubicBezTo>
                  <a:pt x="52" y="32"/>
                  <a:pt x="52" y="32"/>
                  <a:pt x="52" y="32"/>
                </a:cubicBezTo>
                <a:cubicBezTo>
                  <a:pt x="56" y="32"/>
                  <a:pt x="56" y="32"/>
                  <a:pt x="56" y="32"/>
                </a:cubicBezTo>
                <a:lnTo>
                  <a:pt x="56" y="36"/>
                </a:lnTo>
                <a:close/>
                <a:moveTo>
                  <a:pt x="56" y="28"/>
                </a:moveTo>
                <a:cubicBezTo>
                  <a:pt x="52" y="28"/>
                  <a:pt x="52" y="28"/>
                  <a:pt x="52" y="28"/>
                </a:cubicBezTo>
                <a:cubicBezTo>
                  <a:pt x="52" y="24"/>
                  <a:pt x="52" y="24"/>
                  <a:pt x="52" y="24"/>
                </a:cubicBezTo>
                <a:cubicBezTo>
                  <a:pt x="56" y="24"/>
                  <a:pt x="56" y="24"/>
                  <a:pt x="56" y="24"/>
                </a:cubicBezTo>
                <a:lnTo>
                  <a:pt x="56" y="2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9" name="Freeform 81"/>
          <p:cNvSpPr>
            <a:spLocks/>
          </p:cNvSpPr>
          <p:nvPr/>
        </p:nvSpPr>
        <p:spPr bwMode="auto">
          <a:xfrm>
            <a:off x="2678113" y="5989638"/>
            <a:ext cx="147637" cy="147638"/>
          </a:xfrm>
          <a:custGeom>
            <a:avLst/>
            <a:gdLst>
              <a:gd name="T0" fmla="*/ 4 w 26"/>
              <a:gd name="T1" fmla="*/ 25 h 26"/>
              <a:gd name="T2" fmla="*/ 24 w 26"/>
              <a:gd name="T3" fmla="*/ 15 h 26"/>
              <a:gd name="T4" fmla="*/ 24 w 26"/>
              <a:gd name="T5" fmla="*/ 11 h 26"/>
              <a:gd name="T6" fmla="*/ 4 w 26"/>
              <a:gd name="T7" fmla="*/ 1 h 26"/>
              <a:gd name="T8" fmla="*/ 0 w 26"/>
              <a:gd name="T9" fmla="*/ 3 h 26"/>
              <a:gd name="T10" fmla="*/ 0 w 26"/>
              <a:gd name="T11" fmla="*/ 23 h 26"/>
              <a:gd name="T12" fmla="*/ 4 w 26"/>
              <a:gd name="T13" fmla="*/ 25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" h="26">
                <a:moveTo>
                  <a:pt x="4" y="25"/>
                </a:moveTo>
                <a:cubicBezTo>
                  <a:pt x="24" y="15"/>
                  <a:pt x="24" y="15"/>
                  <a:pt x="24" y="15"/>
                </a:cubicBezTo>
                <a:cubicBezTo>
                  <a:pt x="26" y="14"/>
                  <a:pt x="26" y="12"/>
                  <a:pt x="24" y="11"/>
                </a:cubicBezTo>
                <a:cubicBezTo>
                  <a:pt x="4" y="1"/>
                  <a:pt x="4" y="1"/>
                  <a:pt x="4" y="1"/>
                </a:cubicBezTo>
                <a:cubicBezTo>
                  <a:pt x="2" y="0"/>
                  <a:pt x="0" y="1"/>
                  <a:pt x="0" y="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5"/>
                  <a:pt x="2" y="26"/>
                  <a:pt x="4" y="25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0" name="Freeform 82"/>
          <p:cNvSpPr>
            <a:spLocks noEditPoints="1"/>
          </p:cNvSpPr>
          <p:nvPr/>
        </p:nvSpPr>
        <p:spPr bwMode="auto">
          <a:xfrm>
            <a:off x="2563813" y="5846763"/>
            <a:ext cx="365125" cy="365125"/>
          </a:xfrm>
          <a:custGeom>
            <a:avLst/>
            <a:gdLst>
              <a:gd name="T0" fmla="*/ 58 w 64"/>
              <a:gd name="T1" fmla="*/ 0 h 64"/>
              <a:gd name="T2" fmla="*/ 6 w 64"/>
              <a:gd name="T3" fmla="*/ 0 h 64"/>
              <a:gd name="T4" fmla="*/ 0 w 64"/>
              <a:gd name="T5" fmla="*/ 6 h 64"/>
              <a:gd name="T6" fmla="*/ 0 w 64"/>
              <a:gd name="T7" fmla="*/ 58 h 64"/>
              <a:gd name="T8" fmla="*/ 6 w 64"/>
              <a:gd name="T9" fmla="*/ 64 h 64"/>
              <a:gd name="T10" fmla="*/ 58 w 64"/>
              <a:gd name="T11" fmla="*/ 64 h 64"/>
              <a:gd name="T12" fmla="*/ 64 w 64"/>
              <a:gd name="T13" fmla="*/ 58 h 64"/>
              <a:gd name="T14" fmla="*/ 64 w 64"/>
              <a:gd name="T15" fmla="*/ 6 h 64"/>
              <a:gd name="T16" fmla="*/ 58 w 64"/>
              <a:gd name="T17" fmla="*/ 0 h 64"/>
              <a:gd name="T18" fmla="*/ 40 w 64"/>
              <a:gd name="T19" fmla="*/ 4 h 64"/>
              <a:gd name="T20" fmla="*/ 44 w 64"/>
              <a:gd name="T21" fmla="*/ 12 h 64"/>
              <a:gd name="T22" fmla="*/ 36 w 64"/>
              <a:gd name="T23" fmla="*/ 12 h 64"/>
              <a:gd name="T24" fmla="*/ 32 w 64"/>
              <a:gd name="T25" fmla="*/ 4 h 64"/>
              <a:gd name="T26" fmla="*/ 40 w 64"/>
              <a:gd name="T27" fmla="*/ 4 h 64"/>
              <a:gd name="T28" fmla="*/ 24 w 64"/>
              <a:gd name="T29" fmla="*/ 4 h 64"/>
              <a:gd name="T30" fmla="*/ 28 w 64"/>
              <a:gd name="T31" fmla="*/ 12 h 64"/>
              <a:gd name="T32" fmla="*/ 20 w 64"/>
              <a:gd name="T33" fmla="*/ 12 h 64"/>
              <a:gd name="T34" fmla="*/ 16 w 64"/>
              <a:gd name="T35" fmla="*/ 4 h 64"/>
              <a:gd name="T36" fmla="*/ 24 w 64"/>
              <a:gd name="T37" fmla="*/ 4 h 64"/>
              <a:gd name="T38" fmla="*/ 4 w 64"/>
              <a:gd name="T39" fmla="*/ 6 h 64"/>
              <a:gd name="T40" fmla="*/ 6 w 64"/>
              <a:gd name="T41" fmla="*/ 4 h 64"/>
              <a:gd name="T42" fmla="*/ 8 w 64"/>
              <a:gd name="T43" fmla="*/ 4 h 64"/>
              <a:gd name="T44" fmla="*/ 12 w 64"/>
              <a:gd name="T45" fmla="*/ 12 h 64"/>
              <a:gd name="T46" fmla="*/ 4 w 64"/>
              <a:gd name="T47" fmla="*/ 12 h 64"/>
              <a:gd name="T48" fmla="*/ 4 w 64"/>
              <a:gd name="T49" fmla="*/ 6 h 64"/>
              <a:gd name="T50" fmla="*/ 60 w 64"/>
              <a:gd name="T51" fmla="*/ 58 h 64"/>
              <a:gd name="T52" fmla="*/ 58 w 64"/>
              <a:gd name="T53" fmla="*/ 60 h 64"/>
              <a:gd name="T54" fmla="*/ 6 w 64"/>
              <a:gd name="T55" fmla="*/ 60 h 64"/>
              <a:gd name="T56" fmla="*/ 4 w 64"/>
              <a:gd name="T57" fmla="*/ 58 h 64"/>
              <a:gd name="T58" fmla="*/ 4 w 64"/>
              <a:gd name="T59" fmla="*/ 16 h 64"/>
              <a:gd name="T60" fmla="*/ 60 w 64"/>
              <a:gd name="T61" fmla="*/ 16 h 64"/>
              <a:gd name="T62" fmla="*/ 60 w 64"/>
              <a:gd name="T63" fmla="*/ 58 h 64"/>
              <a:gd name="T64" fmla="*/ 52 w 64"/>
              <a:gd name="T65" fmla="*/ 12 h 64"/>
              <a:gd name="T66" fmla="*/ 48 w 64"/>
              <a:gd name="T67" fmla="*/ 4 h 64"/>
              <a:gd name="T68" fmla="*/ 56 w 64"/>
              <a:gd name="T69" fmla="*/ 4 h 64"/>
              <a:gd name="T70" fmla="*/ 60 w 64"/>
              <a:gd name="T71" fmla="*/ 12 h 64"/>
              <a:gd name="T72" fmla="*/ 52 w 64"/>
              <a:gd name="T73" fmla="*/ 1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64" h="64">
                <a:moveTo>
                  <a:pt x="58" y="0"/>
                </a:moveTo>
                <a:cubicBezTo>
                  <a:pt x="6" y="0"/>
                  <a:pt x="6" y="0"/>
                  <a:pt x="6" y="0"/>
                </a:cubicBezTo>
                <a:cubicBezTo>
                  <a:pt x="3" y="0"/>
                  <a:pt x="0" y="3"/>
                  <a:pt x="0" y="6"/>
                </a:cubicBezTo>
                <a:cubicBezTo>
                  <a:pt x="0" y="58"/>
                  <a:pt x="0" y="58"/>
                  <a:pt x="0" y="58"/>
                </a:cubicBezTo>
                <a:cubicBezTo>
                  <a:pt x="0" y="61"/>
                  <a:pt x="3" y="64"/>
                  <a:pt x="6" y="64"/>
                </a:cubicBezTo>
                <a:cubicBezTo>
                  <a:pt x="58" y="64"/>
                  <a:pt x="58" y="64"/>
                  <a:pt x="58" y="64"/>
                </a:cubicBezTo>
                <a:cubicBezTo>
                  <a:pt x="61" y="64"/>
                  <a:pt x="64" y="61"/>
                  <a:pt x="64" y="58"/>
                </a:cubicBezTo>
                <a:cubicBezTo>
                  <a:pt x="64" y="6"/>
                  <a:pt x="64" y="6"/>
                  <a:pt x="64" y="6"/>
                </a:cubicBezTo>
                <a:cubicBezTo>
                  <a:pt x="64" y="3"/>
                  <a:pt x="61" y="0"/>
                  <a:pt x="58" y="0"/>
                </a:cubicBezTo>
                <a:close/>
                <a:moveTo>
                  <a:pt x="40" y="4"/>
                </a:moveTo>
                <a:cubicBezTo>
                  <a:pt x="44" y="12"/>
                  <a:pt x="44" y="12"/>
                  <a:pt x="44" y="12"/>
                </a:cubicBezTo>
                <a:cubicBezTo>
                  <a:pt x="36" y="12"/>
                  <a:pt x="36" y="12"/>
                  <a:pt x="36" y="12"/>
                </a:cubicBezTo>
                <a:cubicBezTo>
                  <a:pt x="32" y="4"/>
                  <a:pt x="32" y="4"/>
                  <a:pt x="32" y="4"/>
                </a:cubicBezTo>
                <a:lnTo>
                  <a:pt x="40" y="4"/>
                </a:lnTo>
                <a:close/>
                <a:moveTo>
                  <a:pt x="24" y="4"/>
                </a:moveTo>
                <a:cubicBezTo>
                  <a:pt x="28" y="12"/>
                  <a:pt x="28" y="12"/>
                  <a:pt x="28" y="12"/>
                </a:cubicBezTo>
                <a:cubicBezTo>
                  <a:pt x="20" y="12"/>
                  <a:pt x="20" y="12"/>
                  <a:pt x="20" y="12"/>
                </a:cubicBezTo>
                <a:cubicBezTo>
                  <a:pt x="16" y="4"/>
                  <a:pt x="16" y="4"/>
                  <a:pt x="16" y="4"/>
                </a:cubicBezTo>
                <a:lnTo>
                  <a:pt x="24" y="4"/>
                </a:lnTo>
                <a:close/>
                <a:moveTo>
                  <a:pt x="4" y="6"/>
                </a:moveTo>
                <a:cubicBezTo>
                  <a:pt x="4" y="5"/>
                  <a:pt x="5" y="4"/>
                  <a:pt x="6" y="4"/>
                </a:cubicBezTo>
                <a:cubicBezTo>
                  <a:pt x="8" y="4"/>
                  <a:pt x="8" y="4"/>
                  <a:pt x="8" y="4"/>
                </a:cubicBezTo>
                <a:cubicBezTo>
                  <a:pt x="12" y="12"/>
                  <a:pt x="12" y="12"/>
                  <a:pt x="12" y="12"/>
                </a:cubicBezTo>
                <a:cubicBezTo>
                  <a:pt x="4" y="12"/>
                  <a:pt x="4" y="12"/>
                  <a:pt x="4" y="12"/>
                </a:cubicBezTo>
                <a:lnTo>
                  <a:pt x="4" y="6"/>
                </a:lnTo>
                <a:close/>
                <a:moveTo>
                  <a:pt x="60" y="58"/>
                </a:moveTo>
                <a:cubicBezTo>
                  <a:pt x="60" y="59"/>
                  <a:pt x="59" y="60"/>
                  <a:pt x="58" y="60"/>
                </a:cubicBezTo>
                <a:cubicBezTo>
                  <a:pt x="6" y="60"/>
                  <a:pt x="6" y="60"/>
                  <a:pt x="6" y="60"/>
                </a:cubicBezTo>
                <a:cubicBezTo>
                  <a:pt x="5" y="60"/>
                  <a:pt x="4" y="59"/>
                  <a:pt x="4" y="58"/>
                </a:cubicBezTo>
                <a:cubicBezTo>
                  <a:pt x="4" y="16"/>
                  <a:pt x="4" y="16"/>
                  <a:pt x="4" y="16"/>
                </a:cubicBezTo>
                <a:cubicBezTo>
                  <a:pt x="60" y="16"/>
                  <a:pt x="60" y="16"/>
                  <a:pt x="60" y="16"/>
                </a:cubicBezTo>
                <a:lnTo>
                  <a:pt x="60" y="58"/>
                </a:lnTo>
                <a:close/>
                <a:moveTo>
                  <a:pt x="52" y="12"/>
                </a:moveTo>
                <a:cubicBezTo>
                  <a:pt x="48" y="4"/>
                  <a:pt x="48" y="4"/>
                  <a:pt x="48" y="4"/>
                </a:cubicBezTo>
                <a:cubicBezTo>
                  <a:pt x="56" y="4"/>
                  <a:pt x="56" y="4"/>
                  <a:pt x="56" y="4"/>
                </a:cubicBezTo>
                <a:cubicBezTo>
                  <a:pt x="60" y="12"/>
                  <a:pt x="60" y="12"/>
                  <a:pt x="60" y="12"/>
                </a:cubicBezTo>
                <a:lnTo>
                  <a:pt x="52" y="1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3" name="Freeform 86"/>
          <p:cNvSpPr>
            <a:spLocks noEditPoints="1"/>
          </p:cNvSpPr>
          <p:nvPr/>
        </p:nvSpPr>
        <p:spPr bwMode="auto">
          <a:xfrm>
            <a:off x="8442325" y="1577976"/>
            <a:ext cx="365125" cy="301625"/>
          </a:xfrm>
          <a:custGeom>
            <a:avLst/>
            <a:gdLst>
              <a:gd name="T0" fmla="*/ 0 w 64"/>
              <a:gd name="T1" fmla="*/ 23 h 53"/>
              <a:gd name="T2" fmla="*/ 0 w 64"/>
              <a:gd name="T3" fmla="*/ 25 h 53"/>
              <a:gd name="T4" fmla="*/ 64 w 64"/>
              <a:gd name="T5" fmla="*/ 30 h 53"/>
              <a:gd name="T6" fmla="*/ 64 w 64"/>
              <a:gd name="T7" fmla="*/ 28 h 53"/>
              <a:gd name="T8" fmla="*/ 0 w 64"/>
              <a:gd name="T9" fmla="*/ 23 h 53"/>
              <a:gd name="T10" fmla="*/ 32 w 64"/>
              <a:gd name="T11" fmla="*/ 41 h 53"/>
              <a:gd name="T12" fmla="*/ 18 w 64"/>
              <a:gd name="T13" fmla="*/ 25 h 53"/>
              <a:gd name="T14" fmla="*/ 34 w 64"/>
              <a:gd name="T15" fmla="*/ 12 h 53"/>
              <a:gd name="T16" fmla="*/ 47 w 64"/>
              <a:gd name="T17" fmla="*/ 28 h 53"/>
              <a:gd name="T18" fmla="*/ 32 w 64"/>
              <a:gd name="T19" fmla="*/ 41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53">
                <a:moveTo>
                  <a:pt x="0" y="23"/>
                </a:moveTo>
                <a:cubicBezTo>
                  <a:pt x="0" y="25"/>
                  <a:pt x="0" y="25"/>
                  <a:pt x="0" y="25"/>
                </a:cubicBezTo>
                <a:cubicBezTo>
                  <a:pt x="13" y="51"/>
                  <a:pt x="48" y="53"/>
                  <a:pt x="64" y="30"/>
                </a:cubicBezTo>
                <a:cubicBezTo>
                  <a:pt x="64" y="28"/>
                  <a:pt x="64" y="28"/>
                  <a:pt x="64" y="28"/>
                </a:cubicBezTo>
                <a:cubicBezTo>
                  <a:pt x="52" y="3"/>
                  <a:pt x="17" y="0"/>
                  <a:pt x="0" y="23"/>
                </a:cubicBezTo>
                <a:close/>
                <a:moveTo>
                  <a:pt x="32" y="41"/>
                </a:moveTo>
                <a:cubicBezTo>
                  <a:pt x="24" y="40"/>
                  <a:pt x="18" y="33"/>
                  <a:pt x="18" y="25"/>
                </a:cubicBezTo>
                <a:cubicBezTo>
                  <a:pt x="19" y="17"/>
                  <a:pt x="26" y="11"/>
                  <a:pt x="34" y="12"/>
                </a:cubicBezTo>
                <a:cubicBezTo>
                  <a:pt x="42" y="13"/>
                  <a:pt x="48" y="20"/>
                  <a:pt x="47" y="28"/>
                </a:cubicBezTo>
                <a:cubicBezTo>
                  <a:pt x="47" y="36"/>
                  <a:pt x="40" y="42"/>
                  <a:pt x="32" y="4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4" name="Oval 87"/>
          <p:cNvSpPr>
            <a:spLocks noChangeArrowheads="1"/>
          </p:cNvSpPr>
          <p:nvPr/>
        </p:nvSpPr>
        <p:spPr bwMode="auto">
          <a:xfrm>
            <a:off x="8585200" y="1685926"/>
            <a:ext cx="85725" cy="84138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5" name="Freeform 88"/>
          <p:cNvSpPr>
            <a:spLocks/>
          </p:cNvSpPr>
          <p:nvPr/>
        </p:nvSpPr>
        <p:spPr bwMode="auto">
          <a:xfrm>
            <a:off x="6983413" y="1525588"/>
            <a:ext cx="312737" cy="312738"/>
          </a:xfrm>
          <a:custGeom>
            <a:avLst/>
            <a:gdLst>
              <a:gd name="T0" fmla="*/ 197 w 197"/>
              <a:gd name="T1" fmla="*/ 172 h 197"/>
              <a:gd name="T2" fmla="*/ 118 w 197"/>
              <a:gd name="T3" fmla="*/ 93 h 197"/>
              <a:gd name="T4" fmla="*/ 183 w 197"/>
              <a:gd name="T5" fmla="*/ 61 h 197"/>
              <a:gd name="T6" fmla="*/ 0 w 197"/>
              <a:gd name="T7" fmla="*/ 0 h 197"/>
              <a:gd name="T8" fmla="*/ 61 w 197"/>
              <a:gd name="T9" fmla="*/ 183 h 197"/>
              <a:gd name="T10" fmla="*/ 93 w 197"/>
              <a:gd name="T11" fmla="*/ 119 h 197"/>
              <a:gd name="T12" fmla="*/ 172 w 197"/>
              <a:gd name="T13" fmla="*/ 197 h 197"/>
              <a:gd name="T14" fmla="*/ 197 w 197"/>
              <a:gd name="T15" fmla="*/ 172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7" h="197">
                <a:moveTo>
                  <a:pt x="197" y="172"/>
                </a:moveTo>
                <a:lnTo>
                  <a:pt x="118" y="93"/>
                </a:lnTo>
                <a:lnTo>
                  <a:pt x="183" y="61"/>
                </a:lnTo>
                <a:lnTo>
                  <a:pt x="0" y="0"/>
                </a:lnTo>
                <a:lnTo>
                  <a:pt x="61" y="183"/>
                </a:lnTo>
                <a:lnTo>
                  <a:pt x="93" y="119"/>
                </a:lnTo>
                <a:lnTo>
                  <a:pt x="172" y="197"/>
                </a:lnTo>
                <a:lnTo>
                  <a:pt x="197" y="17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6" name="Rectangle 89"/>
          <p:cNvSpPr>
            <a:spLocks noChangeArrowheads="1"/>
          </p:cNvSpPr>
          <p:nvPr/>
        </p:nvSpPr>
        <p:spPr bwMode="auto">
          <a:xfrm>
            <a:off x="9993313" y="1611313"/>
            <a:ext cx="136525" cy="4603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7" name="Freeform 90"/>
          <p:cNvSpPr>
            <a:spLocks noEditPoints="1"/>
          </p:cNvSpPr>
          <p:nvPr/>
        </p:nvSpPr>
        <p:spPr bwMode="auto">
          <a:xfrm>
            <a:off x="9902825" y="1474788"/>
            <a:ext cx="358775" cy="358775"/>
          </a:xfrm>
          <a:custGeom>
            <a:avLst/>
            <a:gdLst>
              <a:gd name="T0" fmla="*/ 63 w 63"/>
              <a:gd name="T1" fmla="*/ 54 h 63"/>
              <a:gd name="T2" fmla="*/ 52 w 63"/>
              <a:gd name="T3" fmla="*/ 43 h 63"/>
              <a:gd name="T4" fmla="*/ 56 w 63"/>
              <a:gd name="T5" fmla="*/ 28 h 63"/>
              <a:gd name="T6" fmla="*/ 28 w 63"/>
              <a:gd name="T7" fmla="*/ 0 h 63"/>
              <a:gd name="T8" fmla="*/ 0 w 63"/>
              <a:gd name="T9" fmla="*/ 28 h 63"/>
              <a:gd name="T10" fmla="*/ 28 w 63"/>
              <a:gd name="T11" fmla="*/ 56 h 63"/>
              <a:gd name="T12" fmla="*/ 43 w 63"/>
              <a:gd name="T13" fmla="*/ 52 h 63"/>
              <a:gd name="T14" fmla="*/ 54 w 63"/>
              <a:gd name="T15" fmla="*/ 63 h 63"/>
              <a:gd name="T16" fmla="*/ 57 w 63"/>
              <a:gd name="T17" fmla="*/ 63 h 63"/>
              <a:gd name="T18" fmla="*/ 63 w 63"/>
              <a:gd name="T19" fmla="*/ 57 h 63"/>
              <a:gd name="T20" fmla="*/ 63 w 63"/>
              <a:gd name="T21" fmla="*/ 54 h 63"/>
              <a:gd name="T22" fmla="*/ 28 w 63"/>
              <a:gd name="T23" fmla="*/ 48 h 63"/>
              <a:gd name="T24" fmla="*/ 8 w 63"/>
              <a:gd name="T25" fmla="*/ 28 h 63"/>
              <a:gd name="T26" fmla="*/ 28 w 63"/>
              <a:gd name="T27" fmla="*/ 8 h 63"/>
              <a:gd name="T28" fmla="*/ 48 w 63"/>
              <a:gd name="T29" fmla="*/ 28 h 63"/>
              <a:gd name="T30" fmla="*/ 28 w 63"/>
              <a:gd name="T31" fmla="*/ 48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63" h="63">
                <a:moveTo>
                  <a:pt x="63" y="54"/>
                </a:moveTo>
                <a:cubicBezTo>
                  <a:pt x="52" y="43"/>
                  <a:pt x="52" y="43"/>
                  <a:pt x="52" y="43"/>
                </a:cubicBezTo>
                <a:cubicBezTo>
                  <a:pt x="54" y="39"/>
                  <a:pt x="56" y="34"/>
                  <a:pt x="56" y="28"/>
                </a:cubicBezTo>
                <a:cubicBezTo>
                  <a:pt x="56" y="13"/>
                  <a:pt x="43" y="0"/>
                  <a:pt x="28" y="0"/>
                </a:cubicBezTo>
                <a:cubicBezTo>
                  <a:pt x="13" y="0"/>
                  <a:pt x="0" y="13"/>
                  <a:pt x="0" y="28"/>
                </a:cubicBezTo>
                <a:cubicBezTo>
                  <a:pt x="0" y="43"/>
                  <a:pt x="13" y="56"/>
                  <a:pt x="28" y="56"/>
                </a:cubicBezTo>
                <a:cubicBezTo>
                  <a:pt x="34" y="56"/>
                  <a:pt x="39" y="54"/>
                  <a:pt x="43" y="52"/>
                </a:cubicBezTo>
                <a:cubicBezTo>
                  <a:pt x="54" y="63"/>
                  <a:pt x="54" y="63"/>
                  <a:pt x="54" y="63"/>
                </a:cubicBezTo>
                <a:cubicBezTo>
                  <a:pt x="55" y="63"/>
                  <a:pt x="56" y="63"/>
                  <a:pt x="57" y="63"/>
                </a:cubicBezTo>
                <a:cubicBezTo>
                  <a:pt x="63" y="57"/>
                  <a:pt x="63" y="57"/>
                  <a:pt x="63" y="57"/>
                </a:cubicBezTo>
                <a:cubicBezTo>
                  <a:pt x="63" y="56"/>
                  <a:pt x="63" y="55"/>
                  <a:pt x="63" y="54"/>
                </a:cubicBezTo>
                <a:close/>
                <a:moveTo>
                  <a:pt x="28" y="48"/>
                </a:moveTo>
                <a:cubicBezTo>
                  <a:pt x="17" y="48"/>
                  <a:pt x="8" y="39"/>
                  <a:pt x="8" y="28"/>
                </a:cubicBezTo>
                <a:cubicBezTo>
                  <a:pt x="8" y="17"/>
                  <a:pt x="17" y="8"/>
                  <a:pt x="28" y="8"/>
                </a:cubicBezTo>
                <a:cubicBezTo>
                  <a:pt x="39" y="8"/>
                  <a:pt x="48" y="17"/>
                  <a:pt x="48" y="28"/>
                </a:cubicBezTo>
                <a:cubicBezTo>
                  <a:pt x="48" y="39"/>
                  <a:pt x="39" y="48"/>
                  <a:pt x="28" y="4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8" name="Freeform 91"/>
          <p:cNvSpPr>
            <a:spLocks noEditPoints="1"/>
          </p:cNvSpPr>
          <p:nvPr/>
        </p:nvSpPr>
        <p:spPr bwMode="auto">
          <a:xfrm>
            <a:off x="9178925" y="1481138"/>
            <a:ext cx="358775" cy="357188"/>
          </a:xfrm>
          <a:custGeom>
            <a:avLst/>
            <a:gdLst>
              <a:gd name="T0" fmla="*/ 62 w 63"/>
              <a:gd name="T1" fmla="*/ 54 h 63"/>
              <a:gd name="T2" fmla="*/ 51 w 63"/>
              <a:gd name="T3" fmla="*/ 43 h 63"/>
              <a:gd name="T4" fmla="*/ 56 w 63"/>
              <a:gd name="T5" fmla="*/ 28 h 63"/>
              <a:gd name="T6" fmla="*/ 28 w 63"/>
              <a:gd name="T7" fmla="*/ 0 h 63"/>
              <a:gd name="T8" fmla="*/ 0 w 63"/>
              <a:gd name="T9" fmla="*/ 28 h 63"/>
              <a:gd name="T10" fmla="*/ 28 w 63"/>
              <a:gd name="T11" fmla="*/ 56 h 63"/>
              <a:gd name="T12" fmla="*/ 43 w 63"/>
              <a:gd name="T13" fmla="*/ 51 h 63"/>
              <a:gd name="T14" fmla="*/ 54 w 63"/>
              <a:gd name="T15" fmla="*/ 62 h 63"/>
              <a:gd name="T16" fmla="*/ 57 w 63"/>
              <a:gd name="T17" fmla="*/ 62 h 63"/>
              <a:gd name="T18" fmla="*/ 62 w 63"/>
              <a:gd name="T19" fmla="*/ 57 h 63"/>
              <a:gd name="T20" fmla="*/ 62 w 63"/>
              <a:gd name="T21" fmla="*/ 54 h 63"/>
              <a:gd name="T22" fmla="*/ 28 w 63"/>
              <a:gd name="T23" fmla="*/ 48 h 63"/>
              <a:gd name="T24" fmla="*/ 8 w 63"/>
              <a:gd name="T25" fmla="*/ 28 h 63"/>
              <a:gd name="T26" fmla="*/ 28 w 63"/>
              <a:gd name="T27" fmla="*/ 8 h 63"/>
              <a:gd name="T28" fmla="*/ 48 w 63"/>
              <a:gd name="T29" fmla="*/ 28 h 63"/>
              <a:gd name="T30" fmla="*/ 28 w 63"/>
              <a:gd name="T31" fmla="*/ 48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63" h="63">
                <a:moveTo>
                  <a:pt x="62" y="54"/>
                </a:moveTo>
                <a:cubicBezTo>
                  <a:pt x="51" y="43"/>
                  <a:pt x="51" y="43"/>
                  <a:pt x="51" y="43"/>
                </a:cubicBezTo>
                <a:cubicBezTo>
                  <a:pt x="54" y="39"/>
                  <a:pt x="56" y="33"/>
                  <a:pt x="56" y="28"/>
                </a:cubicBezTo>
                <a:cubicBezTo>
                  <a:pt x="56" y="12"/>
                  <a:pt x="43" y="0"/>
                  <a:pt x="28" y="0"/>
                </a:cubicBezTo>
                <a:cubicBezTo>
                  <a:pt x="12" y="0"/>
                  <a:pt x="0" y="12"/>
                  <a:pt x="0" y="28"/>
                </a:cubicBezTo>
                <a:cubicBezTo>
                  <a:pt x="0" y="43"/>
                  <a:pt x="12" y="56"/>
                  <a:pt x="28" y="56"/>
                </a:cubicBezTo>
                <a:cubicBezTo>
                  <a:pt x="33" y="56"/>
                  <a:pt x="39" y="54"/>
                  <a:pt x="43" y="51"/>
                </a:cubicBezTo>
                <a:cubicBezTo>
                  <a:pt x="54" y="62"/>
                  <a:pt x="54" y="62"/>
                  <a:pt x="54" y="62"/>
                </a:cubicBezTo>
                <a:cubicBezTo>
                  <a:pt x="55" y="63"/>
                  <a:pt x="56" y="63"/>
                  <a:pt x="57" y="62"/>
                </a:cubicBezTo>
                <a:cubicBezTo>
                  <a:pt x="62" y="57"/>
                  <a:pt x="62" y="57"/>
                  <a:pt x="62" y="57"/>
                </a:cubicBezTo>
                <a:cubicBezTo>
                  <a:pt x="63" y="56"/>
                  <a:pt x="63" y="55"/>
                  <a:pt x="62" y="54"/>
                </a:cubicBezTo>
                <a:close/>
                <a:moveTo>
                  <a:pt x="28" y="48"/>
                </a:moveTo>
                <a:cubicBezTo>
                  <a:pt x="17" y="48"/>
                  <a:pt x="8" y="39"/>
                  <a:pt x="8" y="28"/>
                </a:cubicBezTo>
                <a:cubicBezTo>
                  <a:pt x="8" y="17"/>
                  <a:pt x="17" y="8"/>
                  <a:pt x="28" y="8"/>
                </a:cubicBezTo>
                <a:cubicBezTo>
                  <a:pt x="39" y="8"/>
                  <a:pt x="48" y="17"/>
                  <a:pt x="48" y="28"/>
                </a:cubicBezTo>
                <a:cubicBezTo>
                  <a:pt x="48" y="39"/>
                  <a:pt x="39" y="48"/>
                  <a:pt x="28" y="4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9" name="Freeform 92"/>
          <p:cNvSpPr>
            <a:spLocks/>
          </p:cNvSpPr>
          <p:nvPr/>
        </p:nvSpPr>
        <p:spPr bwMode="auto">
          <a:xfrm>
            <a:off x="7712075" y="1474788"/>
            <a:ext cx="365125" cy="363538"/>
          </a:xfrm>
          <a:custGeom>
            <a:avLst/>
            <a:gdLst>
              <a:gd name="T0" fmla="*/ 230 w 230"/>
              <a:gd name="T1" fmla="*/ 115 h 229"/>
              <a:gd name="T2" fmla="*/ 173 w 230"/>
              <a:gd name="T3" fmla="*/ 72 h 229"/>
              <a:gd name="T4" fmla="*/ 173 w 230"/>
              <a:gd name="T5" fmla="*/ 100 h 229"/>
              <a:gd name="T6" fmla="*/ 130 w 230"/>
              <a:gd name="T7" fmla="*/ 100 h 229"/>
              <a:gd name="T8" fmla="*/ 130 w 230"/>
              <a:gd name="T9" fmla="*/ 57 h 229"/>
              <a:gd name="T10" fmla="*/ 158 w 230"/>
              <a:gd name="T11" fmla="*/ 57 h 229"/>
              <a:gd name="T12" fmla="*/ 115 w 230"/>
              <a:gd name="T13" fmla="*/ 0 h 229"/>
              <a:gd name="T14" fmla="*/ 72 w 230"/>
              <a:gd name="T15" fmla="*/ 57 h 229"/>
              <a:gd name="T16" fmla="*/ 101 w 230"/>
              <a:gd name="T17" fmla="*/ 57 h 229"/>
              <a:gd name="T18" fmla="*/ 101 w 230"/>
              <a:gd name="T19" fmla="*/ 100 h 229"/>
              <a:gd name="T20" fmla="*/ 58 w 230"/>
              <a:gd name="T21" fmla="*/ 100 h 229"/>
              <a:gd name="T22" fmla="*/ 58 w 230"/>
              <a:gd name="T23" fmla="*/ 72 h 229"/>
              <a:gd name="T24" fmla="*/ 0 w 230"/>
              <a:gd name="T25" fmla="*/ 115 h 229"/>
              <a:gd name="T26" fmla="*/ 58 w 230"/>
              <a:gd name="T27" fmla="*/ 158 h 229"/>
              <a:gd name="T28" fmla="*/ 58 w 230"/>
              <a:gd name="T29" fmla="*/ 129 h 229"/>
              <a:gd name="T30" fmla="*/ 101 w 230"/>
              <a:gd name="T31" fmla="*/ 129 h 229"/>
              <a:gd name="T32" fmla="*/ 101 w 230"/>
              <a:gd name="T33" fmla="*/ 172 h 229"/>
              <a:gd name="T34" fmla="*/ 72 w 230"/>
              <a:gd name="T35" fmla="*/ 172 h 229"/>
              <a:gd name="T36" fmla="*/ 115 w 230"/>
              <a:gd name="T37" fmla="*/ 229 h 229"/>
              <a:gd name="T38" fmla="*/ 158 w 230"/>
              <a:gd name="T39" fmla="*/ 172 h 229"/>
              <a:gd name="T40" fmla="*/ 130 w 230"/>
              <a:gd name="T41" fmla="*/ 172 h 229"/>
              <a:gd name="T42" fmla="*/ 130 w 230"/>
              <a:gd name="T43" fmla="*/ 129 h 229"/>
              <a:gd name="T44" fmla="*/ 173 w 230"/>
              <a:gd name="T45" fmla="*/ 129 h 229"/>
              <a:gd name="T46" fmla="*/ 173 w 230"/>
              <a:gd name="T47" fmla="*/ 158 h 229"/>
              <a:gd name="T48" fmla="*/ 230 w 230"/>
              <a:gd name="T49" fmla="*/ 115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30" h="229">
                <a:moveTo>
                  <a:pt x="230" y="115"/>
                </a:moveTo>
                <a:lnTo>
                  <a:pt x="173" y="72"/>
                </a:lnTo>
                <a:lnTo>
                  <a:pt x="173" y="100"/>
                </a:lnTo>
                <a:lnTo>
                  <a:pt x="130" y="100"/>
                </a:lnTo>
                <a:lnTo>
                  <a:pt x="130" y="57"/>
                </a:lnTo>
                <a:lnTo>
                  <a:pt x="158" y="57"/>
                </a:lnTo>
                <a:lnTo>
                  <a:pt x="115" y="0"/>
                </a:lnTo>
                <a:lnTo>
                  <a:pt x="72" y="57"/>
                </a:lnTo>
                <a:lnTo>
                  <a:pt x="101" y="57"/>
                </a:lnTo>
                <a:lnTo>
                  <a:pt x="101" y="100"/>
                </a:lnTo>
                <a:lnTo>
                  <a:pt x="58" y="100"/>
                </a:lnTo>
                <a:lnTo>
                  <a:pt x="58" y="72"/>
                </a:lnTo>
                <a:lnTo>
                  <a:pt x="0" y="115"/>
                </a:lnTo>
                <a:lnTo>
                  <a:pt x="58" y="158"/>
                </a:lnTo>
                <a:lnTo>
                  <a:pt x="58" y="129"/>
                </a:lnTo>
                <a:lnTo>
                  <a:pt x="101" y="129"/>
                </a:lnTo>
                <a:lnTo>
                  <a:pt x="101" y="172"/>
                </a:lnTo>
                <a:lnTo>
                  <a:pt x="72" y="172"/>
                </a:lnTo>
                <a:lnTo>
                  <a:pt x="115" y="229"/>
                </a:lnTo>
                <a:lnTo>
                  <a:pt x="158" y="172"/>
                </a:lnTo>
                <a:lnTo>
                  <a:pt x="130" y="172"/>
                </a:lnTo>
                <a:lnTo>
                  <a:pt x="130" y="129"/>
                </a:lnTo>
                <a:lnTo>
                  <a:pt x="173" y="129"/>
                </a:lnTo>
                <a:lnTo>
                  <a:pt x="173" y="158"/>
                </a:lnTo>
                <a:lnTo>
                  <a:pt x="230" y="115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0" name="Freeform 93"/>
          <p:cNvSpPr>
            <a:spLocks noEditPoints="1"/>
          </p:cNvSpPr>
          <p:nvPr/>
        </p:nvSpPr>
        <p:spPr bwMode="auto">
          <a:xfrm>
            <a:off x="6983413" y="2203451"/>
            <a:ext cx="365125" cy="365125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47 w 64"/>
              <a:gd name="T11" fmla="*/ 53 h 64"/>
              <a:gd name="T12" fmla="*/ 32 w 64"/>
              <a:gd name="T13" fmla="*/ 42 h 64"/>
              <a:gd name="T14" fmla="*/ 17 w 64"/>
              <a:gd name="T15" fmla="*/ 53 h 64"/>
              <a:gd name="T16" fmla="*/ 23 w 64"/>
              <a:gd name="T17" fmla="*/ 35 h 64"/>
              <a:gd name="T18" fmla="*/ 8 w 64"/>
              <a:gd name="T19" fmla="*/ 24 h 64"/>
              <a:gd name="T20" fmla="*/ 26 w 64"/>
              <a:gd name="T21" fmla="*/ 24 h 64"/>
              <a:gd name="T22" fmla="*/ 32 w 64"/>
              <a:gd name="T23" fmla="*/ 7 h 64"/>
              <a:gd name="T24" fmla="*/ 38 w 64"/>
              <a:gd name="T25" fmla="*/ 24 h 64"/>
              <a:gd name="T26" fmla="*/ 56 w 64"/>
              <a:gd name="T27" fmla="*/ 24 h 64"/>
              <a:gd name="T28" fmla="*/ 41 w 64"/>
              <a:gd name="T29" fmla="*/ 35 h 64"/>
              <a:gd name="T30" fmla="*/ 47 w 64"/>
              <a:gd name="T31" fmla="*/ 53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47" y="53"/>
                </a:moveTo>
                <a:cubicBezTo>
                  <a:pt x="32" y="42"/>
                  <a:pt x="32" y="42"/>
                  <a:pt x="32" y="42"/>
                </a:cubicBezTo>
                <a:cubicBezTo>
                  <a:pt x="17" y="53"/>
                  <a:pt x="17" y="53"/>
                  <a:pt x="17" y="53"/>
                </a:cubicBezTo>
                <a:cubicBezTo>
                  <a:pt x="23" y="35"/>
                  <a:pt x="23" y="35"/>
                  <a:pt x="23" y="35"/>
                </a:cubicBezTo>
                <a:cubicBezTo>
                  <a:pt x="8" y="24"/>
                  <a:pt x="8" y="24"/>
                  <a:pt x="8" y="24"/>
                </a:cubicBezTo>
                <a:cubicBezTo>
                  <a:pt x="26" y="24"/>
                  <a:pt x="26" y="24"/>
                  <a:pt x="26" y="24"/>
                </a:cubicBezTo>
                <a:cubicBezTo>
                  <a:pt x="32" y="7"/>
                  <a:pt x="32" y="7"/>
                  <a:pt x="32" y="7"/>
                </a:cubicBezTo>
                <a:cubicBezTo>
                  <a:pt x="38" y="24"/>
                  <a:pt x="38" y="24"/>
                  <a:pt x="38" y="24"/>
                </a:cubicBezTo>
                <a:cubicBezTo>
                  <a:pt x="56" y="24"/>
                  <a:pt x="56" y="24"/>
                  <a:pt x="56" y="24"/>
                </a:cubicBezTo>
                <a:cubicBezTo>
                  <a:pt x="41" y="35"/>
                  <a:pt x="41" y="35"/>
                  <a:pt x="41" y="35"/>
                </a:cubicBezTo>
                <a:lnTo>
                  <a:pt x="47" y="53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1" name="Freeform 94"/>
          <p:cNvSpPr>
            <a:spLocks noEditPoints="1"/>
          </p:cNvSpPr>
          <p:nvPr/>
        </p:nvSpPr>
        <p:spPr bwMode="auto">
          <a:xfrm>
            <a:off x="7712075" y="2203451"/>
            <a:ext cx="365125" cy="365125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60 h 64"/>
              <a:gd name="T12" fmla="*/ 4 w 64"/>
              <a:gd name="T13" fmla="*/ 32 h 64"/>
              <a:gd name="T14" fmla="*/ 32 w 64"/>
              <a:gd name="T15" fmla="*/ 4 h 64"/>
              <a:gd name="T16" fmla="*/ 60 w 64"/>
              <a:gd name="T17" fmla="*/ 32 h 64"/>
              <a:gd name="T18" fmla="*/ 32 w 64"/>
              <a:gd name="T19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60"/>
                </a:move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47"/>
                  <a:pt x="47" y="60"/>
                  <a:pt x="32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2" name="Freeform 95"/>
          <p:cNvSpPr>
            <a:spLocks/>
          </p:cNvSpPr>
          <p:nvPr/>
        </p:nvSpPr>
        <p:spPr bwMode="auto">
          <a:xfrm>
            <a:off x="7758113" y="2238376"/>
            <a:ext cx="274637" cy="260350"/>
          </a:xfrm>
          <a:custGeom>
            <a:avLst/>
            <a:gdLst>
              <a:gd name="T0" fmla="*/ 108 w 173"/>
              <a:gd name="T1" fmla="*/ 64 h 164"/>
              <a:gd name="T2" fmla="*/ 86 w 173"/>
              <a:gd name="T3" fmla="*/ 0 h 164"/>
              <a:gd name="T4" fmla="*/ 65 w 173"/>
              <a:gd name="T5" fmla="*/ 64 h 164"/>
              <a:gd name="T6" fmla="*/ 0 w 173"/>
              <a:gd name="T7" fmla="*/ 64 h 164"/>
              <a:gd name="T8" fmla="*/ 54 w 173"/>
              <a:gd name="T9" fmla="*/ 104 h 164"/>
              <a:gd name="T10" fmla="*/ 33 w 173"/>
              <a:gd name="T11" fmla="*/ 164 h 164"/>
              <a:gd name="T12" fmla="*/ 86 w 173"/>
              <a:gd name="T13" fmla="*/ 125 h 164"/>
              <a:gd name="T14" fmla="*/ 140 w 173"/>
              <a:gd name="T15" fmla="*/ 164 h 164"/>
              <a:gd name="T16" fmla="*/ 119 w 173"/>
              <a:gd name="T17" fmla="*/ 104 h 164"/>
              <a:gd name="T18" fmla="*/ 173 w 173"/>
              <a:gd name="T19" fmla="*/ 64 h 164"/>
              <a:gd name="T20" fmla="*/ 108 w 173"/>
              <a:gd name="T21" fmla="*/ 64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3" h="164">
                <a:moveTo>
                  <a:pt x="108" y="64"/>
                </a:moveTo>
                <a:lnTo>
                  <a:pt x="86" y="0"/>
                </a:lnTo>
                <a:lnTo>
                  <a:pt x="65" y="64"/>
                </a:lnTo>
                <a:lnTo>
                  <a:pt x="0" y="64"/>
                </a:lnTo>
                <a:lnTo>
                  <a:pt x="54" y="104"/>
                </a:lnTo>
                <a:lnTo>
                  <a:pt x="33" y="164"/>
                </a:lnTo>
                <a:lnTo>
                  <a:pt x="86" y="125"/>
                </a:lnTo>
                <a:lnTo>
                  <a:pt x="140" y="164"/>
                </a:lnTo>
                <a:lnTo>
                  <a:pt x="119" y="104"/>
                </a:lnTo>
                <a:lnTo>
                  <a:pt x="173" y="64"/>
                </a:lnTo>
                <a:lnTo>
                  <a:pt x="108" y="6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3" name="Freeform 96"/>
          <p:cNvSpPr>
            <a:spLocks noEditPoints="1"/>
          </p:cNvSpPr>
          <p:nvPr/>
        </p:nvSpPr>
        <p:spPr bwMode="auto">
          <a:xfrm>
            <a:off x="9891713" y="2203451"/>
            <a:ext cx="312737" cy="365125"/>
          </a:xfrm>
          <a:custGeom>
            <a:avLst/>
            <a:gdLst>
              <a:gd name="T0" fmla="*/ 46 w 55"/>
              <a:gd name="T1" fmla="*/ 24 h 64"/>
              <a:gd name="T2" fmla="*/ 36 w 55"/>
              <a:gd name="T3" fmla="*/ 28 h 64"/>
              <a:gd name="T4" fmla="*/ 36 w 55"/>
              <a:gd name="T5" fmla="*/ 27 h 64"/>
              <a:gd name="T6" fmla="*/ 38 w 55"/>
              <a:gd name="T7" fmla="*/ 12 h 64"/>
              <a:gd name="T8" fmla="*/ 30 w 55"/>
              <a:gd name="T9" fmla="*/ 18 h 64"/>
              <a:gd name="T10" fmla="*/ 30 w 55"/>
              <a:gd name="T11" fmla="*/ 0 h 64"/>
              <a:gd name="T12" fmla="*/ 2 w 55"/>
              <a:gd name="T13" fmla="*/ 42 h 64"/>
              <a:gd name="T14" fmla="*/ 22 w 55"/>
              <a:gd name="T15" fmla="*/ 64 h 64"/>
              <a:gd name="T16" fmla="*/ 46 w 55"/>
              <a:gd name="T17" fmla="*/ 24 h 64"/>
              <a:gd name="T18" fmla="*/ 24 w 55"/>
              <a:gd name="T19" fmla="*/ 58 h 64"/>
              <a:gd name="T20" fmla="*/ 13 w 55"/>
              <a:gd name="T21" fmla="*/ 40 h 64"/>
              <a:gd name="T22" fmla="*/ 20 w 55"/>
              <a:gd name="T23" fmla="*/ 50 h 64"/>
              <a:gd name="T24" fmla="*/ 26 w 55"/>
              <a:gd name="T25" fmla="*/ 36 h 64"/>
              <a:gd name="T26" fmla="*/ 29 w 55"/>
              <a:gd name="T27" fmla="*/ 50 h 64"/>
              <a:gd name="T28" fmla="*/ 37 w 55"/>
              <a:gd name="T29" fmla="*/ 37 h 64"/>
              <a:gd name="T30" fmla="*/ 24 w 55"/>
              <a:gd name="T31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5" h="64">
                <a:moveTo>
                  <a:pt x="46" y="24"/>
                </a:moveTo>
                <a:cubicBezTo>
                  <a:pt x="46" y="24"/>
                  <a:pt x="43" y="24"/>
                  <a:pt x="36" y="28"/>
                </a:cubicBezTo>
                <a:cubicBezTo>
                  <a:pt x="36" y="27"/>
                  <a:pt x="36" y="27"/>
                  <a:pt x="36" y="27"/>
                </a:cubicBezTo>
                <a:cubicBezTo>
                  <a:pt x="36" y="22"/>
                  <a:pt x="37" y="16"/>
                  <a:pt x="38" y="12"/>
                </a:cubicBezTo>
                <a:cubicBezTo>
                  <a:pt x="37" y="12"/>
                  <a:pt x="34" y="15"/>
                  <a:pt x="30" y="18"/>
                </a:cubicBezTo>
                <a:cubicBezTo>
                  <a:pt x="28" y="13"/>
                  <a:pt x="28" y="5"/>
                  <a:pt x="30" y="0"/>
                </a:cubicBezTo>
                <a:cubicBezTo>
                  <a:pt x="12" y="13"/>
                  <a:pt x="2" y="31"/>
                  <a:pt x="2" y="42"/>
                </a:cubicBezTo>
                <a:cubicBezTo>
                  <a:pt x="2" y="51"/>
                  <a:pt x="1" y="64"/>
                  <a:pt x="22" y="64"/>
                </a:cubicBezTo>
                <a:cubicBezTo>
                  <a:pt x="55" y="64"/>
                  <a:pt x="38" y="40"/>
                  <a:pt x="46" y="24"/>
                </a:cubicBezTo>
                <a:close/>
                <a:moveTo>
                  <a:pt x="24" y="58"/>
                </a:moveTo>
                <a:cubicBezTo>
                  <a:pt x="0" y="58"/>
                  <a:pt x="16" y="35"/>
                  <a:pt x="13" y="40"/>
                </a:cubicBezTo>
                <a:cubicBezTo>
                  <a:pt x="13" y="40"/>
                  <a:pt x="11" y="46"/>
                  <a:pt x="20" y="50"/>
                </a:cubicBezTo>
                <a:cubicBezTo>
                  <a:pt x="15" y="45"/>
                  <a:pt x="23" y="39"/>
                  <a:pt x="26" y="36"/>
                </a:cubicBezTo>
                <a:cubicBezTo>
                  <a:pt x="26" y="43"/>
                  <a:pt x="29" y="50"/>
                  <a:pt x="29" y="50"/>
                </a:cubicBezTo>
                <a:cubicBezTo>
                  <a:pt x="29" y="50"/>
                  <a:pt x="34" y="47"/>
                  <a:pt x="37" y="37"/>
                </a:cubicBezTo>
                <a:cubicBezTo>
                  <a:pt x="40" y="50"/>
                  <a:pt x="38" y="57"/>
                  <a:pt x="24" y="5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4" name="Freeform 97"/>
          <p:cNvSpPr>
            <a:spLocks/>
          </p:cNvSpPr>
          <p:nvPr/>
        </p:nvSpPr>
        <p:spPr bwMode="auto">
          <a:xfrm>
            <a:off x="8442325" y="2181226"/>
            <a:ext cx="285750" cy="352425"/>
          </a:xfrm>
          <a:custGeom>
            <a:avLst/>
            <a:gdLst>
              <a:gd name="T0" fmla="*/ 0 w 50"/>
              <a:gd name="T1" fmla="*/ 38 h 62"/>
              <a:gd name="T2" fmla="*/ 5 w 50"/>
              <a:gd name="T3" fmla="*/ 34 h 62"/>
              <a:gd name="T4" fmla="*/ 11 w 50"/>
              <a:gd name="T5" fmla="*/ 34 h 62"/>
              <a:gd name="T6" fmla="*/ 11 w 50"/>
              <a:gd name="T7" fmla="*/ 34 h 62"/>
              <a:gd name="T8" fmla="*/ 6 w 50"/>
              <a:gd name="T9" fmla="*/ 34 h 62"/>
              <a:gd name="T10" fmla="*/ 3 w 50"/>
              <a:gd name="T11" fmla="*/ 29 h 62"/>
              <a:gd name="T12" fmla="*/ 7 w 50"/>
              <a:gd name="T13" fmla="*/ 25 h 62"/>
              <a:gd name="T14" fmla="*/ 24 w 50"/>
              <a:gd name="T15" fmla="*/ 27 h 62"/>
              <a:gd name="T16" fmla="*/ 26 w 50"/>
              <a:gd name="T17" fmla="*/ 27 h 62"/>
              <a:gd name="T18" fmla="*/ 26 w 50"/>
              <a:gd name="T19" fmla="*/ 13 h 62"/>
              <a:gd name="T20" fmla="*/ 35 w 50"/>
              <a:gd name="T21" fmla="*/ 5 h 62"/>
              <a:gd name="T22" fmla="*/ 36 w 50"/>
              <a:gd name="T23" fmla="*/ 17 h 62"/>
              <a:gd name="T24" fmla="*/ 44 w 50"/>
              <a:gd name="T25" fmla="*/ 35 h 62"/>
              <a:gd name="T26" fmla="*/ 49 w 50"/>
              <a:gd name="T27" fmla="*/ 37 h 62"/>
              <a:gd name="T28" fmla="*/ 49 w 50"/>
              <a:gd name="T29" fmla="*/ 59 h 62"/>
              <a:gd name="T30" fmla="*/ 29 w 50"/>
              <a:gd name="T31" fmla="*/ 62 h 62"/>
              <a:gd name="T32" fmla="*/ 17 w 50"/>
              <a:gd name="T33" fmla="*/ 60 h 62"/>
              <a:gd name="T34" fmla="*/ 6 w 50"/>
              <a:gd name="T35" fmla="*/ 59 h 62"/>
              <a:gd name="T36" fmla="*/ 3 w 50"/>
              <a:gd name="T37" fmla="*/ 55 h 62"/>
              <a:gd name="T38" fmla="*/ 6 w 50"/>
              <a:gd name="T39" fmla="*/ 51 h 62"/>
              <a:gd name="T40" fmla="*/ 4 w 50"/>
              <a:gd name="T41" fmla="*/ 51 h 62"/>
              <a:gd name="T42" fmla="*/ 1 w 50"/>
              <a:gd name="T43" fmla="*/ 46 h 62"/>
              <a:gd name="T44" fmla="*/ 4 w 50"/>
              <a:gd name="T45" fmla="*/ 42 h 62"/>
              <a:gd name="T46" fmla="*/ 4 w 50"/>
              <a:gd name="T47" fmla="*/ 42 h 62"/>
              <a:gd name="T48" fmla="*/ 0 w 50"/>
              <a:gd name="T49" fmla="*/ 38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50" h="62">
                <a:moveTo>
                  <a:pt x="0" y="38"/>
                </a:moveTo>
                <a:cubicBezTo>
                  <a:pt x="0" y="35"/>
                  <a:pt x="2" y="34"/>
                  <a:pt x="5" y="34"/>
                </a:cubicBezTo>
                <a:cubicBezTo>
                  <a:pt x="11" y="34"/>
                  <a:pt x="11" y="34"/>
                  <a:pt x="11" y="34"/>
                </a:cubicBezTo>
                <a:cubicBezTo>
                  <a:pt x="11" y="34"/>
                  <a:pt x="11" y="34"/>
                  <a:pt x="11" y="34"/>
                </a:cubicBezTo>
                <a:cubicBezTo>
                  <a:pt x="6" y="34"/>
                  <a:pt x="6" y="34"/>
                  <a:pt x="6" y="34"/>
                </a:cubicBezTo>
                <a:cubicBezTo>
                  <a:pt x="4" y="33"/>
                  <a:pt x="3" y="31"/>
                  <a:pt x="3" y="29"/>
                </a:cubicBezTo>
                <a:cubicBezTo>
                  <a:pt x="3" y="27"/>
                  <a:pt x="5" y="25"/>
                  <a:pt x="7" y="25"/>
                </a:cubicBezTo>
                <a:cubicBezTo>
                  <a:pt x="24" y="27"/>
                  <a:pt x="24" y="27"/>
                  <a:pt x="24" y="27"/>
                </a:cubicBezTo>
                <a:cubicBezTo>
                  <a:pt x="26" y="27"/>
                  <a:pt x="26" y="27"/>
                  <a:pt x="26" y="27"/>
                </a:cubicBezTo>
                <a:cubicBezTo>
                  <a:pt x="26" y="27"/>
                  <a:pt x="23" y="25"/>
                  <a:pt x="26" y="13"/>
                </a:cubicBezTo>
                <a:cubicBezTo>
                  <a:pt x="28" y="0"/>
                  <a:pt x="35" y="5"/>
                  <a:pt x="35" y="5"/>
                </a:cubicBezTo>
                <a:cubicBezTo>
                  <a:pt x="35" y="5"/>
                  <a:pt x="35" y="16"/>
                  <a:pt x="36" y="17"/>
                </a:cubicBezTo>
                <a:cubicBezTo>
                  <a:pt x="36" y="19"/>
                  <a:pt x="44" y="35"/>
                  <a:pt x="44" y="35"/>
                </a:cubicBezTo>
                <a:cubicBezTo>
                  <a:pt x="44" y="36"/>
                  <a:pt x="50" y="36"/>
                  <a:pt x="49" y="37"/>
                </a:cubicBezTo>
                <a:cubicBezTo>
                  <a:pt x="49" y="45"/>
                  <a:pt x="49" y="51"/>
                  <a:pt x="49" y="59"/>
                </a:cubicBezTo>
                <a:cubicBezTo>
                  <a:pt x="44" y="57"/>
                  <a:pt x="41" y="62"/>
                  <a:pt x="29" y="62"/>
                </a:cubicBezTo>
                <a:cubicBezTo>
                  <a:pt x="25" y="62"/>
                  <a:pt x="21" y="61"/>
                  <a:pt x="17" y="60"/>
                </a:cubicBezTo>
                <a:cubicBezTo>
                  <a:pt x="6" y="59"/>
                  <a:pt x="6" y="59"/>
                  <a:pt x="6" y="59"/>
                </a:cubicBezTo>
                <a:cubicBezTo>
                  <a:pt x="4" y="59"/>
                  <a:pt x="3" y="57"/>
                  <a:pt x="3" y="55"/>
                </a:cubicBezTo>
                <a:cubicBezTo>
                  <a:pt x="3" y="53"/>
                  <a:pt x="4" y="51"/>
                  <a:pt x="6" y="51"/>
                </a:cubicBezTo>
                <a:cubicBezTo>
                  <a:pt x="4" y="51"/>
                  <a:pt x="4" y="51"/>
                  <a:pt x="4" y="51"/>
                </a:cubicBezTo>
                <a:cubicBezTo>
                  <a:pt x="2" y="51"/>
                  <a:pt x="1" y="48"/>
                  <a:pt x="1" y="46"/>
                </a:cubicBezTo>
                <a:cubicBezTo>
                  <a:pt x="1" y="44"/>
                  <a:pt x="3" y="43"/>
                  <a:pt x="4" y="42"/>
                </a:cubicBezTo>
                <a:cubicBezTo>
                  <a:pt x="4" y="42"/>
                  <a:pt x="4" y="42"/>
                  <a:pt x="4" y="42"/>
                </a:cubicBezTo>
                <a:cubicBezTo>
                  <a:pt x="2" y="42"/>
                  <a:pt x="0" y="40"/>
                  <a:pt x="0" y="3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5" name="Freeform 98"/>
          <p:cNvSpPr>
            <a:spLocks/>
          </p:cNvSpPr>
          <p:nvPr/>
        </p:nvSpPr>
        <p:spPr bwMode="auto">
          <a:xfrm>
            <a:off x="9172575" y="2220913"/>
            <a:ext cx="307975" cy="358775"/>
          </a:xfrm>
          <a:custGeom>
            <a:avLst/>
            <a:gdLst>
              <a:gd name="T0" fmla="*/ 54 w 54"/>
              <a:gd name="T1" fmla="*/ 27 h 63"/>
              <a:gd name="T2" fmla="*/ 49 w 54"/>
              <a:gd name="T3" fmla="*/ 24 h 63"/>
              <a:gd name="T4" fmla="*/ 44 w 54"/>
              <a:gd name="T5" fmla="*/ 25 h 63"/>
              <a:gd name="T6" fmla="*/ 44 w 54"/>
              <a:gd name="T7" fmla="*/ 25 h 63"/>
              <a:gd name="T8" fmla="*/ 50 w 54"/>
              <a:gd name="T9" fmla="*/ 24 h 63"/>
              <a:gd name="T10" fmla="*/ 54 w 54"/>
              <a:gd name="T11" fmla="*/ 19 h 63"/>
              <a:gd name="T12" fmla="*/ 49 w 54"/>
              <a:gd name="T13" fmla="*/ 15 h 63"/>
              <a:gd name="T14" fmla="*/ 48 w 54"/>
              <a:gd name="T15" fmla="*/ 15 h 63"/>
              <a:gd name="T16" fmla="*/ 50 w 54"/>
              <a:gd name="T17" fmla="*/ 11 h 63"/>
              <a:gd name="T18" fmla="*/ 45 w 54"/>
              <a:gd name="T19" fmla="*/ 7 h 63"/>
              <a:gd name="T20" fmla="*/ 44 w 54"/>
              <a:gd name="T21" fmla="*/ 8 h 63"/>
              <a:gd name="T22" fmla="*/ 45 w 54"/>
              <a:gd name="T23" fmla="*/ 3 h 63"/>
              <a:gd name="T24" fmla="*/ 41 w 54"/>
              <a:gd name="T25" fmla="*/ 0 h 63"/>
              <a:gd name="T26" fmla="*/ 31 w 54"/>
              <a:gd name="T27" fmla="*/ 2 h 63"/>
              <a:gd name="T28" fmla="*/ 18 w 54"/>
              <a:gd name="T29" fmla="*/ 5 h 63"/>
              <a:gd name="T30" fmla="*/ 0 w 54"/>
              <a:gd name="T31" fmla="*/ 14 h 63"/>
              <a:gd name="T32" fmla="*/ 1 w 54"/>
              <a:gd name="T33" fmla="*/ 35 h 63"/>
              <a:gd name="T34" fmla="*/ 13 w 54"/>
              <a:gd name="T35" fmla="*/ 35 h 63"/>
              <a:gd name="T36" fmla="*/ 27 w 54"/>
              <a:gd name="T37" fmla="*/ 49 h 63"/>
              <a:gd name="T38" fmla="*/ 31 w 54"/>
              <a:gd name="T39" fmla="*/ 61 h 63"/>
              <a:gd name="T40" fmla="*/ 38 w 54"/>
              <a:gd name="T41" fmla="*/ 50 h 63"/>
              <a:gd name="T42" fmla="*/ 32 w 54"/>
              <a:gd name="T43" fmla="*/ 37 h 63"/>
              <a:gd name="T44" fmla="*/ 35 w 54"/>
              <a:gd name="T45" fmla="*/ 36 h 63"/>
              <a:gd name="T46" fmla="*/ 51 w 54"/>
              <a:gd name="T47" fmla="*/ 33 h 63"/>
              <a:gd name="T48" fmla="*/ 54 w 54"/>
              <a:gd name="T49" fmla="*/ 27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54" h="63">
                <a:moveTo>
                  <a:pt x="54" y="27"/>
                </a:moveTo>
                <a:cubicBezTo>
                  <a:pt x="53" y="25"/>
                  <a:pt x="51" y="24"/>
                  <a:pt x="49" y="24"/>
                </a:cubicBezTo>
                <a:cubicBezTo>
                  <a:pt x="44" y="25"/>
                  <a:pt x="44" y="25"/>
                  <a:pt x="44" y="25"/>
                </a:cubicBezTo>
                <a:cubicBezTo>
                  <a:pt x="44" y="25"/>
                  <a:pt x="44" y="25"/>
                  <a:pt x="44" y="25"/>
                </a:cubicBezTo>
                <a:cubicBezTo>
                  <a:pt x="50" y="24"/>
                  <a:pt x="50" y="24"/>
                  <a:pt x="50" y="24"/>
                </a:cubicBezTo>
                <a:cubicBezTo>
                  <a:pt x="53" y="23"/>
                  <a:pt x="54" y="21"/>
                  <a:pt x="54" y="19"/>
                </a:cubicBezTo>
                <a:cubicBezTo>
                  <a:pt x="53" y="16"/>
                  <a:pt x="51" y="15"/>
                  <a:pt x="49" y="15"/>
                </a:cubicBezTo>
                <a:cubicBezTo>
                  <a:pt x="48" y="15"/>
                  <a:pt x="48" y="15"/>
                  <a:pt x="48" y="15"/>
                </a:cubicBezTo>
                <a:cubicBezTo>
                  <a:pt x="50" y="15"/>
                  <a:pt x="50" y="13"/>
                  <a:pt x="50" y="11"/>
                </a:cubicBezTo>
                <a:cubicBezTo>
                  <a:pt x="49" y="8"/>
                  <a:pt x="47" y="7"/>
                  <a:pt x="45" y="7"/>
                </a:cubicBezTo>
                <a:cubicBezTo>
                  <a:pt x="44" y="8"/>
                  <a:pt x="44" y="8"/>
                  <a:pt x="44" y="8"/>
                </a:cubicBezTo>
                <a:cubicBezTo>
                  <a:pt x="45" y="7"/>
                  <a:pt x="46" y="5"/>
                  <a:pt x="45" y="3"/>
                </a:cubicBezTo>
                <a:cubicBezTo>
                  <a:pt x="45" y="1"/>
                  <a:pt x="43" y="0"/>
                  <a:pt x="41" y="0"/>
                </a:cubicBezTo>
                <a:cubicBezTo>
                  <a:pt x="31" y="2"/>
                  <a:pt x="31" y="2"/>
                  <a:pt x="31" y="2"/>
                </a:cubicBezTo>
                <a:cubicBezTo>
                  <a:pt x="27" y="3"/>
                  <a:pt x="22" y="4"/>
                  <a:pt x="18" y="5"/>
                </a:cubicBezTo>
                <a:cubicBezTo>
                  <a:pt x="7" y="9"/>
                  <a:pt x="6" y="14"/>
                  <a:pt x="0" y="14"/>
                </a:cubicBezTo>
                <a:cubicBezTo>
                  <a:pt x="0" y="24"/>
                  <a:pt x="0" y="27"/>
                  <a:pt x="1" y="35"/>
                </a:cubicBezTo>
                <a:cubicBezTo>
                  <a:pt x="1" y="36"/>
                  <a:pt x="12" y="35"/>
                  <a:pt x="13" y="35"/>
                </a:cubicBezTo>
                <a:cubicBezTo>
                  <a:pt x="13" y="35"/>
                  <a:pt x="26" y="48"/>
                  <a:pt x="27" y="49"/>
                </a:cubicBezTo>
                <a:cubicBezTo>
                  <a:pt x="27" y="51"/>
                  <a:pt x="31" y="61"/>
                  <a:pt x="31" y="61"/>
                </a:cubicBezTo>
                <a:cubicBezTo>
                  <a:pt x="31" y="61"/>
                  <a:pt x="39" y="63"/>
                  <a:pt x="38" y="50"/>
                </a:cubicBezTo>
                <a:cubicBezTo>
                  <a:pt x="36" y="37"/>
                  <a:pt x="32" y="37"/>
                  <a:pt x="32" y="37"/>
                </a:cubicBezTo>
                <a:cubicBezTo>
                  <a:pt x="35" y="36"/>
                  <a:pt x="35" y="36"/>
                  <a:pt x="35" y="36"/>
                </a:cubicBezTo>
                <a:cubicBezTo>
                  <a:pt x="51" y="33"/>
                  <a:pt x="51" y="33"/>
                  <a:pt x="51" y="33"/>
                </a:cubicBezTo>
                <a:cubicBezTo>
                  <a:pt x="53" y="32"/>
                  <a:pt x="54" y="30"/>
                  <a:pt x="54" y="27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6" name="Freeform 99"/>
          <p:cNvSpPr>
            <a:spLocks noEditPoints="1"/>
          </p:cNvSpPr>
          <p:nvPr/>
        </p:nvSpPr>
        <p:spPr bwMode="auto">
          <a:xfrm>
            <a:off x="9931400" y="2909888"/>
            <a:ext cx="336550" cy="249238"/>
          </a:xfrm>
          <a:custGeom>
            <a:avLst/>
            <a:gdLst>
              <a:gd name="T0" fmla="*/ 10 w 59"/>
              <a:gd name="T1" fmla="*/ 35 h 44"/>
              <a:gd name="T2" fmla="*/ 0 w 59"/>
              <a:gd name="T3" fmla="*/ 43 h 44"/>
              <a:gd name="T4" fmla="*/ 4 w 59"/>
              <a:gd name="T5" fmla="*/ 44 h 44"/>
              <a:gd name="T6" fmla="*/ 13 w 59"/>
              <a:gd name="T7" fmla="*/ 37 h 44"/>
              <a:gd name="T8" fmla="*/ 42 w 59"/>
              <a:gd name="T9" fmla="*/ 29 h 44"/>
              <a:gd name="T10" fmla="*/ 36 w 59"/>
              <a:gd name="T11" fmla="*/ 24 h 44"/>
              <a:gd name="T12" fmla="*/ 50 w 59"/>
              <a:gd name="T13" fmla="*/ 24 h 44"/>
              <a:gd name="T14" fmla="*/ 59 w 59"/>
              <a:gd name="T15" fmla="*/ 5 h 44"/>
              <a:gd name="T16" fmla="*/ 10 w 59"/>
              <a:gd name="T17" fmla="*/ 35 h 44"/>
              <a:gd name="T18" fmla="*/ 15 w 59"/>
              <a:gd name="T19" fmla="*/ 33 h 44"/>
              <a:gd name="T20" fmla="*/ 15 w 59"/>
              <a:gd name="T21" fmla="*/ 33 h 44"/>
              <a:gd name="T22" fmla="*/ 55 w 59"/>
              <a:gd name="T23" fmla="*/ 7 h 44"/>
              <a:gd name="T24" fmla="*/ 15 w 59"/>
              <a:gd name="T25" fmla="*/ 33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9" h="44">
                <a:moveTo>
                  <a:pt x="10" y="35"/>
                </a:moveTo>
                <a:cubicBezTo>
                  <a:pt x="0" y="43"/>
                  <a:pt x="0" y="43"/>
                  <a:pt x="0" y="43"/>
                </a:cubicBezTo>
                <a:cubicBezTo>
                  <a:pt x="4" y="44"/>
                  <a:pt x="4" y="44"/>
                  <a:pt x="4" y="44"/>
                </a:cubicBezTo>
                <a:cubicBezTo>
                  <a:pt x="13" y="37"/>
                  <a:pt x="13" y="37"/>
                  <a:pt x="13" y="37"/>
                </a:cubicBezTo>
                <a:cubicBezTo>
                  <a:pt x="31" y="36"/>
                  <a:pt x="42" y="29"/>
                  <a:pt x="42" y="29"/>
                </a:cubicBezTo>
                <a:cubicBezTo>
                  <a:pt x="36" y="24"/>
                  <a:pt x="36" y="24"/>
                  <a:pt x="36" y="24"/>
                </a:cubicBezTo>
                <a:cubicBezTo>
                  <a:pt x="36" y="24"/>
                  <a:pt x="47" y="23"/>
                  <a:pt x="50" y="24"/>
                </a:cubicBezTo>
                <a:cubicBezTo>
                  <a:pt x="53" y="23"/>
                  <a:pt x="58" y="18"/>
                  <a:pt x="59" y="5"/>
                </a:cubicBezTo>
                <a:cubicBezTo>
                  <a:pt x="26" y="0"/>
                  <a:pt x="18" y="18"/>
                  <a:pt x="10" y="35"/>
                </a:cubicBezTo>
                <a:close/>
                <a:moveTo>
                  <a:pt x="15" y="33"/>
                </a:moveTo>
                <a:cubicBezTo>
                  <a:pt x="15" y="33"/>
                  <a:pt x="15" y="33"/>
                  <a:pt x="15" y="33"/>
                </a:cubicBezTo>
                <a:cubicBezTo>
                  <a:pt x="18" y="30"/>
                  <a:pt x="36" y="11"/>
                  <a:pt x="55" y="7"/>
                </a:cubicBezTo>
                <a:cubicBezTo>
                  <a:pt x="44" y="11"/>
                  <a:pt x="20" y="29"/>
                  <a:pt x="15" y="33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7" name="Freeform 100"/>
          <p:cNvSpPr>
            <a:spLocks/>
          </p:cNvSpPr>
          <p:nvPr/>
        </p:nvSpPr>
        <p:spPr bwMode="auto">
          <a:xfrm>
            <a:off x="9902825" y="3182938"/>
            <a:ext cx="158750" cy="114300"/>
          </a:xfrm>
          <a:custGeom>
            <a:avLst/>
            <a:gdLst>
              <a:gd name="T0" fmla="*/ 24 w 28"/>
              <a:gd name="T1" fmla="*/ 4 h 20"/>
              <a:gd name="T2" fmla="*/ 20 w 28"/>
              <a:gd name="T3" fmla="*/ 4 h 20"/>
              <a:gd name="T4" fmla="*/ 16 w 28"/>
              <a:gd name="T5" fmla="*/ 0 h 20"/>
              <a:gd name="T6" fmla="*/ 12 w 28"/>
              <a:gd name="T7" fmla="*/ 0 h 20"/>
              <a:gd name="T8" fmla="*/ 8 w 28"/>
              <a:gd name="T9" fmla="*/ 4 h 20"/>
              <a:gd name="T10" fmla="*/ 4 w 28"/>
              <a:gd name="T11" fmla="*/ 4 h 20"/>
              <a:gd name="T12" fmla="*/ 0 w 28"/>
              <a:gd name="T13" fmla="*/ 8 h 20"/>
              <a:gd name="T14" fmla="*/ 0 w 28"/>
              <a:gd name="T15" fmla="*/ 16 h 20"/>
              <a:gd name="T16" fmla="*/ 4 w 28"/>
              <a:gd name="T17" fmla="*/ 20 h 20"/>
              <a:gd name="T18" fmla="*/ 24 w 28"/>
              <a:gd name="T19" fmla="*/ 20 h 20"/>
              <a:gd name="T20" fmla="*/ 28 w 28"/>
              <a:gd name="T21" fmla="*/ 16 h 20"/>
              <a:gd name="T22" fmla="*/ 28 w 28"/>
              <a:gd name="T23" fmla="*/ 8 h 20"/>
              <a:gd name="T24" fmla="*/ 24 w 28"/>
              <a:gd name="T25" fmla="*/ 4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" h="20">
                <a:moveTo>
                  <a:pt x="24" y="4"/>
                </a:moveTo>
                <a:cubicBezTo>
                  <a:pt x="20" y="4"/>
                  <a:pt x="20" y="4"/>
                  <a:pt x="20" y="4"/>
                </a:cubicBezTo>
                <a:cubicBezTo>
                  <a:pt x="20" y="2"/>
                  <a:pt x="18" y="0"/>
                  <a:pt x="16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0" y="0"/>
                  <a:pt x="8" y="2"/>
                  <a:pt x="8" y="4"/>
                </a:cubicBezTo>
                <a:cubicBezTo>
                  <a:pt x="4" y="4"/>
                  <a:pt x="4" y="4"/>
                  <a:pt x="4" y="4"/>
                </a:cubicBezTo>
                <a:cubicBezTo>
                  <a:pt x="2" y="4"/>
                  <a:pt x="0" y="6"/>
                  <a:pt x="0" y="8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8"/>
                  <a:pt x="2" y="20"/>
                  <a:pt x="4" y="20"/>
                </a:cubicBezTo>
                <a:cubicBezTo>
                  <a:pt x="24" y="20"/>
                  <a:pt x="24" y="20"/>
                  <a:pt x="24" y="20"/>
                </a:cubicBezTo>
                <a:cubicBezTo>
                  <a:pt x="26" y="20"/>
                  <a:pt x="28" y="18"/>
                  <a:pt x="28" y="16"/>
                </a:cubicBezTo>
                <a:cubicBezTo>
                  <a:pt x="28" y="8"/>
                  <a:pt x="28" y="8"/>
                  <a:pt x="28" y="8"/>
                </a:cubicBezTo>
                <a:cubicBezTo>
                  <a:pt x="28" y="6"/>
                  <a:pt x="26" y="4"/>
                  <a:pt x="24" y="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8" name="Freeform 101"/>
          <p:cNvSpPr>
            <a:spLocks/>
          </p:cNvSpPr>
          <p:nvPr/>
        </p:nvSpPr>
        <p:spPr bwMode="auto">
          <a:xfrm>
            <a:off x="9309100" y="2954338"/>
            <a:ext cx="222250" cy="222250"/>
          </a:xfrm>
          <a:custGeom>
            <a:avLst/>
            <a:gdLst>
              <a:gd name="T0" fmla="*/ 37 w 39"/>
              <a:gd name="T1" fmla="*/ 2 h 39"/>
              <a:gd name="T2" fmla="*/ 31 w 39"/>
              <a:gd name="T3" fmla="*/ 3 h 39"/>
              <a:gd name="T4" fmla="*/ 12 w 39"/>
              <a:gd name="T5" fmla="*/ 22 h 39"/>
              <a:gd name="T6" fmla="*/ 0 w 39"/>
              <a:gd name="T7" fmla="*/ 29 h 39"/>
              <a:gd name="T8" fmla="*/ 10 w 39"/>
              <a:gd name="T9" fmla="*/ 39 h 39"/>
              <a:gd name="T10" fmla="*/ 17 w 39"/>
              <a:gd name="T11" fmla="*/ 27 h 39"/>
              <a:gd name="T12" fmla="*/ 36 w 39"/>
              <a:gd name="T13" fmla="*/ 8 h 39"/>
              <a:gd name="T14" fmla="*/ 37 w 39"/>
              <a:gd name="T15" fmla="*/ 2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9" h="39">
                <a:moveTo>
                  <a:pt x="37" y="2"/>
                </a:moveTo>
                <a:cubicBezTo>
                  <a:pt x="34" y="0"/>
                  <a:pt x="31" y="3"/>
                  <a:pt x="31" y="3"/>
                </a:cubicBezTo>
                <a:cubicBezTo>
                  <a:pt x="31" y="3"/>
                  <a:pt x="15" y="19"/>
                  <a:pt x="12" y="22"/>
                </a:cubicBezTo>
                <a:cubicBezTo>
                  <a:pt x="9" y="25"/>
                  <a:pt x="0" y="29"/>
                  <a:pt x="0" y="29"/>
                </a:cubicBezTo>
                <a:cubicBezTo>
                  <a:pt x="10" y="39"/>
                  <a:pt x="10" y="39"/>
                  <a:pt x="10" y="39"/>
                </a:cubicBezTo>
                <a:cubicBezTo>
                  <a:pt x="10" y="39"/>
                  <a:pt x="14" y="30"/>
                  <a:pt x="17" y="27"/>
                </a:cubicBezTo>
                <a:cubicBezTo>
                  <a:pt x="20" y="24"/>
                  <a:pt x="36" y="8"/>
                  <a:pt x="36" y="8"/>
                </a:cubicBezTo>
                <a:cubicBezTo>
                  <a:pt x="36" y="8"/>
                  <a:pt x="39" y="5"/>
                  <a:pt x="37" y="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9" name="Freeform 102"/>
          <p:cNvSpPr>
            <a:spLocks noEditPoints="1"/>
          </p:cNvSpPr>
          <p:nvPr/>
        </p:nvSpPr>
        <p:spPr bwMode="auto">
          <a:xfrm>
            <a:off x="9172575" y="3136901"/>
            <a:ext cx="176212" cy="187325"/>
          </a:xfrm>
          <a:custGeom>
            <a:avLst/>
            <a:gdLst>
              <a:gd name="T0" fmla="*/ 12 w 31"/>
              <a:gd name="T1" fmla="*/ 7 h 33"/>
              <a:gd name="T2" fmla="*/ 0 w 31"/>
              <a:gd name="T3" fmla="*/ 27 h 33"/>
              <a:gd name="T4" fmla="*/ 31 w 31"/>
              <a:gd name="T5" fmla="*/ 10 h 33"/>
              <a:gd name="T6" fmla="*/ 21 w 31"/>
              <a:gd name="T7" fmla="*/ 0 h 33"/>
              <a:gd name="T8" fmla="*/ 12 w 31"/>
              <a:gd name="T9" fmla="*/ 7 h 33"/>
              <a:gd name="T10" fmla="*/ 9 w 31"/>
              <a:gd name="T11" fmla="*/ 24 h 33"/>
              <a:gd name="T12" fmla="*/ 20 w 31"/>
              <a:gd name="T13" fmla="*/ 4 h 33"/>
              <a:gd name="T14" fmla="*/ 9 w 31"/>
              <a:gd name="T15" fmla="*/ 24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" h="33">
                <a:moveTo>
                  <a:pt x="12" y="7"/>
                </a:moveTo>
                <a:cubicBezTo>
                  <a:pt x="7" y="19"/>
                  <a:pt x="8" y="25"/>
                  <a:pt x="0" y="27"/>
                </a:cubicBezTo>
                <a:cubicBezTo>
                  <a:pt x="31" y="33"/>
                  <a:pt x="31" y="10"/>
                  <a:pt x="31" y="10"/>
                </a:cubicBezTo>
                <a:cubicBezTo>
                  <a:pt x="21" y="0"/>
                  <a:pt x="21" y="0"/>
                  <a:pt x="21" y="0"/>
                </a:cubicBezTo>
                <a:cubicBezTo>
                  <a:pt x="21" y="0"/>
                  <a:pt x="14" y="2"/>
                  <a:pt x="12" y="7"/>
                </a:cubicBezTo>
                <a:close/>
                <a:moveTo>
                  <a:pt x="9" y="24"/>
                </a:moveTo>
                <a:cubicBezTo>
                  <a:pt x="11" y="21"/>
                  <a:pt x="15" y="8"/>
                  <a:pt x="20" y="4"/>
                </a:cubicBezTo>
                <a:cubicBezTo>
                  <a:pt x="23" y="7"/>
                  <a:pt x="20" y="17"/>
                  <a:pt x="9" y="2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0" name="Freeform 103"/>
          <p:cNvSpPr>
            <a:spLocks/>
          </p:cNvSpPr>
          <p:nvPr/>
        </p:nvSpPr>
        <p:spPr bwMode="auto">
          <a:xfrm>
            <a:off x="9913938" y="3660776"/>
            <a:ext cx="301625" cy="284163"/>
          </a:xfrm>
          <a:custGeom>
            <a:avLst/>
            <a:gdLst>
              <a:gd name="T0" fmla="*/ 49 w 53"/>
              <a:gd name="T1" fmla="*/ 8 h 50"/>
              <a:gd name="T2" fmla="*/ 53 w 53"/>
              <a:gd name="T3" fmla="*/ 4 h 50"/>
              <a:gd name="T4" fmla="*/ 49 w 53"/>
              <a:gd name="T5" fmla="*/ 0 h 50"/>
              <a:gd name="T6" fmla="*/ 45 w 53"/>
              <a:gd name="T7" fmla="*/ 4 h 50"/>
              <a:gd name="T8" fmla="*/ 45 w 53"/>
              <a:gd name="T9" fmla="*/ 6 h 50"/>
              <a:gd name="T10" fmla="*/ 25 w 53"/>
              <a:gd name="T11" fmla="*/ 20 h 50"/>
              <a:gd name="T12" fmla="*/ 7 w 53"/>
              <a:gd name="T13" fmla="*/ 2 h 50"/>
              <a:gd name="T14" fmla="*/ 3 w 53"/>
              <a:gd name="T15" fmla="*/ 1 h 50"/>
              <a:gd name="T16" fmla="*/ 0 w 53"/>
              <a:gd name="T17" fmla="*/ 4 h 50"/>
              <a:gd name="T18" fmla="*/ 14 w 53"/>
              <a:gd name="T19" fmla="*/ 37 h 50"/>
              <a:gd name="T20" fmla="*/ 46 w 53"/>
              <a:gd name="T21" fmla="*/ 50 h 50"/>
              <a:gd name="T22" fmla="*/ 50 w 53"/>
              <a:gd name="T23" fmla="*/ 48 h 50"/>
              <a:gd name="T24" fmla="*/ 49 w 53"/>
              <a:gd name="T25" fmla="*/ 43 h 50"/>
              <a:gd name="T26" fmla="*/ 33 w 53"/>
              <a:gd name="T27" fmla="*/ 27 h 50"/>
              <a:gd name="T28" fmla="*/ 46 w 53"/>
              <a:gd name="T29" fmla="*/ 7 h 50"/>
              <a:gd name="T30" fmla="*/ 49 w 53"/>
              <a:gd name="T31" fmla="*/ 8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3" h="50">
                <a:moveTo>
                  <a:pt x="49" y="8"/>
                </a:moveTo>
                <a:cubicBezTo>
                  <a:pt x="51" y="8"/>
                  <a:pt x="53" y="6"/>
                  <a:pt x="53" y="4"/>
                </a:cubicBezTo>
                <a:cubicBezTo>
                  <a:pt x="53" y="2"/>
                  <a:pt x="51" y="0"/>
                  <a:pt x="49" y="0"/>
                </a:cubicBezTo>
                <a:cubicBezTo>
                  <a:pt x="46" y="0"/>
                  <a:pt x="45" y="2"/>
                  <a:pt x="45" y="4"/>
                </a:cubicBezTo>
                <a:cubicBezTo>
                  <a:pt x="45" y="5"/>
                  <a:pt x="45" y="6"/>
                  <a:pt x="45" y="6"/>
                </a:cubicBezTo>
                <a:cubicBezTo>
                  <a:pt x="25" y="20"/>
                  <a:pt x="25" y="20"/>
                  <a:pt x="25" y="20"/>
                </a:cubicBezTo>
                <a:cubicBezTo>
                  <a:pt x="7" y="2"/>
                  <a:pt x="7" y="2"/>
                  <a:pt x="7" y="2"/>
                </a:cubicBezTo>
                <a:cubicBezTo>
                  <a:pt x="6" y="0"/>
                  <a:pt x="4" y="0"/>
                  <a:pt x="3" y="1"/>
                </a:cubicBezTo>
                <a:cubicBezTo>
                  <a:pt x="1" y="1"/>
                  <a:pt x="0" y="3"/>
                  <a:pt x="0" y="4"/>
                </a:cubicBezTo>
                <a:cubicBezTo>
                  <a:pt x="0" y="16"/>
                  <a:pt x="5" y="28"/>
                  <a:pt x="14" y="37"/>
                </a:cubicBezTo>
                <a:cubicBezTo>
                  <a:pt x="22" y="46"/>
                  <a:pt x="34" y="50"/>
                  <a:pt x="46" y="50"/>
                </a:cubicBezTo>
                <a:cubicBezTo>
                  <a:pt x="48" y="50"/>
                  <a:pt x="49" y="49"/>
                  <a:pt x="50" y="48"/>
                </a:cubicBezTo>
                <a:cubicBezTo>
                  <a:pt x="51" y="46"/>
                  <a:pt x="50" y="44"/>
                  <a:pt x="49" y="43"/>
                </a:cubicBezTo>
                <a:cubicBezTo>
                  <a:pt x="33" y="27"/>
                  <a:pt x="33" y="27"/>
                  <a:pt x="33" y="27"/>
                </a:cubicBezTo>
                <a:cubicBezTo>
                  <a:pt x="46" y="7"/>
                  <a:pt x="46" y="7"/>
                  <a:pt x="46" y="7"/>
                </a:cubicBezTo>
                <a:cubicBezTo>
                  <a:pt x="47" y="8"/>
                  <a:pt x="48" y="8"/>
                  <a:pt x="49" y="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1" name="Freeform 104"/>
          <p:cNvSpPr>
            <a:spLocks/>
          </p:cNvSpPr>
          <p:nvPr/>
        </p:nvSpPr>
        <p:spPr bwMode="auto">
          <a:xfrm>
            <a:off x="9902825" y="3894138"/>
            <a:ext cx="147637" cy="131763"/>
          </a:xfrm>
          <a:custGeom>
            <a:avLst/>
            <a:gdLst>
              <a:gd name="T0" fmla="*/ 23 w 26"/>
              <a:gd name="T1" fmla="*/ 9 h 23"/>
              <a:gd name="T2" fmla="*/ 22 w 26"/>
              <a:gd name="T3" fmla="*/ 8 h 23"/>
              <a:gd name="T4" fmla="*/ 12 w 26"/>
              <a:gd name="T5" fmla="*/ 0 h 23"/>
              <a:gd name="T6" fmla="*/ 11 w 26"/>
              <a:gd name="T7" fmla="*/ 0 h 23"/>
              <a:gd name="T8" fmla="*/ 11 w 26"/>
              <a:gd name="T9" fmla="*/ 0 h 23"/>
              <a:gd name="T10" fmla="*/ 0 w 26"/>
              <a:gd name="T11" fmla="*/ 20 h 23"/>
              <a:gd name="T12" fmla="*/ 0 w 26"/>
              <a:gd name="T13" fmla="*/ 22 h 23"/>
              <a:gd name="T14" fmla="*/ 2 w 26"/>
              <a:gd name="T15" fmla="*/ 23 h 23"/>
              <a:gd name="T16" fmla="*/ 24 w 26"/>
              <a:gd name="T17" fmla="*/ 23 h 23"/>
              <a:gd name="T18" fmla="*/ 26 w 26"/>
              <a:gd name="T19" fmla="*/ 22 h 23"/>
              <a:gd name="T20" fmla="*/ 26 w 26"/>
              <a:gd name="T21" fmla="*/ 20 h 23"/>
              <a:gd name="T22" fmla="*/ 23 w 26"/>
              <a:gd name="T23" fmla="*/ 9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6" h="23">
                <a:moveTo>
                  <a:pt x="23" y="9"/>
                </a:moveTo>
                <a:cubicBezTo>
                  <a:pt x="22" y="8"/>
                  <a:pt x="22" y="8"/>
                  <a:pt x="22" y="8"/>
                </a:cubicBezTo>
                <a:cubicBezTo>
                  <a:pt x="18" y="6"/>
                  <a:pt x="15" y="3"/>
                  <a:pt x="12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2"/>
                </a:cubicBezTo>
                <a:cubicBezTo>
                  <a:pt x="1" y="23"/>
                  <a:pt x="1" y="23"/>
                  <a:pt x="2" y="23"/>
                </a:cubicBezTo>
                <a:cubicBezTo>
                  <a:pt x="24" y="23"/>
                  <a:pt x="24" y="23"/>
                  <a:pt x="24" y="23"/>
                </a:cubicBezTo>
                <a:cubicBezTo>
                  <a:pt x="25" y="23"/>
                  <a:pt x="25" y="23"/>
                  <a:pt x="26" y="22"/>
                </a:cubicBezTo>
                <a:cubicBezTo>
                  <a:pt x="26" y="22"/>
                  <a:pt x="26" y="21"/>
                  <a:pt x="26" y="20"/>
                </a:cubicBezTo>
                <a:lnTo>
                  <a:pt x="23" y="9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2" name="Freeform 105"/>
          <p:cNvSpPr>
            <a:spLocks noEditPoints="1"/>
          </p:cNvSpPr>
          <p:nvPr/>
        </p:nvSpPr>
        <p:spPr bwMode="auto">
          <a:xfrm>
            <a:off x="6983413" y="3660776"/>
            <a:ext cx="341312" cy="358775"/>
          </a:xfrm>
          <a:custGeom>
            <a:avLst/>
            <a:gdLst>
              <a:gd name="T0" fmla="*/ 17 w 60"/>
              <a:gd name="T1" fmla="*/ 61 h 63"/>
              <a:gd name="T2" fmla="*/ 2 w 60"/>
              <a:gd name="T3" fmla="*/ 46 h 63"/>
              <a:gd name="T4" fmla="*/ 1 w 60"/>
              <a:gd name="T5" fmla="*/ 25 h 63"/>
              <a:gd name="T6" fmla="*/ 9 w 60"/>
              <a:gd name="T7" fmla="*/ 10 h 63"/>
              <a:gd name="T8" fmla="*/ 23 w 60"/>
              <a:gd name="T9" fmla="*/ 1 h 63"/>
              <a:gd name="T10" fmla="*/ 44 w 60"/>
              <a:gd name="T11" fmla="*/ 2 h 63"/>
              <a:gd name="T12" fmla="*/ 58 w 60"/>
              <a:gd name="T13" fmla="*/ 16 h 63"/>
              <a:gd name="T14" fmla="*/ 59 w 60"/>
              <a:gd name="T15" fmla="*/ 35 h 63"/>
              <a:gd name="T16" fmla="*/ 53 w 60"/>
              <a:gd name="T17" fmla="*/ 46 h 63"/>
              <a:gd name="T18" fmla="*/ 44 w 60"/>
              <a:gd name="T19" fmla="*/ 47 h 63"/>
              <a:gd name="T20" fmla="*/ 40 w 60"/>
              <a:gd name="T21" fmla="*/ 45 h 63"/>
              <a:gd name="T22" fmla="*/ 39 w 60"/>
              <a:gd name="T23" fmla="*/ 42 h 63"/>
              <a:gd name="T24" fmla="*/ 37 w 60"/>
              <a:gd name="T25" fmla="*/ 43 h 63"/>
              <a:gd name="T26" fmla="*/ 33 w 60"/>
              <a:gd name="T27" fmla="*/ 46 h 63"/>
              <a:gd name="T28" fmla="*/ 28 w 60"/>
              <a:gd name="T29" fmla="*/ 47 h 63"/>
              <a:gd name="T30" fmla="*/ 18 w 60"/>
              <a:gd name="T31" fmla="*/ 43 h 63"/>
              <a:gd name="T32" fmla="*/ 15 w 60"/>
              <a:gd name="T33" fmla="*/ 33 h 63"/>
              <a:gd name="T34" fmla="*/ 20 w 60"/>
              <a:gd name="T35" fmla="*/ 20 h 63"/>
              <a:gd name="T36" fmla="*/ 32 w 60"/>
              <a:gd name="T37" fmla="*/ 15 h 63"/>
              <a:gd name="T38" fmla="*/ 39 w 60"/>
              <a:gd name="T39" fmla="*/ 16 h 63"/>
              <a:gd name="T40" fmla="*/ 44 w 60"/>
              <a:gd name="T41" fmla="*/ 17 h 63"/>
              <a:gd name="T42" fmla="*/ 43 w 60"/>
              <a:gd name="T43" fmla="*/ 35 h 63"/>
              <a:gd name="T44" fmla="*/ 43 w 60"/>
              <a:gd name="T45" fmla="*/ 39 h 63"/>
              <a:gd name="T46" fmla="*/ 46 w 60"/>
              <a:gd name="T47" fmla="*/ 42 h 63"/>
              <a:gd name="T48" fmla="*/ 51 w 60"/>
              <a:gd name="T49" fmla="*/ 41 h 63"/>
              <a:gd name="T50" fmla="*/ 54 w 60"/>
              <a:gd name="T51" fmla="*/ 33 h 63"/>
              <a:gd name="T52" fmla="*/ 52 w 60"/>
              <a:gd name="T53" fmla="*/ 18 h 63"/>
              <a:gd name="T54" fmla="*/ 41 w 60"/>
              <a:gd name="T55" fmla="*/ 6 h 63"/>
              <a:gd name="T56" fmla="*/ 21 w 60"/>
              <a:gd name="T57" fmla="*/ 7 h 63"/>
              <a:gd name="T58" fmla="*/ 8 w 60"/>
              <a:gd name="T59" fmla="*/ 22 h 63"/>
              <a:gd name="T60" fmla="*/ 8 w 60"/>
              <a:gd name="T61" fmla="*/ 44 h 63"/>
              <a:gd name="T62" fmla="*/ 19 w 60"/>
              <a:gd name="T63" fmla="*/ 56 h 63"/>
              <a:gd name="T64" fmla="*/ 34 w 60"/>
              <a:gd name="T65" fmla="*/ 57 h 63"/>
              <a:gd name="T66" fmla="*/ 44 w 60"/>
              <a:gd name="T67" fmla="*/ 56 h 63"/>
              <a:gd name="T68" fmla="*/ 46 w 60"/>
              <a:gd name="T69" fmla="*/ 60 h 63"/>
              <a:gd name="T70" fmla="*/ 29 w 60"/>
              <a:gd name="T71" fmla="*/ 63 h 63"/>
              <a:gd name="T72" fmla="*/ 27 w 60"/>
              <a:gd name="T73" fmla="*/ 21 h 63"/>
              <a:gd name="T74" fmla="*/ 22 w 60"/>
              <a:gd name="T75" fmla="*/ 28 h 63"/>
              <a:gd name="T76" fmla="*/ 24 w 60"/>
              <a:gd name="T77" fmla="*/ 40 h 63"/>
              <a:gd name="T78" fmla="*/ 32 w 60"/>
              <a:gd name="T79" fmla="*/ 42 h 63"/>
              <a:gd name="T80" fmla="*/ 36 w 60"/>
              <a:gd name="T81" fmla="*/ 35 h 63"/>
              <a:gd name="T82" fmla="*/ 37 w 60"/>
              <a:gd name="T83" fmla="*/ 21 h 63"/>
              <a:gd name="T84" fmla="*/ 34 w 60"/>
              <a:gd name="T85" fmla="*/ 20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0" h="63">
                <a:moveTo>
                  <a:pt x="29" y="63"/>
                </a:moveTo>
                <a:cubicBezTo>
                  <a:pt x="25" y="63"/>
                  <a:pt x="20" y="62"/>
                  <a:pt x="17" y="61"/>
                </a:cubicBezTo>
                <a:cubicBezTo>
                  <a:pt x="13" y="60"/>
                  <a:pt x="10" y="58"/>
                  <a:pt x="8" y="55"/>
                </a:cubicBezTo>
                <a:cubicBezTo>
                  <a:pt x="5" y="53"/>
                  <a:pt x="3" y="50"/>
                  <a:pt x="2" y="46"/>
                </a:cubicBezTo>
                <a:cubicBezTo>
                  <a:pt x="1" y="43"/>
                  <a:pt x="0" y="38"/>
                  <a:pt x="0" y="34"/>
                </a:cubicBezTo>
                <a:cubicBezTo>
                  <a:pt x="0" y="31"/>
                  <a:pt x="0" y="28"/>
                  <a:pt x="1" y="25"/>
                </a:cubicBezTo>
                <a:cubicBezTo>
                  <a:pt x="2" y="22"/>
                  <a:pt x="3" y="19"/>
                  <a:pt x="4" y="17"/>
                </a:cubicBezTo>
                <a:cubicBezTo>
                  <a:pt x="5" y="14"/>
                  <a:pt x="7" y="12"/>
                  <a:pt x="9" y="10"/>
                </a:cubicBezTo>
                <a:cubicBezTo>
                  <a:pt x="11" y="8"/>
                  <a:pt x="13" y="6"/>
                  <a:pt x="15" y="5"/>
                </a:cubicBezTo>
                <a:cubicBezTo>
                  <a:pt x="18" y="3"/>
                  <a:pt x="20" y="2"/>
                  <a:pt x="23" y="1"/>
                </a:cubicBezTo>
                <a:cubicBezTo>
                  <a:pt x="26" y="0"/>
                  <a:pt x="29" y="0"/>
                  <a:pt x="33" y="0"/>
                </a:cubicBezTo>
                <a:cubicBezTo>
                  <a:pt x="37" y="0"/>
                  <a:pt x="40" y="1"/>
                  <a:pt x="44" y="2"/>
                </a:cubicBezTo>
                <a:cubicBezTo>
                  <a:pt x="47" y="3"/>
                  <a:pt x="50" y="5"/>
                  <a:pt x="52" y="7"/>
                </a:cubicBezTo>
                <a:cubicBezTo>
                  <a:pt x="55" y="10"/>
                  <a:pt x="57" y="13"/>
                  <a:pt x="58" y="16"/>
                </a:cubicBezTo>
                <a:cubicBezTo>
                  <a:pt x="60" y="20"/>
                  <a:pt x="60" y="24"/>
                  <a:pt x="60" y="28"/>
                </a:cubicBezTo>
                <a:cubicBezTo>
                  <a:pt x="60" y="30"/>
                  <a:pt x="60" y="33"/>
                  <a:pt x="59" y="35"/>
                </a:cubicBezTo>
                <a:cubicBezTo>
                  <a:pt x="59" y="37"/>
                  <a:pt x="58" y="40"/>
                  <a:pt x="57" y="41"/>
                </a:cubicBezTo>
                <a:cubicBezTo>
                  <a:pt x="56" y="43"/>
                  <a:pt x="54" y="45"/>
                  <a:pt x="53" y="46"/>
                </a:cubicBezTo>
                <a:cubicBezTo>
                  <a:pt x="51" y="47"/>
                  <a:pt x="49" y="47"/>
                  <a:pt x="47" y="47"/>
                </a:cubicBezTo>
                <a:cubicBezTo>
                  <a:pt x="46" y="47"/>
                  <a:pt x="45" y="47"/>
                  <a:pt x="44" y="47"/>
                </a:cubicBezTo>
                <a:cubicBezTo>
                  <a:pt x="43" y="47"/>
                  <a:pt x="43" y="46"/>
                  <a:pt x="42" y="46"/>
                </a:cubicBezTo>
                <a:cubicBezTo>
                  <a:pt x="41" y="46"/>
                  <a:pt x="41" y="45"/>
                  <a:pt x="40" y="45"/>
                </a:cubicBezTo>
                <a:cubicBezTo>
                  <a:pt x="40" y="44"/>
                  <a:pt x="40" y="44"/>
                  <a:pt x="39" y="43"/>
                </a:cubicBezTo>
                <a:cubicBezTo>
                  <a:pt x="39" y="42"/>
                  <a:pt x="39" y="42"/>
                  <a:pt x="39" y="42"/>
                </a:cubicBezTo>
                <a:cubicBezTo>
                  <a:pt x="38" y="42"/>
                  <a:pt x="38" y="42"/>
                  <a:pt x="38" y="42"/>
                </a:cubicBezTo>
                <a:cubicBezTo>
                  <a:pt x="37" y="43"/>
                  <a:pt x="37" y="43"/>
                  <a:pt x="37" y="43"/>
                </a:cubicBezTo>
                <a:cubicBezTo>
                  <a:pt x="36" y="43"/>
                  <a:pt x="36" y="44"/>
                  <a:pt x="35" y="44"/>
                </a:cubicBezTo>
                <a:cubicBezTo>
                  <a:pt x="34" y="45"/>
                  <a:pt x="34" y="45"/>
                  <a:pt x="33" y="46"/>
                </a:cubicBezTo>
                <a:cubicBezTo>
                  <a:pt x="32" y="46"/>
                  <a:pt x="31" y="47"/>
                  <a:pt x="31" y="47"/>
                </a:cubicBezTo>
                <a:cubicBezTo>
                  <a:pt x="30" y="47"/>
                  <a:pt x="29" y="47"/>
                  <a:pt x="28" y="47"/>
                </a:cubicBezTo>
                <a:cubicBezTo>
                  <a:pt x="26" y="47"/>
                  <a:pt x="24" y="47"/>
                  <a:pt x="22" y="46"/>
                </a:cubicBezTo>
                <a:cubicBezTo>
                  <a:pt x="21" y="46"/>
                  <a:pt x="19" y="45"/>
                  <a:pt x="18" y="43"/>
                </a:cubicBezTo>
                <a:cubicBezTo>
                  <a:pt x="17" y="42"/>
                  <a:pt x="17" y="41"/>
                  <a:pt x="16" y="39"/>
                </a:cubicBezTo>
                <a:cubicBezTo>
                  <a:pt x="15" y="37"/>
                  <a:pt x="15" y="35"/>
                  <a:pt x="15" y="33"/>
                </a:cubicBezTo>
                <a:cubicBezTo>
                  <a:pt x="15" y="30"/>
                  <a:pt x="15" y="28"/>
                  <a:pt x="16" y="26"/>
                </a:cubicBezTo>
                <a:cubicBezTo>
                  <a:pt x="17" y="23"/>
                  <a:pt x="18" y="22"/>
                  <a:pt x="20" y="20"/>
                </a:cubicBezTo>
                <a:cubicBezTo>
                  <a:pt x="21" y="19"/>
                  <a:pt x="23" y="17"/>
                  <a:pt x="25" y="17"/>
                </a:cubicBezTo>
                <a:cubicBezTo>
                  <a:pt x="27" y="16"/>
                  <a:pt x="29" y="15"/>
                  <a:pt x="32" y="15"/>
                </a:cubicBezTo>
                <a:cubicBezTo>
                  <a:pt x="33" y="15"/>
                  <a:pt x="34" y="15"/>
                  <a:pt x="35" y="15"/>
                </a:cubicBezTo>
                <a:cubicBezTo>
                  <a:pt x="36" y="16"/>
                  <a:pt x="38" y="16"/>
                  <a:pt x="39" y="16"/>
                </a:cubicBezTo>
                <a:cubicBezTo>
                  <a:pt x="40" y="16"/>
                  <a:pt x="41" y="16"/>
                  <a:pt x="42" y="17"/>
                </a:cubicBezTo>
                <a:cubicBezTo>
                  <a:pt x="43" y="17"/>
                  <a:pt x="43" y="17"/>
                  <a:pt x="44" y="17"/>
                </a:cubicBezTo>
                <a:cubicBezTo>
                  <a:pt x="43" y="33"/>
                  <a:pt x="43" y="33"/>
                  <a:pt x="43" y="33"/>
                </a:cubicBezTo>
                <a:cubicBezTo>
                  <a:pt x="43" y="33"/>
                  <a:pt x="43" y="34"/>
                  <a:pt x="43" y="35"/>
                </a:cubicBezTo>
                <a:cubicBezTo>
                  <a:pt x="43" y="36"/>
                  <a:pt x="43" y="36"/>
                  <a:pt x="43" y="36"/>
                </a:cubicBezTo>
                <a:cubicBezTo>
                  <a:pt x="43" y="37"/>
                  <a:pt x="43" y="38"/>
                  <a:pt x="43" y="39"/>
                </a:cubicBezTo>
                <a:cubicBezTo>
                  <a:pt x="43" y="40"/>
                  <a:pt x="44" y="40"/>
                  <a:pt x="44" y="41"/>
                </a:cubicBezTo>
                <a:cubicBezTo>
                  <a:pt x="44" y="42"/>
                  <a:pt x="45" y="42"/>
                  <a:pt x="46" y="42"/>
                </a:cubicBezTo>
                <a:cubicBezTo>
                  <a:pt x="46" y="42"/>
                  <a:pt x="47" y="43"/>
                  <a:pt x="47" y="43"/>
                </a:cubicBezTo>
                <a:cubicBezTo>
                  <a:pt x="49" y="43"/>
                  <a:pt x="50" y="42"/>
                  <a:pt x="51" y="41"/>
                </a:cubicBezTo>
                <a:cubicBezTo>
                  <a:pt x="51" y="40"/>
                  <a:pt x="52" y="39"/>
                  <a:pt x="53" y="38"/>
                </a:cubicBezTo>
                <a:cubicBezTo>
                  <a:pt x="53" y="36"/>
                  <a:pt x="53" y="35"/>
                  <a:pt x="54" y="33"/>
                </a:cubicBezTo>
                <a:cubicBezTo>
                  <a:pt x="54" y="31"/>
                  <a:pt x="54" y="30"/>
                  <a:pt x="54" y="28"/>
                </a:cubicBezTo>
                <a:cubicBezTo>
                  <a:pt x="54" y="24"/>
                  <a:pt x="54" y="21"/>
                  <a:pt x="52" y="18"/>
                </a:cubicBezTo>
                <a:cubicBezTo>
                  <a:pt x="51" y="15"/>
                  <a:pt x="50" y="13"/>
                  <a:pt x="48" y="11"/>
                </a:cubicBezTo>
                <a:cubicBezTo>
                  <a:pt x="46" y="9"/>
                  <a:pt x="44" y="7"/>
                  <a:pt x="41" y="6"/>
                </a:cubicBezTo>
                <a:cubicBezTo>
                  <a:pt x="38" y="5"/>
                  <a:pt x="36" y="5"/>
                  <a:pt x="33" y="5"/>
                </a:cubicBezTo>
                <a:cubicBezTo>
                  <a:pt x="28" y="5"/>
                  <a:pt x="24" y="6"/>
                  <a:pt x="21" y="7"/>
                </a:cubicBezTo>
                <a:cubicBezTo>
                  <a:pt x="18" y="9"/>
                  <a:pt x="15" y="11"/>
                  <a:pt x="13" y="13"/>
                </a:cubicBezTo>
                <a:cubicBezTo>
                  <a:pt x="11" y="16"/>
                  <a:pt x="9" y="19"/>
                  <a:pt x="8" y="22"/>
                </a:cubicBezTo>
                <a:cubicBezTo>
                  <a:pt x="7" y="26"/>
                  <a:pt x="6" y="29"/>
                  <a:pt x="6" y="34"/>
                </a:cubicBezTo>
                <a:cubicBezTo>
                  <a:pt x="6" y="37"/>
                  <a:pt x="7" y="41"/>
                  <a:pt x="8" y="44"/>
                </a:cubicBezTo>
                <a:cubicBezTo>
                  <a:pt x="9" y="47"/>
                  <a:pt x="10" y="49"/>
                  <a:pt x="12" y="51"/>
                </a:cubicBezTo>
                <a:cubicBezTo>
                  <a:pt x="14" y="54"/>
                  <a:pt x="17" y="55"/>
                  <a:pt x="19" y="56"/>
                </a:cubicBezTo>
                <a:cubicBezTo>
                  <a:pt x="22" y="57"/>
                  <a:pt x="26" y="58"/>
                  <a:pt x="29" y="58"/>
                </a:cubicBezTo>
                <a:cubicBezTo>
                  <a:pt x="31" y="58"/>
                  <a:pt x="32" y="58"/>
                  <a:pt x="34" y="57"/>
                </a:cubicBezTo>
                <a:cubicBezTo>
                  <a:pt x="36" y="57"/>
                  <a:pt x="37" y="57"/>
                  <a:pt x="39" y="57"/>
                </a:cubicBezTo>
                <a:cubicBezTo>
                  <a:pt x="40" y="56"/>
                  <a:pt x="42" y="56"/>
                  <a:pt x="44" y="56"/>
                </a:cubicBezTo>
                <a:cubicBezTo>
                  <a:pt x="44" y="55"/>
                  <a:pt x="45" y="55"/>
                  <a:pt x="46" y="55"/>
                </a:cubicBezTo>
                <a:cubicBezTo>
                  <a:pt x="46" y="60"/>
                  <a:pt x="46" y="60"/>
                  <a:pt x="46" y="60"/>
                </a:cubicBezTo>
                <a:cubicBezTo>
                  <a:pt x="44" y="61"/>
                  <a:pt x="41" y="61"/>
                  <a:pt x="39" y="62"/>
                </a:cubicBezTo>
                <a:cubicBezTo>
                  <a:pt x="36" y="62"/>
                  <a:pt x="33" y="63"/>
                  <a:pt x="29" y="63"/>
                </a:cubicBezTo>
                <a:close/>
                <a:moveTo>
                  <a:pt x="32" y="20"/>
                </a:moveTo>
                <a:cubicBezTo>
                  <a:pt x="30" y="20"/>
                  <a:pt x="28" y="20"/>
                  <a:pt x="27" y="21"/>
                </a:cubicBezTo>
                <a:cubicBezTo>
                  <a:pt x="26" y="22"/>
                  <a:pt x="25" y="23"/>
                  <a:pt x="24" y="24"/>
                </a:cubicBezTo>
                <a:cubicBezTo>
                  <a:pt x="23" y="25"/>
                  <a:pt x="23" y="27"/>
                  <a:pt x="22" y="28"/>
                </a:cubicBezTo>
                <a:cubicBezTo>
                  <a:pt x="22" y="30"/>
                  <a:pt x="22" y="31"/>
                  <a:pt x="22" y="33"/>
                </a:cubicBezTo>
                <a:cubicBezTo>
                  <a:pt x="22" y="36"/>
                  <a:pt x="22" y="39"/>
                  <a:pt x="24" y="40"/>
                </a:cubicBezTo>
                <a:cubicBezTo>
                  <a:pt x="25" y="42"/>
                  <a:pt x="27" y="43"/>
                  <a:pt x="29" y="43"/>
                </a:cubicBezTo>
                <a:cubicBezTo>
                  <a:pt x="30" y="43"/>
                  <a:pt x="31" y="42"/>
                  <a:pt x="32" y="42"/>
                </a:cubicBezTo>
                <a:cubicBezTo>
                  <a:pt x="33" y="41"/>
                  <a:pt x="34" y="40"/>
                  <a:pt x="35" y="39"/>
                </a:cubicBezTo>
                <a:cubicBezTo>
                  <a:pt x="35" y="38"/>
                  <a:pt x="36" y="37"/>
                  <a:pt x="36" y="35"/>
                </a:cubicBezTo>
                <a:cubicBezTo>
                  <a:pt x="36" y="34"/>
                  <a:pt x="36" y="32"/>
                  <a:pt x="37" y="31"/>
                </a:cubicBezTo>
                <a:cubicBezTo>
                  <a:pt x="37" y="21"/>
                  <a:pt x="37" y="21"/>
                  <a:pt x="37" y="21"/>
                </a:cubicBezTo>
                <a:cubicBezTo>
                  <a:pt x="36" y="20"/>
                  <a:pt x="36" y="20"/>
                  <a:pt x="36" y="20"/>
                </a:cubicBezTo>
                <a:cubicBezTo>
                  <a:pt x="35" y="20"/>
                  <a:pt x="35" y="20"/>
                  <a:pt x="34" y="20"/>
                </a:cubicBezTo>
                <a:cubicBezTo>
                  <a:pt x="33" y="20"/>
                  <a:pt x="32" y="20"/>
                  <a:pt x="3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3" name="Freeform 106"/>
          <p:cNvSpPr>
            <a:spLocks noEditPoints="1"/>
          </p:cNvSpPr>
          <p:nvPr/>
        </p:nvSpPr>
        <p:spPr bwMode="auto">
          <a:xfrm>
            <a:off x="9194800" y="3660776"/>
            <a:ext cx="342900" cy="365125"/>
          </a:xfrm>
          <a:custGeom>
            <a:avLst/>
            <a:gdLst>
              <a:gd name="T0" fmla="*/ 56 w 60"/>
              <a:gd name="T1" fmla="*/ 16 h 64"/>
              <a:gd name="T2" fmla="*/ 24 w 60"/>
              <a:gd name="T3" fmla="*/ 16 h 64"/>
              <a:gd name="T4" fmla="*/ 24 w 60"/>
              <a:gd name="T5" fmla="*/ 12 h 64"/>
              <a:gd name="T6" fmla="*/ 30 w 60"/>
              <a:gd name="T7" fmla="*/ 12 h 64"/>
              <a:gd name="T8" fmla="*/ 36 w 60"/>
              <a:gd name="T9" fmla="*/ 6 h 64"/>
              <a:gd name="T10" fmla="*/ 30 w 60"/>
              <a:gd name="T11" fmla="*/ 0 h 64"/>
              <a:gd name="T12" fmla="*/ 20 w 60"/>
              <a:gd name="T13" fmla="*/ 0 h 64"/>
              <a:gd name="T14" fmla="*/ 16 w 60"/>
              <a:gd name="T15" fmla="*/ 4 h 64"/>
              <a:gd name="T16" fmla="*/ 16 w 60"/>
              <a:gd name="T17" fmla="*/ 16 h 64"/>
              <a:gd name="T18" fmla="*/ 4 w 60"/>
              <a:gd name="T19" fmla="*/ 16 h 64"/>
              <a:gd name="T20" fmla="*/ 0 w 60"/>
              <a:gd name="T21" fmla="*/ 20 h 64"/>
              <a:gd name="T22" fmla="*/ 0 w 60"/>
              <a:gd name="T23" fmla="*/ 44 h 64"/>
              <a:gd name="T24" fmla="*/ 4 w 60"/>
              <a:gd name="T25" fmla="*/ 48 h 64"/>
              <a:gd name="T26" fmla="*/ 24 w 60"/>
              <a:gd name="T27" fmla="*/ 48 h 64"/>
              <a:gd name="T28" fmla="*/ 24 w 60"/>
              <a:gd name="T29" fmla="*/ 64 h 64"/>
              <a:gd name="T30" fmla="*/ 40 w 60"/>
              <a:gd name="T31" fmla="*/ 64 h 64"/>
              <a:gd name="T32" fmla="*/ 40 w 60"/>
              <a:gd name="T33" fmla="*/ 48 h 64"/>
              <a:gd name="T34" fmla="*/ 56 w 60"/>
              <a:gd name="T35" fmla="*/ 48 h 64"/>
              <a:gd name="T36" fmla="*/ 60 w 60"/>
              <a:gd name="T37" fmla="*/ 44 h 64"/>
              <a:gd name="T38" fmla="*/ 60 w 60"/>
              <a:gd name="T39" fmla="*/ 20 h 64"/>
              <a:gd name="T40" fmla="*/ 56 w 60"/>
              <a:gd name="T41" fmla="*/ 16 h 64"/>
              <a:gd name="T42" fmla="*/ 32 w 60"/>
              <a:gd name="T43" fmla="*/ 60 h 64"/>
              <a:gd name="T44" fmla="*/ 28 w 60"/>
              <a:gd name="T45" fmla="*/ 60 h 64"/>
              <a:gd name="T46" fmla="*/ 28 w 60"/>
              <a:gd name="T47" fmla="*/ 48 h 64"/>
              <a:gd name="T48" fmla="*/ 32 w 60"/>
              <a:gd name="T49" fmla="*/ 48 h 64"/>
              <a:gd name="T50" fmla="*/ 32 w 60"/>
              <a:gd name="T51" fmla="*/ 60 h 64"/>
              <a:gd name="T52" fmla="*/ 56 w 60"/>
              <a:gd name="T53" fmla="*/ 44 h 64"/>
              <a:gd name="T54" fmla="*/ 4 w 60"/>
              <a:gd name="T55" fmla="*/ 44 h 64"/>
              <a:gd name="T56" fmla="*/ 4 w 60"/>
              <a:gd name="T57" fmla="*/ 20 h 64"/>
              <a:gd name="T58" fmla="*/ 16 w 60"/>
              <a:gd name="T59" fmla="*/ 20 h 64"/>
              <a:gd name="T60" fmla="*/ 16 w 60"/>
              <a:gd name="T61" fmla="*/ 32 h 64"/>
              <a:gd name="T62" fmla="*/ 20 w 60"/>
              <a:gd name="T63" fmla="*/ 36 h 64"/>
              <a:gd name="T64" fmla="*/ 24 w 60"/>
              <a:gd name="T65" fmla="*/ 32 h 64"/>
              <a:gd name="T66" fmla="*/ 24 w 60"/>
              <a:gd name="T67" fmla="*/ 20 h 64"/>
              <a:gd name="T68" fmla="*/ 56 w 60"/>
              <a:gd name="T69" fmla="*/ 20 h 64"/>
              <a:gd name="T70" fmla="*/ 56 w 60"/>
              <a:gd name="T71" fmla="*/ 4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0" h="64">
                <a:moveTo>
                  <a:pt x="56" y="16"/>
                </a:moveTo>
                <a:cubicBezTo>
                  <a:pt x="24" y="16"/>
                  <a:pt x="24" y="16"/>
                  <a:pt x="24" y="16"/>
                </a:cubicBezTo>
                <a:cubicBezTo>
                  <a:pt x="24" y="12"/>
                  <a:pt x="24" y="12"/>
                  <a:pt x="24" y="12"/>
                </a:cubicBezTo>
                <a:cubicBezTo>
                  <a:pt x="30" y="12"/>
                  <a:pt x="30" y="12"/>
                  <a:pt x="30" y="12"/>
                </a:cubicBezTo>
                <a:cubicBezTo>
                  <a:pt x="33" y="12"/>
                  <a:pt x="36" y="9"/>
                  <a:pt x="36" y="6"/>
                </a:cubicBezTo>
                <a:cubicBezTo>
                  <a:pt x="36" y="3"/>
                  <a:pt x="33" y="0"/>
                  <a:pt x="30" y="0"/>
                </a:cubicBezTo>
                <a:cubicBezTo>
                  <a:pt x="20" y="0"/>
                  <a:pt x="20" y="0"/>
                  <a:pt x="20" y="0"/>
                </a:cubicBezTo>
                <a:cubicBezTo>
                  <a:pt x="18" y="0"/>
                  <a:pt x="16" y="2"/>
                  <a:pt x="16" y="4"/>
                </a:cubicBezTo>
                <a:cubicBezTo>
                  <a:pt x="16" y="16"/>
                  <a:pt x="16" y="16"/>
                  <a:pt x="16" y="16"/>
                </a:cubicBezTo>
                <a:cubicBezTo>
                  <a:pt x="4" y="16"/>
                  <a:pt x="4" y="16"/>
                  <a:pt x="4" y="16"/>
                </a:cubicBezTo>
                <a:cubicBezTo>
                  <a:pt x="2" y="16"/>
                  <a:pt x="0" y="18"/>
                  <a:pt x="0" y="20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6"/>
                  <a:pt x="2" y="48"/>
                  <a:pt x="4" y="48"/>
                </a:cubicBezTo>
                <a:cubicBezTo>
                  <a:pt x="24" y="48"/>
                  <a:pt x="24" y="48"/>
                  <a:pt x="24" y="48"/>
                </a:cubicBezTo>
                <a:cubicBezTo>
                  <a:pt x="24" y="64"/>
                  <a:pt x="24" y="64"/>
                  <a:pt x="24" y="64"/>
                </a:cubicBezTo>
                <a:cubicBezTo>
                  <a:pt x="40" y="64"/>
                  <a:pt x="40" y="64"/>
                  <a:pt x="40" y="64"/>
                </a:cubicBezTo>
                <a:cubicBezTo>
                  <a:pt x="40" y="48"/>
                  <a:pt x="40" y="48"/>
                  <a:pt x="40" y="48"/>
                </a:cubicBezTo>
                <a:cubicBezTo>
                  <a:pt x="56" y="48"/>
                  <a:pt x="56" y="48"/>
                  <a:pt x="56" y="48"/>
                </a:cubicBezTo>
                <a:cubicBezTo>
                  <a:pt x="58" y="48"/>
                  <a:pt x="60" y="46"/>
                  <a:pt x="60" y="44"/>
                </a:cubicBezTo>
                <a:cubicBezTo>
                  <a:pt x="60" y="20"/>
                  <a:pt x="60" y="20"/>
                  <a:pt x="60" y="20"/>
                </a:cubicBezTo>
                <a:cubicBezTo>
                  <a:pt x="60" y="18"/>
                  <a:pt x="58" y="16"/>
                  <a:pt x="56" y="16"/>
                </a:cubicBezTo>
                <a:close/>
                <a:moveTo>
                  <a:pt x="32" y="60"/>
                </a:moveTo>
                <a:cubicBezTo>
                  <a:pt x="28" y="60"/>
                  <a:pt x="28" y="60"/>
                  <a:pt x="28" y="60"/>
                </a:cubicBezTo>
                <a:cubicBezTo>
                  <a:pt x="28" y="48"/>
                  <a:pt x="28" y="48"/>
                  <a:pt x="28" y="48"/>
                </a:cubicBezTo>
                <a:cubicBezTo>
                  <a:pt x="32" y="48"/>
                  <a:pt x="32" y="48"/>
                  <a:pt x="32" y="48"/>
                </a:cubicBezTo>
                <a:lnTo>
                  <a:pt x="32" y="60"/>
                </a:lnTo>
                <a:close/>
                <a:moveTo>
                  <a:pt x="56" y="44"/>
                </a:moveTo>
                <a:cubicBezTo>
                  <a:pt x="4" y="44"/>
                  <a:pt x="4" y="44"/>
                  <a:pt x="4" y="44"/>
                </a:cubicBezTo>
                <a:cubicBezTo>
                  <a:pt x="4" y="20"/>
                  <a:pt x="4" y="20"/>
                  <a:pt x="4" y="20"/>
                </a:cubicBezTo>
                <a:cubicBezTo>
                  <a:pt x="16" y="20"/>
                  <a:pt x="16" y="20"/>
                  <a:pt x="16" y="20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34"/>
                  <a:pt x="18" y="36"/>
                  <a:pt x="20" y="36"/>
                </a:cubicBezTo>
                <a:cubicBezTo>
                  <a:pt x="22" y="36"/>
                  <a:pt x="24" y="34"/>
                  <a:pt x="24" y="32"/>
                </a:cubicBezTo>
                <a:cubicBezTo>
                  <a:pt x="24" y="20"/>
                  <a:pt x="24" y="20"/>
                  <a:pt x="24" y="20"/>
                </a:cubicBezTo>
                <a:cubicBezTo>
                  <a:pt x="56" y="20"/>
                  <a:pt x="56" y="20"/>
                  <a:pt x="56" y="20"/>
                </a:cubicBezTo>
                <a:lnTo>
                  <a:pt x="56" y="4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4" name="Freeform 107"/>
          <p:cNvSpPr>
            <a:spLocks noEditPoints="1"/>
          </p:cNvSpPr>
          <p:nvPr/>
        </p:nvSpPr>
        <p:spPr bwMode="auto">
          <a:xfrm>
            <a:off x="6983413" y="4389438"/>
            <a:ext cx="365125" cy="365125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60 h 64"/>
              <a:gd name="T12" fmla="*/ 4 w 64"/>
              <a:gd name="T13" fmla="*/ 32 h 64"/>
              <a:gd name="T14" fmla="*/ 32 w 64"/>
              <a:gd name="T15" fmla="*/ 4 h 64"/>
              <a:gd name="T16" fmla="*/ 60 w 64"/>
              <a:gd name="T17" fmla="*/ 32 h 64"/>
              <a:gd name="T18" fmla="*/ 32 w 64"/>
              <a:gd name="T19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60"/>
                </a:move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47"/>
                  <a:pt x="47" y="60"/>
                  <a:pt x="32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5" name="Oval 108"/>
          <p:cNvSpPr>
            <a:spLocks noChangeArrowheads="1"/>
          </p:cNvSpPr>
          <p:nvPr/>
        </p:nvSpPr>
        <p:spPr bwMode="auto">
          <a:xfrm>
            <a:off x="7097713" y="4479926"/>
            <a:ext cx="44450" cy="69850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6" name="Oval 109"/>
          <p:cNvSpPr>
            <a:spLocks noChangeArrowheads="1"/>
          </p:cNvSpPr>
          <p:nvPr/>
        </p:nvSpPr>
        <p:spPr bwMode="auto">
          <a:xfrm>
            <a:off x="7188200" y="4479926"/>
            <a:ext cx="46037" cy="69850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7" name="Oval 110"/>
          <p:cNvSpPr>
            <a:spLocks noChangeArrowheads="1"/>
          </p:cNvSpPr>
          <p:nvPr/>
        </p:nvSpPr>
        <p:spPr bwMode="auto">
          <a:xfrm>
            <a:off x="7119938" y="4594226"/>
            <a:ext cx="90487" cy="9207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8" name="Freeform 111"/>
          <p:cNvSpPr>
            <a:spLocks/>
          </p:cNvSpPr>
          <p:nvPr/>
        </p:nvSpPr>
        <p:spPr bwMode="auto">
          <a:xfrm>
            <a:off x="7712075" y="3660776"/>
            <a:ext cx="250825" cy="250825"/>
          </a:xfrm>
          <a:custGeom>
            <a:avLst/>
            <a:gdLst>
              <a:gd name="T0" fmla="*/ 40 w 44"/>
              <a:gd name="T1" fmla="*/ 0 h 44"/>
              <a:gd name="T2" fmla="*/ 4 w 44"/>
              <a:gd name="T3" fmla="*/ 0 h 44"/>
              <a:gd name="T4" fmla="*/ 0 w 44"/>
              <a:gd name="T5" fmla="*/ 4 h 44"/>
              <a:gd name="T6" fmla="*/ 0 w 44"/>
              <a:gd name="T7" fmla="*/ 40 h 44"/>
              <a:gd name="T8" fmla="*/ 4 w 44"/>
              <a:gd name="T9" fmla="*/ 44 h 44"/>
              <a:gd name="T10" fmla="*/ 40 w 44"/>
              <a:gd name="T11" fmla="*/ 44 h 44"/>
              <a:gd name="T12" fmla="*/ 44 w 44"/>
              <a:gd name="T13" fmla="*/ 40 h 44"/>
              <a:gd name="T14" fmla="*/ 44 w 44"/>
              <a:gd name="T15" fmla="*/ 4 h 44"/>
              <a:gd name="T16" fmla="*/ 40 w 44"/>
              <a:gd name="T17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4" h="44">
                <a:moveTo>
                  <a:pt x="40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2"/>
                  <a:pt x="2" y="44"/>
                  <a:pt x="4" y="44"/>
                </a:cubicBezTo>
                <a:cubicBezTo>
                  <a:pt x="40" y="44"/>
                  <a:pt x="40" y="44"/>
                  <a:pt x="40" y="44"/>
                </a:cubicBezTo>
                <a:cubicBezTo>
                  <a:pt x="42" y="44"/>
                  <a:pt x="44" y="42"/>
                  <a:pt x="44" y="40"/>
                </a:cubicBezTo>
                <a:cubicBezTo>
                  <a:pt x="44" y="4"/>
                  <a:pt x="44" y="4"/>
                  <a:pt x="44" y="4"/>
                </a:cubicBezTo>
                <a:cubicBezTo>
                  <a:pt x="44" y="2"/>
                  <a:pt x="42" y="0"/>
                  <a:pt x="4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9" name="Freeform 112"/>
          <p:cNvSpPr>
            <a:spLocks/>
          </p:cNvSpPr>
          <p:nvPr/>
        </p:nvSpPr>
        <p:spPr bwMode="auto">
          <a:xfrm>
            <a:off x="7986713" y="3695701"/>
            <a:ext cx="90487" cy="180975"/>
          </a:xfrm>
          <a:custGeom>
            <a:avLst/>
            <a:gdLst>
              <a:gd name="T0" fmla="*/ 13 w 16"/>
              <a:gd name="T1" fmla="*/ 1 h 32"/>
              <a:gd name="T2" fmla="*/ 5 w 16"/>
              <a:gd name="T3" fmla="*/ 5 h 32"/>
              <a:gd name="T4" fmla="*/ 0 w 16"/>
              <a:gd name="T5" fmla="*/ 8 h 32"/>
              <a:gd name="T6" fmla="*/ 0 w 16"/>
              <a:gd name="T7" fmla="*/ 23 h 32"/>
              <a:gd name="T8" fmla="*/ 5 w 16"/>
              <a:gd name="T9" fmla="*/ 27 h 32"/>
              <a:gd name="T10" fmla="*/ 13 w 16"/>
              <a:gd name="T11" fmla="*/ 31 h 32"/>
              <a:gd name="T12" fmla="*/ 16 w 16"/>
              <a:gd name="T13" fmla="*/ 29 h 32"/>
              <a:gd name="T14" fmla="*/ 16 w 16"/>
              <a:gd name="T15" fmla="*/ 3 h 32"/>
              <a:gd name="T16" fmla="*/ 13 w 16"/>
              <a:gd name="T17" fmla="*/ 1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32">
                <a:moveTo>
                  <a:pt x="13" y="1"/>
                </a:moveTo>
                <a:cubicBezTo>
                  <a:pt x="5" y="5"/>
                  <a:pt x="5" y="5"/>
                  <a:pt x="5" y="5"/>
                </a:cubicBezTo>
                <a:cubicBezTo>
                  <a:pt x="4" y="6"/>
                  <a:pt x="2" y="7"/>
                  <a:pt x="0" y="8"/>
                </a:cubicBezTo>
                <a:cubicBezTo>
                  <a:pt x="0" y="23"/>
                  <a:pt x="0" y="23"/>
                  <a:pt x="0" y="23"/>
                </a:cubicBezTo>
                <a:cubicBezTo>
                  <a:pt x="2" y="24"/>
                  <a:pt x="4" y="26"/>
                  <a:pt x="5" y="27"/>
                </a:cubicBezTo>
                <a:cubicBezTo>
                  <a:pt x="13" y="31"/>
                  <a:pt x="13" y="31"/>
                  <a:pt x="13" y="31"/>
                </a:cubicBezTo>
                <a:cubicBezTo>
                  <a:pt x="14" y="32"/>
                  <a:pt x="16" y="31"/>
                  <a:pt x="16" y="29"/>
                </a:cubicBezTo>
                <a:cubicBezTo>
                  <a:pt x="16" y="3"/>
                  <a:pt x="16" y="3"/>
                  <a:pt x="16" y="3"/>
                </a:cubicBezTo>
                <a:cubicBezTo>
                  <a:pt x="16" y="1"/>
                  <a:pt x="14" y="0"/>
                  <a:pt x="13" y="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0" name="Freeform 113"/>
          <p:cNvSpPr>
            <a:spLocks noEditPoints="1"/>
          </p:cNvSpPr>
          <p:nvPr/>
        </p:nvSpPr>
        <p:spPr bwMode="auto">
          <a:xfrm>
            <a:off x="8442325" y="3706813"/>
            <a:ext cx="365125" cy="319088"/>
          </a:xfrm>
          <a:custGeom>
            <a:avLst/>
            <a:gdLst>
              <a:gd name="T0" fmla="*/ 52 w 64"/>
              <a:gd name="T1" fmla="*/ 4 h 56"/>
              <a:gd name="T2" fmla="*/ 52 w 64"/>
              <a:gd name="T3" fmla="*/ 8 h 56"/>
              <a:gd name="T4" fmla="*/ 8 w 64"/>
              <a:gd name="T5" fmla="*/ 20 h 56"/>
              <a:gd name="T6" fmla="*/ 0 w 64"/>
              <a:gd name="T7" fmla="*/ 16 h 56"/>
              <a:gd name="T8" fmla="*/ 0 w 64"/>
              <a:gd name="T9" fmla="*/ 40 h 56"/>
              <a:gd name="T10" fmla="*/ 8 w 64"/>
              <a:gd name="T11" fmla="*/ 36 h 56"/>
              <a:gd name="T12" fmla="*/ 13 w 64"/>
              <a:gd name="T13" fmla="*/ 37 h 56"/>
              <a:gd name="T14" fmla="*/ 11 w 64"/>
              <a:gd name="T15" fmla="*/ 42 h 56"/>
              <a:gd name="T16" fmla="*/ 16 w 64"/>
              <a:gd name="T17" fmla="*/ 50 h 56"/>
              <a:gd name="T18" fmla="*/ 28 w 64"/>
              <a:gd name="T19" fmla="*/ 53 h 56"/>
              <a:gd name="T20" fmla="*/ 29 w 64"/>
              <a:gd name="T21" fmla="*/ 53 h 56"/>
              <a:gd name="T22" fmla="*/ 35 w 64"/>
              <a:gd name="T23" fmla="*/ 48 h 56"/>
              <a:gd name="T24" fmla="*/ 36 w 64"/>
              <a:gd name="T25" fmla="*/ 44 h 56"/>
              <a:gd name="T26" fmla="*/ 52 w 64"/>
              <a:gd name="T27" fmla="*/ 48 h 56"/>
              <a:gd name="T28" fmla="*/ 52 w 64"/>
              <a:gd name="T29" fmla="*/ 52 h 56"/>
              <a:gd name="T30" fmla="*/ 64 w 64"/>
              <a:gd name="T31" fmla="*/ 56 h 56"/>
              <a:gd name="T32" fmla="*/ 64 w 64"/>
              <a:gd name="T33" fmla="*/ 0 h 56"/>
              <a:gd name="T34" fmla="*/ 52 w 64"/>
              <a:gd name="T35" fmla="*/ 4 h 56"/>
              <a:gd name="T36" fmla="*/ 31 w 64"/>
              <a:gd name="T37" fmla="*/ 47 h 56"/>
              <a:gd name="T38" fmla="*/ 29 w 64"/>
              <a:gd name="T39" fmla="*/ 49 h 56"/>
              <a:gd name="T40" fmla="*/ 17 w 64"/>
              <a:gd name="T41" fmla="*/ 46 h 56"/>
              <a:gd name="T42" fmla="*/ 15 w 64"/>
              <a:gd name="T43" fmla="*/ 43 h 56"/>
              <a:gd name="T44" fmla="*/ 17 w 64"/>
              <a:gd name="T45" fmla="*/ 38 h 56"/>
              <a:gd name="T46" fmla="*/ 32 w 64"/>
              <a:gd name="T47" fmla="*/ 43 h 56"/>
              <a:gd name="T48" fmla="*/ 31 w 64"/>
              <a:gd name="T49" fmla="*/ 47 h 56"/>
              <a:gd name="T50" fmla="*/ 52 w 64"/>
              <a:gd name="T51" fmla="*/ 28 h 56"/>
              <a:gd name="T52" fmla="*/ 8 w 64"/>
              <a:gd name="T53" fmla="*/ 28 h 56"/>
              <a:gd name="T54" fmla="*/ 8 w 64"/>
              <a:gd name="T55" fmla="*/ 24 h 56"/>
              <a:gd name="T56" fmla="*/ 52 w 64"/>
              <a:gd name="T57" fmla="*/ 12 h 56"/>
              <a:gd name="T58" fmla="*/ 52 w 64"/>
              <a:gd name="T59" fmla="*/ 28 h 56"/>
              <a:gd name="T60" fmla="*/ 60 w 64"/>
              <a:gd name="T61" fmla="*/ 28 h 56"/>
              <a:gd name="T62" fmla="*/ 56 w 64"/>
              <a:gd name="T63" fmla="*/ 28 h 56"/>
              <a:gd name="T64" fmla="*/ 56 w 64"/>
              <a:gd name="T65" fmla="*/ 8 h 56"/>
              <a:gd name="T66" fmla="*/ 60 w 64"/>
              <a:gd name="T67" fmla="*/ 8 h 56"/>
              <a:gd name="T68" fmla="*/ 60 w 64"/>
              <a:gd name="T69" fmla="*/ 28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4" h="56">
                <a:moveTo>
                  <a:pt x="52" y="4"/>
                </a:moveTo>
                <a:cubicBezTo>
                  <a:pt x="52" y="8"/>
                  <a:pt x="52" y="8"/>
                  <a:pt x="52" y="8"/>
                </a:cubicBezTo>
                <a:cubicBezTo>
                  <a:pt x="8" y="20"/>
                  <a:pt x="8" y="20"/>
                  <a:pt x="8" y="20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40"/>
                  <a:pt x="0" y="40"/>
                  <a:pt x="0" y="40"/>
                </a:cubicBezTo>
                <a:cubicBezTo>
                  <a:pt x="8" y="36"/>
                  <a:pt x="8" y="36"/>
                  <a:pt x="8" y="36"/>
                </a:cubicBezTo>
                <a:cubicBezTo>
                  <a:pt x="13" y="37"/>
                  <a:pt x="13" y="37"/>
                  <a:pt x="13" y="37"/>
                </a:cubicBezTo>
                <a:cubicBezTo>
                  <a:pt x="11" y="42"/>
                  <a:pt x="11" y="42"/>
                  <a:pt x="11" y="42"/>
                </a:cubicBezTo>
                <a:cubicBezTo>
                  <a:pt x="11" y="46"/>
                  <a:pt x="13" y="49"/>
                  <a:pt x="16" y="50"/>
                </a:cubicBezTo>
                <a:cubicBezTo>
                  <a:pt x="28" y="53"/>
                  <a:pt x="28" y="53"/>
                  <a:pt x="28" y="53"/>
                </a:cubicBezTo>
                <a:cubicBezTo>
                  <a:pt x="28" y="53"/>
                  <a:pt x="29" y="53"/>
                  <a:pt x="29" y="53"/>
                </a:cubicBezTo>
                <a:cubicBezTo>
                  <a:pt x="32" y="53"/>
                  <a:pt x="34" y="51"/>
                  <a:pt x="35" y="48"/>
                </a:cubicBezTo>
                <a:cubicBezTo>
                  <a:pt x="36" y="44"/>
                  <a:pt x="36" y="44"/>
                  <a:pt x="36" y="44"/>
                </a:cubicBezTo>
                <a:cubicBezTo>
                  <a:pt x="52" y="48"/>
                  <a:pt x="52" y="48"/>
                  <a:pt x="52" y="48"/>
                </a:cubicBezTo>
                <a:cubicBezTo>
                  <a:pt x="52" y="52"/>
                  <a:pt x="52" y="52"/>
                  <a:pt x="52" y="52"/>
                </a:cubicBezTo>
                <a:cubicBezTo>
                  <a:pt x="64" y="56"/>
                  <a:pt x="64" y="56"/>
                  <a:pt x="64" y="56"/>
                </a:cubicBezTo>
                <a:cubicBezTo>
                  <a:pt x="64" y="0"/>
                  <a:pt x="64" y="0"/>
                  <a:pt x="64" y="0"/>
                </a:cubicBezTo>
                <a:lnTo>
                  <a:pt x="52" y="4"/>
                </a:lnTo>
                <a:close/>
                <a:moveTo>
                  <a:pt x="31" y="47"/>
                </a:moveTo>
                <a:cubicBezTo>
                  <a:pt x="31" y="48"/>
                  <a:pt x="30" y="49"/>
                  <a:pt x="29" y="49"/>
                </a:cubicBezTo>
                <a:cubicBezTo>
                  <a:pt x="17" y="46"/>
                  <a:pt x="17" y="46"/>
                  <a:pt x="17" y="46"/>
                </a:cubicBezTo>
                <a:cubicBezTo>
                  <a:pt x="16" y="45"/>
                  <a:pt x="15" y="44"/>
                  <a:pt x="15" y="43"/>
                </a:cubicBezTo>
                <a:cubicBezTo>
                  <a:pt x="17" y="38"/>
                  <a:pt x="17" y="38"/>
                  <a:pt x="17" y="38"/>
                </a:cubicBezTo>
                <a:cubicBezTo>
                  <a:pt x="32" y="43"/>
                  <a:pt x="32" y="43"/>
                  <a:pt x="32" y="43"/>
                </a:cubicBezTo>
                <a:lnTo>
                  <a:pt x="31" y="47"/>
                </a:lnTo>
                <a:close/>
                <a:moveTo>
                  <a:pt x="52" y="28"/>
                </a:moveTo>
                <a:cubicBezTo>
                  <a:pt x="8" y="28"/>
                  <a:pt x="8" y="28"/>
                  <a:pt x="8" y="28"/>
                </a:cubicBezTo>
                <a:cubicBezTo>
                  <a:pt x="8" y="24"/>
                  <a:pt x="8" y="24"/>
                  <a:pt x="8" y="24"/>
                </a:cubicBezTo>
                <a:cubicBezTo>
                  <a:pt x="52" y="12"/>
                  <a:pt x="52" y="12"/>
                  <a:pt x="52" y="12"/>
                </a:cubicBezTo>
                <a:lnTo>
                  <a:pt x="52" y="28"/>
                </a:lnTo>
                <a:close/>
                <a:moveTo>
                  <a:pt x="60" y="28"/>
                </a:moveTo>
                <a:cubicBezTo>
                  <a:pt x="56" y="28"/>
                  <a:pt x="56" y="28"/>
                  <a:pt x="56" y="28"/>
                </a:cubicBezTo>
                <a:cubicBezTo>
                  <a:pt x="56" y="8"/>
                  <a:pt x="56" y="8"/>
                  <a:pt x="56" y="8"/>
                </a:cubicBezTo>
                <a:cubicBezTo>
                  <a:pt x="60" y="8"/>
                  <a:pt x="60" y="8"/>
                  <a:pt x="60" y="8"/>
                </a:cubicBezTo>
                <a:lnTo>
                  <a:pt x="60" y="2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1" name="Freeform 114"/>
          <p:cNvSpPr>
            <a:spLocks/>
          </p:cNvSpPr>
          <p:nvPr/>
        </p:nvSpPr>
        <p:spPr bwMode="auto">
          <a:xfrm>
            <a:off x="8670925" y="4479926"/>
            <a:ext cx="136525" cy="274638"/>
          </a:xfrm>
          <a:custGeom>
            <a:avLst/>
            <a:gdLst>
              <a:gd name="T0" fmla="*/ 16 w 24"/>
              <a:gd name="T1" fmla="*/ 0 h 48"/>
              <a:gd name="T2" fmla="*/ 8 w 24"/>
              <a:gd name="T3" fmla="*/ 0 h 48"/>
              <a:gd name="T4" fmla="*/ 0 w 24"/>
              <a:gd name="T5" fmla="*/ 8 h 48"/>
              <a:gd name="T6" fmla="*/ 0 w 24"/>
              <a:gd name="T7" fmla="*/ 24 h 48"/>
              <a:gd name="T8" fmla="*/ 4 w 24"/>
              <a:gd name="T9" fmla="*/ 24 h 48"/>
              <a:gd name="T10" fmla="*/ 4 w 24"/>
              <a:gd name="T11" fmla="*/ 48 h 48"/>
              <a:gd name="T12" fmla="*/ 20 w 24"/>
              <a:gd name="T13" fmla="*/ 48 h 48"/>
              <a:gd name="T14" fmla="*/ 20 w 24"/>
              <a:gd name="T15" fmla="*/ 24 h 48"/>
              <a:gd name="T16" fmla="*/ 24 w 24"/>
              <a:gd name="T17" fmla="*/ 24 h 48"/>
              <a:gd name="T18" fmla="*/ 24 w 24"/>
              <a:gd name="T19" fmla="*/ 8 h 48"/>
              <a:gd name="T20" fmla="*/ 16 w 24"/>
              <a:gd name="T21" fmla="*/ 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4" h="48">
                <a:moveTo>
                  <a:pt x="16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24"/>
                  <a:pt x="0" y="24"/>
                  <a:pt x="0" y="24"/>
                </a:cubicBezTo>
                <a:cubicBezTo>
                  <a:pt x="4" y="24"/>
                  <a:pt x="4" y="24"/>
                  <a:pt x="4" y="24"/>
                </a:cubicBezTo>
                <a:cubicBezTo>
                  <a:pt x="4" y="48"/>
                  <a:pt x="4" y="48"/>
                  <a:pt x="4" y="48"/>
                </a:cubicBezTo>
                <a:cubicBezTo>
                  <a:pt x="20" y="48"/>
                  <a:pt x="20" y="48"/>
                  <a:pt x="20" y="48"/>
                </a:cubicBezTo>
                <a:cubicBezTo>
                  <a:pt x="20" y="24"/>
                  <a:pt x="20" y="24"/>
                  <a:pt x="20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cubicBezTo>
                  <a:pt x="24" y="4"/>
                  <a:pt x="20" y="0"/>
                  <a:pt x="1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2" name="Oval 115"/>
          <p:cNvSpPr>
            <a:spLocks noChangeArrowheads="1"/>
          </p:cNvSpPr>
          <p:nvPr/>
        </p:nvSpPr>
        <p:spPr bwMode="auto">
          <a:xfrm>
            <a:off x="8704263" y="4389438"/>
            <a:ext cx="69850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3" name="Oval 116"/>
          <p:cNvSpPr>
            <a:spLocks noChangeArrowheads="1"/>
          </p:cNvSpPr>
          <p:nvPr/>
        </p:nvSpPr>
        <p:spPr bwMode="auto">
          <a:xfrm>
            <a:off x="9434513" y="4389438"/>
            <a:ext cx="68262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4" name="Freeform 117"/>
          <p:cNvSpPr>
            <a:spLocks/>
          </p:cNvSpPr>
          <p:nvPr/>
        </p:nvSpPr>
        <p:spPr bwMode="auto">
          <a:xfrm>
            <a:off x="9401175" y="4486276"/>
            <a:ext cx="136525" cy="268288"/>
          </a:xfrm>
          <a:custGeom>
            <a:avLst/>
            <a:gdLst>
              <a:gd name="T0" fmla="*/ 18 w 24"/>
              <a:gd name="T1" fmla="*/ 0 h 47"/>
              <a:gd name="T2" fmla="*/ 12 w 24"/>
              <a:gd name="T3" fmla="*/ 11 h 47"/>
              <a:gd name="T4" fmla="*/ 6 w 24"/>
              <a:gd name="T5" fmla="*/ 0 h 47"/>
              <a:gd name="T6" fmla="*/ 0 w 24"/>
              <a:gd name="T7" fmla="*/ 2 h 47"/>
              <a:gd name="T8" fmla="*/ 0 w 24"/>
              <a:gd name="T9" fmla="*/ 23 h 47"/>
              <a:gd name="T10" fmla="*/ 6 w 24"/>
              <a:gd name="T11" fmla="*/ 23 h 47"/>
              <a:gd name="T12" fmla="*/ 8 w 24"/>
              <a:gd name="T13" fmla="*/ 47 h 47"/>
              <a:gd name="T14" fmla="*/ 16 w 24"/>
              <a:gd name="T15" fmla="*/ 47 h 47"/>
              <a:gd name="T16" fmla="*/ 18 w 24"/>
              <a:gd name="T17" fmla="*/ 23 h 47"/>
              <a:gd name="T18" fmla="*/ 24 w 24"/>
              <a:gd name="T19" fmla="*/ 23 h 47"/>
              <a:gd name="T20" fmla="*/ 24 w 24"/>
              <a:gd name="T21" fmla="*/ 2 h 47"/>
              <a:gd name="T22" fmla="*/ 18 w 24"/>
              <a:gd name="T23" fmla="*/ 0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47">
                <a:moveTo>
                  <a:pt x="18" y="0"/>
                </a:moveTo>
                <a:cubicBezTo>
                  <a:pt x="12" y="11"/>
                  <a:pt x="12" y="11"/>
                  <a:pt x="12" y="11"/>
                </a:cubicBezTo>
                <a:cubicBezTo>
                  <a:pt x="6" y="0"/>
                  <a:pt x="6" y="0"/>
                  <a:pt x="6" y="0"/>
                </a:cubicBezTo>
                <a:cubicBezTo>
                  <a:pt x="4" y="0"/>
                  <a:pt x="2" y="1"/>
                  <a:pt x="0" y="2"/>
                </a:cubicBezTo>
                <a:cubicBezTo>
                  <a:pt x="0" y="23"/>
                  <a:pt x="0" y="23"/>
                  <a:pt x="0" y="23"/>
                </a:cubicBezTo>
                <a:cubicBezTo>
                  <a:pt x="6" y="23"/>
                  <a:pt x="6" y="23"/>
                  <a:pt x="6" y="23"/>
                </a:cubicBezTo>
                <a:cubicBezTo>
                  <a:pt x="8" y="47"/>
                  <a:pt x="8" y="47"/>
                  <a:pt x="8" y="47"/>
                </a:cubicBezTo>
                <a:cubicBezTo>
                  <a:pt x="16" y="47"/>
                  <a:pt x="16" y="47"/>
                  <a:pt x="16" y="47"/>
                </a:cubicBezTo>
                <a:cubicBezTo>
                  <a:pt x="18" y="23"/>
                  <a:pt x="18" y="23"/>
                  <a:pt x="18" y="23"/>
                </a:cubicBezTo>
                <a:cubicBezTo>
                  <a:pt x="24" y="23"/>
                  <a:pt x="24" y="23"/>
                  <a:pt x="24" y="23"/>
                </a:cubicBezTo>
                <a:cubicBezTo>
                  <a:pt x="24" y="2"/>
                  <a:pt x="24" y="2"/>
                  <a:pt x="24" y="2"/>
                </a:cubicBezTo>
                <a:cubicBezTo>
                  <a:pt x="22" y="1"/>
                  <a:pt x="20" y="0"/>
                  <a:pt x="18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5" name="Freeform 118"/>
          <p:cNvSpPr>
            <a:spLocks/>
          </p:cNvSpPr>
          <p:nvPr/>
        </p:nvSpPr>
        <p:spPr bwMode="auto">
          <a:xfrm>
            <a:off x="7718425" y="4389438"/>
            <a:ext cx="358775" cy="365125"/>
          </a:xfrm>
          <a:custGeom>
            <a:avLst/>
            <a:gdLst>
              <a:gd name="T0" fmla="*/ 62 w 63"/>
              <a:gd name="T1" fmla="*/ 49 h 64"/>
              <a:gd name="T2" fmla="*/ 47 w 63"/>
              <a:gd name="T3" fmla="*/ 41 h 64"/>
              <a:gd name="T4" fmla="*/ 40 w 63"/>
              <a:gd name="T5" fmla="*/ 38 h 64"/>
              <a:gd name="T6" fmla="*/ 40 w 63"/>
              <a:gd name="T7" fmla="*/ 32 h 64"/>
              <a:gd name="T8" fmla="*/ 43 w 63"/>
              <a:gd name="T9" fmla="*/ 25 h 64"/>
              <a:gd name="T10" fmla="*/ 46 w 63"/>
              <a:gd name="T11" fmla="*/ 21 h 64"/>
              <a:gd name="T12" fmla="*/ 44 w 63"/>
              <a:gd name="T13" fmla="*/ 16 h 64"/>
              <a:gd name="T14" fmla="*/ 44 w 63"/>
              <a:gd name="T15" fmla="*/ 10 h 64"/>
              <a:gd name="T16" fmla="*/ 32 w 63"/>
              <a:gd name="T17" fmla="*/ 0 h 64"/>
              <a:gd name="T18" fmla="*/ 19 w 63"/>
              <a:gd name="T19" fmla="*/ 10 h 64"/>
              <a:gd name="T20" fmla="*/ 20 w 63"/>
              <a:gd name="T21" fmla="*/ 16 h 64"/>
              <a:gd name="T22" fmla="*/ 18 w 63"/>
              <a:gd name="T23" fmla="*/ 21 h 64"/>
              <a:gd name="T24" fmla="*/ 21 w 63"/>
              <a:gd name="T25" fmla="*/ 25 h 64"/>
              <a:gd name="T26" fmla="*/ 24 w 63"/>
              <a:gd name="T27" fmla="*/ 32 h 64"/>
              <a:gd name="T28" fmla="*/ 24 w 63"/>
              <a:gd name="T29" fmla="*/ 38 h 64"/>
              <a:gd name="T30" fmla="*/ 16 w 63"/>
              <a:gd name="T31" fmla="*/ 41 h 64"/>
              <a:gd name="T32" fmla="*/ 2 w 63"/>
              <a:gd name="T33" fmla="*/ 49 h 64"/>
              <a:gd name="T34" fmla="*/ 1 w 63"/>
              <a:gd name="T35" fmla="*/ 64 h 64"/>
              <a:gd name="T36" fmla="*/ 63 w 63"/>
              <a:gd name="T37" fmla="*/ 64 h 64"/>
              <a:gd name="T38" fmla="*/ 62 w 63"/>
              <a:gd name="T39" fmla="*/ 49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63" h="64">
                <a:moveTo>
                  <a:pt x="62" y="49"/>
                </a:moveTo>
                <a:cubicBezTo>
                  <a:pt x="60" y="46"/>
                  <a:pt x="54" y="44"/>
                  <a:pt x="47" y="41"/>
                </a:cubicBezTo>
                <a:cubicBezTo>
                  <a:pt x="41" y="39"/>
                  <a:pt x="40" y="38"/>
                  <a:pt x="40" y="38"/>
                </a:cubicBezTo>
                <a:cubicBezTo>
                  <a:pt x="40" y="32"/>
                  <a:pt x="40" y="32"/>
                  <a:pt x="40" y="32"/>
                </a:cubicBezTo>
                <a:cubicBezTo>
                  <a:pt x="40" y="32"/>
                  <a:pt x="42" y="30"/>
                  <a:pt x="43" y="25"/>
                </a:cubicBezTo>
                <a:cubicBezTo>
                  <a:pt x="44" y="25"/>
                  <a:pt x="46" y="22"/>
                  <a:pt x="46" y="21"/>
                </a:cubicBezTo>
                <a:cubicBezTo>
                  <a:pt x="46" y="20"/>
                  <a:pt x="46" y="16"/>
                  <a:pt x="44" y="16"/>
                </a:cubicBezTo>
                <a:cubicBezTo>
                  <a:pt x="44" y="14"/>
                  <a:pt x="44" y="11"/>
                  <a:pt x="44" y="10"/>
                </a:cubicBezTo>
                <a:cubicBezTo>
                  <a:pt x="44" y="5"/>
                  <a:pt x="39" y="0"/>
                  <a:pt x="32" y="0"/>
                </a:cubicBezTo>
                <a:cubicBezTo>
                  <a:pt x="25" y="0"/>
                  <a:pt x="20" y="5"/>
                  <a:pt x="19" y="10"/>
                </a:cubicBezTo>
                <a:cubicBezTo>
                  <a:pt x="19" y="11"/>
                  <a:pt x="20" y="14"/>
                  <a:pt x="20" y="16"/>
                </a:cubicBezTo>
                <a:cubicBezTo>
                  <a:pt x="18" y="16"/>
                  <a:pt x="18" y="20"/>
                  <a:pt x="18" y="21"/>
                </a:cubicBezTo>
                <a:cubicBezTo>
                  <a:pt x="18" y="22"/>
                  <a:pt x="20" y="25"/>
                  <a:pt x="21" y="25"/>
                </a:cubicBezTo>
                <a:cubicBezTo>
                  <a:pt x="22" y="30"/>
                  <a:pt x="24" y="32"/>
                  <a:pt x="24" y="32"/>
                </a:cubicBezTo>
                <a:cubicBezTo>
                  <a:pt x="24" y="38"/>
                  <a:pt x="24" y="38"/>
                  <a:pt x="24" y="38"/>
                </a:cubicBezTo>
                <a:cubicBezTo>
                  <a:pt x="24" y="38"/>
                  <a:pt x="23" y="39"/>
                  <a:pt x="16" y="41"/>
                </a:cubicBezTo>
                <a:cubicBezTo>
                  <a:pt x="10" y="44"/>
                  <a:pt x="4" y="46"/>
                  <a:pt x="2" y="49"/>
                </a:cubicBezTo>
                <a:cubicBezTo>
                  <a:pt x="0" y="51"/>
                  <a:pt x="1" y="64"/>
                  <a:pt x="1" y="64"/>
                </a:cubicBezTo>
                <a:cubicBezTo>
                  <a:pt x="63" y="64"/>
                  <a:pt x="63" y="64"/>
                  <a:pt x="63" y="64"/>
                </a:cubicBezTo>
                <a:cubicBezTo>
                  <a:pt x="63" y="64"/>
                  <a:pt x="63" y="51"/>
                  <a:pt x="62" y="49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0" name="Group 19"/>
          <p:cNvGrpSpPr/>
          <p:nvPr/>
        </p:nvGrpSpPr>
        <p:grpSpPr>
          <a:xfrm>
            <a:off x="9902825" y="4503738"/>
            <a:ext cx="365125" cy="250825"/>
            <a:chOff x="9902825" y="4503738"/>
            <a:chExt cx="365125" cy="250825"/>
          </a:xfrm>
        </p:grpSpPr>
        <p:sp>
          <p:nvSpPr>
            <p:cNvPr id="136" name="Freeform 119"/>
            <p:cNvSpPr>
              <a:spLocks/>
            </p:cNvSpPr>
            <p:nvPr/>
          </p:nvSpPr>
          <p:spPr bwMode="auto">
            <a:xfrm>
              <a:off x="9948863" y="4549776"/>
              <a:ext cx="107950" cy="95250"/>
            </a:xfrm>
            <a:custGeom>
              <a:avLst/>
              <a:gdLst>
                <a:gd name="T0" fmla="*/ 18 w 19"/>
                <a:gd name="T1" fmla="*/ 17 h 17"/>
                <a:gd name="T2" fmla="*/ 18 w 19"/>
                <a:gd name="T3" fmla="*/ 14 h 17"/>
                <a:gd name="T4" fmla="*/ 14 w 19"/>
                <a:gd name="T5" fmla="*/ 12 h 17"/>
                <a:gd name="T6" fmla="*/ 12 w 19"/>
                <a:gd name="T7" fmla="*/ 11 h 17"/>
                <a:gd name="T8" fmla="*/ 12 w 19"/>
                <a:gd name="T9" fmla="*/ 9 h 17"/>
                <a:gd name="T10" fmla="*/ 12 w 19"/>
                <a:gd name="T11" fmla="*/ 7 h 17"/>
                <a:gd name="T12" fmla="*/ 13 w 19"/>
                <a:gd name="T13" fmla="*/ 6 h 17"/>
                <a:gd name="T14" fmla="*/ 13 w 19"/>
                <a:gd name="T15" fmla="*/ 5 h 17"/>
                <a:gd name="T16" fmla="*/ 13 w 19"/>
                <a:gd name="T17" fmla="*/ 3 h 17"/>
                <a:gd name="T18" fmla="*/ 9 w 19"/>
                <a:gd name="T19" fmla="*/ 0 h 17"/>
                <a:gd name="T20" fmla="*/ 6 w 19"/>
                <a:gd name="T21" fmla="*/ 3 h 17"/>
                <a:gd name="T22" fmla="*/ 6 w 19"/>
                <a:gd name="T23" fmla="*/ 5 h 17"/>
                <a:gd name="T24" fmla="*/ 5 w 19"/>
                <a:gd name="T25" fmla="*/ 6 h 17"/>
                <a:gd name="T26" fmla="*/ 6 w 19"/>
                <a:gd name="T27" fmla="*/ 7 h 17"/>
                <a:gd name="T28" fmla="*/ 7 w 19"/>
                <a:gd name="T29" fmla="*/ 9 h 17"/>
                <a:gd name="T30" fmla="*/ 7 w 19"/>
                <a:gd name="T31" fmla="*/ 11 h 17"/>
                <a:gd name="T32" fmla="*/ 5 w 19"/>
                <a:gd name="T33" fmla="*/ 12 h 17"/>
                <a:gd name="T34" fmla="*/ 0 w 19"/>
                <a:gd name="T35" fmla="*/ 14 h 17"/>
                <a:gd name="T36" fmla="*/ 0 w 19"/>
                <a:gd name="T37" fmla="*/ 17 h 17"/>
                <a:gd name="T38" fmla="*/ 18 w 19"/>
                <a:gd name="T39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9" h="17">
                  <a:moveTo>
                    <a:pt x="18" y="17"/>
                  </a:moveTo>
                  <a:cubicBezTo>
                    <a:pt x="18" y="17"/>
                    <a:pt x="19" y="15"/>
                    <a:pt x="18" y="14"/>
                  </a:cubicBezTo>
                  <a:cubicBezTo>
                    <a:pt x="18" y="14"/>
                    <a:pt x="16" y="13"/>
                    <a:pt x="14" y="12"/>
                  </a:cubicBezTo>
                  <a:cubicBezTo>
                    <a:pt x="12" y="11"/>
                    <a:pt x="12" y="11"/>
                    <a:pt x="12" y="11"/>
                  </a:cubicBezTo>
                  <a:cubicBezTo>
                    <a:pt x="12" y="9"/>
                    <a:pt x="12" y="9"/>
                    <a:pt x="12" y="9"/>
                  </a:cubicBezTo>
                  <a:cubicBezTo>
                    <a:pt x="12" y="9"/>
                    <a:pt x="12" y="9"/>
                    <a:pt x="12" y="7"/>
                  </a:cubicBezTo>
                  <a:cubicBezTo>
                    <a:pt x="13" y="7"/>
                    <a:pt x="13" y="7"/>
                    <a:pt x="13" y="6"/>
                  </a:cubicBezTo>
                  <a:cubicBezTo>
                    <a:pt x="13" y="6"/>
                    <a:pt x="13" y="5"/>
                    <a:pt x="13" y="5"/>
                  </a:cubicBezTo>
                  <a:cubicBezTo>
                    <a:pt x="13" y="4"/>
                    <a:pt x="13" y="3"/>
                    <a:pt x="13" y="3"/>
                  </a:cubicBezTo>
                  <a:cubicBezTo>
                    <a:pt x="13" y="1"/>
                    <a:pt x="11" y="0"/>
                    <a:pt x="9" y="0"/>
                  </a:cubicBezTo>
                  <a:cubicBezTo>
                    <a:pt x="7" y="0"/>
                    <a:pt x="6" y="1"/>
                    <a:pt x="6" y="3"/>
                  </a:cubicBezTo>
                  <a:cubicBezTo>
                    <a:pt x="6" y="3"/>
                    <a:pt x="6" y="4"/>
                    <a:pt x="6" y="5"/>
                  </a:cubicBezTo>
                  <a:cubicBezTo>
                    <a:pt x="5" y="5"/>
                    <a:pt x="5" y="6"/>
                    <a:pt x="5" y="6"/>
                  </a:cubicBezTo>
                  <a:cubicBezTo>
                    <a:pt x="5" y="7"/>
                    <a:pt x="6" y="7"/>
                    <a:pt x="6" y="7"/>
                  </a:cubicBezTo>
                  <a:cubicBezTo>
                    <a:pt x="6" y="9"/>
                    <a:pt x="7" y="9"/>
                    <a:pt x="7" y="9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7" y="11"/>
                    <a:pt x="6" y="11"/>
                    <a:pt x="5" y="12"/>
                  </a:cubicBezTo>
                  <a:cubicBezTo>
                    <a:pt x="3" y="13"/>
                    <a:pt x="1" y="14"/>
                    <a:pt x="0" y="14"/>
                  </a:cubicBezTo>
                  <a:cubicBezTo>
                    <a:pt x="0" y="15"/>
                    <a:pt x="0" y="17"/>
                    <a:pt x="0" y="17"/>
                  </a:cubicBezTo>
                  <a:lnTo>
                    <a:pt x="18" y="17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7" name="Rectangle 120"/>
            <p:cNvSpPr>
              <a:spLocks noChangeArrowheads="1"/>
            </p:cNvSpPr>
            <p:nvPr/>
          </p:nvSpPr>
          <p:spPr bwMode="auto">
            <a:xfrm>
              <a:off x="10085388" y="4549776"/>
              <a:ext cx="90487" cy="22225"/>
            </a:xfrm>
            <a:prstGeom prst="rect">
              <a:avLst/>
            </a:pr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8" name="Rectangle 121"/>
            <p:cNvSpPr>
              <a:spLocks noChangeArrowheads="1"/>
            </p:cNvSpPr>
            <p:nvPr/>
          </p:nvSpPr>
          <p:spPr bwMode="auto">
            <a:xfrm>
              <a:off x="10085388" y="4594226"/>
              <a:ext cx="136525" cy="23813"/>
            </a:xfrm>
            <a:prstGeom prst="rect">
              <a:avLst/>
            </a:pr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9" name="Rectangle 122"/>
            <p:cNvSpPr>
              <a:spLocks noChangeArrowheads="1"/>
            </p:cNvSpPr>
            <p:nvPr/>
          </p:nvSpPr>
          <p:spPr bwMode="auto">
            <a:xfrm>
              <a:off x="10085388" y="4640263"/>
              <a:ext cx="114300" cy="22225"/>
            </a:xfrm>
            <a:prstGeom prst="rect">
              <a:avLst/>
            </a:pr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0" name="Freeform 123"/>
            <p:cNvSpPr>
              <a:spLocks noEditPoints="1"/>
            </p:cNvSpPr>
            <p:nvPr/>
          </p:nvSpPr>
          <p:spPr bwMode="auto">
            <a:xfrm>
              <a:off x="9902825" y="4503738"/>
              <a:ext cx="365125" cy="250825"/>
            </a:xfrm>
            <a:custGeom>
              <a:avLst/>
              <a:gdLst>
                <a:gd name="T0" fmla="*/ 0 w 64"/>
                <a:gd name="T1" fmla="*/ 0 h 44"/>
                <a:gd name="T2" fmla="*/ 0 w 64"/>
                <a:gd name="T3" fmla="*/ 44 h 44"/>
                <a:gd name="T4" fmla="*/ 64 w 64"/>
                <a:gd name="T5" fmla="*/ 44 h 44"/>
                <a:gd name="T6" fmla="*/ 64 w 64"/>
                <a:gd name="T7" fmla="*/ 0 h 44"/>
                <a:gd name="T8" fmla="*/ 0 w 64"/>
                <a:gd name="T9" fmla="*/ 0 h 44"/>
                <a:gd name="T10" fmla="*/ 60 w 64"/>
                <a:gd name="T11" fmla="*/ 40 h 44"/>
                <a:gd name="T12" fmla="*/ 52 w 64"/>
                <a:gd name="T13" fmla="*/ 40 h 44"/>
                <a:gd name="T14" fmla="*/ 52 w 64"/>
                <a:gd name="T15" fmla="*/ 38 h 44"/>
                <a:gd name="T16" fmla="*/ 46 w 64"/>
                <a:gd name="T17" fmla="*/ 32 h 44"/>
                <a:gd name="T18" fmla="*/ 40 w 64"/>
                <a:gd name="T19" fmla="*/ 38 h 44"/>
                <a:gd name="T20" fmla="*/ 40 w 64"/>
                <a:gd name="T21" fmla="*/ 40 h 44"/>
                <a:gd name="T22" fmla="*/ 24 w 64"/>
                <a:gd name="T23" fmla="*/ 40 h 44"/>
                <a:gd name="T24" fmla="*/ 24 w 64"/>
                <a:gd name="T25" fmla="*/ 38 h 44"/>
                <a:gd name="T26" fmla="*/ 18 w 64"/>
                <a:gd name="T27" fmla="*/ 32 h 44"/>
                <a:gd name="T28" fmla="*/ 12 w 64"/>
                <a:gd name="T29" fmla="*/ 38 h 44"/>
                <a:gd name="T30" fmla="*/ 12 w 64"/>
                <a:gd name="T31" fmla="*/ 40 h 44"/>
                <a:gd name="T32" fmla="*/ 4 w 64"/>
                <a:gd name="T33" fmla="*/ 40 h 44"/>
                <a:gd name="T34" fmla="*/ 4 w 64"/>
                <a:gd name="T35" fmla="*/ 4 h 44"/>
                <a:gd name="T36" fmla="*/ 60 w 64"/>
                <a:gd name="T37" fmla="*/ 4 h 44"/>
                <a:gd name="T38" fmla="*/ 60 w 64"/>
                <a:gd name="T39" fmla="*/ 40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4" h="44">
                  <a:moveTo>
                    <a:pt x="0" y="0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64" y="44"/>
                    <a:pt x="64" y="44"/>
                    <a:pt x="64" y="44"/>
                  </a:cubicBezTo>
                  <a:cubicBezTo>
                    <a:pt x="64" y="0"/>
                    <a:pt x="64" y="0"/>
                    <a:pt x="64" y="0"/>
                  </a:cubicBezTo>
                  <a:lnTo>
                    <a:pt x="0" y="0"/>
                  </a:lnTo>
                  <a:close/>
                  <a:moveTo>
                    <a:pt x="60" y="40"/>
                  </a:moveTo>
                  <a:cubicBezTo>
                    <a:pt x="52" y="40"/>
                    <a:pt x="52" y="40"/>
                    <a:pt x="52" y="40"/>
                  </a:cubicBezTo>
                  <a:cubicBezTo>
                    <a:pt x="52" y="39"/>
                    <a:pt x="52" y="39"/>
                    <a:pt x="52" y="38"/>
                  </a:cubicBezTo>
                  <a:cubicBezTo>
                    <a:pt x="52" y="35"/>
                    <a:pt x="49" y="32"/>
                    <a:pt x="46" y="32"/>
                  </a:cubicBezTo>
                  <a:cubicBezTo>
                    <a:pt x="43" y="32"/>
                    <a:pt x="40" y="35"/>
                    <a:pt x="40" y="38"/>
                  </a:cubicBezTo>
                  <a:cubicBezTo>
                    <a:pt x="40" y="39"/>
                    <a:pt x="40" y="39"/>
                    <a:pt x="40" y="40"/>
                  </a:cubicBezTo>
                  <a:cubicBezTo>
                    <a:pt x="24" y="40"/>
                    <a:pt x="24" y="40"/>
                    <a:pt x="24" y="40"/>
                  </a:cubicBezTo>
                  <a:cubicBezTo>
                    <a:pt x="24" y="39"/>
                    <a:pt x="24" y="39"/>
                    <a:pt x="24" y="38"/>
                  </a:cubicBezTo>
                  <a:cubicBezTo>
                    <a:pt x="24" y="35"/>
                    <a:pt x="21" y="32"/>
                    <a:pt x="18" y="32"/>
                  </a:cubicBezTo>
                  <a:cubicBezTo>
                    <a:pt x="15" y="32"/>
                    <a:pt x="12" y="35"/>
                    <a:pt x="12" y="38"/>
                  </a:cubicBezTo>
                  <a:cubicBezTo>
                    <a:pt x="12" y="39"/>
                    <a:pt x="12" y="39"/>
                    <a:pt x="12" y="40"/>
                  </a:cubicBezTo>
                  <a:cubicBezTo>
                    <a:pt x="4" y="40"/>
                    <a:pt x="4" y="40"/>
                    <a:pt x="4" y="40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60" y="4"/>
                    <a:pt x="60" y="4"/>
                    <a:pt x="60" y="4"/>
                  </a:cubicBezTo>
                  <a:lnTo>
                    <a:pt x="60" y="40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41" name="Freeform 124"/>
          <p:cNvSpPr>
            <a:spLocks noEditPoints="1"/>
          </p:cNvSpPr>
          <p:nvPr/>
        </p:nvSpPr>
        <p:spPr bwMode="auto">
          <a:xfrm>
            <a:off x="6983413" y="5118101"/>
            <a:ext cx="365125" cy="204788"/>
          </a:xfrm>
          <a:custGeom>
            <a:avLst/>
            <a:gdLst>
              <a:gd name="T0" fmla="*/ 60 w 64"/>
              <a:gd name="T1" fmla="*/ 0 h 36"/>
              <a:gd name="T2" fmla="*/ 4 w 64"/>
              <a:gd name="T3" fmla="*/ 0 h 36"/>
              <a:gd name="T4" fmla="*/ 0 w 64"/>
              <a:gd name="T5" fmla="*/ 4 h 36"/>
              <a:gd name="T6" fmla="*/ 0 w 64"/>
              <a:gd name="T7" fmla="*/ 32 h 36"/>
              <a:gd name="T8" fmla="*/ 4 w 64"/>
              <a:gd name="T9" fmla="*/ 36 h 36"/>
              <a:gd name="T10" fmla="*/ 60 w 64"/>
              <a:gd name="T11" fmla="*/ 36 h 36"/>
              <a:gd name="T12" fmla="*/ 64 w 64"/>
              <a:gd name="T13" fmla="*/ 32 h 36"/>
              <a:gd name="T14" fmla="*/ 64 w 64"/>
              <a:gd name="T15" fmla="*/ 4 h 36"/>
              <a:gd name="T16" fmla="*/ 60 w 64"/>
              <a:gd name="T17" fmla="*/ 0 h 36"/>
              <a:gd name="T18" fmla="*/ 24 w 64"/>
              <a:gd name="T19" fmla="*/ 28 h 36"/>
              <a:gd name="T20" fmla="*/ 20 w 64"/>
              <a:gd name="T21" fmla="*/ 28 h 36"/>
              <a:gd name="T22" fmla="*/ 12 w 64"/>
              <a:gd name="T23" fmla="*/ 15 h 36"/>
              <a:gd name="T24" fmla="*/ 12 w 64"/>
              <a:gd name="T25" fmla="*/ 28 h 36"/>
              <a:gd name="T26" fmla="*/ 8 w 64"/>
              <a:gd name="T27" fmla="*/ 28 h 36"/>
              <a:gd name="T28" fmla="*/ 8 w 64"/>
              <a:gd name="T29" fmla="*/ 8 h 36"/>
              <a:gd name="T30" fmla="*/ 12 w 64"/>
              <a:gd name="T31" fmla="*/ 8 h 36"/>
              <a:gd name="T32" fmla="*/ 20 w 64"/>
              <a:gd name="T33" fmla="*/ 21 h 36"/>
              <a:gd name="T34" fmla="*/ 20 w 64"/>
              <a:gd name="T35" fmla="*/ 8 h 36"/>
              <a:gd name="T36" fmla="*/ 24 w 64"/>
              <a:gd name="T37" fmla="*/ 8 h 36"/>
              <a:gd name="T38" fmla="*/ 24 w 64"/>
              <a:gd name="T39" fmla="*/ 28 h 36"/>
              <a:gd name="T40" fmla="*/ 36 w 64"/>
              <a:gd name="T41" fmla="*/ 12 h 36"/>
              <a:gd name="T42" fmla="*/ 32 w 64"/>
              <a:gd name="T43" fmla="*/ 12 h 36"/>
              <a:gd name="T44" fmla="*/ 32 w 64"/>
              <a:gd name="T45" fmla="*/ 16 h 36"/>
              <a:gd name="T46" fmla="*/ 36 w 64"/>
              <a:gd name="T47" fmla="*/ 16 h 36"/>
              <a:gd name="T48" fmla="*/ 36 w 64"/>
              <a:gd name="T49" fmla="*/ 20 h 36"/>
              <a:gd name="T50" fmla="*/ 32 w 64"/>
              <a:gd name="T51" fmla="*/ 20 h 36"/>
              <a:gd name="T52" fmla="*/ 32 w 64"/>
              <a:gd name="T53" fmla="*/ 24 h 36"/>
              <a:gd name="T54" fmla="*/ 36 w 64"/>
              <a:gd name="T55" fmla="*/ 24 h 36"/>
              <a:gd name="T56" fmla="*/ 36 w 64"/>
              <a:gd name="T57" fmla="*/ 28 h 36"/>
              <a:gd name="T58" fmla="*/ 28 w 64"/>
              <a:gd name="T59" fmla="*/ 28 h 36"/>
              <a:gd name="T60" fmla="*/ 28 w 64"/>
              <a:gd name="T61" fmla="*/ 8 h 36"/>
              <a:gd name="T62" fmla="*/ 36 w 64"/>
              <a:gd name="T63" fmla="*/ 8 h 36"/>
              <a:gd name="T64" fmla="*/ 36 w 64"/>
              <a:gd name="T65" fmla="*/ 12 h 36"/>
              <a:gd name="T66" fmla="*/ 56 w 64"/>
              <a:gd name="T67" fmla="*/ 28 h 36"/>
              <a:gd name="T68" fmla="*/ 52 w 64"/>
              <a:gd name="T69" fmla="*/ 28 h 36"/>
              <a:gd name="T70" fmla="*/ 48 w 64"/>
              <a:gd name="T71" fmla="*/ 20 h 36"/>
              <a:gd name="T72" fmla="*/ 44 w 64"/>
              <a:gd name="T73" fmla="*/ 28 h 36"/>
              <a:gd name="T74" fmla="*/ 40 w 64"/>
              <a:gd name="T75" fmla="*/ 28 h 36"/>
              <a:gd name="T76" fmla="*/ 40 w 64"/>
              <a:gd name="T77" fmla="*/ 8 h 36"/>
              <a:gd name="T78" fmla="*/ 44 w 64"/>
              <a:gd name="T79" fmla="*/ 8 h 36"/>
              <a:gd name="T80" fmla="*/ 44 w 64"/>
              <a:gd name="T81" fmla="*/ 20 h 36"/>
              <a:gd name="T82" fmla="*/ 48 w 64"/>
              <a:gd name="T83" fmla="*/ 12 h 36"/>
              <a:gd name="T84" fmla="*/ 52 w 64"/>
              <a:gd name="T85" fmla="*/ 20 h 36"/>
              <a:gd name="T86" fmla="*/ 52 w 64"/>
              <a:gd name="T87" fmla="*/ 8 h 36"/>
              <a:gd name="T88" fmla="*/ 56 w 64"/>
              <a:gd name="T89" fmla="*/ 8 h 36"/>
              <a:gd name="T90" fmla="*/ 56 w 64"/>
              <a:gd name="T91" fmla="*/ 28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64" h="36">
                <a:moveTo>
                  <a:pt x="60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4"/>
                  <a:pt x="2" y="36"/>
                  <a:pt x="4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2" y="36"/>
                  <a:pt x="64" y="34"/>
                  <a:pt x="64" y="32"/>
                </a:cubicBezTo>
                <a:cubicBezTo>
                  <a:pt x="64" y="4"/>
                  <a:pt x="64" y="4"/>
                  <a:pt x="64" y="4"/>
                </a:cubicBezTo>
                <a:cubicBezTo>
                  <a:pt x="64" y="2"/>
                  <a:pt x="62" y="0"/>
                  <a:pt x="60" y="0"/>
                </a:cubicBezTo>
                <a:close/>
                <a:moveTo>
                  <a:pt x="24" y="28"/>
                </a:moveTo>
                <a:cubicBezTo>
                  <a:pt x="20" y="28"/>
                  <a:pt x="20" y="28"/>
                  <a:pt x="20" y="28"/>
                </a:cubicBezTo>
                <a:cubicBezTo>
                  <a:pt x="12" y="15"/>
                  <a:pt x="12" y="15"/>
                  <a:pt x="12" y="15"/>
                </a:cubicBezTo>
                <a:cubicBezTo>
                  <a:pt x="12" y="28"/>
                  <a:pt x="12" y="28"/>
                  <a:pt x="12" y="28"/>
                </a:cubicBezTo>
                <a:cubicBezTo>
                  <a:pt x="8" y="28"/>
                  <a:pt x="8" y="28"/>
                  <a:pt x="8" y="28"/>
                </a:cubicBezTo>
                <a:cubicBezTo>
                  <a:pt x="8" y="8"/>
                  <a:pt x="8" y="8"/>
                  <a:pt x="8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20" y="21"/>
                  <a:pt x="20" y="21"/>
                  <a:pt x="20" y="21"/>
                </a:cubicBezTo>
                <a:cubicBezTo>
                  <a:pt x="20" y="8"/>
                  <a:pt x="20" y="8"/>
                  <a:pt x="20" y="8"/>
                </a:cubicBezTo>
                <a:cubicBezTo>
                  <a:pt x="24" y="8"/>
                  <a:pt x="24" y="8"/>
                  <a:pt x="24" y="8"/>
                </a:cubicBezTo>
                <a:lnTo>
                  <a:pt x="24" y="28"/>
                </a:lnTo>
                <a:close/>
                <a:moveTo>
                  <a:pt x="36" y="12"/>
                </a:moveTo>
                <a:cubicBezTo>
                  <a:pt x="32" y="12"/>
                  <a:pt x="32" y="12"/>
                  <a:pt x="32" y="12"/>
                </a:cubicBezTo>
                <a:cubicBezTo>
                  <a:pt x="32" y="16"/>
                  <a:pt x="32" y="16"/>
                  <a:pt x="32" y="16"/>
                </a:cubicBezTo>
                <a:cubicBezTo>
                  <a:pt x="36" y="16"/>
                  <a:pt x="36" y="16"/>
                  <a:pt x="36" y="16"/>
                </a:cubicBezTo>
                <a:cubicBezTo>
                  <a:pt x="36" y="20"/>
                  <a:pt x="36" y="20"/>
                  <a:pt x="36" y="20"/>
                </a:cubicBezTo>
                <a:cubicBezTo>
                  <a:pt x="32" y="20"/>
                  <a:pt x="32" y="20"/>
                  <a:pt x="32" y="20"/>
                </a:cubicBezTo>
                <a:cubicBezTo>
                  <a:pt x="32" y="24"/>
                  <a:pt x="32" y="24"/>
                  <a:pt x="32" y="24"/>
                </a:cubicBezTo>
                <a:cubicBezTo>
                  <a:pt x="36" y="24"/>
                  <a:pt x="36" y="24"/>
                  <a:pt x="36" y="24"/>
                </a:cubicBezTo>
                <a:cubicBezTo>
                  <a:pt x="36" y="28"/>
                  <a:pt x="36" y="28"/>
                  <a:pt x="36" y="28"/>
                </a:cubicBezTo>
                <a:cubicBezTo>
                  <a:pt x="28" y="28"/>
                  <a:pt x="28" y="28"/>
                  <a:pt x="28" y="28"/>
                </a:cubicBezTo>
                <a:cubicBezTo>
                  <a:pt x="28" y="8"/>
                  <a:pt x="28" y="8"/>
                  <a:pt x="28" y="8"/>
                </a:cubicBezTo>
                <a:cubicBezTo>
                  <a:pt x="36" y="8"/>
                  <a:pt x="36" y="8"/>
                  <a:pt x="36" y="8"/>
                </a:cubicBezTo>
                <a:lnTo>
                  <a:pt x="36" y="12"/>
                </a:lnTo>
                <a:close/>
                <a:moveTo>
                  <a:pt x="56" y="28"/>
                </a:moveTo>
                <a:cubicBezTo>
                  <a:pt x="52" y="28"/>
                  <a:pt x="52" y="28"/>
                  <a:pt x="52" y="28"/>
                </a:cubicBezTo>
                <a:cubicBezTo>
                  <a:pt x="48" y="20"/>
                  <a:pt x="48" y="20"/>
                  <a:pt x="48" y="20"/>
                </a:cubicBezTo>
                <a:cubicBezTo>
                  <a:pt x="44" y="28"/>
                  <a:pt x="44" y="28"/>
                  <a:pt x="44" y="28"/>
                </a:cubicBezTo>
                <a:cubicBezTo>
                  <a:pt x="40" y="28"/>
                  <a:pt x="40" y="28"/>
                  <a:pt x="40" y="28"/>
                </a:cubicBezTo>
                <a:cubicBezTo>
                  <a:pt x="40" y="8"/>
                  <a:pt x="40" y="8"/>
                  <a:pt x="40" y="8"/>
                </a:cubicBezTo>
                <a:cubicBezTo>
                  <a:pt x="44" y="8"/>
                  <a:pt x="44" y="8"/>
                  <a:pt x="44" y="8"/>
                </a:cubicBezTo>
                <a:cubicBezTo>
                  <a:pt x="44" y="20"/>
                  <a:pt x="44" y="20"/>
                  <a:pt x="44" y="20"/>
                </a:cubicBezTo>
                <a:cubicBezTo>
                  <a:pt x="48" y="12"/>
                  <a:pt x="48" y="12"/>
                  <a:pt x="48" y="12"/>
                </a:cubicBezTo>
                <a:cubicBezTo>
                  <a:pt x="52" y="20"/>
                  <a:pt x="52" y="20"/>
                  <a:pt x="52" y="20"/>
                </a:cubicBezTo>
                <a:cubicBezTo>
                  <a:pt x="52" y="8"/>
                  <a:pt x="52" y="8"/>
                  <a:pt x="52" y="8"/>
                </a:cubicBezTo>
                <a:cubicBezTo>
                  <a:pt x="56" y="8"/>
                  <a:pt x="56" y="8"/>
                  <a:pt x="56" y="8"/>
                </a:cubicBezTo>
                <a:lnTo>
                  <a:pt x="56" y="2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2" name="Freeform 125"/>
          <p:cNvSpPr>
            <a:spLocks noEditPoints="1"/>
          </p:cNvSpPr>
          <p:nvPr/>
        </p:nvSpPr>
        <p:spPr bwMode="auto">
          <a:xfrm>
            <a:off x="7712075" y="5208588"/>
            <a:ext cx="365125" cy="274638"/>
          </a:xfrm>
          <a:custGeom>
            <a:avLst/>
            <a:gdLst>
              <a:gd name="T0" fmla="*/ 56 w 64"/>
              <a:gd name="T1" fmla="*/ 0 h 48"/>
              <a:gd name="T2" fmla="*/ 8 w 64"/>
              <a:gd name="T3" fmla="*/ 0 h 48"/>
              <a:gd name="T4" fmla="*/ 0 w 64"/>
              <a:gd name="T5" fmla="*/ 8 h 48"/>
              <a:gd name="T6" fmla="*/ 0 w 64"/>
              <a:gd name="T7" fmla="*/ 40 h 48"/>
              <a:gd name="T8" fmla="*/ 8 w 64"/>
              <a:gd name="T9" fmla="*/ 48 h 48"/>
              <a:gd name="T10" fmla="*/ 56 w 64"/>
              <a:gd name="T11" fmla="*/ 48 h 48"/>
              <a:gd name="T12" fmla="*/ 64 w 64"/>
              <a:gd name="T13" fmla="*/ 40 h 48"/>
              <a:gd name="T14" fmla="*/ 64 w 64"/>
              <a:gd name="T15" fmla="*/ 8 h 48"/>
              <a:gd name="T16" fmla="*/ 56 w 64"/>
              <a:gd name="T17" fmla="*/ 0 h 48"/>
              <a:gd name="T18" fmla="*/ 60 w 64"/>
              <a:gd name="T19" fmla="*/ 40 h 48"/>
              <a:gd name="T20" fmla="*/ 56 w 64"/>
              <a:gd name="T21" fmla="*/ 44 h 48"/>
              <a:gd name="T22" fmla="*/ 8 w 64"/>
              <a:gd name="T23" fmla="*/ 44 h 48"/>
              <a:gd name="T24" fmla="*/ 4 w 64"/>
              <a:gd name="T25" fmla="*/ 40 h 48"/>
              <a:gd name="T26" fmla="*/ 4 w 64"/>
              <a:gd name="T27" fmla="*/ 20 h 48"/>
              <a:gd name="T28" fmla="*/ 60 w 64"/>
              <a:gd name="T29" fmla="*/ 20 h 48"/>
              <a:gd name="T30" fmla="*/ 60 w 64"/>
              <a:gd name="T31" fmla="*/ 40 h 48"/>
              <a:gd name="T32" fmla="*/ 60 w 64"/>
              <a:gd name="T33" fmla="*/ 12 h 48"/>
              <a:gd name="T34" fmla="*/ 4 w 64"/>
              <a:gd name="T35" fmla="*/ 12 h 48"/>
              <a:gd name="T36" fmla="*/ 4 w 64"/>
              <a:gd name="T37" fmla="*/ 8 h 48"/>
              <a:gd name="T38" fmla="*/ 8 w 64"/>
              <a:gd name="T39" fmla="*/ 4 h 48"/>
              <a:gd name="T40" fmla="*/ 56 w 64"/>
              <a:gd name="T41" fmla="*/ 4 h 48"/>
              <a:gd name="T42" fmla="*/ 60 w 64"/>
              <a:gd name="T43" fmla="*/ 8 h 48"/>
              <a:gd name="T44" fmla="*/ 60 w 64"/>
              <a:gd name="T45" fmla="*/ 12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4" h="48">
                <a:moveTo>
                  <a:pt x="56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4"/>
                  <a:pt x="4" y="48"/>
                  <a:pt x="8" y="48"/>
                </a:cubicBezTo>
                <a:cubicBezTo>
                  <a:pt x="56" y="48"/>
                  <a:pt x="56" y="48"/>
                  <a:pt x="56" y="48"/>
                </a:cubicBezTo>
                <a:cubicBezTo>
                  <a:pt x="60" y="48"/>
                  <a:pt x="64" y="44"/>
                  <a:pt x="64" y="40"/>
                </a:cubicBezTo>
                <a:cubicBezTo>
                  <a:pt x="64" y="8"/>
                  <a:pt x="64" y="8"/>
                  <a:pt x="64" y="8"/>
                </a:cubicBezTo>
                <a:cubicBezTo>
                  <a:pt x="64" y="4"/>
                  <a:pt x="60" y="0"/>
                  <a:pt x="56" y="0"/>
                </a:cubicBezTo>
                <a:close/>
                <a:moveTo>
                  <a:pt x="60" y="40"/>
                </a:moveTo>
                <a:cubicBezTo>
                  <a:pt x="60" y="42"/>
                  <a:pt x="58" y="44"/>
                  <a:pt x="56" y="44"/>
                </a:cubicBezTo>
                <a:cubicBezTo>
                  <a:pt x="8" y="44"/>
                  <a:pt x="8" y="44"/>
                  <a:pt x="8" y="44"/>
                </a:cubicBezTo>
                <a:cubicBezTo>
                  <a:pt x="6" y="44"/>
                  <a:pt x="4" y="42"/>
                  <a:pt x="4" y="40"/>
                </a:cubicBezTo>
                <a:cubicBezTo>
                  <a:pt x="4" y="20"/>
                  <a:pt x="4" y="20"/>
                  <a:pt x="4" y="20"/>
                </a:cubicBezTo>
                <a:cubicBezTo>
                  <a:pt x="60" y="20"/>
                  <a:pt x="60" y="20"/>
                  <a:pt x="60" y="20"/>
                </a:cubicBezTo>
                <a:lnTo>
                  <a:pt x="60" y="40"/>
                </a:lnTo>
                <a:close/>
                <a:moveTo>
                  <a:pt x="60" y="12"/>
                </a:moveTo>
                <a:cubicBezTo>
                  <a:pt x="4" y="12"/>
                  <a:pt x="4" y="12"/>
                  <a:pt x="4" y="12"/>
                </a:cubicBezTo>
                <a:cubicBezTo>
                  <a:pt x="4" y="8"/>
                  <a:pt x="4" y="8"/>
                  <a:pt x="4" y="8"/>
                </a:cubicBezTo>
                <a:cubicBezTo>
                  <a:pt x="4" y="6"/>
                  <a:pt x="6" y="4"/>
                  <a:pt x="8" y="4"/>
                </a:cubicBezTo>
                <a:cubicBezTo>
                  <a:pt x="56" y="4"/>
                  <a:pt x="56" y="4"/>
                  <a:pt x="56" y="4"/>
                </a:cubicBezTo>
                <a:cubicBezTo>
                  <a:pt x="58" y="4"/>
                  <a:pt x="60" y="6"/>
                  <a:pt x="60" y="8"/>
                </a:cubicBezTo>
                <a:lnTo>
                  <a:pt x="60" y="1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3" name="Rectangle 126"/>
          <p:cNvSpPr>
            <a:spLocks noChangeArrowheads="1"/>
          </p:cNvSpPr>
          <p:nvPr/>
        </p:nvSpPr>
        <p:spPr bwMode="auto">
          <a:xfrm>
            <a:off x="7758113" y="5346701"/>
            <a:ext cx="136525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4" name="Rectangle 127"/>
          <p:cNvSpPr>
            <a:spLocks noChangeArrowheads="1"/>
          </p:cNvSpPr>
          <p:nvPr/>
        </p:nvSpPr>
        <p:spPr bwMode="auto">
          <a:xfrm>
            <a:off x="7758113" y="5391151"/>
            <a:ext cx="46037" cy="2381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5" name="Rectangle 128"/>
          <p:cNvSpPr>
            <a:spLocks noChangeArrowheads="1"/>
          </p:cNvSpPr>
          <p:nvPr/>
        </p:nvSpPr>
        <p:spPr bwMode="auto">
          <a:xfrm>
            <a:off x="7962900" y="5346701"/>
            <a:ext cx="69850" cy="44450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3" name="Group 2"/>
          <p:cNvGrpSpPr/>
          <p:nvPr/>
        </p:nvGrpSpPr>
        <p:grpSpPr>
          <a:xfrm>
            <a:off x="8442325" y="5164138"/>
            <a:ext cx="365125" cy="319088"/>
            <a:chOff x="8442325" y="5164138"/>
            <a:chExt cx="365125" cy="319088"/>
          </a:xfrm>
        </p:grpSpPr>
        <p:sp>
          <p:nvSpPr>
            <p:cNvPr id="146" name="Oval 129"/>
            <p:cNvSpPr>
              <a:spLocks noChangeArrowheads="1"/>
            </p:cNvSpPr>
            <p:nvPr/>
          </p:nvSpPr>
          <p:spPr bwMode="auto">
            <a:xfrm>
              <a:off x="8488363" y="5391151"/>
              <a:ext cx="90487" cy="92075"/>
            </a:xfrm>
            <a:prstGeom prst="ellipse">
              <a:avLst/>
            </a:pr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7" name="Oval 130"/>
            <p:cNvSpPr>
              <a:spLocks noChangeArrowheads="1"/>
            </p:cNvSpPr>
            <p:nvPr/>
          </p:nvSpPr>
          <p:spPr bwMode="auto">
            <a:xfrm>
              <a:off x="8693150" y="5391151"/>
              <a:ext cx="92075" cy="92075"/>
            </a:xfrm>
            <a:prstGeom prst="ellipse">
              <a:avLst/>
            </a:pr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8" name="Freeform 131"/>
            <p:cNvSpPr>
              <a:spLocks noEditPoints="1"/>
            </p:cNvSpPr>
            <p:nvPr/>
          </p:nvSpPr>
          <p:spPr bwMode="auto">
            <a:xfrm>
              <a:off x="8442325" y="5164138"/>
              <a:ext cx="365125" cy="250825"/>
            </a:xfrm>
            <a:custGeom>
              <a:avLst/>
              <a:gdLst>
                <a:gd name="T0" fmla="*/ 62 w 64"/>
                <a:gd name="T1" fmla="*/ 0 h 44"/>
                <a:gd name="T2" fmla="*/ 22 w 64"/>
                <a:gd name="T3" fmla="*/ 0 h 44"/>
                <a:gd name="T4" fmla="*/ 20 w 64"/>
                <a:gd name="T5" fmla="*/ 2 h 44"/>
                <a:gd name="T6" fmla="*/ 20 w 64"/>
                <a:gd name="T7" fmla="*/ 8 h 44"/>
                <a:gd name="T8" fmla="*/ 10 w 64"/>
                <a:gd name="T9" fmla="*/ 8 h 44"/>
                <a:gd name="T10" fmla="*/ 7 w 64"/>
                <a:gd name="T11" fmla="*/ 10 h 44"/>
                <a:gd name="T12" fmla="*/ 1 w 64"/>
                <a:gd name="T13" fmla="*/ 22 h 44"/>
                <a:gd name="T14" fmla="*/ 0 w 64"/>
                <a:gd name="T15" fmla="*/ 26 h 44"/>
                <a:gd name="T16" fmla="*/ 0 w 64"/>
                <a:gd name="T17" fmla="*/ 38 h 44"/>
                <a:gd name="T18" fmla="*/ 1 w 64"/>
                <a:gd name="T19" fmla="*/ 41 h 44"/>
                <a:gd name="T20" fmla="*/ 3 w 64"/>
                <a:gd name="T21" fmla="*/ 43 h 44"/>
                <a:gd name="T22" fmla="*/ 5 w 64"/>
                <a:gd name="T23" fmla="*/ 44 h 44"/>
                <a:gd name="T24" fmla="*/ 16 w 64"/>
                <a:gd name="T25" fmla="*/ 36 h 44"/>
                <a:gd name="T26" fmla="*/ 27 w 64"/>
                <a:gd name="T27" fmla="*/ 44 h 44"/>
                <a:gd name="T28" fmla="*/ 41 w 64"/>
                <a:gd name="T29" fmla="*/ 44 h 44"/>
                <a:gd name="T30" fmla="*/ 52 w 64"/>
                <a:gd name="T31" fmla="*/ 36 h 44"/>
                <a:gd name="T32" fmla="*/ 63 w 64"/>
                <a:gd name="T33" fmla="*/ 44 h 44"/>
                <a:gd name="T34" fmla="*/ 64 w 64"/>
                <a:gd name="T35" fmla="*/ 42 h 44"/>
                <a:gd name="T36" fmla="*/ 64 w 64"/>
                <a:gd name="T37" fmla="*/ 2 h 44"/>
                <a:gd name="T38" fmla="*/ 62 w 64"/>
                <a:gd name="T39" fmla="*/ 0 h 44"/>
                <a:gd name="T40" fmla="*/ 20 w 64"/>
                <a:gd name="T41" fmla="*/ 24 h 44"/>
                <a:gd name="T42" fmla="*/ 8 w 64"/>
                <a:gd name="T43" fmla="*/ 24 h 44"/>
                <a:gd name="T44" fmla="*/ 12 w 64"/>
                <a:gd name="T45" fmla="*/ 12 h 44"/>
                <a:gd name="T46" fmla="*/ 20 w 64"/>
                <a:gd name="T47" fmla="*/ 12 h 44"/>
                <a:gd name="T48" fmla="*/ 20 w 64"/>
                <a:gd name="T49" fmla="*/ 2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4" h="44">
                  <a:moveTo>
                    <a:pt x="62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21" y="0"/>
                    <a:pt x="20" y="1"/>
                    <a:pt x="20" y="2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10" y="8"/>
                    <a:pt x="10" y="8"/>
                    <a:pt x="10" y="8"/>
                  </a:cubicBezTo>
                  <a:cubicBezTo>
                    <a:pt x="9" y="8"/>
                    <a:pt x="8" y="9"/>
                    <a:pt x="7" y="10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0" y="23"/>
                    <a:pt x="0" y="25"/>
                    <a:pt x="0" y="26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39"/>
                    <a:pt x="1" y="41"/>
                    <a:pt x="1" y="41"/>
                  </a:cubicBezTo>
                  <a:cubicBezTo>
                    <a:pt x="3" y="43"/>
                    <a:pt x="3" y="43"/>
                    <a:pt x="3" y="43"/>
                  </a:cubicBezTo>
                  <a:cubicBezTo>
                    <a:pt x="3" y="43"/>
                    <a:pt x="4" y="44"/>
                    <a:pt x="5" y="44"/>
                  </a:cubicBezTo>
                  <a:cubicBezTo>
                    <a:pt x="7" y="39"/>
                    <a:pt x="11" y="36"/>
                    <a:pt x="16" y="36"/>
                  </a:cubicBezTo>
                  <a:cubicBezTo>
                    <a:pt x="21" y="36"/>
                    <a:pt x="26" y="39"/>
                    <a:pt x="27" y="44"/>
                  </a:cubicBezTo>
                  <a:cubicBezTo>
                    <a:pt x="41" y="44"/>
                    <a:pt x="41" y="44"/>
                    <a:pt x="41" y="44"/>
                  </a:cubicBezTo>
                  <a:cubicBezTo>
                    <a:pt x="42" y="39"/>
                    <a:pt x="47" y="36"/>
                    <a:pt x="52" y="36"/>
                  </a:cubicBezTo>
                  <a:cubicBezTo>
                    <a:pt x="57" y="36"/>
                    <a:pt x="61" y="39"/>
                    <a:pt x="63" y="44"/>
                  </a:cubicBezTo>
                  <a:cubicBezTo>
                    <a:pt x="64" y="43"/>
                    <a:pt x="64" y="43"/>
                    <a:pt x="64" y="42"/>
                  </a:cubicBezTo>
                  <a:cubicBezTo>
                    <a:pt x="64" y="2"/>
                    <a:pt x="64" y="2"/>
                    <a:pt x="64" y="2"/>
                  </a:cubicBezTo>
                  <a:cubicBezTo>
                    <a:pt x="64" y="1"/>
                    <a:pt x="63" y="0"/>
                    <a:pt x="62" y="0"/>
                  </a:cubicBezTo>
                  <a:close/>
                  <a:moveTo>
                    <a:pt x="20" y="24"/>
                  </a:moveTo>
                  <a:cubicBezTo>
                    <a:pt x="8" y="24"/>
                    <a:pt x="8" y="24"/>
                    <a:pt x="8" y="24"/>
                  </a:cubicBezTo>
                  <a:cubicBezTo>
                    <a:pt x="12" y="12"/>
                    <a:pt x="12" y="12"/>
                    <a:pt x="12" y="12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20" y="24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49" name="Rectangle 132"/>
          <p:cNvSpPr>
            <a:spLocks noChangeArrowheads="1"/>
          </p:cNvSpPr>
          <p:nvPr/>
        </p:nvSpPr>
        <p:spPr bwMode="auto">
          <a:xfrm>
            <a:off x="9194800" y="5414963"/>
            <a:ext cx="68262" cy="6826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0" name="Rectangle 133"/>
          <p:cNvSpPr>
            <a:spLocks noChangeArrowheads="1"/>
          </p:cNvSpPr>
          <p:nvPr/>
        </p:nvSpPr>
        <p:spPr bwMode="auto">
          <a:xfrm>
            <a:off x="9286875" y="5368926"/>
            <a:ext cx="68262" cy="114300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1" name="Rectangle 134"/>
          <p:cNvSpPr>
            <a:spLocks noChangeArrowheads="1"/>
          </p:cNvSpPr>
          <p:nvPr/>
        </p:nvSpPr>
        <p:spPr bwMode="auto">
          <a:xfrm>
            <a:off x="9377363" y="5322888"/>
            <a:ext cx="68262" cy="16033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2" name="Rectangle 135"/>
          <p:cNvSpPr>
            <a:spLocks noChangeArrowheads="1"/>
          </p:cNvSpPr>
          <p:nvPr/>
        </p:nvSpPr>
        <p:spPr bwMode="auto">
          <a:xfrm>
            <a:off x="9469438" y="5278438"/>
            <a:ext cx="68262" cy="20478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3" name="Freeform 136"/>
          <p:cNvSpPr>
            <a:spLocks/>
          </p:cNvSpPr>
          <p:nvPr/>
        </p:nvSpPr>
        <p:spPr bwMode="auto">
          <a:xfrm>
            <a:off x="9172575" y="5153026"/>
            <a:ext cx="365125" cy="215900"/>
          </a:xfrm>
          <a:custGeom>
            <a:avLst/>
            <a:gdLst>
              <a:gd name="T0" fmla="*/ 198 w 230"/>
              <a:gd name="T1" fmla="*/ 32 h 136"/>
              <a:gd name="T2" fmla="*/ 154 w 230"/>
              <a:gd name="T3" fmla="*/ 32 h 136"/>
              <a:gd name="T4" fmla="*/ 101 w 230"/>
              <a:gd name="T5" fmla="*/ 71 h 136"/>
              <a:gd name="T6" fmla="*/ 72 w 230"/>
              <a:gd name="T7" fmla="*/ 57 h 136"/>
              <a:gd name="T8" fmla="*/ 0 w 230"/>
              <a:gd name="T9" fmla="*/ 118 h 136"/>
              <a:gd name="T10" fmla="*/ 0 w 230"/>
              <a:gd name="T11" fmla="*/ 136 h 136"/>
              <a:gd name="T12" fmla="*/ 72 w 230"/>
              <a:gd name="T13" fmla="*/ 75 h 136"/>
              <a:gd name="T14" fmla="*/ 101 w 230"/>
              <a:gd name="T15" fmla="*/ 89 h 136"/>
              <a:gd name="T16" fmla="*/ 162 w 230"/>
              <a:gd name="T17" fmla="*/ 46 h 136"/>
              <a:gd name="T18" fmla="*/ 205 w 230"/>
              <a:gd name="T19" fmla="*/ 46 h 136"/>
              <a:gd name="T20" fmla="*/ 230 w 230"/>
              <a:gd name="T21" fmla="*/ 21 h 136"/>
              <a:gd name="T22" fmla="*/ 230 w 230"/>
              <a:gd name="T23" fmla="*/ 0 h 136"/>
              <a:gd name="T24" fmla="*/ 198 w 230"/>
              <a:gd name="T25" fmla="*/ 32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30" h="136">
                <a:moveTo>
                  <a:pt x="198" y="32"/>
                </a:moveTo>
                <a:lnTo>
                  <a:pt x="154" y="32"/>
                </a:lnTo>
                <a:lnTo>
                  <a:pt x="101" y="71"/>
                </a:lnTo>
                <a:lnTo>
                  <a:pt x="72" y="57"/>
                </a:lnTo>
                <a:lnTo>
                  <a:pt x="0" y="118"/>
                </a:lnTo>
                <a:lnTo>
                  <a:pt x="0" y="136"/>
                </a:lnTo>
                <a:lnTo>
                  <a:pt x="72" y="75"/>
                </a:lnTo>
                <a:lnTo>
                  <a:pt x="101" y="89"/>
                </a:lnTo>
                <a:lnTo>
                  <a:pt x="162" y="46"/>
                </a:lnTo>
                <a:lnTo>
                  <a:pt x="205" y="46"/>
                </a:lnTo>
                <a:lnTo>
                  <a:pt x="230" y="21"/>
                </a:lnTo>
                <a:lnTo>
                  <a:pt x="230" y="0"/>
                </a:lnTo>
                <a:lnTo>
                  <a:pt x="198" y="3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4" name="Freeform 137"/>
          <p:cNvSpPr>
            <a:spLocks noEditPoints="1"/>
          </p:cNvSpPr>
          <p:nvPr/>
        </p:nvSpPr>
        <p:spPr bwMode="auto">
          <a:xfrm>
            <a:off x="9902825" y="5118101"/>
            <a:ext cx="365125" cy="365125"/>
          </a:xfrm>
          <a:custGeom>
            <a:avLst/>
            <a:gdLst>
              <a:gd name="T0" fmla="*/ 115 w 230"/>
              <a:gd name="T1" fmla="*/ 0 h 230"/>
              <a:gd name="T2" fmla="*/ 14 w 230"/>
              <a:gd name="T3" fmla="*/ 215 h 230"/>
              <a:gd name="T4" fmla="*/ 0 w 230"/>
              <a:gd name="T5" fmla="*/ 230 h 230"/>
              <a:gd name="T6" fmla="*/ 230 w 230"/>
              <a:gd name="T7" fmla="*/ 57 h 230"/>
              <a:gd name="T8" fmla="*/ 86 w 230"/>
              <a:gd name="T9" fmla="*/ 215 h 230"/>
              <a:gd name="T10" fmla="*/ 43 w 230"/>
              <a:gd name="T11" fmla="*/ 187 h 230"/>
              <a:gd name="T12" fmla="*/ 86 w 230"/>
              <a:gd name="T13" fmla="*/ 215 h 230"/>
              <a:gd name="T14" fmla="*/ 29 w 230"/>
              <a:gd name="T15" fmla="*/ 158 h 230"/>
              <a:gd name="T16" fmla="*/ 100 w 230"/>
              <a:gd name="T17" fmla="*/ 144 h 230"/>
              <a:gd name="T18" fmla="*/ 100 w 230"/>
              <a:gd name="T19" fmla="*/ 129 h 230"/>
              <a:gd name="T20" fmla="*/ 29 w 230"/>
              <a:gd name="T21" fmla="*/ 115 h 230"/>
              <a:gd name="T22" fmla="*/ 100 w 230"/>
              <a:gd name="T23" fmla="*/ 129 h 230"/>
              <a:gd name="T24" fmla="*/ 29 w 230"/>
              <a:gd name="T25" fmla="*/ 101 h 230"/>
              <a:gd name="T26" fmla="*/ 100 w 230"/>
              <a:gd name="T27" fmla="*/ 86 h 230"/>
              <a:gd name="T28" fmla="*/ 100 w 230"/>
              <a:gd name="T29" fmla="*/ 72 h 230"/>
              <a:gd name="T30" fmla="*/ 29 w 230"/>
              <a:gd name="T31" fmla="*/ 57 h 230"/>
              <a:gd name="T32" fmla="*/ 100 w 230"/>
              <a:gd name="T33" fmla="*/ 72 h 230"/>
              <a:gd name="T34" fmla="*/ 29 w 230"/>
              <a:gd name="T35" fmla="*/ 43 h 230"/>
              <a:gd name="T36" fmla="*/ 100 w 230"/>
              <a:gd name="T37" fmla="*/ 29 h 230"/>
              <a:gd name="T38" fmla="*/ 172 w 230"/>
              <a:gd name="T39" fmla="*/ 201 h 230"/>
              <a:gd name="T40" fmla="*/ 143 w 230"/>
              <a:gd name="T41" fmla="*/ 172 h 230"/>
              <a:gd name="T42" fmla="*/ 172 w 230"/>
              <a:gd name="T43" fmla="*/ 201 h 230"/>
              <a:gd name="T44" fmla="*/ 143 w 230"/>
              <a:gd name="T45" fmla="*/ 158 h 230"/>
              <a:gd name="T46" fmla="*/ 172 w 230"/>
              <a:gd name="T47" fmla="*/ 129 h 230"/>
              <a:gd name="T48" fmla="*/ 172 w 230"/>
              <a:gd name="T49" fmla="*/ 115 h 230"/>
              <a:gd name="T50" fmla="*/ 143 w 230"/>
              <a:gd name="T51" fmla="*/ 86 h 230"/>
              <a:gd name="T52" fmla="*/ 172 w 230"/>
              <a:gd name="T53" fmla="*/ 115 h 230"/>
              <a:gd name="T54" fmla="*/ 187 w 230"/>
              <a:gd name="T55" fmla="*/ 201 h 230"/>
              <a:gd name="T56" fmla="*/ 215 w 230"/>
              <a:gd name="T57" fmla="*/ 172 h 230"/>
              <a:gd name="T58" fmla="*/ 215 w 230"/>
              <a:gd name="T59" fmla="*/ 158 h 230"/>
              <a:gd name="T60" fmla="*/ 187 w 230"/>
              <a:gd name="T61" fmla="*/ 129 h 230"/>
              <a:gd name="T62" fmla="*/ 215 w 230"/>
              <a:gd name="T63" fmla="*/ 158 h 230"/>
              <a:gd name="T64" fmla="*/ 187 w 230"/>
              <a:gd name="T65" fmla="*/ 115 h 230"/>
              <a:gd name="T66" fmla="*/ 215 w 230"/>
              <a:gd name="T67" fmla="*/ 86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30" h="230">
                <a:moveTo>
                  <a:pt x="115" y="57"/>
                </a:moveTo>
                <a:lnTo>
                  <a:pt x="115" y="0"/>
                </a:lnTo>
                <a:lnTo>
                  <a:pt x="14" y="0"/>
                </a:lnTo>
                <a:lnTo>
                  <a:pt x="14" y="215"/>
                </a:lnTo>
                <a:lnTo>
                  <a:pt x="0" y="215"/>
                </a:lnTo>
                <a:lnTo>
                  <a:pt x="0" y="230"/>
                </a:lnTo>
                <a:lnTo>
                  <a:pt x="230" y="230"/>
                </a:lnTo>
                <a:lnTo>
                  <a:pt x="230" y="57"/>
                </a:lnTo>
                <a:lnTo>
                  <a:pt x="115" y="57"/>
                </a:lnTo>
                <a:close/>
                <a:moveTo>
                  <a:pt x="86" y="215"/>
                </a:moveTo>
                <a:lnTo>
                  <a:pt x="43" y="215"/>
                </a:lnTo>
                <a:lnTo>
                  <a:pt x="43" y="187"/>
                </a:lnTo>
                <a:lnTo>
                  <a:pt x="86" y="187"/>
                </a:lnTo>
                <a:lnTo>
                  <a:pt x="86" y="215"/>
                </a:lnTo>
                <a:close/>
                <a:moveTo>
                  <a:pt x="100" y="158"/>
                </a:moveTo>
                <a:lnTo>
                  <a:pt x="29" y="158"/>
                </a:lnTo>
                <a:lnTo>
                  <a:pt x="29" y="144"/>
                </a:lnTo>
                <a:lnTo>
                  <a:pt x="100" y="144"/>
                </a:lnTo>
                <a:lnTo>
                  <a:pt x="100" y="158"/>
                </a:lnTo>
                <a:close/>
                <a:moveTo>
                  <a:pt x="100" y="129"/>
                </a:moveTo>
                <a:lnTo>
                  <a:pt x="29" y="129"/>
                </a:lnTo>
                <a:lnTo>
                  <a:pt x="29" y="115"/>
                </a:lnTo>
                <a:lnTo>
                  <a:pt x="100" y="115"/>
                </a:lnTo>
                <a:lnTo>
                  <a:pt x="100" y="129"/>
                </a:lnTo>
                <a:close/>
                <a:moveTo>
                  <a:pt x="100" y="101"/>
                </a:moveTo>
                <a:lnTo>
                  <a:pt x="29" y="101"/>
                </a:lnTo>
                <a:lnTo>
                  <a:pt x="29" y="86"/>
                </a:lnTo>
                <a:lnTo>
                  <a:pt x="100" y="86"/>
                </a:lnTo>
                <a:lnTo>
                  <a:pt x="100" y="101"/>
                </a:lnTo>
                <a:close/>
                <a:moveTo>
                  <a:pt x="100" y="72"/>
                </a:moveTo>
                <a:lnTo>
                  <a:pt x="29" y="72"/>
                </a:lnTo>
                <a:lnTo>
                  <a:pt x="29" y="57"/>
                </a:lnTo>
                <a:lnTo>
                  <a:pt x="100" y="57"/>
                </a:lnTo>
                <a:lnTo>
                  <a:pt x="100" y="72"/>
                </a:lnTo>
                <a:close/>
                <a:moveTo>
                  <a:pt x="100" y="43"/>
                </a:moveTo>
                <a:lnTo>
                  <a:pt x="29" y="43"/>
                </a:lnTo>
                <a:lnTo>
                  <a:pt x="29" y="29"/>
                </a:lnTo>
                <a:lnTo>
                  <a:pt x="100" y="29"/>
                </a:lnTo>
                <a:lnTo>
                  <a:pt x="100" y="43"/>
                </a:lnTo>
                <a:close/>
                <a:moveTo>
                  <a:pt x="172" y="201"/>
                </a:moveTo>
                <a:lnTo>
                  <a:pt x="143" y="201"/>
                </a:lnTo>
                <a:lnTo>
                  <a:pt x="143" y="172"/>
                </a:lnTo>
                <a:lnTo>
                  <a:pt x="172" y="172"/>
                </a:lnTo>
                <a:lnTo>
                  <a:pt x="172" y="201"/>
                </a:lnTo>
                <a:close/>
                <a:moveTo>
                  <a:pt x="172" y="158"/>
                </a:moveTo>
                <a:lnTo>
                  <a:pt x="143" y="158"/>
                </a:lnTo>
                <a:lnTo>
                  <a:pt x="143" y="129"/>
                </a:lnTo>
                <a:lnTo>
                  <a:pt x="172" y="129"/>
                </a:lnTo>
                <a:lnTo>
                  <a:pt x="172" y="158"/>
                </a:lnTo>
                <a:close/>
                <a:moveTo>
                  <a:pt x="172" y="115"/>
                </a:moveTo>
                <a:lnTo>
                  <a:pt x="143" y="115"/>
                </a:lnTo>
                <a:lnTo>
                  <a:pt x="143" y="86"/>
                </a:lnTo>
                <a:lnTo>
                  <a:pt x="172" y="86"/>
                </a:lnTo>
                <a:lnTo>
                  <a:pt x="172" y="115"/>
                </a:lnTo>
                <a:close/>
                <a:moveTo>
                  <a:pt x="215" y="201"/>
                </a:moveTo>
                <a:lnTo>
                  <a:pt x="187" y="201"/>
                </a:lnTo>
                <a:lnTo>
                  <a:pt x="187" y="172"/>
                </a:lnTo>
                <a:lnTo>
                  <a:pt x="215" y="172"/>
                </a:lnTo>
                <a:lnTo>
                  <a:pt x="215" y="201"/>
                </a:lnTo>
                <a:close/>
                <a:moveTo>
                  <a:pt x="215" y="158"/>
                </a:moveTo>
                <a:lnTo>
                  <a:pt x="187" y="158"/>
                </a:lnTo>
                <a:lnTo>
                  <a:pt x="187" y="129"/>
                </a:lnTo>
                <a:lnTo>
                  <a:pt x="215" y="129"/>
                </a:lnTo>
                <a:lnTo>
                  <a:pt x="215" y="158"/>
                </a:lnTo>
                <a:close/>
                <a:moveTo>
                  <a:pt x="215" y="115"/>
                </a:moveTo>
                <a:lnTo>
                  <a:pt x="187" y="115"/>
                </a:lnTo>
                <a:lnTo>
                  <a:pt x="187" y="86"/>
                </a:lnTo>
                <a:lnTo>
                  <a:pt x="215" y="86"/>
                </a:lnTo>
                <a:lnTo>
                  <a:pt x="215" y="115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5" name="Freeform 138"/>
          <p:cNvSpPr>
            <a:spLocks noEditPoints="1"/>
          </p:cNvSpPr>
          <p:nvPr/>
        </p:nvSpPr>
        <p:spPr bwMode="auto">
          <a:xfrm>
            <a:off x="8442325" y="2932113"/>
            <a:ext cx="365125" cy="365125"/>
          </a:xfrm>
          <a:custGeom>
            <a:avLst/>
            <a:gdLst>
              <a:gd name="T0" fmla="*/ 61 w 64"/>
              <a:gd name="T1" fmla="*/ 37 h 64"/>
              <a:gd name="T2" fmla="*/ 62 w 64"/>
              <a:gd name="T3" fmla="*/ 32 h 64"/>
              <a:gd name="T4" fmla="*/ 32 w 64"/>
              <a:gd name="T5" fmla="*/ 2 h 64"/>
              <a:gd name="T6" fmla="*/ 27 w 64"/>
              <a:gd name="T7" fmla="*/ 3 h 64"/>
              <a:gd name="T8" fmla="*/ 18 w 64"/>
              <a:gd name="T9" fmla="*/ 0 h 64"/>
              <a:gd name="T10" fmla="*/ 0 w 64"/>
              <a:gd name="T11" fmla="*/ 18 h 64"/>
              <a:gd name="T12" fmla="*/ 3 w 64"/>
              <a:gd name="T13" fmla="*/ 27 h 64"/>
              <a:gd name="T14" fmla="*/ 2 w 64"/>
              <a:gd name="T15" fmla="*/ 32 h 64"/>
              <a:gd name="T16" fmla="*/ 32 w 64"/>
              <a:gd name="T17" fmla="*/ 62 h 64"/>
              <a:gd name="T18" fmla="*/ 37 w 64"/>
              <a:gd name="T19" fmla="*/ 61 h 64"/>
              <a:gd name="T20" fmla="*/ 46 w 64"/>
              <a:gd name="T21" fmla="*/ 64 h 64"/>
              <a:gd name="T22" fmla="*/ 64 w 64"/>
              <a:gd name="T23" fmla="*/ 46 h 64"/>
              <a:gd name="T24" fmla="*/ 61 w 64"/>
              <a:gd name="T25" fmla="*/ 37 h 64"/>
              <a:gd name="T26" fmla="*/ 46 w 64"/>
              <a:gd name="T27" fmla="*/ 46 h 64"/>
              <a:gd name="T28" fmla="*/ 41 w 64"/>
              <a:gd name="T29" fmla="*/ 50 h 64"/>
              <a:gd name="T30" fmla="*/ 32 w 64"/>
              <a:gd name="T31" fmla="*/ 51 h 64"/>
              <a:gd name="T32" fmla="*/ 22 w 64"/>
              <a:gd name="T33" fmla="*/ 49 h 64"/>
              <a:gd name="T34" fmla="*/ 18 w 64"/>
              <a:gd name="T35" fmla="*/ 45 h 64"/>
              <a:gd name="T36" fmla="*/ 16 w 64"/>
              <a:gd name="T37" fmla="*/ 40 h 64"/>
              <a:gd name="T38" fmla="*/ 17 w 64"/>
              <a:gd name="T39" fmla="*/ 38 h 64"/>
              <a:gd name="T40" fmla="*/ 20 w 64"/>
              <a:gd name="T41" fmla="*/ 37 h 64"/>
              <a:gd name="T42" fmla="*/ 22 w 64"/>
              <a:gd name="T43" fmla="*/ 38 h 64"/>
              <a:gd name="T44" fmla="*/ 24 w 64"/>
              <a:gd name="T45" fmla="*/ 40 h 64"/>
              <a:gd name="T46" fmla="*/ 25 w 64"/>
              <a:gd name="T47" fmla="*/ 43 h 64"/>
              <a:gd name="T48" fmla="*/ 28 w 64"/>
              <a:gd name="T49" fmla="*/ 45 h 64"/>
              <a:gd name="T50" fmla="*/ 32 w 64"/>
              <a:gd name="T51" fmla="*/ 45 h 64"/>
              <a:gd name="T52" fmla="*/ 38 w 64"/>
              <a:gd name="T53" fmla="*/ 44 h 64"/>
              <a:gd name="T54" fmla="*/ 40 w 64"/>
              <a:gd name="T55" fmla="*/ 40 h 64"/>
              <a:gd name="T56" fmla="*/ 39 w 64"/>
              <a:gd name="T57" fmla="*/ 37 h 64"/>
              <a:gd name="T58" fmla="*/ 35 w 64"/>
              <a:gd name="T59" fmla="*/ 36 h 64"/>
              <a:gd name="T60" fmla="*/ 30 w 64"/>
              <a:gd name="T61" fmla="*/ 34 h 64"/>
              <a:gd name="T62" fmla="*/ 23 w 64"/>
              <a:gd name="T63" fmla="*/ 32 h 64"/>
              <a:gd name="T64" fmla="*/ 19 w 64"/>
              <a:gd name="T65" fmla="*/ 29 h 64"/>
              <a:gd name="T66" fmla="*/ 17 w 64"/>
              <a:gd name="T67" fmla="*/ 23 h 64"/>
              <a:gd name="T68" fmla="*/ 19 w 64"/>
              <a:gd name="T69" fmla="*/ 18 h 64"/>
              <a:gd name="T70" fmla="*/ 24 w 64"/>
              <a:gd name="T71" fmla="*/ 14 h 64"/>
              <a:gd name="T72" fmla="*/ 32 w 64"/>
              <a:gd name="T73" fmla="*/ 13 h 64"/>
              <a:gd name="T74" fmla="*/ 38 w 64"/>
              <a:gd name="T75" fmla="*/ 14 h 64"/>
              <a:gd name="T76" fmla="*/ 43 w 64"/>
              <a:gd name="T77" fmla="*/ 16 h 64"/>
              <a:gd name="T78" fmla="*/ 45 w 64"/>
              <a:gd name="T79" fmla="*/ 19 h 64"/>
              <a:gd name="T80" fmla="*/ 46 w 64"/>
              <a:gd name="T81" fmla="*/ 22 h 64"/>
              <a:gd name="T82" fmla="*/ 45 w 64"/>
              <a:gd name="T83" fmla="*/ 24 h 64"/>
              <a:gd name="T84" fmla="*/ 43 w 64"/>
              <a:gd name="T85" fmla="*/ 26 h 64"/>
              <a:gd name="T86" fmla="*/ 40 w 64"/>
              <a:gd name="T87" fmla="*/ 25 h 64"/>
              <a:gd name="T88" fmla="*/ 39 w 64"/>
              <a:gd name="T89" fmla="*/ 23 h 64"/>
              <a:gd name="T90" fmla="*/ 36 w 64"/>
              <a:gd name="T91" fmla="*/ 19 h 64"/>
              <a:gd name="T92" fmla="*/ 31 w 64"/>
              <a:gd name="T93" fmla="*/ 18 h 64"/>
              <a:gd name="T94" fmla="*/ 26 w 64"/>
              <a:gd name="T95" fmla="*/ 20 h 64"/>
              <a:gd name="T96" fmla="*/ 25 w 64"/>
              <a:gd name="T97" fmla="*/ 23 h 64"/>
              <a:gd name="T98" fmla="*/ 25 w 64"/>
              <a:gd name="T99" fmla="*/ 24 h 64"/>
              <a:gd name="T100" fmla="*/ 27 w 64"/>
              <a:gd name="T101" fmla="*/ 26 h 64"/>
              <a:gd name="T102" fmla="*/ 29 w 64"/>
              <a:gd name="T103" fmla="*/ 27 h 64"/>
              <a:gd name="T104" fmla="*/ 33 w 64"/>
              <a:gd name="T105" fmla="*/ 28 h 64"/>
              <a:gd name="T106" fmla="*/ 39 w 64"/>
              <a:gd name="T107" fmla="*/ 29 h 64"/>
              <a:gd name="T108" fmla="*/ 44 w 64"/>
              <a:gd name="T109" fmla="*/ 31 h 64"/>
              <a:gd name="T110" fmla="*/ 47 w 64"/>
              <a:gd name="T111" fmla="*/ 35 h 64"/>
              <a:gd name="T112" fmla="*/ 48 w 64"/>
              <a:gd name="T113" fmla="*/ 39 h 64"/>
              <a:gd name="T114" fmla="*/ 46 w 64"/>
              <a:gd name="T115" fmla="*/ 46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4" h="64">
                <a:moveTo>
                  <a:pt x="61" y="37"/>
                </a:moveTo>
                <a:cubicBezTo>
                  <a:pt x="62" y="35"/>
                  <a:pt x="62" y="34"/>
                  <a:pt x="62" y="32"/>
                </a:cubicBezTo>
                <a:cubicBezTo>
                  <a:pt x="62" y="16"/>
                  <a:pt x="48" y="2"/>
                  <a:pt x="32" y="2"/>
                </a:cubicBezTo>
                <a:cubicBezTo>
                  <a:pt x="30" y="2"/>
                  <a:pt x="29" y="2"/>
                  <a:pt x="27" y="3"/>
                </a:cubicBezTo>
                <a:cubicBezTo>
                  <a:pt x="25" y="1"/>
                  <a:pt x="21" y="0"/>
                  <a:pt x="18" y="0"/>
                </a:cubicBezTo>
                <a:cubicBezTo>
                  <a:pt x="8" y="0"/>
                  <a:pt x="0" y="8"/>
                  <a:pt x="0" y="18"/>
                </a:cubicBezTo>
                <a:cubicBezTo>
                  <a:pt x="0" y="21"/>
                  <a:pt x="1" y="25"/>
                  <a:pt x="3" y="27"/>
                </a:cubicBezTo>
                <a:cubicBezTo>
                  <a:pt x="2" y="29"/>
                  <a:pt x="2" y="30"/>
                  <a:pt x="2" y="32"/>
                </a:cubicBezTo>
                <a:cubicBezTo>
                  <a:pt x="2" y="48"/>
                  <a:pt x="16" y="62"/>
                  <a:pt x="32" y="62"/>
                </a:cubicBezTo>
                <a:cubicBezTo>
                  <a:pt x="34" y="62"/>
                  <a:pt x="35" y="62"/>
                  <a:pt x="37" y="61"/>
                </a:cubicBezTo>
                <a:cubicBezTo>
                  <a:pt x="39" y="63"/>
                  <a:pt x="43" y="64"/>
                  <a:pt x="46" y="64"/>
                </a:cubicBezTo>
                <a:cubicBezTo>
                  <a:pt x="56" y="64"/>
                  <a:pt x="64" y="56"/>
                  <a:pt x="64" y="46"/>
                </a:cubicBezTo>
                <a:cubicBezTo>
                  <a:pt x="64" y="43"/>
                  <a:pt x="63" y="39"/>
                  <a:pt x="61" y="37"/>
                </a:cubicBezTo>
                <a:close/>
                <a:moveTo>
                  <a:pt x="46" y="46"/>
                </a:moveTo>
                <a:cubicBezTo>
                  <a:pt x="45" y="47"/>
                  <a:pt x="43" y="49"/>
                  <a:pt x="41" y="50"/>
                </a:cubicBezTo>
                <a:cubicBezTo>
                  <a:pt x="38" y="51"/>
                  <a:pt x="35" y="51"/>
                  <a:pt x="32" y="51"/>
                </a:cubicBezTo>
                <a:cubicBezTo>
                  <a:pt x="28" y="51"/>
                  <a:pt x="25" y="51"/>
                  <a:pt x="22" y="49"/>
                </a:cubicBezTo>
                <a:cubicBezTo>
                  <a:pt x="20" y="48"/>
                  <a:pt x="19" y="47"/>
                  <a:pt x="18" y="45"/>
                </a:cubicBezTo>
                <a:cubicBezTo>
                  <a:pt x="17" y="43"/>
                  <a:pt x="16" y="42"/>
                  <a:pt x="16" y="40"/>
                </a:cubicBezTo>
                <a:cubicBezTo>
                  <a:pt x="16" y="39"/>
                  <a:pt x="16" y="38"/>
                  <a:pt x="17" y="38"/>
                </a:cubicBezTo>
                <a:cubicBezTo>
                  <a:pt x="18" y="37"/>
                  <a:pt x="19" y="37"/>
                  <a:pt x="20" y="37"/>
                </a:cubicBezTo>
                <a:cubicBezTo>
                  <a:pt x="21" y="37"/>
                  <a:pt x="21" y="37"/>
                  <a:pt x="22" y="38"/>
                </a:cubicBezTo>
                <a:cubicBezTo>
                  <a:pt x="23" y="38"/>
                  <a:pt x="23" y="39"/>
                  <a:pt x="24" y="40"/>
                </a:cubicBezTo>
                <a:cubicBezTo>
                  <a:pt x="24" y="41"/>
                  <a:pt x="25" y="42"/>
                  <a:pt x="25" y="43"/>
                </a:cubicBezTo>
                <a:cubicBezTo>
                  <a:pt x="26" y="44"/>
                  <a:pt x="27" y="44"/>
                  <a:pt x="28" y="45"/>
                </a:cubicBezTo>
                <a:cubicBezTo>
                  <a:pt x="29" y="45"/>
                  <a:pt x="30" y="45"/>
                  <a:pt x="32" y="45"/>
                </a:cubicBezTo>
                <a:cubicBezTo>
                  <a:pt x="34" y="45"/>
                  <a:pt x="36" y="45"/>
                  <a:pt x="38" y="44"/>
                </a:cubicBezTo>
                <a:cubicBezTo>
                  <a:pt x="39" y="43"/>
                  <a:pt x="40" y="42"/>
                  <a:pt x="40" y="40"/>
                </a:cubicBezTo>
                <a:cubicBezTo>
                  <a:pt x="40" y="39"/>
                  <a:pt x="39" y="38"/>
                  <a:pt x="39" y="37"/>
                </a:cubicBezTo>
                <a:cubicBezTo>
                  <a:pt x="38" y="37"/>
                  <a:pt x="37" y="36"/>
                  <a:pt x="35" y="36"/>
                </a:cubicBezTo>
                <a:cubicBezTo>
                  <a:pt x="34" y="35"/>
                  <a:pt x="33" y="35"/>
                  <a:pt x="30" y="34"/>
                </a:cubicBezTo>
                <a:cubicBezTo>
                  <a:pt x="28" y="34"/>
                  <a:pt x="25" y="33"/>
                  <a:pt x="23" y="32"/>
                </a:cubicBezTo>
                <a:cubicBezTo>
                  <a:pt x="21" y="31"/>
                  <a:pt x="20" y="30"/>
                  <a:pt x="19" y="29"/>
                </a:cubicBezTo>
                <a:cubicBezTo>
                  <a:pt x="17" y="27"/>
                  <a:pt x="17" y="25"/>
                  <a:pt x="17" y="23"/>
                </a:cubicBezTo>
                <a:cubicBezTo>
                  <a:pt x="17" y="21"/>
                  <a:pt x="17" y="19"/>
                  <a:pt x="19" y="18"/>
                </a:cubicBezTo>
                <a:cubicBezTo>
                  <a:pt x="20" y="16"/>
                  <a:pt x="22" y="15"/>
                  <a:pt x="24" y="14"/>
                </a:cubicBezTo>
                <a:cubicBezTo>
                  <a:pt x="26" y="13"/>
                  <a:pt x="29" y="13"/>
                  <a:pt x="32" y="13"/>
                </a:cubicBezTo>
                <a:cubicBezTo>
                  <a:pt x="34" y="13"/>
                  <a:pt x="36" y="13"/>
                  <a:pt x="38" y="14"/>
                </a:cubicBezTo>
                <a:cubicBezTo>
                  <a:pt x="40" y="14"/>
                  <a:pt x="42" y="15"/>
                  <a:pt x="43" y="16"/>
                </a:cubicBezTo>
                <a:cubicBezTo>
                  <a:pt x="44" y="17"/>
                  <a:pt x="45" y="18"/>
                  <a:pt x="45" y="19"/>
                </a:cubicBezTo>
                <a:cubicBezTo>
                  <a:pt x="46" y="20"/>
                  <a:pt x="46" y="21"/>
                  <a:pt x="46" y="22"/>
                </a:cubicBezTo>
                <a:cubicBezTo>
                  <a:pt x="46" y="23"/>
                  <a:pt x="46" y="24"/>
                  <a:pt x="45" y="24"/>
                </a:cubicBezTo>
                <a:cubicBezTo>
                  <a:pt x="44" y="25"/>
                  <a:pt x="44" y="26"/>
                  <a:pt x="43" y="26"/>
                </a:cubicBezTo>
                <a:cubicBezTo>
                  <a:pt x="42" y="26"/>
                  <a:pt x="41" y="25"/>
                  <a:pt x="40" y="25"/>
                </a:cubicBezTo>
                <a:cubicBezTo>
                  <a:pt x="40" y="24"/>
                  <a:pt x="39" y="24"/>
                  <a:pt x="39" y="23"/>
                </a:cubicBezTo>
                <a:cubicBezTo>
                  <a:pt x="38" y="21"/>
                  <a:pt x="37" y="20"/>
                  <a:pt x="36" y="19"/>
                </a:cubicBezTo>
                <a:cubicBezTo>
                  <a:pt x="35" y="19"/>
                  <a:pt x="34" y="18"/>
                  <a:pt x="31" y="18"/>
                </a:cubicBezTo>
                <a:cubicBezTo>
                  <a:pt x="29" y="18"/>
                  <a:pt x="28" y="19"/>
                  <a:pt x="26" y="20"/>
                </a:cubicBezTo>
                <a:cubicBezTo>
                  <a:pt x="25" y="20"/>
                  <a:pt x="25" y="21"/>
                  <a:pt x="25" y="23"/>
                </a:cubicBezTo>
                <a:cubicBezTo>
                  <a:pt x="25" y="23"/>
                  <a:pt x="25" y="24"/>
                  <a:pt x="25" y="24"/>
                </a:cubicBezTo>
                <a:cubicBezTo>
                  <a:pt x="26" y="25"/>
                  <a:pt x="26" y="25"/>
                  <a:pt x="27" y="26"/>
                </a:cubicBezTo>
                <a:cubicBezTo>
                  <a:pt x="28" y="26"/>
                  <a:pt x="28" y="26"/>
                  <a:pt x="29" y="27"/>
                </a:cubicBezTo>
                <a:cubicBezTo>
                  <a:pt x="30" y="27"/>
                  <a:pt x="31" y="27"/>
                  <a:pt x="33" y="28"/>
                </a:cubicBezTo>
                <a:cubicBezTo>
                  <a:pt x="35" y="28"/>
                  <a:pt x="37" y="29"/>
                  <a:pt x="39" y="29"/>
                </a:cubicBezTo>
                <a:cubicBezTo>
                  <a:pt x="41" y="30"/>
                  <a:pt x="43" y="31"/>
                  <a:pt x="44" y="31"/>
                </a:cubicBezTo>
                <a:cubicBezTo>
                  <a:pt x="45" y="32"/>
                  <a:pt x="46" y="33"/>
                  <a:pt x="47" y="35"/>
                </a:cubicBezTo>
                <a:cubicBezTo>
                  <a:pt x="48" y="36"/>
                  <a:pt x="48" y="38"/>
                  <a:pt x="48" y="39"/>
                </a:cubicBezTo>
                <a:cubicBezTo>
                  <a:pt x="48" y="42"/>
                  <a:pt x="47" y="44"/>
                  <a:pt x="46" y="4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6" name="Freeform 139"/>
          <p:cNvSpPr>
            <a:spLocks noEditPoints="1"/>
          </p:cNvSpPr>
          <p:nvPr/>
        </p:nvSpPr>
        <p:spPr bwMode="auto">
          <a:xfrm>
            <a:off x="6994525" y="2932113"/>
            <a:ext cx="358775" cy="365125"/>
          </a:xfrm>
          <a:custGeom>
            <a:avLst/>
            <a:gdLst>
              <a:gd name="T0" fmla="*/ 40 w 63"/>
              <a:gd name="T1" fmla="*/ 0 h 64"/>
              <a:gd name="T2" fmla="*/ 12 w 63"/>
              <a:gd name="T3" fmla="*/ 0 h 64"/>
              <a:gd name="T4" fmla="*/ 0 w 63"/>
              <a:gd name="T5" fmla="*/ 57 h 64"/>
              <a:gd name="T6" fmla="*/ 16 w 63"/>
              <a:gd name="T7" fmla="*/ 57 h 64"/>
              <a:gd name="T8" fmla="*/ 20 w 63"/>
              <a:gd name="T9" fmla="*/ 38 h 64"/>
              <a:gd name="T10" fmla="*/ 32 w 63"/>
              <a:gd name="T11" fmla="*/ 38 h 64"/>
              <a:gd name="T12" fmla="*/ 55 w 63"/>
              <a:gd name="T13" fmla="*/ 19 h 64"/>
              <a:gd name="T14" fmla="*/ 40 w 63"/>
              <a:gd name="T15" fmla="*/ 0 h 64"/>
              <a:gd name="T16" fmla="*/ 28 w 63"/>
              <a:gd name="T17" fmla="*/ 27 h 64"/>
              <a:gd name="T18" fmla="*/ 23 w 63"/>
              <a:gd name="T19" fmla="*/ 27 h 64"/>
              <a:gd name="T20" fmla="*/ 26 w 63"/>
              <a:gd name="T21" fmla="*/ 12 h 64"/>
              <a:gd name="T22" fmla="*/ 34 w 63"/>
              <a:gd name="T23" fmla="*/ 12 h 64"/>
              <a:gd name="T24" fmla="*/ 40 w 63"/>
              <a:gd name="T25" fmla="*/ 16 h 64"/>
              <a:gd name="T26" fmla="*/ 39 w 63"/>
              <a:gd name="T27" fmla="*/ 15 h 64"/>
              <a:gd name="T28" fmla="*/ 31 w 63"/>
              <a:gd name="T29" fmla="*/ 15 h 64"/>
              <a:gd name="T30" fmla="*/ 28 w 63"/>
              <a:gd name="T31" fmla="*/ 27 h 64"/>
              <a:gd name="T32" fmla="*/ 40 w 63"/>
              <a:gd name="T33" fmla="*/ 19 h 64"/>
              <a:gd name="T34" fmla="*/ 31 w 63"/>
              <a:gd name="T35" fmla="*/ 27 h 64"/>
              <a:gd name="T36" fmla="*/ 32 w 63"/>
              <a:gd name="T37" fmla="*/ 19 h 64"/>
              <a:gd name="T38" fmla="*/ 40 w 63"/>
              <a:gd name="T39" fmla="*/ 19 h 64"/>
              <a:gd name="T40" fmla="*/ 40 w 63"/>
              <a:gd name="T41" fmla="*/ 19 h 64"/>
              <a:gd name="T42" fmla="*/ 60 w 63"/>
              <a:gd name="T43" fmla="*/ 23 h 64"/>
              <a:gd name="T44" fmla="*/ 59 w 63"/>
              <a:gd name="T45" fmla="*/ 12 h 64"/>
              <a:gd name="T46" fmla="*/ 61 w 63"/>
              <a:gd name="T47" fmla="*/ 26 h 64"/>
              <a:gd name="T48" fmla="*/ 38 w 63"/>
              <a:gd name="T49" fmla="*/ 45 h 64"/>
              <a:gd name="T50" fmla="*/ 27 w 63"/>
              <a:gd name="T51" fmla="*/ 45 h 64"/>
              <a:gd name="T52" fmla="*/ 23 w 63"/>
              <a:gd name="T53" fmla="*/ 64 h 64"/>
              <a:gd name="T54" fmla="*/ 6 w 63"/>
              <a:gd name="T55" fmla="*/ 64 h 64"/>
              <a:gd name="T56" fmla="*/ 7 w 63"/>
              <a:gd name="T57" fmla="*/ 61 h 64"/>
              <a:gd name="T58" fmla="*/ 21 w 63"/>
              <a:gd name="T59" fmla="*/ 61 h 64"/>
              <a:gd name="T60" fmla="*/ 25 w 63"/>
              <a:gd name="T61" fmla="*/ 42 h 64"/>
              <a:gd name="T62" fmla="*/ 36 w 63"/>
              <a:gd name="T63" fmla="*/ 42 h 64"/>
              <a:gd name="T64" fmla="*/ 60 w 63"/>
              <a:gd name="T65" fmla="*/ 23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3" h="64">
                <a:moveTo>
                  <a:pt x="40" y="0"/>
                </a:moveTo>
                <a:cubicBezTo>
                  <a:pt x="12" y="0"/>
                  <a:pt x="12" y="0"/>
                  <a:pt x="12" y="0"/>
                </a:cubicBezTo>
                <a:cubicBezTo>
                  <a:pt x="0" y="57"/>
                  <a:pt x="0" y="57"/>
                  <a:pt x="0" y="57"/>
                </a:cubicBezTo>
                <a:cubicBezTo>
                  <a:pt x="16" y="57"/>
                  <a:pt x="16" y="57"/>
                  <a:pt x="16" y="57"/>
                </a:cubicBezTo>
                <a:cubicBezTo>
                  <a:pt x="20" y="38"/>
                  <a:pt x="20" y="38"/>
                  <a:pt x="20" y="38"/>
                </a:cubicBezTo>
                <a:cubicBezTo>
                  <a:pt x="32" y="38"/>
                  <a:pt x="32" y="38"/>
                  <a:pt x="32" y="38"/>
                </a:cubicBezTo>
                <a:cubicBezTo>
                  <a:pt x="43" y="38"/>
                  <a:pt x="53" y="31"/>
                  <a:pt x="55" y="19"/>
                </a:cubicBezTo>
                <a:cubicBezTo>
                  <a:pt x="58" y="6"/>
                  <a:pt x="48" y="0"/>
                  <a:pt x="40" y="0"/>
                </a:cubicBezTo>
                <a:close/>
                <a:moveTo>
                  <a:pt x="28" y="27"/>
                </a:moveTo>
                <a:cubicBezTo>
                  <a:pt x="23" y="27"/>
                  <a:pt x="23" y="27"/>
                  <a:pt x="23" y="27"/>
                </a:cubicBezTo>
                <a:cubicBezTo>
                  <a:pt x="26" y="12"/>
                  <a:pt x="26" y="12"/>
                  <a:pt x="26" y="12"/>
                </a:cubicBezTo>
                <a:cubicBezTo>
                  <a:pt x="34" y="12"/>
                  <a:pt x="34" y="12"/>
                  <a:pt x="34" y="12"/>
                </a:cubicBezTo>
                <a:cubicBezTo>
                  <a:pt x="37" y="12"/>
                  <a:pt x="39" y="13"/>
                  <a:pt x="40" y="16"/>
                </a:cubicBezTo>
                <a:cubicBezTo>
                  <a:pt x="39" y="16"/>
                  <a:pt x="39" y="15"/>
                  <a:pt x="39" y="15"/>
                </a:cubicBezTo>
                <a:cubicBezTo>
                  <a:pt x="31" y="15"/>
                  <a:pt x="31" y="15"/>
                  <a:pt x="31" y="15"/>
                </a:cubicBezTo>
                <a:lnTo>
                  <a:pt x="28" y="27"/>
                </a:lnTo>
                <a:close/>
                <a:moveTo>
                  <a:pt x="40" y="19"/>
                </a:moveTo>
                <a:cubicBezTo>
                  <a:pt x="39" y="24"/>
                  <a:pt x="35" y="27"/>
                  <a:pt x="31" y="27"/>
                </a:cubicBezTo>
                <a:cubicBezTo>
                  <a:pt x="32" y="19"/>
                  <a:pt x="32" y="19"/>
                  <a:pt x="32" y="19"/>
                </a:cubicBezTo>
                <a:cubicBezTo>
                  <a:pt x="40" y="19"/>
                  <a:pt x="40" y="19"/>
                  <a:pt x="40" y="19"/>
                </a:cubicBezTo>
                <a:cubicBezTo>
                  <a:pt x="40" y="19"/>
                  <a:pt x="40" y="19"/>
                  <a:pt x="40" y="19"/>
                </a:cubicBezTo>
                <a:close/>
                <a:moveTo>
                  <a:pt x="60" y="23"/>
                </a:moveTo>
                <a:cubicBezTo>
                  <a:pt x="60" y="19"/>
                  <a:pt x="60" y="15"/>
                  <a:pt x="59" y="12"/>
                </a:cubicBezTo>
                <a:cubicBezTo>
                  <a:pt x="61" y="16"/>
                  <a:pt x="63" y="20"/>
                  <a:pt x="61" y="26"/>
                </a:cubicBezTo>
                <a:cubicBezTo>
                  <a:pt x="59" y="38"/>
                  <a:pt x="50" y="45"/>
                  <a:pt x="38" y="45"/>
                </a:cubicBezTo>
                <a:cubicBezTo>
                  <a:pt x="27" y="45"/>
                  <a:pt x="27" y="45"/>
                  <a:pt x="27" y="45"/>
                </a:cubicBezTo>
                <a:cubicBezTo>
                  <a:pt x="23" y="64"/>
                  <a:pt x="23" y="64"/>
                  <a:pt x="23" y="64"/>
                </a:cubicBezTo>
                <a:cubicBezTo>
                  <a:pt x="6" y="64"/>
                  <a:pt x="6" y="64"/>
                  <a:pt x="6" y="64"/>
                </a:cubicBezTo>
                <a:cubicBezTo>
                  <a:pt x="7" y="61"/>
                  <a:pt x="7" y="61"/>
                  <a:pt x="7" y="61"/>
                </a:cubicBezTo>
                <a:cubicBezTo>
                  <a:pt x="21" y="61"/>
                  <a:pt x="21" y="61"/>
                  <a:pt x="21" y="61"/>
                </a:cubicBezTo>
                <a:cubicBezTo>
                  <a:pt x="25" y="42"/>
                  <a:pt x="25" y="42"/>
                  <a:pt x="25" y="42"/>
                </a:cubicBezTo>
                <a:cubicBezTo>
                  <a:pt x="36" y="42"/>
                  <a:pt x="36" y="42"/>
                  <a:pt x="36" y="42"/>
                </a:cubicBezTo>
                <a:cubicBezTo>
                  <a:pt x="48" y="42"/>
                  <a:pt x="57" y="35"/>
                  <a:pt x="60" y="23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7" name="Freeform 140"/>
          <p:cNvSpPr>
            <a:spLocks noEditPoints="1"/>
          </p:cNvSpPr>
          <p:nvPr/>
        </p:nvSpPr>
        <p:spPr bwMode="auto">
          <a:xfrm>
            <a:off x="7712075" y="2971801"/>
            <a:ext cx="365125" cy="325438"/>
          </a:xfrm>
          <a:custGeom>
            <a:avLst/>
            <a:gdLst>
              <a:gd name="T0" fmla="*/ 187 w 230"/>
              <a:gd name="T1" fmla="*/ 79 h 205"/>
              <a:gd name="T2" fmla="*/ 119 w 230"/>
              <a:gd name="T3" fmla="*/ 36 h 205"/>
              <a:gd name="T4" fmla="*/ 162 w 230"/>
              <a:gd name="T5" fmla="*/ 0 h 205"/>
              <a:gd name="T6" fmla="*/ 230 w 230"/>
              <a:gd name="T7" fmla="*/ 43 h 205"/>
              <a:gd name="T8" fmla="*/ 187 w 230"/>
              <a:gd name="T9" fmla="*/ 79 h 205"/>
              <a:gd name="T10" fmla="*/ 162 w 230"/>
              <a:gd name="T11" fmla="*/ 158 h 205"/>
              <a:gd name="T12" fmla="*/ 227 w 230"/>
              <a:gd name="T13" fmla="*/ 118 h 205"/>
              <a:gd name="T14" fmla="*/ 187 w 230"/>
              <a:gd name="T15" fmla="*/ 86 h 205"/>
              <a:gd name="T16" fmla="*/ 123 w 230"/>
              <a:gd name="T17" fmla="*/ 126 h 205"/>
              <a:gd name="T18" fmla="*/ 162 w 230"/>
              <a:gd name="T19" fmla="*/ 158 h 205"/>
              <a:gd name="T20" fmla="*/ 108 w 230"/>
              <a:gd name="T21" fmla="*/ 126 h 205"/>
              <a:gd name="T22" fmla="*/ 44 w 230"/>
              <a:gd name="T23" fmla="*/ 86 h 205"/>
              <a:gd name="T24" fmla="*/ 4 w 230"/>
              <a:gd name="T25" fmla="*/ 118 h 205"/>
              <a:gd name="T26" fmla="*/ 69 w 230"/>
              <a:gd name="T27" fmla="*/ 158 h 205"/>
              <a:gd name="T28" fmla="*/ 108 w 230"/>
              <a:gd name="T29" fmla="*/ 126 h 205"/>
              <a:gd name="T30" fmla="*/ 47 w 230"/>
              <a:gd name="T31" fmla="*/ 151 h 205"/>
              <a:gd name="T32" fmla="*/ 47 w 230"/>
              <a:gd name="T33" fmla="*/ 165 h 205"/>
              <a:gd name="T34" fmla="*/ 112 w 230"/>
              <a:gd name="T35" fmla="*/ 205 h 205"/>
              <a:gd name="T36" fmla="*/ 112 w 230"/>
              <a:gd name="T37" fmla="*/ 129 h 205"/>
              <a:gd name="T38" fmla="*/ 69 w 230"/>
              <a:gd name="T39" fmla="*/ 165 h 205"/>
              <a:gd name="T40" fmla="*/ 47 w 230"/>
              <a:gd name="T41" fmla="*/ 151 h 205"/>
              <a:gd name="T42" fmla="*/ 184 w 230"/>
              <a:gd name="T43" fmla="*/ 151 h 205"/>
              <a:gd name="T44" fmla="*/ 162 w 230"/>
              <a:gd name="T45" fmla="*/ 165 h 205"/>
              <a:gd name="T46" fmla="*/ 119 w 230"/>
              <a:gd name="T47" fmla="*/ 129 h 205"/>
              <a:gd name="T48" fmla="*/ 119 w 230"/>
              <a:gd name="T49" fmla="*/ 205 h 205"/>
              <a:gd name="T50" fmla="*/ 184 w 230"/>
              <a:gd name="T51" fmla="*/ 165 h 205"/>
              <a:gd name="T52" fmla="*/ 184 w 230"/>
              <a:gd name="T53" fmla="*/ 151 h 205"/>
              <a:gd name="T54" fmla="*/ 112 w 230"/>
              <a:gd name="T55" fmla="*/ 36 h 205"/>
              <a:gd name="T56" fmla="*/ 69 w 230"/>
              <a:gd name="T57" fmla="*/ 0 h 205"/>
              <a:gd name="T58" fmla="*/ 0 w 230"/>
              <a:gd name="T59" fmla="*/ 43 h 205"/>
              <a:gd name="T60" fmla="*/ 44 w 230"/>
              <a:gd name="T61" fmla="*/ 79 h 205"/>
              <a:gd name="T62" fmla="*/ 112 w 230"/>
              <a:gd name="T63" fmla="*/ 36 h 2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30" h="205">
                <a:moveTo>
                  <a:pt x="187" y="79"/>
                </a:moveTo>
                <a:lnTo>
                  <a:pt x="119" y="36"/>
                </a:lnTo>
                <a:lnTo>
                  <a:pt x="162" y="0"/>
                </a:lnTo>
                <a:lnTo>
                  <a:pt x="230" y="43"/>
                </a:lnTo>
                <a:lnTo>
                  <a:pt x="187" y="79"/>
                </a:lnTo>
                <a:close/>
                <a:moveTo>
                  <a:pt x="162" y="158"/>
                </a:moveTo>
                <a:lnTo>
                  <a:pt x="227" y="118"/>
                </a:lnTo>
                <a:lnTo>
                  <a:pt x="187" y="86"/>
                </a:lnTo>
                <a:lnTo>
                  <a:pt x="123" y="126"/>
                </a:lnTo>
                <a:lnTo>
                  <a:pt x="162" y="158"/>
                </a:lnTo>
                <a:close/>
                <a:moveTo>
                  <a:pt x="108" y="126"/>
                </a:moveTo>
                <a:lnTo>
                  <a:pt x="44" y="86"/>
                </a:lnTo>
                <a:lnTo>
                  <a:pt x="4" y="118"/>
                </a:lnTo>
                <a:lnTo>
                  <a:pt x="69" y="158"/>
                </a:lnTo>
                <a:lnTo>
                  <a:pt x="108" y="126"/>
                </a:lnTo>
                <a:close/>
                <a:moveTo>
                  <a:pt x="47" y="151"/>
                </a:moveTo>
                <a:lnTo>
                  <a:pt x="47" y="165"/>
                </a:lnTo>
                <a:lnTo>
                  <a:pt x="112" y="205"/>
                </a:lnTo>
                <a:lnTo>
                  <a:pt x="112" y="129"/>
                </a:lnTo>
                <a:lnTo>
                  <a:pt x="69" y="165"/>
                </a:lnTo>
                <a:lnTo>
                  <a:pt x="47" y="151"/>
                </a:lnTo>
                <a:close/>
                <a:moveTo>
                  <a:pt x="184" y="151"/>
                </a:moveTo>
                <a:lnTo>
                  <a:pt x="162" y="165"/>
                </a:lnTo>
                <a:lnTo>
                  <a:pt x="119" y="129"/>
                </a:lnTo>
                <a:lnTo>
                  <a:pt x="119" y="205"/>
                </a:lnTo>
                <a:lnTo>
                  <a:pt x="184" y="165"/>
                </a:lnTo>
                <a:lnTo>
                  <a:pt x="184" y="151"/>
                </a:lnTo>
                <a:close/>
                <a:moveTo>
                  <a:pt x="112" y="36"/>
                </a:moveTo>
                <a:lnTo>
                  <a:pt x="69" y="0"/>
                </a:lnTo>
                <a:lnTo>
                  <a:pt x="0" y="43"/>
                </a:lnTo>
                <a:lnTo>
                  <a:pt x="44" y="79"/>
                </a:lnTo>
                <a:lnTo>
                  <a:pt x="112" y="36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8" name="Freeform 141"/>
          <p:cNvSpPr>
            <a:spLocks noEditPoints="1"/>
          </p:cNvSpPr>
          <p:nvPr/>
        </p:nvSpPr>
        <p:spPr bwMode="auto">
          <a:xfrm>
            <a:off x="6983413" y="5846763"/>
            <a:ext cx="365125" cy="365125"/>
          </a:xfrm>
          <a:custGeom>
            <a:avLst/>
            <a:gdLst>
              <a:gd name="T0" fmla="*/ 201 w 230"/>
              <a:gd name="T1" fmla="*/ 0 h 230"/>
              <a:gd name="T2" fmla="*/ 0 w 230"/>
              <a:gd name="T3" fmla="*/ 0 h 230"/>
              <a:gd name="T4" fmla="*/ 0 w 230"/>
              <a:gd name="T5" fmla="*/ 230 h 230"/>
              <a:gd name="T6" fmla="*/ 230 w 230"/>
              <a:gd name="T7" fmla="*/ 230 h 230"/>
              <a:gd name="T8" fmla="*/ 230 w 230"/>
              <a:gd name="T9" fmla="*/ 29 h 230"/>
              <a:gd name="T10" fmla="*/ 201 w 230"/>
              <a:gd name="T11" fmla="*/ 0 h 230"/>
              <a:gd name="T12" fmla="*/ 57 w 230"/>
              <a:gd name="T13" fmla="*/ 0 h 230"/>
              <a:gd name="T14" fmla="*/ 172 w 230"/>
              <a:gd name="T15" fmla="*/ 0 h 230"/>
              <a:gd name="T16" fmla="*/ 172 w 230"/>
              <a:gd name="T17" fmla="*/ 72 h 230"/>
              <a:gd name="T18" fmla="*/ 57 w 230"/>
              <a:gd name="T19" fmla="*/ 72 h 230"/>
              <a:gd name="T20" fmla="*/ 57 w 230"/>
              <a:gd name="T21" fmla="*/ 0 h 230"/>
              <a:gd name="T22" fmla="*/ 28 w 230"/>
              <a:gd name="T23" fmla="*/ 215 h 230"/>
              <a:gd name="T24" fmla="*/ 28 w 230"/>
              <a:gd name="T25" fmla="*/ 129 h 230"/>
              <a:gd name="T26" fmla="*/ 186 w 230"/>
              <a:gd name="T27" fmla="*/ 129 h 230"/>
              <a:gd name="T28" fmla="*/ 186 w 230"/>
              <a:gd name="T29" fmla="*/ 215 h 230"/>
              <a:gd name="T30" fmla="*/ 28 w 230"/>
              <a:gd name="T31" fmla="*/ 215 h 230"/>
              <a:gd name="T32" fmla="*/ 215 w 230"/>
              <a:gd name="T33" fmla="*/ 201 h 230"/>
              <a:gd name="T34" fmla="*/ 201 w 230"/>
              <a:gd name="T35" fmla="*/ 201 h 230"/>
              <a:gd name="T36" fmla="*/ 201 w 230"/>
              <a:gd name="T37" fmla="*/ 187 h 230"/>
              <a:gd name="T38" fmla="*/ 215 w 230"/>
              <a:gd name="T39" fmla="*/ 187 h 230"/>
              <a:gd name="T40" fmla="*/ 215 w 230"/>
              <a:gd name="T41" fmla="*/ 20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30" h="230">
                <a:moveTo>
                  <a:pt x="201" y="0"/>
                </a:moveTo>
                <a:lnTo>
                  <a:pt x="0" y="0"/>
                </a:lnTo>
                <a:lnTo>
                  <a:pt x="0" y="230"/>
                </a:lnTo>
                <a:lnTo>
                  <a:pt x="230" y="230"/>
                </a:lnTo>
                <a:lnTo>
                  <a:pt x="230" y="29"/>
                </a:lnTo>
                <a:lnTo>
                  <a:pt x="201" y="0"/>
                </a:lnTo>
                <a:close/>
                <a:moveTo>
                  <a:pt x="57" y="0"/>
                </a:moveTo>
                <a:lnTo>
                  <a:pt x="172" y="0"/>
                </a:lnTo>
                <a:lnTo>
                  <a:pt x="172" y="72"/>
                </a:lnTo>
                <a:lnTo>
                  <a:pt x="57" y="72"/>
                </a:lnTo>
                <a:lnTo>
                  <a:pt x="57" y="0"/>
                </a:lnTo>
                <a:close/>
                <a:moveTo>
                  <a:pt x="28" y="215"/>
                </a:moveTo>
                <a:lnTo>
                  <a:pt x="28" y="129"/>
                </a:lnTo>
                <a:lnTo>
                  <a:pt x="186" y="129"/>
                </a:lnTo>
                <a:lnTo>
                  <a:pt x="186" y="215"/>
                </a:lnTo>
                <a:lnTo>
                  <a:pt x="28" y="215"/>
                </a:lnTo>
                <a:close/>
                <a:moveTo>
                  <a:pt x="215" y="201"/>
                </a:moveTo>
                <a:lnTo>
                  <a:pt x="201" y="201"/>
                </a:lnTo>
                <a:lnTo>
                  <a:pt x="201" y="187"/>
                </a:lnTo>
                <a:lnTo>
                  <a:pt x="215" y="187"/>
                </a:lnTo>
                <a:lnTo>
                  <a:pt x="215" y="201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9" name="Rectangle 142"/>
          <p:cNvSpPr>
            <a:spLocks noChangeArrowheads="1"/>
          </p:cNvSpPr>
          <p:nvPr/>
        </p:nvSpPr>
        <p:spPr bwMode="auto">
          <a:xfrm>
            <a:off x="7188200" y="5868988"/>
            <a:ext cx="46037" cy="69850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0" name="Rectangle 143"/>
          <p:cNvSpPr>
            <a:spLocks noChangeArrowheads="1"/>
          </p:cNvSpPr>
          <p:nvPr/>
        </p:nvSpPr>
        <p:spPr bwMode="auto">
          <a:xfrm>
            <a:off x="7073900" y="6143626"/>
            <a:ext cx="160337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1" name="Rectangle 144"/>
          <p:cNvSpPr>
            <a:spLocks noChangeArrowheads="1"/>
          </p:cNvSpPr>
          <p:nvPr/>
        </p:nvSpPr>
        <p:spPr bwMode="auto">
          <a:xfrm>
            <a:off x="7073900" y="6097588"/>
            <a:ext cx="114300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2" name="Freeform 145"/>
          <p:cNvSpPr>
            <a:spLocks noEditPoints="1"/>
          </p:cNvSpPr>
          <p:nvPr/>
        </p:nvSpPr>
        <p:spPr bwMode="auto">
          <a:xfrm>
            <a:off x="9902825" y="5846763"/>
            <a:ext cx="365125" cy="365125"/>
          </a:xfrm>
          <a:custGeom>
            <a:avLst/>
            <a:gdLst>
              <a:gd name="T0" fmla="*/ 60 w 64"/>
              <a:gd name="T1" fmla="*/ 5 h 64"/>
              <a:gd name="T2" fmla="*/ 32 w 64"/>
              <a:gd name="T3" fmla="*/ 0 h 64"/>
              <a:gd name="T4" fmla="*/ 4 w 64"/>
              <a:gd name="T5" fmla="*/ 5 h 64"/>
              <a:gd name="T6" fmla="*/ 0 w 64"/>
              <a:gd name="T7" fmla="*/ 10 h 64"/>
              <a:gd name="T8" fmla="*/ 0 w 64"/>
              <a:gd name="T9" fmla="*/ 54 h 64"/>
              <a:gd name="T10" fmla="*/ 4 w 64"/>
              <a:gd name="T11" fmla="*/ 59 h 64"/>
              <a:gd name="T12" fmla="*/ 32 w 64"/>
              <a:gd name="T13" fmla="*/ 64 h 64"/>
              <a:gd name="T14" fmla="*/ 60 w 64"/>
              <a:gd name="T15" fmla="*/ 59 h 64"/>
              <a:gd name="T16" fmla="*/ 64 w 64"/>
              <a:gd name="T17" fmla="*/ 54 h 64"/>
              <a:gd name="T18" fmla="*/ 64 w 64"/>
              <a:gd name="T19" fmla="*/ 10 h 64"/>
              <a:gd name="T20" fmla="*/ 60 w 64"/>
              <a:gd name="T21" fmla="*/ 5 h 64"/>
              <a:gd name="T22" fmla="*/ 32 w 64"/>
              <a:gd name="T23" fmla="*/ 4 h 64"/>
              <a:gd name="T24" fmla="*/ 60 w 64"/>
              <a:gd name="T25" fmla="*/ 10 h 64"/>
              <a:gd name="T26" fmla="*/ 32 w 64"/>
              <a:gd name="T27" fmla="*/ 16 h 64"/>
              <a:gd name="T28" fmla="*/ 4 w 64"/>
              <a:gd name="T29" fmla="*/ 10 h 64"/>
              <a:gd name="T30" fmla="*/ 32 w 64"/>
              <a:gd name="T31" fmla="*/ 4 h 64"/>
              <a:gd name="T32" fmla="*/ 32 w 64"/>
              <a:gd name="T33" fmla="*/ 20 h 64"/>
              <a:gd name="T34" fmla="*/ 60 w 64"/>
              <a:gd name="T35" fmla="*/ 15 h 64"/>
              <a:gd name="T36" fmla="*/ 60 w 64"/>
              <a:gd name="T37" fmla="*/ 24 h 64"/>
              <a:gd name="T38" fmla="*/ 60 w 64"/>
              <a:gd name="T39" fmla="*/ 24 h 64"/>
              <a:gd name="T40" fmla="*/ 32 w 64"/>
              <a:gd name="T41" fmla="*/ 30 h 64"/>
              <a:gd name="T42" fmla="*/ 4 w 64"/>
              <a:gd name="T43" fmla="*/ 24 h 64"/>
              <a:gd name="T44" fmla="*/ 4 w 64"/>
              <a:gd name="T45" fmla="*/ 24 h 64"/>
              <a:gd name="T46" fmla="*/ 4 w 64"/>
              <a:gd name="T47" fmla="*/ 15 h 64"/>
              <a:gd name="T48" fmla="*/ 32 w 64"/>
              <a:gd name="T49" fmla="*/ 20 h 64"/>
              <a:gd name="T50" fmla="*/ 60 w 64"/>
              <a:gd name="T51" fmla="*/ 54 h 64"/>
              <a:gd name="T52" fmla="*/ 60 w 64"/>
              <a:gd name="T53" fmla="*/ 54 h 64"/>
              <a:gd name="T54" fmla="*/ 32 w 64"/>
              <a:gd name="T55" fmla="*/ 60 h 64"/>
              <a:gd name="T56" fmla="*/ 4 w 64"/>
              <a:gd name="T57" fmla="*/ 54 h 64"/>
              <a:gd name="T58" fmla="*/ 4 w 64"/>
              <a:gd name="T59" fmla="*/ 54 h 64"/>
              <a:gd name="T60" fmla="*/ 4 w 64"/>
              <a:gd name="T61" fmla="*/ 43 h 64"/>
              <a:gd name="T62" fmla="*/ 32 w 64"/>
              <a:gd name="T63" fmla="*/ 48 h 64"/>
              <a:gd name="T64" fmla="*/ 60 w 64"/>
              <a:gd name="T65" fmla="*/ 43 h 64"/>
              <a:gd name="T66" fmla="*/ 60 w 64"/>
              <a:gd name="T67" fmla="*/ 54 h 64"/>
              <a:gd name="T68" fmla="*/ 60 w 64"/>
              <a:gd name="T69" fmla="*/ 38 h 64"/>
              <a:gd name="T70" fmla="*/ 60 w 64"/>
              <a:gd name="T71" fmla="*/ 38 h 64"/>
              <a:gd name="T72" fmla="*/ 32 w 64"/>
              <a:gd name="T73" fmla="*/ 44 h 64"/>
              <a:gd name="T74" fmla="*/ 4 w 64"/>
              <a:gd name="T75" fmla="*/ 38 h 64"/>
              <a:gd name="T76" fmla="*/ 4 w 64"/>
              <a:gd name="T77" fmla="*/ 38 h 64"/>
              <a:gd name="T78" fmla="*/ 4 w 64"/>
              <a:gd name="T79" fmla="*/ 29 h 64"/>
              <a:gd name="T80" fmla="*/ 32 w 64"/>
              <a:gd name="T81" fmla="*/ 34 h 64"/>
              <a:gd name="T82" fmla="*/ 60 w 64"/>
              <a:gd name="T83" fmla="*/ 29 h 64"/>
              <a:gd name="T84" fmla="*/ 60 w 64"/>
              <a:gd name="T85" fmla="*/ 3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4" h="64">
                <a:moveTo>
                  <a:pt x="60" y="5"/>
                </a:moveTo>
                <a:cubicBezTo>
                  <a:pt x="55" y="2"/>
                  <a:pt x="44" y="0"/>
                  <a:pt x="32" y="0"/>
                </a:cubicBezTo>
                <a:cubicBezTo>
                  <a:pt x="20" y="0"/>
                  <a:pt x="9" y="2"/>
                  <a:pt x="4" y="5"/>
                </a:cubicBezTo>
                <a:cubicBezTo>
                  <a:pt x="1" y="7"/>
                  <a:pt x="0" y="8"/>
                  <a:pt x="0" y="10"/>
                </a:cubicBezTo>
                <a:cubicBezTo>
                  <a:pt x="0" y="54"/>
                  <a:pt x="0" y="54"/>
                  <a:pt x="0" y="54"/>
                </a:cubicBezTo>
                <a:cubicBezTo>
                  <a:pt x="0" y="56"/>
                  <a:pt x="1" y="57"/>
                  <a:pt x="4" y="59"/>
                </a:cubicBezTo>
                <a:cubicBezTo>
                  <a:pt x="9" y="62"/>
                  <a:pt x="20" y="64"/>
                  <a:pt x="32" y="64"/>
                </a:cubicBezTo>
                <a:cubicBezTo>
                  <a:pt x="44" y="64"/>
                  <a:pt x="55" y="62"/>
                  <a:pt x="60" y="59"/>
                </a:cubicBezTo>
                <a:cubicBezTo>
                  <a:pt x="63" y="57"/>
                  <a:pt x="64" y="56"/>
                  <a:pt x="64" y="54"/>
                </a:cubicBezTo>
                <a:cubicBezTo>
                  <a:pt x="64" y="10"/>
                  <a:pt x="64" y="10"/>
                  <a:pt x="64" y="10"/>
                </a:cubicBezTo>
                <a:cubicBezTo>
                  <a:pt x="64" y="8"/>
                  <a:pt x="63" y="7"/>
                  <a:pt x="60" y="5"/>
                </a:cubicBezTo>
                <a:close/>
                <a:moveTo>
                  <a:pt x="32" y="4"/>
                </a:moveTo>
                <a:cubicBezTo>
                  <a:pt x="49" y="4"/>
                  <a:pt x="58" y="8"/>
                  <a:pt x="60" y="10"/>
                </a:cubicBezTo>
                <a:cubicBezTo>
                  <a:pt x="58" y="12"/>
                  <a:pt x="49" y="16"/>
                  <a:pt x="32" y="16"/>
                </a:cubicBezTo>
                <a:cubicBezTo>
                  <a:pt x="15" y="16"/>
                  <a:pt x="6" y="12"/>
                  <a:pt x="4" y="10"/>
                </a:cubicBezTo>
                <a:cubicBezTo>
                  <a:pt x="6" y="8"/>
                  <a:pt x="15" y="4"/>
                  <a:pt x="32" y="4"/>
                </a:cubicBezTo>
                <a:close/>
                <a:moveTo>
                  <a:pt x="32" y="20"/>
                </a:moveTo>
                <a:cubicBezTo>
                  <a:pt x="44" y="20"/>
                  <a:pt x="55" y="18"/>
                  <a:pt x="60" y="15"/>
                </a:cubicBezTo>
                <a:cubicBezTo>
                  <a:pt x="60" y="24"/>
                  <a:pt x="60" y="24"/>
                  <a:pt x="60" y="24"/>
                </a:cubicBezTo>
                <a:cubicBezTo>
                  <a:pt x="60" y="24"/>
                  <a:pt x="60" y="24"/>
                  <a:pt x="60" y="24"/>
                </a:cubicBezTo>
                <a:cubicBezTo>
                  <a:pt x="58" y="26"/>
                  <a:pt x="49" y="30"/>
                  <a:pt x="32" y="30"/>
                </a:cubicBezTo>
                <a:cubicBezTo>
                  <a:pt x="15" y="30"/>
                  <a:pt x="6" y="26"/>
                  <a:pt x="4" y="24"/>
                </a:cubicBezTo>
                <a:cubicBezTo>
                  <a:pt x="4" y="24"/>
                  <a:pt x="4" y="24"/>
                  <a:pt x="4" y="24"/>
                </a:cubicBezTo>
                <a:cubicBezTo>
                  <a:pt x="4" y="15"/>
                  <a:pt x="4" y="15"/>
                  <a:pt x="4" y="15"/>
                </a:cubicBezTo>
                <a:cubicBezTo>
                  <a:pt x="9" y="18"/>
                  <a:pt x="20" y="20"/>
                  <a:pt x="32" y="20"/>
                </a:cubicBezTo>
                <a:close/>
                <a:moveTo>
                  <a:pt x="60" y="54"/>
                </a:moveTo>
                <a:cubicBezTo>
                  <a:pt x="60" y="54"/>
                  <a:pt x="60" y="54"/>
                  <a:pt x="60" y="54"/>
                </a:cubicBezTo>
                <a:cubicBezTo>
                  <a:pt x="58" y="56"/>
                  <a:pt x="49" y="60"/>
                  <a:pt x="32" y="60"/>
                </a:cubicBezTo>
                <a:cubicBezTo>
                  <a:pt x="15" y="60"/>
                  <a:pt x="6" y="56"/>
                  <a:pt x="4" y="54"/>
                </a:cubicBezTo>
                <a:cubicBezTo>
                  <a:pt x="4" y="54"/>
                  <a:pt x="4" y="54"/>
                  <a:pt x="4" y="54"/>
                </a:cubicBezTo>
                <a:cubicBezTo>
                  <a:pt x="4" y="43"/>
                  <a:pt x="4" y="43"/>
                  <a:pt x="4" y="43"/>
                </a:cubicBezTo>
                <a:cubicBezTo>
                  <a:pt x="9" y="46"/>
                  <a:pt x="20" y="48"/>
                  <a:pt x="32" y="48"/>
                </a:cubicBezTo>
                <a:cubicBezTo>
                  <a:pt x="44" y="48"/>
                  <a:pt x="55" y="46"/>
                  <a:pt x="60" y="43"/>
                </a:cubicBezTo>
                <a:lnTo>
                  <a:pt x="60" y="54"/>
                </a:lnTo>
                <a:close/>
                <a:moveTo>
                  <a:pt x="60" y="38"/>
                </a:moveTo>
                <a:cubicBezTo>
                  <a:pt x="60" y="38"/>
                  <a:pt x="60" y="38"/>
                  <a:pt x="60" y="38"/>
                </a:cubicBezTo>
                <a:cubicBezTo>
                  <a:pt x="58" y="40"/>
                  <a:pt x="49" y="44"/>
                  <a:pt x="32" y="44"/>
                </a:cubicBezTo>
                <a:cubicBezTo>
                  <a:pt x="15" y="44"/>
                  <a:pt x="6" y="40"/>
                  <a:pt x="4" y="38"/>
                </a:cubicBezTo>
                <a:cubicBezTo>
                  <a:pt x="4" y="38"/>
                  <a:pt x="4" y="38"/>
                  <a:pt x="4" y="38"/>
                </a:cubicBezTo>
                <a:cubicBezTo>
                  <a:pt x="4" y="29"/>
                  <a:pt x="4" y="29"/>
                  <a:pt x="4" y="29"/>
                </a:cubicBezTo>
                <a:cubicBezTo>
                  <a:pt x="9" y="32"/>
                  <a:pt x="20" y="34"/>
                  <a:pt x="32" y="34"/>
                </a:cubicBezTo>
                <a:cubicBezTo>
                  <a:pt x="44" y="34"/>
                  <a:pt x="55" y="32"/>
                  <a:pt x="60" y="29"/>
                </a:cubicBezTo>
                <a:lnTo>
                  <a:pt x="60" y="3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3" name="Freeform 146"/>
          <p:cNvSpPr>
            <a:spLocks noEditPoints="1"/>
          </p:cNvSpPr>
          <p:nvPr/>
        </p:nvSpPr>
        <p:spPr bwMode="auto">
          <a:xfrm>
            <a:off x="7712075" y="5846763"/>
            <a:ext cx="365125" cy="365125"/>
          </a:xfrm>
          <a:custGeom>
            <a:avLst/>
            <a:gdLst>
              <a:gd name="T0" fmla="*/ 0 w 230"/>
              <a:gd name="T1" fmla="*/ 0 h 230"/>
              <a:gd name="T2" fmla="*/ 0 w 230"/>
              <a:gd name="T3" fmla="*/ 230 h 230"/>
              <a:gd name="T4" fmla="*/ 230 w 230"/>
              <a:gd name="T5" fmla="*/ 230 h 230"/>
              <a:gd name="T6" fmla="*/ 230 w 230"/>
              <a:gd name="T7" fmla="*/ 0 h 230"/>
              <a:gd name="T8" fmla="*/ 0 w 230"/>
              <a:gd name="T9" fmla="*/ 0 h 230"/>
              <a:gd name="T10" fmla="*/ 87 w 230"/>
              <a:gd name="T11" fmla="*/ 29 h 230"/>
              <a:gd name="T12" fmla="*/ 101 w 230"/>
              <a:gd name="T13" fmla="*/ 29 h 230"/>
              <a:gd name="T14" fmla="*/ 101 w 230"/>
              <a:gd name="T15" fmla="*/ 43 h 230"/>
              <a:gd name="T16" fmla="*/ 87 w 230"/>
              <a:gd name="T17" fmla="*/ 43 h 230"/>
              <a:gd name="T18" fmla="*/ 87 w 230"/>
              <a:gd name="T19" fmla="*/ 29 h 230"/>
              <a:gd name="T20" fmla="*/ 58 w 230"/>
              <a:gd name="T21" fmla="*/ 29 h 230"/>
              <a:gd name="T22" fmla="*/ 72 w 230"/>
              <a:gd name="T23" fmla="*/ 29 h 230"/>
              <a:gd name="T24" fmla="*/ 72 w 230"/>
              <a:gd name="T25" fmla="*/ 43 h 230"/>
              <a:gd name="T26" fmla="*/ 58 w 230"/>
              <a:gd name="T27" fmla="*/ 43 h 230"/>
              <a:gd name="T28" fmla="*/ 58 w 230"/>
              <a:gd name="T29" fmla="*/ 29 h 230"/>
              <a:gd name="T30" fmla="*/ 29 w 230"/>
              <a:gd name="T31" fmla="*/ 29 h 230"/>
              <a:gd name="T32" fmla="*/ 44 w 230"/>
              <a:gd name="T33" fmla="*/ 29 h 230"/>
              <a:gd name="T34" fmla="*/ 44 w 230"/>
              <a:gd name="T35" fmla="*/ 43 h 230"/>
              <a:gd name="T36" fmla="*/ 29 w 230"/>
              <a:gd name="T37" fmla="*/ 43 h 230"/>
              <a:gd name="T38" fmla="*/ 29 w 230"/>
              <a:gd name="T39" fmla="*/ 29 h 230"/>
              <a:gd name="T40" fmla="*/ 202 w 230"/>
              <a:gd name="T41" fmla="*/ 201 h 230"/>
              <a:gd name="T42" fmla="*/ 29 w 230"/>
              <a:gd name="T43" fmla="*/ 201 h 230"/>
              <a:gd name="T44" fmla="*/ 29 w 230"/>
              <a:gd name="T45" fmla="*/ 58 h 230"/>
              <a:gd name="T46" fmla="*/ 202 w 230"/>
              <a:gd name="T47" fmla="*/ 58 h 230"/>
              <a:gd name="T48" fmla="*/ 202 w 230"/>
              <a:gd name="T49" fmla="*/ 20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30" h="230">
                <a:moveTo>
                  <a:pt x="0" y="0"/>
                </a:moveTo>
                <a:lnTo>
                  <a:pt x="0" y="230"/>
                </a:lnTo>
                <a:lnTo>
                  <a:pt x="230" y="230"/>
                </a:lnTo>
                <a:lnTo>
                  <a:pt x="230" y="0"/>
                </a:lnTo>
                <a:lnTo>
                  <a:pt x="0" y="0"/>
                </a:lnTo>
                <a:close/>
                <a:moveTo>
                  <a:pt x="87" y="29"/>
                </a:moveTo>
                <a:lnTo>
                  <a:pt x="101" y="29"/>
                </a:lnTo>
                <a:lnTo>
                  <a:pt x="101" y="43"/>
                </a:lnTo>
                <a:lnTo>
                  <a:pt x="87" y="43"/>
                </a:lnTo>
                <a:lnTo>
                  <a:pt x="87" y="29"/>
                </a:lnTo>
                <a:close/>
                <a:moveTo>
                  <a:pt x="58" y="29"/>
                </a:moveTo>
                <a:lnTo>
                  <a:pt x="72" y="29"/>
                </a:lnTo>
                <a:lnTo>
                  <a:pt x="72" y="43"/>
                </a:lnTo>
                <a:lnTo>
                  <a:pt x="58" y="43"/>
                </a:lnTo>
                <a:lnTo>
                  <a:pt x="58" y="29"/>
                </a:lnTo>
                <a:close/>
                <a:moveTo>
                  <a:pt x="29" y="29"/>
                </a:moveTo>
                <a:lnTo>
                  <a:pt x="44" y="29"/>
                </a:lnTo>
                <a:lnTo>
                  <a:pt x="44" y="43"/>
                </a:lnTo>
                <a:lnTo>
                  <a:pt x="29" y="43"/>
                </a:lnTo>
                <a:lnTo>
                  <a:pt x="29" y="29"/>
                </a:lnTo>
                <a:close/>
                <a:moveTo>
                  <a:pt x="202" y="201"/>
                </a:moveTo>
                <a:lnTo>
                  <a:pt x="29" y="201"/>
                </a:lnTo>
                <a:lnTo>
                  <a:pt x="29" y="58"/>
                </a:lnTo>
                <a:lnTo>
                  <a:pt x="202" y="58"/>
                </a:lnTo>
                <a:lnTo>
                  <a:pt x="202" y="201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" name="Group 1"/>
          <p:cNvGrpSpPr/>
          <p:nvPr/>
        </p:nvGrpSpPr>
        <p:grpSpPr>
          <a:xfrm>
            <a:off x="8442325" y="5846763"/>
            <a:ext cx="365125" cy="365125"/>
            <a:chOff x="8442325" y="5846763"/>
            <a:chExt cx="365125" cy="365125"/>
          </a:xfrm>
        </p:grpSpPr>
        <p:sp>
          <p:nvSpPr>
            <p:cNvPr id="164" name="Freeform 147"/>
            <p:cNvSpPr>
              <a:spLocks noEditPoints="1"/>
            </p:cNvSpPr>
            <p:nvPr/>
          </p:nvSpPr>
          <p:spPr bwMode="auto">
            <a:xfrm>
              <a:off x="8442325" y="5846763"/>
              <a:ext cx="365125" cy="365125"/>
            </a:xfrm>
            <a:custGeom>
              <a:avLst/>
              <a:gdLst>
                <a:gd name="T0" fmla="*/ 0 w 230"/>
                <a:gd name="T1" fmla="*/ 0 h 230"/>
                <a:gd name="T2" fmla="*/ 0 w 230"/>
                <a:gd name="T3" fmla="*/ 230 h 230"/>
                <a:gd name="T4" fmla="*/ 230 w 230"/>
                <a:gd name="T5" fmla="*/ 230 h 230"/>
                <a:gd name="T6" fmla="*/ 230 w 230"/>
                <a:gd name="T7" fmla="*/ 0 h 230"/>
                <a:gd name="T8" fmla="*/ 0 w 230"/>
                <a:gd name="T9" fmla="*/ 0 h 230"/>
                <a:gd name="T10" fmla="*/ 86 w 230"/>
                <a:gd name="T11" fmla="*/ 29 h 230"/>
                <a:gd name="T12" fmla="*/ 101 w 230"/>
                <a:gd name="T13" fmla="*/ 29 h 230"/>
                <a:gd name="T14" fmla="*/ 101 w 230"/>
                <a:gd name="T15" fmla="*/ 43 h 230"/>
                <a:gd name="T16" fmla="*/ 86 w 230"/>
                <a:gd name="T17" fmla="*/ 43 h 230"/>
                <a:gd name="T18" fmla="*/ 86 w 230"/>
                <a:gd name="T19" fmla="*/ 29 h 230"/>
                <a:gd name="T20" fmla="*/ 58 w 230"/>
                <a:gd name="T21" fmla="*/ 29 h 230"/>
                <a:gd name="T22" fmla="*/ 72 w 230"/>
                <a:gd name="T23" fmla="*/ 29 h 230"/>
                <a:gd name="T24" fmla="*/ 72 w 230"/>
                <a:gd name="T25" fmla="*/ 43 h 230"/>
                <a:gd name="T26" fmla="*/ 58 w 230"/>
                <a:gd name="T27" fmla="*/ 43 h 230"/>
                <a:gd name="T28" fmla="*/ 58 w 230"/>
                <a:gd name="T29" fmla="*/ 29 h 230"/>
                <a:gd name="T30" fmla="*/ 29 w 230"/>
                <a:gd name="T31" fmla="*/ 29 h 230"/>
                <a:gd name="T32" fmla="*/ 43 w 230"/>
                <a:gd name="T33" fmla="*/ 29 h 230"/>
                <a:gd name="T34" fmla="*/ 43 w 230"/>
                <a:gd name="T35" fmla="*/ 43 h 230"/>
                <a:gd name="T36" fmla="*/ 29 w 230"/>
                <a:gd name="T37" fmla="*/ 43 h 230"/>
                <a:gd name="T38" fmla="*/ 29 w 230"/>
                <a:gd name="T39" fmla="*/ 29 h 230"/>
                <a:gd name="T40" fmla="*/ 201 w 230"/>
                <a:gd name="T41" fmla="*/ 201 h 230"/>
                <a:gd name="T42" fmla="*/ 29 w 230"/>
                <a:gd name="T43" fmla="*/ 201 h 230"/>
                <a:gd name="T44" fmla="*/ 29 w 230"/>
                <a:gd name="T45" fmla="*/ 58 h 230"/>
                <a:gd name="T46" fmla="*/ 201 w 230"/>
                <a:gd name="T47" fmla="*/ 58 h 230"/>
                <a:gd name="T48" fmla="*/ 201 w 230"/>
                <a:gd name="T49" fmla="*/ 201 h 2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30" h="230">
                  <a:moveTo>
                    <a:pt x="0" y="0"/>
                  </a:moveTo>
                  <a:lnTo>
                    <a:pt x="0" y="230"/>
                  </a:lnTo>
                  <a:lnTo>
                    <a:pt x="230" y="230"/>
                  </a:lnTo>
                  <a:lnTo>
                    <a:pt x="230" y="0"/>
                  </a:lnTo>
                  <a:lnTo>
                    <a:pt x="0" y="0"/>
                  </a:lnTo>
                  <a:close/>
                  <a:moveTo>
                    <a:pt x="86" y="29"/>
                  </a:moveTo>
                  <a:lnTo>
                    <a:pt x="101" y="29"/>
                  </a:lnTo>
                  <a:lnTo>
                    <a:pt x="101" y="43"/>
                  </a:lnTo>
                  <a:lnTo>
                    <a:pt x="86" y="43"/>
                  </a:lnTo>
                  <a:lnTo>
                    <a:pt x="86" y="29"/>
                  </a:lnTo>
                  <a:close/>
                  <a:moveTo>
                    <a:pt x="58" y="29"/>
                  </a:moveTo>
                  <a:lnTo>
                    <a:pt x="72" y="29"/>
                  </a:lnTo>
                  <a:lnTo>
                    <a:pt x="72" y="43"/>
                  </a:lnTo>
                  <a:lnTo>
                    <a:pt x="58" y="43"/>
                  </a:lnTo>
                  <a:lnTo>
                    <a:pt x="58" y="29"/>
                  </a:lnTo>
                  <a:close/>
                  <a:moveTo>
                    <a:pt x="29" y="29"/>
                  </a:moveTo>
                  <a:lnTo>
                    <a:pt x="43" y="29"/>
                  </a:lnTo>
                  <a:lnTo>
                    <a:pt x="43" y="43"/>
                  </a:lnTo>
                  <a:lnTo>
                    <a:pt x="29" y="43"/>
                  </a:lnTo>
                  <a:lnTo>
                    <a:pt x="29" y="29"/>
                  </a:lnTo>
                  <a:close/>
                  <a:moveTo>
                    <a:pt x="201" y="201"/>
                  </a:moveTo>
                  <a:lnTo>
                    <a:pt x="29" y="201"/>
                  </a:lnTo>
                  <a:lnTo>
                    <a:pt x="29" y="58"/>
                  </a:lnTo>
                  <a:lnTo>
                    <a:pt x="201" y="58"/>
                  </a:lnTo>
                  <a:lnTo>
                    <a:pt x="201" y="201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5" name="Freeform 148"/>
            <p:cNvSpPr>
              <a:spLocks/>
            </p:cNvSpPr>
            <p:nvPr/>
          </p:nvSpPr>
          <p:spPr bwMode="auto">
            <a:xfrm>
              <a:off x="8534400" y="5983288"/>
              <a:ext cx="182562" cy="160338"/>
            </a:xfrm>
            <a:custGeom>
              <a:avLst/>
              <a:gdLst>
                <a:gd name="T0" fmla="*/ 115 w 115"/>
                <a:gd name="T1" fmla="*/ 43 h 101"/>
                <a:gd name="T2" fmla="*/ 86 w 115"/>
                <a:gd name="T3" fmla="*/ 43 h 101"/>
                <a:gd name="T4" fmla="*/ 86 w 115"/>
                <a:gd name="T5" fmla="*/ 0 h 101"/>
                <a:gd name="T6" fmla="*/ 28 w 115"/>
                <a:gd name="T7" fmla="*/ 0 h 101"/>
                <a:gd name="T8" fmla="*/ 28 w 115"/>
                <a:gd name="T9" fmla="*/ 43 h 101"/>
                <a:gd name="T10" fmla="*/ 0 w 115"/>
                <a:gd name="T11" fmla="*/ 43 h 101"/>
                <a:gd name="T12" fmla="*/ 57 w 115"/>
                <a:gd name="T13" fmla="*/ 101 h 101"/>
                <a:gd name="T14" fmla="*/ 115 w 115"/>
                <a:gd name="T15" fmla="*/ 43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5" h="101">
                  <a:moveTo>
                    <a:pt x="115" y="43"/>
                  </a:moveTo>
                  <a:lnTo>
                    <a:pt x="86" y="43"/>
                  </a:lnTo>
                  <a:lnTo>
                    <a:pt x="86" y="0"/>
                  </a:lnTo>
                  <a:lnTo>
                    <a:pt x="28" y="0"/>
                  </a:lnTo>
                  <a:lnTo>
                    <a:pt x="28" y="43"/>
                  </a:lnTo>
                  <a:lnTo>
                    <a:pt x="0" y="43"/>
                  </a:lnTo>
                  <a:lnTo>
                    <a:pt x="57" y="101"/>
                  </a:lnTo>
                  <a:lnTo>
                    <a:pt x="115" y="43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66" name="Freeform 149"/>
          <p:cNvSpPr>
            <a:spLocks noEditPoints="1"/>
          </p:cNvSpPr>
          <p:nvPr/>
        </p:nvSpPr>
        <p:spPr bwMode="auto">
          <a:xfrm>
            <a:off x="9172575" y="5846763"/>
            <a:ext cx="365125" cy="365125"/>
          </a:xfrm>
          <a:custGeom>
            <a:avLst/>
            <a:gdLst>
              <a:gd name="T0" fmla="*/ 0 w 230"/>
              <a:gd name="T1" fmla="*/ 0 h 230"/>
              <a:gd name="T2" fmla="*/ 0 w 230"/>
              <a:gd name="T3" fmla="*/ 230 h 230"/>
              <a:gd name="T4" fmla="*/ 230 w 230"/>
              <a:gd name="T5" fmla="*/ 230 h 230"/>
              <a:gd name="T6" fmla="*/ 230 w 230"/>
              <a:gd name="T7" fmla="*/ 0 h 230"/>
              <a:gd name="T8" fmla="*/ 0 w 230"/>
              <a:gd name="T9" fmla="*/ 0 h 230"/>
              <a:gd name="T10" fmla="*/ 86 w 230"/>
              <a:gd name="T11" fmla="*/ 29 h 230"/>
              <a:gd name="T12" fmla="*/ 101 w 230"/>
              <a:gd name="T13" fmla="*/ 29 h 230"/>
              <a:gd name="T14" fmla="*/ 101 w 230"/>
              <a:gd name="T15" fmla="*/ 43 h 230"/>
              <a:gd name="T16" fmla="*/ 86 w 230"/>
              <a:gd name="T17" fmla="*/ 43 h 230"/>
              <a:gd name="T18" fmla="*/ 86 w 230"/>
              <a:gd name="T19" fmla="*/ 29 h 230"/>
              <a:gd name="T20" fmla="*/ 57 w 230"/>
              <a:gd name="T21" fmla="*/ 29 h 230"/>
              <a:gd name="T22" fmla="*/ 72 w 230"/>
              <a:gd name="T23" fmla="*/ 29 h 230"/>
              <a:gd name="T24" fmla="*/ 72 w 230"/>
              <a:gd name="T25" fmla="*/ 43 h 230"/>
              <a:gd name="T26" fmla="*/ 57 w 230"/>
              <a:gd name="T27" fmla="*/ 43 h 230"/>
              <a:gd name="T28" fmla="*/ 57 w 230"/>
              <a:gd name="T29" fmla="*/ 29 h 230"/>
              <a:gd name="T30" fmla="*/ 29 w 230"/>
              <a:gd name="T31" fmla="*/ 29 h 230"/>
              <a:gd name="T32" fmla="*/ 43 w 230"/>
              <a:gd name="T33" fmla="*/ 29 h 230"/>
              <a:gd name="T34" fmla="*/ 43 w 230"/>
              <a:gd name="T35" fmla="*/ 43 h 230"/>
              <a:gd name="T36" fmla="*/ 29 w 230"/>
              <a:gd name="T37" fmla="*/ 43 h 230"/>
              <a:gd name="T38" fmla="*/ 29 w 230"/>
              <a:gd name="T39" fmla="*/ 29 h 230"/>
              <a:gd name="T40" fmla="*/ 201 w 230"/>
              <a:gd name="T41" fmla="*/ 201 h 230"/>
              <a:gd name="T42" fmla="*/ 29 w 230"/>
              <a:gd name="T43" fmla="*/ 201 h 230"/>
              <a:gd name="T44" fmla="*/ 29 w 230"/>
              <a:gd name="T45" fmla="*/ 58 h 230"/>
              <a:gd name="T46" fmla="*/ 201 w 230"/>
              <a:gd name="T47" fmla="*/ 58 h 230"/>
              <a:gd name="T48" fmla="*/ 201 w 230"/>
              <a:gd name="T49" fmla="*/ 20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30" h="230">
                <a:moveTo>
                  <a:pt x="0" y="0"/>
                </a:moveTo>
                <a:lnTo>
                  <a:pt x="0" y="230"/>
                </a:lnTo>
                <a:lnTo>
                  <a:pt x="230" y="230"/>
                </a:lnTo>
                <a:lnTo>
                  <a:pt x="230" y="0"/>
                </a:lnTo>
                <a:lnTo>
                  <a:pt x="0" y="0"/>
                </a:lnTo>
                <a:close/>
                <a:moveTo>
                  <a:pt x="86" y="29"/>
                </a:moveTo>
                <a:lnTo>
                  <a:pt x="101" y="29"/>
                </a:lnTo>
                <a:lnTo>
                  <a:pt x="101" y="43"/>
                </a:lnTo>
                <a:lnTo>
                  <a:pt x="86" y="43"/>
                </a:lnTo>
                <a:lnTo>
                  <a:pt x="86" y="29"/>
                </a:lnTo>
                <a:close/>
                <a:moveTo>
                  <a:pt x="57" y="29"/>
                </a:moveTo>
                <a:lnTo>
                  <a:pt x="72" y="29"/>
                </a:lnTo>
                <a:lnTo>
                  <a:pt x="72" y="43"/>
                </a:lnTo>
                <a:lnTo>
                  <a:pt x="57" y="43"/>
                </a:lnTo>
                <a:lnTo>
                  <a:pt x="57" y="29"/>
                </a:lnTo>
                <a:close/>
                <a:moveTo>
                  <a:pt x="29" y="29"/>
                </a:moveTo>
                <a:lnTo>
                  <a:pt x="43" y="29"/>
                </a:lnTo>
                <a:lnTo>
                  <a:pt x="43" y="43"/>
                </a:lnTo>
                <a:lnTo>
                  <a:pt x="29" y="43"/>
                </a:lnTo>
                <a:lnTo>
                  <a:pt x="29" y="29"/>
                </a:lnTo>
                <a:close/>
                <a:moveTo>
                  <a:pt x="201" y="201"/>
                </a:moveTo>
                <a:lnTo>
                  <a:pt x="29" y="201"/>
                </a:lnTo>
                <a:lnTo>
                  <a:pt x="29" y="58"/>
                </a:lnTo>
                <a:lnTo>
                  <a:pt x="201" y="58"/>
                </a:lnTo>
                <a:lnTo>
                  <a:pt x="201" y="201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7" name="Freeform 150"/>
          <p:cNvSpPr>
            <a:spLocks/>
          </p:cNvSpPr>
          <p:nvPr/>
        </p:nvSpPr>
        <p:spPr bwMode="auto">
          <a:xfrm>
            <a:off x="9263063" y="5983288"/>
            <a:ext cx="182562" cy="160338"/>
          </a:xfrm>
          <a:custGeom>
            <a:avLst/>
            <a:gdLst>
              <a:gd name="T0" fmla="*/ 29 w 115"/>
              <a:gd name="T1" fmla="*/ 101 h 101"/>
              <a:gd name="T2" fmla="*/ 87 w 115"/>
              <a:gd name="T3" fmla="*/ 101 h 101"/>
              <a:gd name="T4" fmla="*/ 87 w 115"/>
              <a:gd name="T5" fmla="*/ 58 h 101"/>
              <a:gd name="T6" fmla="*/ 115 w 115"/>
              <a:gd name="T7" fmla="*/ 58 h 101"/>
              <a:gd name="T8" fmla="*/ 58 w 115"/>
              <a:gd name="T9" fmla="*/ 0 h 101"/>
              <a:gd name="T10" fmla="*/ 0 w 115"/>
              <a:gd name="T11" fmla="*/ 58 h 101"/>
              <a:gd name="T12" fmla="*/ 29 w 115"/>
              <a:gd name="T13" fmla="*/ 58 h 101"/>
              <a:gd name="T14" fmla="*/ 29 w 115"/>
              <a:gd name="T15" fmla="*/ 101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5" h="101">
                <a:moveTo>
                  <a:pt x="29" y="101"/>
                </a:moveTo>
                <a:lnTo>
                  <a:pt x="87" y="101"/>
                </a:lnTo>
                <a:lnTo>
                  <a:pt x="87" y="58"/>
                </a:lnTo>
                <a:lnTo>
                  <a:pt x="115" y="58"/>
                </a:lnTo>
                <a:lnTo>
                  <a:pt x="58" y="0"/>
                </a:lnTo>
                <a:lnTo>
                  <a:pt x="0" y="58"/>
                </a:lnTo>
                <a:lnTo>
                  <a:pt x="29" y="58"/>
                </a:lnTo>
                <a:lnTo>
                  <a:pt x="29" y="101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201150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4423304" y="374817"/>
            <a:ext cx="3086629" cy="287171"/>
            <a:chOff x="3424238" y="296863"/>
            <a:chExt cx="5289551" cy="492125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3424238" y="296863"/>
              <a:ext cx="85725" cy="492125"/>
            </a:xfrm>
            <a:custGeom>
              <a:avLst/>
              <a:gdLst>
                <a:gd name="T0" fmla="*/ 0 w 23"/>
                <a:gd name="T1" fmla="*/ 11 h 128"/>
                <a:gd name="T2" fmla="*/ 12 w 23"/>
                <a:gd name="T3" fmla="*/ 0 h 128"/>
                <a:gd name="T4" fmla="*/ 23 w 23"/>
                <a:gd name="T5" fmla="*/ 11 h 128"/>
                <a:gd name="T6" fmla="*/ 23 w 23"/>
                <a:gd name="T7" fmla="*/ 117 h 128"/>
                <a:gd name="T8" fmla="*/ 12 w 23"/>
                <a:gd name="T9" fmla="*/ 128 h 128"/>
                <a:gd name="T10" fmla="*/ 0 w 23"/>
                <a:gd name="T11" fmla="*/ 117 h 128"/>
                <a:gd name="T12" fmla="*/ 0 w 23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630613" y="296863"/>
              <a:ext cx="439738" cy="492125"/>
            </a:xfrm>
            <a:custGeom>
              <a:avLst/>
              <a:gdLst>
                <a:gd name="T0" fmla="*/ 0 w 117"/>
                <a:gd name="T1" fmla="*/ 64 h 128"/>
                <a:gd name="T2" fmla="*/ 0 w 117"/>
                <a:gd name="T3" fmla="*/ 64 h 128"/>
                <a:gd name="T4" fmla="*/ 67 w 117"/>
                <a:gd name="T5" fmla="*/ 0 h 128"/>
                <a:gd name="T6" fmla="*/ 111 w 117"/>
                <a:gd name="T7" fmla="*/ 14 h 128"/>
                <a:gd name="T8" fmla="*/ 116 w 117"/>
                <a:gd name="T9" fmla="*/ 23 h 128"/>
                <a:gd name="T10" fmla="*/ 104 w 117"/>
                <a:gd name="T11" fmla="*/ 33 h 128"/>
                <a:gd name="T12" fmla="*/ 98 w 117"/>
                <a:gd name="T13" fmla="*/ 31 h 128"/>
                <a:gd name="T14" fmla="*/ 67 w 117"/>
                <a:gd name="T15" fmla="*/ 20 h 128"/>
                <a:gd name="T16" fmla="*/ 24 w 117"/>
                <a:gd name="T17" fmla="*/ 64 h 128"/>
                <a:gd name="T18" fmla="*/ 24 w 117"/>
                <a:gd name="T19" fmla="*/ 64 h 128"/>
                <a:gd name="T20" fmla="*/ 67 w 117"/>
                <a:gd name="T21" fmla="*/ 108 h 128"/>
                <a:gd name="T22" fmla="*/ 99 w 117"/>
                <a:gd name="T23" fmla="*/ 96 h 128"/>
                <a:gd name="T24" fmla="*/ 106 w 117"/>
                <a:gd name="T25" fmla="*/ 94 h 128"/>
                <a:gd name="T26" fmla="*/ 117 w 117"/>
                <a:gd name="T27" fmla="*/ 104 h 128"/>
                <a:gd name="T28" fmla="*/ 113 w 117"/>
                <a:gd name="T29" fmla="*/ 111 h 128"/>
                <a:gd name="T30" fmla="*/ 66 w 117"/>
                <a:gd name="T31" fmla="*/ 128 h 128"/>
                <a:gd name="T32" fmla="*/ 0 w 117"/>
                <a:gd name="T33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7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87" y="0"/>
                    <a:pt x="100" y="6"/>
                    <a:pt x="111" y="14"/>
                  </a:cubicBezTo>
                  <a:cubicBezTo>
                    <a:pt x="114" y="16"/>
                    <a:pt x="116" y="19"/>
                    <a:pt x="116" y="23"/>
                  </a:cubicBezTo>
                  <a:cubicBezTo>
                    <a:pt x="116" y="29"/>
                    <a:pt x="111" y="33"/>
                    <a:pt x="104" y="33"/>
                  </a:cubicBezTo>
                  <a:cubicBezTo>
                    <a:pt x="101" y="33"/>
                    <a:pt x="99" y="32"/>
                    <a:pt x="98" y="31"/>
                  </a:cubicBezTo>
                  <a:cubicBezTo>
                    <a:pt x="89" y="24"/>
                    <a:pt x="79" y="20"/>
                    <a:pt x="67" y="20"/>
                  </a:cubicBezTo>
                  <a:cubicBezTo>
                    <a:pt x="42" y="20"/>
                    <a:pt x="24" y="39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88"/>
                    <a:pt x="42" y="108"/>
                    <a:pt x="67" y="108"/>
                  </a:cubicBezTo>
                  <a:cubicBezTo>
                    <a:pt x="80" y="108"/>
                    <a:pt x="90" y="104"/>
                    <a:pt x="99" y="96"/>
                  </a:cubicBezTo>
                  <a:cubicBezTo>
                    <a:pt x="101" y="95"/>
                    <a:pt x="103" y="94"/>
                    <a:pt x="106" y="94"/>
                  </a:cubicBezTo>
                  <a:cubicBezTo>
                    <a:pt x="112" y="94"/>
                    <a:pt x="117" y="98"/>
                    <a:pt x="117" y="104"/>
                  </a:cubicBezTo>
                  <a:cubicBezTo>
                    <a:pt x="117" y="107"/>
                    <a:pt x="115" y="110"/>
                    <a:pt x="113" y="111"/>
                  </a:cubicBezTo>
                  <a:cubicBezTo>
                    <a:pt x="101" y="122"/>
                    <a:pt x="87" y="128"/>
                    <a:pt x="66" y="128"/>
                  </a:cubicBezTo>
                  <a:cubicBezTo>
                    <a:pt x="28" y="128"/>
                    <a:pt x="0" y="100"/>
                    <a:pt x="0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7"/>
            <p:cNvSpPr>
              <a:spLocks noEditPoints="1"/>
            </p:cNvSpPr>
            <p:nvPr/>
          </p:nvSpPr>
          <p:spPr bwMode="auto">
            <a:xfrm>
              <a:off x="4144963" y="296863"/>
              <a:ext cx="508000" cy="492125"/>
            </a:xfrm>
            <a:custGeom>
              <a:avLst/>
              <a:gdLst>
                <a:gd name="T0" fmla="*/ 0 w 135"/>
                <a:gd name="T1" fmla="*/ 64 h 128"/>
                <a:gd name="T2" fmla="*/ 0 w 135"/>
                <a:gd name="T3" fmla="*/ 64 h 128"/>
                <a:gd name="T4" fmla="*/ 67 w 135"/>
                <a:gd name="T5" fmla="*/ 0 h 128"/>
                <a:gd name="T6" fmla="*/ 135 w 135"/>
                <a:gd name="T7" fmla="*/ 64 h 128"/>
                <a:gd name="T8" fmla="*/ 135 w 135"/>
                <a:gd name="T9" fmla="*/ 64 h 128"/>
                <a:gd name="T10" fmla="*/ 67 w 135"/>
                <a:gd name="T11" fmla="*/ 128 h 128"/>
                <a:gd name="T12" fmla="*/ 0 w 135"/>
                <a:gd name="T13" fmla="*/ 64 h 128"/>
                <a:gd name="T14" fmla="*/ 111 w 135"/>
                <a:gd name="T15" fmla="*/ 64 h 128"/>
                <a:gd name="T16" fmla="*/ 111 w 135"/>
                <a:gd name="T17" fmla="*/ 64 h 128"/>
                <a:gd name="T18" fmla="*/ 67 w 135"/>
                <a:gd name="T19" fmla="*/ 20 h 128"/>
                <a:gd name="T20" fmla="*/ 23 w 135"/>
                <a:gd name="T21" fmla="*/ 64 h 128"/>
                <a:gd name="T22" fmla="*/ 23 w 135"/>
                <a:gd name="T23" fmla="*/ 64 h 128"/>
                <a:gd name="T24" fmla="*/ 67 w 135"/>
                <a:gd name="T25" fmla="*/ 108 h 128"/>
                <a:gd name="T26" fmla="*/ 111 w 135"/>
                <a:gd name="T27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5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107" y="0"/>
                    <a:pt x="135" y="29"/>
                    <a:pt x="135" y="64"/>
                  </a:cubicBezTo>
                  <a:cubicBezTo>
                    <a:pt x="135" y="64"/>
                    <a:pt x="135" y="64"/>
                    <a:pt x="135" y="64"/>
                  </a:cubicBezTo>
                  <a:cubicBezTo>
                    <a:pt x="135" y="99"/>
                    <a:pt x="107" y="128"/>
                    <a:pt x="67" y="128"/>
                  </a:cubicBezTo>
                  <a:cubicBezTo>
                    <a:pt x="27" y="128"/>
                    <a:pt x="0" y="99"/>
                    <a:pt x="0" y="64"/>
                  </a:cubicBezTo>
                  <a:close/>
                  <a:moveTo>
                    <a:pt x="111" y="64"/>
                  </a:moveTo>
                  <a:cubicBezTo>
                    <a:pt x="111" y="64"/>
                    <a:pt x="111" y="64"/>
                    <a:pt x="111" y="64"/>
                  </a:cubicBezTo>
                  <a:cubicBezTo>
                    <a:pt x="111" y="40"/>
                    <a:pt x="93" y="20"/>
                    <a:pt x="67" y="20"/>
                  </a:cubicBezTo>
                  <a:cubicBezTo>
                    <a:pt x="41" y="20"/>
                    <a:pt x="23" y="40"/>
                    <a:pt x="23" y="64"/>
                  </a:cubicBezTo>
                  <a:cubicBezTo>
                    <a:pt x="23" y="64"/>
                    <a:pt x="23" y="64"/>
                    <a:pt x="23" y="64"/>
                  </a:cubicBezTo>
                  <a:cubicBezTo>
                    <a:pt x="23" y="88"/>
                    <a:pt x="42" y="108"/>
                    <a:pt x="67" y="108"/>
                  </a:cubicBezTo>
                  <a:cubicBezTo>
                    <a:pt x="93" y="108"/>
                    <a:pt x="111" y="88"/>
                    <a:pt x="111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4765676" y="296863"/>
              <a:ext cx="431800" cy="492125"/>
            </a:xfrm>
            <a:custGeom>
              <a:avLst/>
              <a:gdLst>
                <a:gd name="T0" fmla="*/ 0 w 115"/>
                <a:gd name="T1" fmla="*/ 11 h 128"/>
                <a:gd name="T2" fmla="*/ 11 w 115"/>
                <a:gd name="T3" fmla="*/ 0 h 128"/>
                <a:gd name="T4" fmla="*/ 14 w 115"/>
                <a:gd name="T5" fmla="*/ 0 h 128"/>
                <a:gd name="T6" fmla="*/ 26 w 115"/>
                <a:gd name="T7" fmla="*/ 7 h 128"/>
                <a:gd name="T8" fmla="*/ 92 w 115"/>
                <a:gd name="T9" fmla="*/ 88 h 128"/>
                <a:gd name="T10" fmla="*/ 92 w 115"/>
                <a:gd name="T11" fmla="*/ 11 h 128"/>
                <a:gd name="T12" fmla="*/ 103 w 115"/>
                <a:gd name="T13" fmla="*/ 0 h 128"/>
                <a:gd name="T14" fmla="*/ 115 w 115"/>
                <a:gd name="T15" fmla="*/ 11 h 128"/>
                <a:gd name="T16" fmla="*/ 115 w 115"/>
                <a:gd name="T17" fmla="*/ 117 h 128"/>
                <a:gd name="T18" fmla="*/ 103 w 115"/>
                <a:gd name="T19" fmla="*/ 128 h 128"/>
                <a:gd name="T20" fmla="*/ 102 w 115"/>
                <a:gd name="T21" fmla="*/ 128 h 128"/>
                <a:gd name="T22" fmla="*/ 90 w 115"/>
                <a:gd name="T23" fmla="*/ 121 h 128"/>
                <a:gd name="T24" fmla="*/ 23 w 115"/>
                <a:gd name="T25" fmla="*/ 37 h 128"/>
                <a:gd name="T26" fmla="*/ 23 w 115"/>
                <a:gd name="T27" fmla="*/ 117 h 128"/>
                <a:gd name="T28" fmla="*/ 11 w 115"/>
                <a:gd name="T29" fmla="*/ 128 h 128"/>
                <a:gd name="T30" fmla="*/ 0 w 115"/>
                <a:gd name="T31" fmla="*/ 117 h 128"/>
                <a:gd name="T32" fmla="*/ 0 w 115"/>
                <a:gd name="T3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5" h="128">
                  <a:moveTo>
                    <a:pt x="0" y="11"/>
                  </a:moveTo>
                  <a:cubicBezTo>
                    <a:pt x="0" y="5"/>
                    <a:pt x="5" y="0"/>
                    <a:pt x="1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20" y="0"/>
                    <a:pt x="23" y="3"/>
                    <a:pt x="26" y="7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11"/>
                    <a:pt x="92" y="11"/>
                    <a:pt x="92" y="11"/>
                  </a:cubicBezTo>
                  <a:cubicBezTo>
                    <a:pt x="92" y="5"/>
                    <a:pt x="97" y="0"/>
                    <a:pt x="103" y="0"/>
                  </a:cubicBezTo>
                  <a:cubicBezTo>
                    <a:pt x="109" y="0"/>
                    <a:pt x="115" y="5"/>
                    <a:pt x="115" y="11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23"/>
                    <a:pt x="110" y="128"/>
                    <a:pt x="103" y="128"/>
                  </a:cubicBezTo>
                  <a:cubicBezTo>
                    <a:pt x="102" y="128"/>
                    <a:pt x="102" y="128"/>
                    <a:pt x="102" y="128"/>
                  </a:cubicBezTo>
                  <a:cubicBezTo>
                    <a:pt x="97" y="128"/>
                    <a:pt x="93" y="125"/>
                    <a:pt x="90" y="121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7" y="128"/>
                    <a:pt x="11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5546726" y="296863"/>
              <a:ext cx="354013" cy="492125"/>
            </a:xfrm>
            <a:custGeom>
              <a:avLst/>
              <a:gdLst>
                <a:gd name="T0" fmla="*/ 0 w 94"/>
                <a:gd name="T1" fmla="*/ 11 h 128"/>
                <a:gd name="T2" fmla="*/ 12 w 94"/>
                <a:gd name="T3" fmla="*/ 0 h 128"/>
                <a:gd name="T4" fmla="*/ 23 w 94"/>
                <a:gd name="T5" fmla="*/ 11 h 128"/>
                <a:gd name="T6" fmla="*/ 23 w 94"/>
                <a:gd name="T7" fmla="*/ 108 h 128"/>
                <a:gd name="T8" fmla="*/ 84 w 94"/>
                <a:gd name="T9" fmla="*/ 108 h 128"/>
                <a:gd name="T10" fmla="*/ 94 w 94"/>
                <a:gd name="T11" fmla="*/ 118 h 128"/>
                <a:gd name="T12" fmla="*/ 84 w 94"/>
                <a:gd name="T13" fmla="*/ 128 h 128"/>
                <a:gd name="T14" fmla="*/ 12 w 94"/>
                <a:gd name="T15" fmla="*/ 128 h 128"/>
                <a:gd name="T16" fmla="*/ 0 w 94"/>
                <a:gd name="T17" fmla="*/ 117 h 128"/>
                <a:gd name="T18" fmla="*/ 0 w 94"/>
                <a:gd name="T19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08"/>
                    <a:pt x="23" y="108"/>
                    <a:pt x="23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9" y="108"/>
                    <a:pt x="94" y="112"/>
                    <a:pt x="94" y="118"/>
                  </a:cubicBezTo>
                  <a:cubicBezTo>
                    <a:pt x="94" y="123"/>
                    <a:pt x="89" y="128"/>
                    <a:pt x="84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5997576" y="296863"/>
              <a:ext cx="90488" cy="492125"/>
            </a:xfrm>
            <a:custGeom>
              <a:avLst/>
              <a:gdLst>
                <a:gd name="T0" fmla="*/ 0 w 24"/>
                <a:gd name="T1" fmla="*/ 11 h 128"/>
                <a:gd name="T2" fmla="*/ 12 w 24"/>
                <a:gd name="T3" fmla="*/ 0 h 128"/>
                <a:gd name="T4" fmla="*/ 24 w 24"/>
                <a:gd name="T5" fmla="*/ 11 h 128"/>
                <a:gd name="T6" fmla="*/ 24 w 24"/>
                <a:gd name="T7" fmla="*/ 117 h 128"/>
                <a:gd name="T8" fmla="*/ 12 w 24"/>
                <a:gd name="T9" fmla="*/ 128 h 128"/>
                <a:gd name="T10" fmla="*/ 0 w 24"/>
                <a:gd name="T11" fmla="*/ 117 h 128"/>
                <a:gd name="T12" fmla="*/ 0 w 24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4" y="5"/>
                    <a:pt x="24" y="11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6219826" y="296863"/>
              <a:ext cx="420688" cy="492125"/>
            </a:xfrm>
            <a:custGeom>
              <a:avLst/>
              <a:gdLst>
                <a:gd name="T0" fmla="*/ 0 w 112"/>
                <a:gd name="T1" fmla="*/ 11 h 128"/>
                <a:gd name="T2" fmla="*/ 12 w 112"/>
                <a:gd name="T3" fmla="*/ 0 h 128"/>
                <a:gd name="T4" fmla="*/ 60 w 112"/>
                <a:gd name="T5" fmla="*/ 0 h 128"/>
                <a:gd name="T6" fmla="*/ 95 w 112"/>
                <a:gd name="T7" fmla="*/ 11 h 128"/>
                <a:gd name="T8" fmla="*/ 104 w 112"/>
                <a:gd name="T9" fmla="*/ 33 h 128"/>
                <a:gd name="T10" fmla="*/ 104 w 112"/>
                <a:gd name="T11" fmla="*/ 33 h 128"/>
                <a:gd name="T12" fmla="*/ 85 w 112"/>
                <a:gd name="T13" fmla="*/ 61 h 128"/>
                <a:gd name="T14" fmla="*/ 112 w 112"/>
                <a:gd name="T15" fmla="*/ 93 h 128"/>
                <a:gd name="T16" fmla="*/ 112 w 112"/>
                <a:gd name="T17" fmla="*/ 93 h 128"/>
                <a:gd name="T18" fmla="*/ 62 w 112"/>
                <a:gd name="T19" fmla="*/ 128 h 128"/>
                <a:gd name="T20" fmla="*/ 12 w 112"/>
                <a:gd name="T21" fmla="*/ 128 h 128"/>
                <a:gd name="T22" fmla="*/ 0 w 112"/>
                <a:gd name="T23" fmla="*/ 117 h 128"/>
                <a:gd name="T24" fmla="*/ 0 w 112"/>
                <a:gd name="T25" fmla="*/ 11 h 128"/>
                <a:gd name="T26" fmla="*/ 56 w 112"/>
                <a:gd name="T27" fmla="*/ 54 h 128"/>
                <a:gd name="T28" fmla="*/ 81 w 112"/>
                <a:gd name="T29" fmla="*/ 37 h 128"/>
                <a:gd name="T30" fmla="*/ 81 w 112"/>
                <a:gd name="T31" fmla="*/ 36 h 128"/>
                <a:gd name="T32" fmla="*/ 57 w 112"/>
                <a:gd name="T33" fmla="*/ 20 h 128"/>
                <a:gd name="T34" fmla="*/ 24 w 112"/>
                <a:gd name="T35" fmla="*/ 20 h 128"/>
                <a:gd name="T36" fmla="*/ 24 w 112"/>
                <a:gd name="T37" fmla="*/ 54 h 128"/>
                <a:gd name="T38" fmla="*/ 56 w 112"/>
                <a:gd name="T39" fmla="*/ 54 h 128"/>
                <a:gd name="T40" fmla="*/ 62 w 112"/>
                <a:gd name="T41" fmla="*/ 108 h 128"/>
                <a:gd name="T42" fmla="*/ 88 w 112"/>
                <a:gd name="T43" fmla="*/ 91 h 128"/>
                <a:gd name="T44" fmla="*/ 88 w 112"/>
                <a:gd name="T45" fmla="*/ 90 h 128"/>
                <a:gd name="T46" fmla="*/ 61 w 112"/>
                <a:gd name="T47" fmla="*/ 73 h 128"/>
                <a:gd name="T48" fmla="*/ 24 w 112"/>
                <a:gd name="T49" fmla="*/ 73 h 128"/>
                <a:gd name="T50" fmla="*/ 24 w 112"/>
                <a:gd name="T51" fmla="*/ 108 h 128"/>
                <a:gd name="T52" fmla="*/ 62 w 112"/>
                <a:gd name="T53" fmla="*/ 10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2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8" y="4"/>
                    <a:pt x="95" y="11"/>
                  </a:cubicBezTo>
                  <a:cubicBezTo>
                    <a:pt x="101" y="17"/>
                    <a:pt x="104" y="24"/>
                    <a:pt x="104" y="33"/>
                  </a:cubicBezTo>
                  <a:cubicBezTo>
                    <a:pt x="104" y="33"/>
                    <a:pt x="104" y="33"/>
                    <a:pt x="104" y="33"/>
                  </a:cubicBezTo>
                  <a:cubicBezTo>
                    <a:pt x="104" y="48"/>
                    <a:pt x="95" y="57"/>
                    <a:pt x="85" y="61"/>
                  </a:cubicBezTo>
                  <a:cubicBezTo>
                    <a:pt x="101" y="67"/>
                    <a:pt x="112" y="75"/>
                    <a:pt x="112" y="93"/>
                  </a:cubicBezTo>
                  <a:cubicBezTo>
                    <a:pt x="112" y="93"/>
                    <a:pt x="112" y="93"/>
                    <a:pt x="112" y="93"/>
                  </a:cubicBezTo>
                  <a:cubicBezTo>
                    <a:pt x="112" y="116"/>
                    <a:pt x="92" y="128"/>
                    <a:pt x="62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6" y="54"/>
                  </a:moveTo>
                  <a:cubicBezTo>
                    <a:pt x="71" y="54"/>
                    <a:pt x="81" y="48"/>
                    <a:pt x="81" y="37"/>
                  </a:cubicBezTo>
                  <a:cubicBezTo>
                    <a:pt x="81" y="36"/>
                    <a:pt x="81" y="36"/>
                    <a:pt x="81" y="36"/>
                  </a:cubicBezTo>
                  <a:cubicBezTo>
                    <a:pt x="81" y="26"/>
                    <a:pt x="72" y="20"/>
                    <a:pt x="57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54"/>
                    <a:pt x="24" y="54"/>
                    <a:pt x="24" y="54"/>
                  </a:cubicBezTo>
                  <a:lnTo>
                    <a:pt x="56" y="54"/>
                  </a:lnTo>
                  <a:close/>
                  <a:moveTo>
                    <a:pt x="62" y="108"/>
                  </a:moveTo>
                  <a:cubicBezTo>
                    <a:pt x="79" y="108"/>
                    <a:pt x="88" y="102"/>
                    <a:pt x="88" y="91"/>
                  </a:cubicBezTo>
                  <a:cubicBezTo>
                    <a:pt x="88" y="90"/>
                    <a:pt x="88" y="90"/>
                    <a:pt x="88" y="90"/>
                  </a:cubicBezTo>
                  <a:cubicBezTo>
                    <a:pt x="88" y="79"/>
                    <a:pt x="79" y="73"/>
                    <a:pt x="61" y="73"/>
                  </a:cubicBezTo>
                  <a:cubicBezTo>
                    <a:pt x="24" y="73"/>
                    <a:pt x="24" y="73"/>
                    <a:pt x="24" y="73"/>
                  </a:cubicBezTo>
                  <a:cubicBezTo>
                    <a:pt x="24" y="108"/>
                    <a:pt x="24" y="108"/>
                    <a:pt x="24" y="108"/>
                  </a:cubicBezTo>
                  <a:lnTo>
                    <a:pt x="62" y="10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6737351" y="296863"/>
              <a:ext cx="406400" cy="492125"/>
            </a:xfrm>
            <a:custGeom>
              <a:avLst/>
              <a:gdLst>
                <a:gd name="T0" fmla="*/ 0 w 108"/>
                <a:gd name="T1" fmla="*/ 11 h 128"/>
                <a:gd name="T2" fmla="*/ 12 w 108"/>
                <a:gd name="T3" fmla="*/ 0 h 128"/>
                <a:gd name="T4" fmla="*/ 59 w 108"/>
                <a:gd name="T5" fmla="*/ 0 h 128"/>
                <a:gd name="T6" fmla="*/ 97 w 108"/>
                <a:gd name="T7" fmla="*/ 13 h 128"/>
                <a:gd name="T8" fmla="*/ 108 w 108"/>
                <a:gd name="T9" fmla="*/ 40 h 128"/>
                <a:gd name="T10" fmla="*/ 108 w 108"/>
                <a:gd name="T11" fmla="*/ 40 h 128"/>
                <a:gd name="T12" fmla="*/ 78 w 108"/>
                <a:gd name="T13" fmla="*/ 78 h 128"/>
                <a:gd name="T14" fmla="*/ 104 w 108"/>
                <a:gd name="T15" fmla="*/ 109 h 128"/>
                <a:gd name="T16" fmla="*/ 107 w 108"/>
                <a:gd name="T17" fmla="*/ 118 h 128"/>
                <a:gd name="T18" fmla="*/ 96 w 108"/>
                <a:gd name="T19" fmla="*/ 128 h 128"/>
                <a:gd name="T20" fmla="*/ 85 w 108"/>
                <a:gd name="T21" fmla="*/ 122 h 128"/>
                <a:gd name="T22" fmla="*/ 53 w 108"/>
                <a:gd name="T23" fmla="*/ 83 h 128"/>
                <a:gd name="T24" fmla="*/ 23 w 108"/>
                <a:gd name="T25" fmla="*/ 83 h 128"/>
                <a:gd name="T26" fmla="*/ 23 w 108"/>
                <a:gd name="T27" fmla="*/ 117 h 128"/>
                <a:gd name="T28" fmla="*/ 12 w 108"/>
                <a:gd name="T29" fmla="*/ 128 h 128"/>
                <a:gd name="T30" fmla="*/ 0 w 108"/>
                <a:gd name="T31" fmla="*/ 117 h 128"/>
                <a:gd name="T32" fmla="*/ 0 w 108"/>
                <a:gd name="T33" fmla="*/ 11 h 128"/>
                <a:gd name="T34" fmla="*/ 57 w 108"/>
                <a:gd name="T35" fmla="*/ 63 h 128"/>
                <a:gd name="T36" fmla="*/ 85 w 108"/>
                <a:gd name="T37" fmla="*/ 42 h 128"/>
                <a:gd name="T38" fmla="*/ 85 w 108"/>
                <a:gd name="T39" fmla="*/ 41 h 128"/>
                <a:gd name="T40" fmla="*/ 57 w 108"/>
                <a:gd name="T41" fmla="*/ 20 h 128"/>
                <a:gd name="T42" fmla="*/ 23 w 108"/>
                <a:gd name="T43" fmla="*/ 20 h 128"/>
                <a:gd name="T44" fmla="*/ 23 w 108"/>
                <a:gd name="T45" fmla="*/ 63 h 128"/>
                <a:gd name="T46" fmla="*/ 57 w 108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8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76" y="0"/>
                    <a:pt x="89" y="5"/>
                    <a:pt x="97" y="13"/>
                  </a:cubicBezTo>
                  <a:cubicBezTo>
                    <a:pt x="104" y="20"/>
                    <a:pt x="108" y="29"/>
                    <a:pt x="108" y="40"/>
                  </a:cubicBezTo>
                  <a:cubicBezTo>
                    <a:pt x="108" y="40"/>
                    <a:pt x="108" y="40"/>
                    <a:pt x="108" y="40"/>
                  </a:cubicBezTo>
                  <a:cubicBezTo>
                    <a:pt x="108" y="61"/>
                    <a:pt x="96" y="73"/>
                    <a:pt x="78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7" y="114"/>
                    <a:pt x="107" y="118"/>
                  </a:cubicBezTo>
                  <a:cubicBezTo>
                    <a:pt x="107" y="124"/>
                    <a:pt x="102" y="128"/>
                    <a:pt x="96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3" y="83"/>
                    <a:pt x="23" y="83"/>
                    <a:pt x="23" y="83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7" y="63"/>
                  </a:moveTo>
                  <a:cubicBezTo>
                    <a:pt x="74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4" y="20"/>
                    <a:pt x="57" y="20"/>
                  </a:cubicBezTo>
                  <a:cubicBezTo>
                    <a:pt x="23" y="20"/>
                    <a:pt x="23" y="20"/>
                    <a:pt x="23" y="20"/>
                  </a:cubicBezTo>
                  <a:cubicBezTo>
                    <a:pt x="23" y="63"/>
                    <a:pt x="23" y="63"/>
                    <a:pt x="23" y="63"/>
                  </a:cubicBezTo>
                  <a:lnTo>
                    <a:pt x="57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7226301" y="296863"/>
              <a:ext cx="477838" cy="484188"/>
            </a:xfrm>
            <a:custGeom>
              <a:avLst/>
              <a:gdLst>
                <a:gd name="T0" fmla="*/ 1 w 127"/>
                <a:gd name="T1" fmla="*/ 111 h 126"/>
                <a:gd name="T2" fmla="*/ 49 w 127"/>
                <a:gd name="T3" fmla="*/ 9 h 126"/>
                <a:gd name="T4" fmla="*/ 63 w 127"/>
                <a:gd name="T5" fmla="*/ 0 h 126"/>
                <a:gd name="T6" fmla="*/ 64 w 127"/>
                <a:gd name="T7" fmla="*/ 0 h 126"/>
                <a:gd name="T8" fmla="*/ 77 w 127"/>
                <a:gd name="T9" fmla="*/ 9 h 126"/>
                <a:gd name="T10" fmla="*/ 125 w 127"/>
                <a:gd name="T11" fmla="*/ 111 h 126"/>
                <a:gd name="T12" fmla="*/ 127 w 127"/>
                <a:gd name="T13" fmla="*/ 116 h 126"/>
                <a:gd name="T14" fmla="*/ 116 w 127"/>
                <a:gd name="T15" fmla="*/ 126 h 126"/>
                <a:gd name="T16" fmla="*/ 105 w 127"/>
                <a:gd name="T17" fmla="*/ 119 h 126"/>
                <a:gd name="T18" fmla="*/ 94 w 127"/>
                <a:gd name="T19" fmla="*/ 96 h 126"/>
                <a:gd name="T20" fmla="*/ 32 w 127"/>
                <a:gd name="T21" fmla="*/ 96 h 126"/>
                <a:gd name="T22" fmla="*/ 21 w 127"/>
                <a:gd name="T23" fmla="*/ 120 h 126"/>
                <a:gd name="T24" fmla="*/ 10 w 127"/>
                <a:gd name="T25" fmla="*/ 126 h 126"/>
                <a:gd name="T26" fmla="*/ 0 w 127"/>
                <a:gd name="T27" fmla="*/ 116 h 126"/>
                <a:gd name="T28" fmla="*/ 1 w 127"/>
                <a:gd name="T29" fmla="*/ 111 h 126"/>
                <a:gd name="T30" fmla="*/ 86 w 127"/>
                <a:gd name="T31" fmla="*/ 76 h 126"/>
                <a:gd name="T32" fmla="*/ 63 w 127"/>
                <a:gd name="T33" fmla="*/ 26 h 126"/>
                <a:gd name="T34" fmla="*/ 40 w 127"/>
                <a:gd name="T35" fmla="*/ 76 h 126"/>
                <a:gd name="T36" fmla="*/ 86 w 127"/>
                <a:gd name="T37" fmla="*/ 7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126">
                  <a:moveTo>
                    <a:pt x="1" y="111"/>
                  </a:moveTo>
                  <a:cubicBezTo>
                    <a:pt x="49" y="9"/>
                    <a:pt x="49" y="9"/>
                    <a:pt x="49" y="9"/>
                  </a:cubicBezTo>
                  <a:cubicBezTo>
                    <a:pt x="52" y="3"/>
                    <a:pt x="56" y="0"/>
                    <a:pt x="63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70" y="0"/>
                    <a:pt x="75" y="3"/>
                    <a:pt x="77" y="9"/>
                  </a:cubicBezTo>
                  <a:cubicBezTo>
                    <a:pt x="125" y="111"/>
                    <a:pt x="125" y="111"/>
                    <a:pt x="125" y="111"/>
                  </a:cubicBezTo>
                  <a:cubicBezTo>
                    <a:pt x="126" y="113"/>
                    <a:pt x="127" y="115"/>
                    <a:pt x="127" y="116"/>
                  </a:cubicBezTo>
                  <a:cubicBezTo>
                    <a:pt x="127" y="122"/>
                    <a:pt x="122" y="126"/>
                    <a:pt x="116" y="126"/>
                  </a:cubicBezTo>
                  <a:cubicBezTo>
                    <a:pt x="111" y="126"/>
                    <a:pt x="107" y="123"/>
                    <a:pt x="105" y="119"/>
                  </a:cubicBezTo>
                  <a:cubicBezTo>
                    <a:pt x="94" y="96"/>
                    <a:pt x="94" y="96"/>
                    <a:pt x="94" y="96"/>
                  </a:cubicBezTo>
                  <a:cubicBezTo>
                    <a:pt x="32" y="96"/>
                    <a:pt x="32" y="96"/>
                    <a:pt x="32" y="96"/>
                  </a:cubicBezTo>
                  <a:cubicBezTo>
                    <a:pt x="21" y="120"/>
                    <a:pt x="21" y="120"/>
                    <a:pt x="21" y="120"/>
                  </a:cubicBezTo>
                  <a:cubicBezTo>
                    <a:pt x="19" y="124"/>
                    <a:pt x="15" y="126"/>
                    <a:pt x="10" y="126"/>
                  </a:cubicBezTo>
                  <a:cubicBezTo>
                    <a:pt x="4" y="126"/>
                    <a:pt x="0" y="122"/>
                    <a:pt x="0" y="116"/>
                  </a:cubicBezTo>
                  <a:cubicBezTo>
                    <a:pt x="0" y="115"/>
                    <a:pt x="0" y="113"/>
                    <a:pt x="1" y="111"/>
                  </a:cubicBezTo>
                  <a:close/>
                  <a:moveTo>
                    <a:pt x="86" y="76"/>
                  </a:moveTo>
                  <a:cubicBezTo>
                    <a:pt x="63" y="26"/>
                    <a:pt x="63" y="26"/>
                    <a:pt x="63" y="26"/>
                  </a:cubicBezTo>
                  <a:cubicBezTo>
                    <a:pt x="40" y="76"/>
                    <a:pt x="40" y="76"/>
                    <a:pt x="40" y="76"/>
                  </a:cubicBezTo>
                  <a:lnTo>
                    <a:pt x="86" y="7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7800976" y="296863"/>
              <a:ext cx="409575" cy="492125"/>
            </a:xfrm>
            <a:custGeom>
              <a:avLst/>
              <a:gdLst>
                <a:gd name="T0" fmla="*/ 0 w 109"/>
                <a:gd name="T1" fmla="*/ 11 h 128"/>
                <a:gd name="T2" fmla="*/ 12 w 109"/>
                <a:gd name="T3" fmla="*/ 0 h 128"/>
                <a:gd name="T4" fmla="*/ 60 w 109"/>
                <a:gd name="T5" fmla="*/ 0 h 128"/>
                <a:gd name="T6" fmla="*/ 98 w 109"/>
                <a:gd name="T7" fmla="*/ 13 h 128"/>
                <a:gd name="T8" fmla="*/ 109 w 109"/>
                <a:gd name="T9" fmla="*/ 40 h 128"/>
                <a:gd name="T10" fmla="*/ 109 w 109"/>
                <a:gd name="T11" fmla="*/ 40 h 128"/>
                <a:gd name="T12" fmla="*/ 79 w 109"/>
                <a:gd name="T13" fmla="*/ 78 h 128"/>
                <a:gd name="T14" fmla="*/ 104 w 109"/>
                <a:gd name="T15" fmla="*/ 109 h 128"/>
                <a:gd name="T16" fmla="*/ 108 w 109"/>
                <a:gd name="T17" fmla="*/ 118 h 128"/>
                <a:gd name="T18" fmla="*/ 97 w 109"/>
                <a:gd name="T19" fmla="*/ 128 h 128"/>
                <a:gd name="T20" fmla="*/ 85 w 109"/>
                <a:gd name="T21" fmla="*/ 122 h 128"/>
                <a:gd name="T22" fmla="*/ 53 w 109"/>
                <a:gd name="T23" fmla="*/ 83 h 128"/>
                <a:gd name="T24" fmla="*/ 24 w 109"/>
                <a:gd name="T25" fmla="*/ 83 h 128"/>
                <a:gd name="T26" fmla="*/ 24 w 109"/>
                <a:gd name="T27" fmla="*/ 117 h 128"/>
                <a:gd name="T28" fmla="*/ 12 w 109"/>
                <a:gd name="T29" fmla="*/ 128 h 128"/>
                <a:gd name="T30" fmla="*/ 0 w 109"/>
                <a:gd name="T31" fmla="*/ 117 h 128"/>
                <a:gd name="T32" fmla="*/ 0 w 109"/>
                <a:gd name="T33" fmla="*/ 11 h 128"/>
                <a:gd name="T34" fmla="*/ 58 w 109"/>
                <a:gd name="T35" fmla="*/ 63 h 128"/>
                <a:gd name="T36" fmla="*/ 85 w 109"/>
                <a:gd name="T37" fmla="*/ 42 h 128"/>
                <a:gd name="T38" fmla="*/ 85 w 109"/>
                <a:gd name="T39" fmla="*/ 41 h 128"/>
                <a:gd name="T40" fmla="*/ 58 w 109"/>
                <a:gd name="T41" fmla="*/ 20 h 128"/>
                <a:gd name="T42" fmla="*/ 24 w 109"/>
                <a:gd name="T43" fmla="*/ 20 h 128"/>
                <a:gd name="T44" fmla="*/ 24 w 109"/>
                <a:gd name="T45" fmla="*/ 63 h 128"/>
                <a:gd name="T46" fmla="*/ 58 w 109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9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9" y="5"/>
                    <a:pt x="98" y="13"/>
                  </a:cubicBezTo>
                  <a:cubicBezTo>
                    <a:pt x="105" y="20"/>
                    <a:pt x="109" y="29"/>
                    <a:pt x="109" y="40"/>
                  </a:cubicBezTo>
                  <a:cubicBezTo>
                    <a:pt x="109" y="40"/>
                    <a:pt x="109" y="40"/>
                    <a:pt x="109" y="40"/>
                  </a:cubicBezTo>
                  <a:cubicBezTo>
                    <a:pt x="109" y="61"/>
                    <a:pt x="97" y="73"/>
                    <a:pt x="79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8" y="114"/>
                    <a:pt x="108" y="118"/>
                  </a:cubicBezTo>
                  <a:cubicBezTo>
                    <a:pt x="108" y="124"/>
                    <a:pt x="102" y="128"/>
                    <a:pt x="97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4" y="83"/>
                    <a:pt x="24" y="83"/>
                    <a:pt x="24" y="83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9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8" y="63"/>
                  </a:moveTo>
                  <a:cubicBezTo>
                    <a:pt x="75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5" y="20"/>
                    <a:pt x="58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63"/>
                    <a:pt x="24" y="63"/>
                    <a:pt x="24" y="63"/>
                  </a:cubicBezTo>
                  <a:lnTo>
                    <a:pt x="58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8267701" y="296863"/>
              <a:ext cx="446088" cy="492125"/>
            </a:xfrm>
            <a:custGeom>
              <a:avLst/>
              <a:gdLst>
                <a:gd name="T0" fmla="*/ 48 w 119"/>
                <a:gd name="T1" fmla="*/ 78 h 128"/>
                <a:gd name="T2" fmla="*/ 2 w 119"/>
                <a:gd name="T3" fmla="*/ 19 h 128"/>
                <a:gd name="T4" fmla="*/ 0 w 119"/>
                <a:gd name="T5" fmla="*/ 11 h 128"/>
                <a:gd name="T6" fmla="*/ 12 w 119"/>
                <a:gd name="T7" fmla="*/ 0 h 128"/>
                <a:gd name="T8" fmla="*/ 23 w 119"/>
                <a:gd name="T9" fmla="*/ 7 h 128"/>
                <a:gd name="T10" fmla="*/ 59 w 119"/>
                <a:gd name="T11" fmla="*/ 57 h 128"/>
                <a:gd name="T12" fmla="*/ 97 w 119"/>
                <a:gd name="T13" fmla="*/ 7 h 128"/>
                <a:gd name="T14" fmla="*/ 108 w 119"/>
                <a:gd name="T15" fmla="*/ 0 h 128"/>
                <a:gd name="T16" fmla="*/ 119 w 119"/>
                <a:gd name="T17" fmla="*/ 11 h 128"/>
                <a:gd name="T18" fmla="*/ 116 w 119"/>
                <a:gd name="T19" fmla="*/ 19 h 128"/>
                <a:gd name="T20" fmla="*/ 71 w 119"/>
                <a:gd name="T21" fmla="*/ 78 h 128"/>
                <a:gd name="T22" fmla="*/ 71 w 119"/>
                <a:gd name="T23" fmla="*/ 117 h 128"/>
                <a:gd name="T24" fmla="*/ 59 w 119"/>
                <a:gd name="T25" fmla="*/ 128 h 128"/>
                <a:gd name="T26" fmla="*/ 48 w 119"/>
                <a:gd name="T27" fmla="*/ 117 h 128"/>
                <a:gd name="T28" fmla="*/ 48 w 119"/>
                <a:gd name="T29" fmla="*/ 7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9" h="128">
                  <a:moveTo>
                    <a:pt x="48" y="78"/>
                  </a:moveTo>
                  <a:cubicBezTo>
                    <a:pt x="2" y="19"/>
                    <a:pt x="2" y="19"/>
                    <a:pt x="2" y="19"/>
                  </a:cubicBezTo>
                  <a:cubicBezTo>
                    <a:pt x="1" y="16"/>
                    <a:pt x="0" y="14"/>
                    <a:pt x="0" y="11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7" y="0"/>
                    <a:pt x="20" y="3"/>
                    <a:pt x="23" y="7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97" y="7"/>
                    <a:pt x="97" y="7"/>
                    <a:pt x="97" y="7"/>
                  </a:cubicBezTo>
                  <a:cubicBezTo>
                    <a:pt x="99" y="3"/>
                    <a:pt x="103" y="0"/>
                    <a:pt x="108" y="0"/>
                  </a:cubicBezTo>
                  <a:cubicBezTo>
                    <a:pt x="114" y="0"/>
                    <a:pt x="119" y="5"/>
                    <a:pt x="119" y="11"/>
                  </a:cubicBezTo>
                  <a:cubicBezTo>
                    <a:pt x="119" y="14"/>
                    <a:pt x="118" y="17"/>
                    <a:pt x="116" y="19"/>
                  </a:cubicBezTo>
                  <a:cubicBezTo>
                    <a:pt x="71" y="78"/>
                    <a:pt x="71" y="78"/>
                    <a:pt x="71" y="78"/>
                  </a:cubicBezTo>
                  <a:cubicBezTo>
                    <a:pt x="71" y="117"/>
                    <a:pt x="71" y="117"/>
                    <a:pt x="71" y="117"/>
                  </a:cubicBezTo>
                  <a:cubicBezTo>
                    <a:pt x="71" y="123"/>
                    <a:pt x="66" y="128"/>
                    <a:pt x="59" y="128"/>
                  </a:cubicBezTo>
                  <a:cubicBezTo>
                    <a:pt x="53" y="128"/>
                    <a:pt x="48" y="123"/>
                    <a:pt x="48" y="117"/>
                  </a:cubicBezTo>
                  <a:lnTo>
                    <a:pt x="48" y="7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" name="Group 2"/>
          <p:cNvGrpSpPr/>
          <p:nvPr/>
        </p:nvGrpSpPr>
        <p:grpSpPr>
          <a:xfrm>
            <a:off x="1768475" y="2860675"/>
            <a:ext cx="330200" cy="374650"/>
            <a:chOff x="1768475" y="2860675"/>
            <a:chExt cx="330200" cy="374650"/>
          </a:xfrm>
        </p:grpSpPr>
        <p:sp>
          <p:nvSpPr>
            <p:cNvPr id="4" name="Freeform 5"/>
            <p:cNvSpPr>
              <a:spLocks noEditPoints="1"/>
            </p:cNvSpPr>
            <p:nvPr/>
          </p:nvSpPr>
          <p:spPr bwMode="auto">
            <a:xfrm>
              <a:off x="1768475" y="2860675"/>
              <a:ext cx="330200" cy="374650"/>
            </a:xfrm>
            <a:custGeom>
              <a:avLst/>
              <a:gdLst>
                <a:gd name="T0" fmla="*/ 141 w 208"/>
                <a:gd name="T1" fmla="*/ 0 h 236"/>
                <a:gd name="T2" fmla="*/ 0 w 208"/>
                <a:gd name="T3" fmla="*/ 0 h 236"/>
                <a:gd name="T4" fmla="*/ 0 w 208"/>
                <a:gd name="T5" fmla="*/ 236 h 236"/>
                <a:gd name="T6" fmla="*/ 208 w 208"/>
                <a:gd name="T7" fmla="*/ 236 h 236"/>
                <a:gd name="T8" fmla="*/ 208 w 208"/>
                <a:gd name="T9" fmla="*/ 66 h 236"/>
                <a:gd name="T10" fmla="*/ 141 w 208"/>
                <a:gd name="T11" fmla="*/ 0 h 236"/>
                <a:gd name="T12" fmla="*/ 178 w 208"/>
                <a:gd name="T13" fmla="*/ 207 h 236"/>
                <a:gd name="T14" fmla="*/ 30 w 208"/>
                <a:gd name="T15" fmla="*/ 207 h 236"/>
                <a:gd name="T16" fmla="*/ 30 w 208"/>
                <a:gd name="T17" fmla="*/ 29 h 236"/>
                <a:gd name="T18" fmla="*/ 126 w 208"/>
                <a:gd name="T19" fmla="*/ 29 h 236"/>
                <a:gd name="T20" fmla="*/ 178 w 208"/>
                <a:gd name="T21" fmla="*/ 81 h 236"/>
                <a:gd name="T22" fmla="*/ 178 w 208"/>
                <a:gd name="T23" fmla="*/ 207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08" h="236">
                  <a:moveTo>
                    <a:pt x="141" y="0"/>
                  </a:moveTo>
                  <a:lnTo>
                    <a:pt x="0" y="0"/>
                  </a:lnTo>
                  <a:lnTo>
                    <a:pt x="0" y="236"/>
                  </a:lnTo>
                  <a:lnTo>
                    <a:pt x="208" y="236"/>
                  </a:lnTo>
                  <a:lnTo>
                    <a:pt x="208" y="66"/>
                  </a:lnTo>
                  <a:lnTo>
                    <a:pt x="141" y="0"/>
                  </a:lnTo>
                  <a:close/>
                  <a:moveTo>
                    <a:pt x="178" y="207"/>
                  </a:moveTo>
                  <a:lnTo>
                    <a:pt x="30" y="207"/>
                  </a:lnTo>
                  <a:lnTo>
                    <a:pt x="30" y="29"/>
                  </a:lnTo>
                  <a:lnTo>
                    <a:pt x="126" y="29"/>
                  </a:lnTo>
                  <a:lnTo>
                    <a:pt x="178" y="81"/>
                  </a:lnTo>
                  <a:lnTo>
                    <a:pt x="178" y="207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" name="Rectangle 6"/>
            <p:cNvSpPr>
              <a:spLocks noChangeArrowheads="1"/>
            </p:cNvSpPr>
            <p:nvPr/>
          </p:nvSpPr>
          <p:spPr bwMode="auto">
            <a:xfrm>
              <a:off x="1863725" y="3024188"/>
              <a:ext cx="139700" cy="23813"/>
            </a:xfrm>
            <a:prstGeom prst="rect">
              <a:avLst/>
            </a:pr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" name="Rectangle 7"/>
            <p:cNvSpPr>
              <a:spLocks noChangeArrowheads="1"/>
            </p:cNvSpPr>
            <p:nvPr/>
          </p:nvSpPr>
          <p:spPr bwMode="auto">
            <a:xfrm>
              <a:off x="1863725" y="2978150"/>
              <a:ext cx="93663" cy="22225"/>
            </a:xfrm>
            <a:prstGeom prst="rect">
              <a:avLst/>
            </a:pr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Rectangle 8"/>
            <p:cNvSpPr>
              <a:spLocks noChangeArrowheads="1"/>
            </p:cNvSpPr>
            <p:nvPr/>
          </p:nvSpPr>
          <p:spPr bwMode="auto">
            <a:xfrm>
              <a:off x="1863725" y="3071813"/>
              <a:ext cx="139700" cy="23813"/>
            </a:xfrm>
            <a:prstGeom prst="rect">
              <a:avLst/>
            </a:pr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Rectangle 9"/>
            <p:cNvSpPr>
              <a:spLocks noChangeArrowheads="1"/>
            </p:cNvSpPr>
            <p:nvPr/>
          </p:nvSpPr>
          <p:spPr bwMode="auto">
            <a:xfrm>
              <a:off x="1863725" y="3117850"/>
              <a:ext cx="139700" cy="23813"/>
            </a:xfrm>
            <a:prstGeom prst="rect">
              <a:avLst/>
            </a:pr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1" name="Freeform 10"/>
          <p:cNvSpPr>
            <a:spLocks noEditPoints="1"/>
          </p:cNvSpPr>
          <p:nvPr/>
        </p:nvSpPr>
        <p:spPr bwMode="auto">
          <a:xfrm>
            <a:off x="2522538" y="2860675"/>
            <a:ext cx="328613" cy="374650"/>
          </a:xfrm>
          <a:custGeom>
            <a:avLst/>
            <a:gdLst>
              <a:gd name="T0" fmla="*/ 141 w 207"/>
              <a:gd name="T1" fmla="*/ 0 h 236"/>
              <a:gd name="T2" fmla="*/ 0 w 207"/>
              <a:gd name="T3" fmla="*/ 0 h 236"/>
              <a:gd name="T4" fmla="*/ 0 w 207"/>
              <a:gd name="T5" fmla="*/ 236 h 236"/>
              <a:gd name="T6" fmla="*/ 207 w 207"/>
              <a:gd name="T7" fmla="*/ 236 h 236"/>
              <a:gd name="T8" fmla="*/ 207 w 207"/>
              <a:gd name="T9" fmla="*/ 66 h 236"/>
              <a:gd name="T10" fmla="*/ 141 w 207"/>
              <a:gd name="T11" fmla="*/ 0 h 236"/>
              <a:gd name="T12" fmla="*/ 178 w 207"/>
              <a:gd name="T13" fmla="*/ 207 h 236"/>
              <a:gd name="T14" fmla="*/ 29 w 207"/>
              <a:gd name="T15" fmla="*/ 207 h 236"/>
              <a:gd name="T16" fmla="*/ 29 w 207"/>
              <a:gd name="T17" fmla="*/ 29 h 236"/>
              <a:gd name="T18" fmla="*/ 126 w 207"/>
              <a:gd name="T19" fmla="*/ 29 h 236"/>
              <a:gd name="T20" fmla="*/ 178 w 207"/>
              <a:gd name="T21" fmla="*/ 81 h 236"/>
              <a:gd name="T22" fmla="*/ 178 w 207"/>
              <a:gd name="T23" fmla="*/ 207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7" h="236">
                <a:moveTo>
                  <a:pt x="141" y="0"/>
                </a:moveTo>
                <a:lnTo>
                  <a:pt x="0" y="0"/>
                </a:lnTo>
                <a:lnTo>
                  <a:pt x="0" y="236"/>
                </a:lnTo>
                <a:lnTo>
                  <a:pt x="207" y="236"/>
                </a:lnTo>
                <a:lnTo>
                  <a:pt x="207" y="66"/>
                </a:lnTo>
                <a:lnTo>
                  <a:pt x="141" y="0"/>
                </a:lnTo>
                <a:close/>
                <a:moveTo>
                  <a:pt x="178" y="207"/>
                </a:moveTo>
                <a:lnTo>
                  <a:pt x="29" y="207"/>
                </a:lnTo>
                <a:lnTo>
                  <a:pt x="29" y="29"/>
                </a:lnTo>
                <a:lnTo>
                  <a:pt x="126" y="29"/>
                </a:lnTo>
                <a:lnTo>
                  <a:pt x="178" y="81"/>
                </a:lnTo>
                <a:lnTo>
                  <a:pt x="178" y="20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" name="Freeform 11"/>
          <p:cNvSpPr>
            <a:spLocks/>
          </p:cNvSpPr>
          <p:nvPr/>
        </p:nvSpPr>
        <p:spPr bwMode="auto">
          <a:xfrm>
            <a:off x="2592388" y="3030538"/>
            <a:ext cx="188913" cy="123825"/>
          </a:xfrm>
          <a:custGeom>
            <a:avLst/>
            <a:gdLst>
              <a:gd name="T0" fmla="*/ 45 w 119"/>
              <a:gd name="T1" fmla="*/ 15 h 78"/>
              <a:gd name="T2" fmla="*/ 0 w 119"/>
              <a:gd name="T3" fmla="*/ 59 h 78"/>
              <a:gd name="T4" fmla="*/ 0 w 119"/>
              <a:gd name="T5" fmla="*/ 78 h 78"/>
              <a:gd name="T6" fmla="*/ 45 w 119"/>
              <a:gd name="T7" fmla="*/ 33 h 78"/>
              <a:gd name="T8" fmla="*/ 74 w 119"/>
              <a:gd name="T9" fmla="*/ 63 h 78"/>
              <a:gd name="T10" fmla="*/ 119 w 119"/>
              <a:gd name="T11" fmla="*/ 18 h 78"/>
              <a:gd name="T12" fmla="*/ 119 w 119"/>
              <a:gd name="T13" fmla="*/ 0 h 78"/>
              <a:gd name="T14" fmla="*/ 74 w 119"/>
              <a:gd name="T15" fmla="*/ 44 h 78"/>
              <a:gd name="T16" fmla="*/ 45 w 119"/>
              <a:gd name="T17" fmla="*/ 15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9" h="78">
                <a:moveTo>
                  <a:pt x="45" y="15"/>
                </a:moveTo>
                <a:lnTo>
                  <a:pt x="0" y="59"/>
                </a:lnTo>
                <a:lnTo>
                  <a:pt x="0" y="78"/>
                </a:lnTo>
                <a:lnTo>
                  <a:pt x="45" y="33"/>
                </a:lnTo>
                <a:lnTo>
                  <a:pt x="74" y="63"/>
                </a:lnTo>
                <a:lnTo>
                  <a:pt x="119" y="18"/>
                </a:lnTo>
                <a:lnTo>
                  <a:pt x="119" y="0"/>
                </a:lnTo>
                <a:lnTo>
                  <a:pt x="74" y="44"/>
                </a:lnTo>
                <a:lnTo>
                  <a:pt x="45" y="15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1" name="Freeform 12"/>
          <p:cNvSpPr>
            <a:spLocks noEditPoints="1"/>
          </p:cNvSpPr>
          <p:nvPr/>
        </p:nvSpPr>
        <p:spPr bwMode="auto">
          <a:xfrm>
            <a:off x="3275013" y="2860675"/>
            <a:ext cx="330200" cy="374650"/>
          </a:xfrm>
          <a:custGeom>
            <a:avLst/>
            <a:gdLst>
              <a:gd name="T0" fmla="*/ 141 w 208"/>
              <a:gd name="T1" fmla="*/ 0 h 236"/>
              <a:gd name="T2" fmla="*/ 0 w 208"/>
              <a:gd name="T3" fmla="*/ 0 h 236"/>
              <a:gd name="T4" fmla="*/ 0 w 208"/>
              <a:gd name="T5" fmla="*/ 236 h 236"/>
              <a:gd name="T6" fmla="*/ 208 w 208"/>
              <a:gd name="T7" fmla="*/ 236 h 236"/>
              <a:gd name="T8" fmla="*/ 208 w 208"/>
              <a:gd name="T9" fmla="*/ 66 h 236"/>
              <a:gd name="T10" fmla="*/ 141 w 208"/>
              <a:gd name="T11" fmla="*/ 0 h 236"/>
              <a:gd name="T12" fmla="*/ 178 w 208"/>
              <a:gd name="T13" fmla="*/ 207 h 236"/>
              <a:gd name="T14" fmla="*/ 30 w 208"/>
              <a:gd name="T15" fmla="*/ 207 h 236"/>
              <a:gd name="T16" fmla="*/ 30 w 208"/>
              <a:gd name="T17" fmla="*/ 29 h 236"/>
              <a:gd name="T18" fmla="*/ 126 w 208"/>
              <a:gd name="T19" fmla="*/ 29 h 236"/>
              <a:gd name="T20" fmla="*/ 178 w 208"/>
              <a:gd name="T21" fmla="*/ 81 h 236"/>
              <a:gd name="T22" fmla="*/ 178 w 208"/>
              <a:gd name="T23" fmla="*/ 207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8" h="236">
                <a:moveTo>
                  <a:pt x="141" y="0"/>
                </a:moveTo>
                <a:lnTo>
                  <a:pt x="0" y="0"/>
                </a:lnTo>
                <a:lnTo>
                  <a:pt x="0" y="236"/>
                </a:lnTo>
                <a:lnTo>
                  <a:pt x="208" y="236"/>
                </a:lnTo>
                <a:lnTo>
                  <a:pt x="208" y="66"/>
                </a:lnTo>
                <a:lnTo>
                  <a:pt x="141" y="0"/>
                </a:lnTo>
                <a:close/>
                <a:moveTo>
                  <a:pt x="178" y="207"/>
                </a:moveTo>
                <a:lnTo>
                  <a:pt x="30" y="207"/>
                </a:lnTo>
                <a:lnTo>
                  <a:pt x="30" y="29"/>
                </a:lnTo>
                <a:lnTo>
                  <a:pt x="126" y="29"/>
                </a:lnTo>
                <a:lnTo>
                  <a:pt x="178" y="81"/>
                </a:lnTo>
                <a:lnTo>
                  <a:pt x="178" y="20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2" name="Freeform 13"/>
          <p:cNvSpPr>
            <a:spLocks noEditPoints="1"/>
          </p:cNvSpPr>
          <p:nvPr/>
        </p:nvSpPr>
        <p:spPr bwMode="auto">
          <a:xfrm>
            <a:off x="3346450" y="3000375"/>
            <a:ext cx="187325" cy="165100"/>
          </a:xfrm>
          <a:custGeom>
            <a:avLst/>
            <a:gdLst>
              <a:gd name="T0" fmla="*/ 0 w 118"/>
              <a:gd name="T1" fmla="*/ 104 h 104"/>
              <a:gd name="T2" fmla="*/ 118 w 118"/>
              <a:gd name="T3" fmla="*/ 104 h 104"/>
              <a:gd name="T4" fmla="*/ 118 w 118"/>
              <a:gd name="T5" fmla="*/ 0 h 104"/>
              <a:gd name="T6" fmla="*/ 0 w 118"/>
              <a:gd name="T7" fmla="*/ 0 h 104"/>
              <a:gd name="T8" fmla="*/ 0 w 118"/>
              <a:gd name="T9" fmla="*/ 104 h 104"/>
              <a:gd name="T10" fmla="*/ 59 w 118"/>
              <a:gd name="T11" fmla="*/ 15 h 104"/>
              <a:gd name="T12" fmla="*/ 103 w 118"/>
              <a:gd name="T13" fmla="*/ 15 h 104"/>
              <a:gd name="T14" fmla="*/ 103 w 118"/>
              <a:gd name="T15" fmla="*/ 45 h 104"/>
              <a:gd name="T16" fmla="*/ 59 w 118"/>
              <a:gd name="T17" fmla="*/ 45 h 104"/>
              <a:gd name="T18" fmla="*/ 59 w 118"/>
              <a:gd name="T19" fmla="*/ 15 h 104"/>
              <a:gd name="T20" fmla="*/ 59 w 118"/>
              <a:gd name="T21" fmla="*/ 60 h 104"/>
              <a:gd name="T22" fmla="*/ 103 w 118"/>
              <a:gd name="T23" fmla="*/ 60 h 104"/>
              <a:gd name="T24" fmla="*/ 103 w 118"/>
              <a:gd name="T25" fmla="*/ 89 h 104"/>
              <a:gd name="T26" fmla="*/ 59 w 118"/>
              <a:gd name="T27" fmla="*/ 89 h 104"/>
              <a:gd name="T28" fmla="*/ 59 w 118"/>
              <a:gd name="T29" fmla="*/ 60 h 104"/>
              <a:gd name="T30" fmla="*/ 14 w 118"/>
              <a:gd name="T31" fmla="*/ 15 h 104"/>
              <a:gd name="T32" fmla="*/ 44 w 118"/>
              <a:gd name="T33" fmla="*/ 15 h 104"/>
              <a:gd name="T34" fmla="*/ 44 w 118"/>
              <a:gd name="T35" fmla="*/ 45 h 104"/>
              <a:gd name="T36" fmla="*/ 14 w 118"/>
              <a:gd name="T37" fmla="*/ 45 h 104"/>
              <a:gd name="T38" fmla="*/ 14 w 118"/>
              <a:gd name="T39" fmla="*/ 15 h 104"/>
              <a:gd name="T40" fmla="*/ 14 w 118"/>
              <a:gd name="T41" fmla="*/ 60 h 104"/>
              <a:gd name="T42" fmla="*/ 44 w 118"/>
              <a:gd name="T43" fmla="*/ 60 h 104"/>
              <a:gd name="T44" fmla="*/ 44 w 118"/>
              <a:gd name="T45" fmla="*/ 89 h 104"/>
              <a:gd name="T46" fmla="*/ 14 w 118"/>
              <a:gd name="T47" fmla="*/ 89 h 104"/>
              <a:gd name="T48" fmla="*/ 14 w 118"/>
              <a:gd name="T49" fmla="*/ 60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18" h="104">
                <a:moveTo>
                  <a:pt x="0" y="104"/>
                </a:moveTo>
                <a:lnTo>
                  <a:pt x="118" y="104"/>
                </a:lnTo>
                <a:lnTo>
                  <a:pt x="118" y="0"/>
                </a:lnTo>
                <a:lnTo>
                  <a:pt x="0" y="0"/>
                </a:lnTo>
                <a:lnTo>
                  <a:pt x="0" y="104"/>
                </a:lnTo>
                <a:close/>
                <a:moveTo>
                  <a:pt x="59" y="15"/>
                </a:moveTo>
                <a:lnTo>
                  <a:pt x="103" y="15"/>
                </a:lnTo>
                <a:lnTo>
                  <a:pt x="103" y="45"/>
                </a:lnTo>
                <a:lnTo>
                  <a:pt x="59" y="45"/>
                </a:lnTo>
                <a:lnTo>
                  <a:pt x="59" y="15"/>
                </a:lnTo>
                <a:close/>
                <a:moveTo>
                  <a:pt x="59" y="60"/>
                </a:moveTo>
                <a:lnTo>
                  <a:pt x="103" y="60"/>
                </a:lnTo>
                <a:lnTo>
                  <a:pt x="103" y="89"/>
                </a:lnTo>
                <a:lnTo>
                  <a:pt x="59" y="89"/>
                </a:lnTo>
                <a:lnTo>
                  <a:pt x="59" y="60"/>
                </a:lnTo>
                <a:close/>
                <a:moveTo>
                  <a:pt x="14" y="15"/>
                </a:moveTo>
                <a:lnTo>
                  <a:pt x="44" y="15"/>
                </a:lnTo>
                <a:lnTo>
                  <a:pt x="44" y="45"/>
                </a:lnTo>
                <a:lnTo>
                  <a:pt x="14" y="45"/>
                </a:lnTo>
                <a:lnTo>
                  <a:pt x="14" y="15"/>
                </a:lnTo>
                <a:close/>
                <a:moveTo>
                  <a:pt x="14" y="60"/>
                </a:moveTo>
                <a:lnTo>
                  <a:pt x="44" y="60"/>
                </a:lnTo>
                <a:lnTo>
                  <a:pt x="44" y="89"/>
                </a:lnTo>
                <a:lnTo>
                  <a:pt x="14" y="89"/>
                </a:lnTo>
                <a:lnTo>
                  <a:pt x="14" y="6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0" name="Freeform 14"/>
          <p:cNvSpPr>
            <a:spLocks noEditPoints="1"/>
          </p:cNvSpPr>
          <p:nvPr/>
        </p:nvSpPr>
        <p:spPr bwMode="auto">
          <a:xfrm>
            <a:off x="4029075" y="2860675"/>
            <a:ext cx="328613" cy="374650"/>
          </a:xfrm>
          <a:custGeom>
            <a:avLst/>
            <a:gdLst>
              <a:gd name="T0" fmla="*/ 140 w 207"/>
              <a:gd name="T1" fmla="*/ 0 h 236"/>
              <a:gd name="T2" fmla="*/ 0 w 207"/>
              <a:gd name="T3" fmla="*/ 0 h 236"/>
              <a:gd name="T4" fmla="*/ 0 w 207"/>
              <a:gd name="T5" fmla="*/ 236 h 236"/>
              <a:gd name="T6" fmla="*/ 207 w 207"/>
              <a:gd name="T7" fmla="*/ 236 h 236"/>
              <a:gd name="T8" fmla="*/ 207 w 207"/>
              <a:gd name="T9" fmla="*/ 66 h 236"/>
              <a:gd name="T10" fmla="*/ 140 w 207"/>
              <a:gd name="T11" fmla="*/ 0 h 236"/>
              <a:gd name="T12" fmla="*/ 177 w 207"/>
              <a:gd name="T13" fmla="*/ 207 h 236"/>
              <a:gd name="T14" fmla="*/ 29 w 207"/>
              <a:gd name="T15" fmla="*/ 207 h 236"/>
              <a:gd name="T16" fmla="*/ 29 w 207"/>
              <a:gd name="T17" fmla="*/ 29 h 236"/>
              <a:gd name="T18" fmla="*/ 126 w 207"/>
              <a:gd name="T19" fmla="*/ 29 h 236"/>
              <a:gd name="T20" fmla="*/ 177 w 207"/>
              <a:gd name="T21" fmla="*/ 81 h 236"/>
              <a:gd name="T22" fmla="*/ 177 w 207"/>
              <a:gd name="T23" fmla="*/ 207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7" h="236">
                <a:moveTo>
                  <a:pt x="140" y="0"/>
                </a:moveTo>
                <a:lnTo>
                  <a:pt x="0" y="0"/>
                </a:lnTo>
                <a:lnTo>
                  <a:pt x="0" y="236"/>
                </a:lnTo>
                <a:lnTo>
                  <a:pt x="207" y="236"/>
                </a:lnTo>
                <a:lnTo>
                  <a:pt x="207" y="66"/>
                </a:lnTo>
                <a:lnTo>
                  <a:pt x="140" y="0"/>
                </a:lnTo>
                <a:close/>
                <a:moveTo>
                  <a:pt x="177" y="207"/>
                </a:moveTo>
                <a:lnTo>
                  <a:pt x="29" y="207"/>
                </a:lnTo>
                <a:lnTo>
                  <a:pt x="29" y="29"/>
                </a:lnTo>
                <a:lnTo>
                  <a:pt x="126" y="29"/>
                </a:lnTo>
                <a:lnTo>
                  <a:pt x="177" y="81"/>
                </a:lnTo>
                <a:lnTo>
                  <a:pt x="177" y="20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1" name="Oval 15"/>
          <p:cNvSpPr>
            <a:spLocks noChangeArrowheads="1"/>
          </p:cNvSpPr>
          <p:nvPr/>
        </p:nvSpPr>
        <p:spPr bwMode="auto">
          <a:xfrm>
            <a:off x="4098925" y="2978150"/>
            <a:ext cx="71438" cy="69850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2" name="Freeform 16"/>
          <p:cNvSpPr>
            <a:spLocks/>
          </p:cNvSpPr>
          <p:nvPr/>
        </p:nvSpPr>
        <p:spPr bwMode="auto">
          <a:xfrm>
            <a:off x="4098925" y="3000375"/>
            <a:ext cx="188913" cy="165100"/>
          </a:xfrm>
          <a:custGeom>
            <a:avLst/>
            <a:gdLst>
              <a:gd name="T0" fmla="*/ 30 w 119"/>
              <a:gd name="T1" fmla="*/ 60 h 104"/>
              <a:gd name="T2" fmla="*/ 0 w 119"/>
              <a:gd name="T3" fmla="*/ 104 h 104"/>
              <a:gd name="T4" fmla="*/ 119 w 119"/>
              <a:gd name="T5" fmla="*/ 104 h 104"/>
              <a:gd name="T6" fmla="*/ 89 w 119"/>
              <a:gd name="T7" fmla="*/ 0 h 104"/>
              <a:gd name="T8" fmla="*/ 59 w 119"/>
              <a:gd name="T9" fmla="*/ 89 h 104"/>
              <a:gd name="T10" fmla="*/ 30 w 119"/>
              <a:gd name="T11" fmla="*/ 60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9" h="104">
                <a:moveTo>
                  <a:pt x="30" y="60"/>
                </a:moveTo>
                <a:lnTo>
                  <a:pt x="0" y="104"/>
                </a:lnTo>
                <a:lnTo>
                  <a:pt x="119" y="104"/>
                </a:lnTo>
                <a:lnTo>
                  <a:pt x="89" y="0"/>
                </a:lnTo>
                <a:lnTo>
                  <a:pt x="59" y="89"/>
                </a:lnTo>
                <a:lnTo>
                  <a:pt x="30" y="6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3" name="Freeform 17"/>
          <p:cNvSpPr>
            <a:spLocks noEditPoints="1"/>
          </p:cNvSpPr>
          <p:nvPr/>
        </p:nvSpPr>
        <p:spPr bwMode="auto">
          <a:xfrm>
            <a:off x="4781550" y="2860675"/>
            <a:ext cx="330200" cy="374650"/>
          </a:xfrm>
          <a:custGeom>
            <a:avLst/>
            <a:gdLst>
              <a:gd name="T0" fmla="*/ 141 w 208"/>
              <a:gd name="T1" fmla="*/ 0 h 236"/>
              <a:gd name="T2" fmla="*/ 0 w 208"/>
              <a:gd name="T3" fmla="*/ 0 h 236"/>
              <a:gd name="T4" fmla="*/ 0 w 208"/>
              <a:gd name="T5" fmla="*/ 236 h 236"/>
              <a:gd name="T6" fmla="*/ 208 w 208"/>
              <a:gd name="T7" fmla="*/ 236 h 236"/>
              <a:gd name="T8" fmla="*/ 208 w 208"/>
              <a:gd name="T9" fmla="*/ 66 h 236"/>
              <a:gd name="T10" fmla="*/ 141 w 208"/>
              <a:gd name="T11" fmla="*/ 0 h 236"/>
              <a:gd name="T12" fmla="*/ 178 w 208"/>
              <a:gd name="T13" fmla="*/ 207 h 236"/>
              <a:gd name="T14" fmla="*/ 30 w 208"/>
              <a:gd name="T15" fmla="*/ 207 h 236"/>
              <a:gd name="T16" fmla="*/ 30 w 208"/>
              <a:gd name="T17" fmla="*/ 29 h 236"/>
              <a:gd name="T18" fmla="*/ 126 w 208"/>
              <a:gd name="T19" fmla="*/ 29 h 236"/>
              <a:gd name="T20" fmla="*/ 178 w 208"/>
              <a:gd name="T21" fmla="*/ 81 h 236"/>
              <a:gd name="T22" fmla="*/ 178 w 208"/>
              <a:gd name="T23" fmla="*/ 207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8" h="236">
                <a:moveTo>
                  <a:pt x="141" y="0"/>
                </a:moveTo>
                <a:lnTo>
                  <a:pt x="0" y="0"/>
                </a:lnTo>
                <a:lnTo>
                  <a:pt x="0" y="236"/>
                </a:lnTo>
                <a:lnTo>
                  <a:pt x="208" y="236"/>
                </a:lnTo>
                <a:lnTo>
                  <a:pt x="208" y="66"/>
                </a:lnTo>
                <a:lnTo>
                  <a:pt x="141" y="0"/>
                </a:lnTo>
                <a:close/>
                <a:moveTo>
                  <a:pt x="178" y="207"/>
                </a:moveTo>
                <a:lnTo>
                  <a:pt x="30" y="207"/>
                </a:lnTo>
                <a:lnTo>
                  <a:pt x="30" y="29"/>
                </a:lnTo>
                <a:lnTo>
                  <a:pt x="126" y="29"/>
                </a:lnTo>
                <a:lnTo>
                  <a:pt x="178" y="81"/>
                </a:lnTo>
                <a:lnTo>
                  <a:pt x="178" y="20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4" name="Freeform 18"/>
          <p:cNvSpPr>
            <a:spLocks/>
          </p:cNvSpPr>
          <p:nvPr/>
        </p:nvSpPr>
        <p:spPr bwMode="auto">
          <a:xfrm>
            <a:off x="4899025" y="3000375"/>
            <a:ext cx="123825" cy="141288"/>
          </a:xfrm>
          <a:custGeom>
            <a:avLst/>
            <a:gdLst>
              <a:gd name="T0" fmla="*/ 0 w 78"/>
              <a:gd name="T1" fmla="*/ 89 h 89"/>
              <a:gd name="T2" fmla="*/ 78 w 78"/>
              <a:gd name="T3" fmla="*/ 45 h 89"/>
              <a:gd name="T4" fmla="*/ 0 w 78"/>
              <a:gd name="T5" fmla="*/ 0 h 89"/>
              <a:gd name="T6" fmla="*/ 0 w 78"/>
              <a:gd name="T7" fmla="*/ 8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" h="89">
                <a:moveTo>
                  <a:pt x="0" y="89"/>
                </a:moveTo>
                <a:lnTo>
                  <a:pt x="78" y="45"/>
                </a:lnTo>
                <a:lnTo>
                  <a:pt x="0" y="0"/>
                </a:lnTo>
                <a:lnTo>
                  <a:pt x="0" y="89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6" name="Group 25"/>
          <p:cNvGrpSpPr/>
          <p:nvPr/>
        </p:nvGrpSpPr>
        <p:grpSpPr>
          <a:xfrm>
            <a:off x="2568575" y="3659188"/>
            <a:ext cx="330200" cy="328613"/>
            <a:chOff x="2568575" y="3659188"/>
            <a:chExt cx="330200" cy="328613"/>
          </a:xfrm>
        </p:grpSpPr>
        <p:sp>
          <p:nvSpPr>
            <p:cNvPr id="175" name="Freeform 19"/>
            <p:cNvSpPr>
              <a:spLocks noEditPoints="1"/>
            </p:cNvSpPr>
            <p:nvPr/>
          </p:nvSpPr>
          <p:spPr bwMode="auto">
            <a:xfrm>
              <a:off x="2568575" y="3659188"/>
              <a:ext cx="330200" cy="328613"/>
            </a:xfrm>
            <a:custGeom>
              <a:avLst/>
              <a:gdLst>
                <a:gd name="T0" fmla="*/ 0 w 208"/>
                <a:gd name="T1" fmla="*/ 0 h 207"/>
                <a:gd name="T2" fmla="*/ 0 w 208"/>
                <a:gd name="T3" fmla="*/ 207 h 207"/>
                <a:gd name="T4" fmla="*/ 208 w 208"/>
                <a:gd name="T5" fmla="*/ 207 h 207"/>
                <a:gd name="T6" fmla="*/ 208 w 208"/>
                <a:gd name="T7" fmla="*/ 0 h 207"/>
                <a:gd name="T8" fmla="*/ 0 w 208"/>
                <a:gd name="T9" fmla="*/ 0 h 207"/>
                <a:gd name="T10" fmla="*/ 193 w 208"/>
                <a:gd name="T11" fmla="*/ 192 h 207"/>
                <a:gd name="T12" fmla="*/ 15 w 208"/>
                <a:gd name="T13" fmla="*/ 192 h 207"/>
                <a:gd name="T14" fmla="*/ 15 w 208"/>
                <a:gd name="T15" fmla="*/ 15 h 207"/>
                <a:gd name="T16" fmla="*/ 193 w 208"/>
                <a:gd name="T17" fmla="*/ 15 h 207"/>
                <a:gd name="T18" fmla="*/ 193 w 208"/>
                <a:gd name="T19" fmla="*/ 192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8" h="207">
                  <a:moveTo>
                    <a:pt x="0" y="0"/>
                  </a:moveTo>
                  <a:lnTo>
                    <a:pt x="0" y="207"/>
                  </a:lnTo>
                  <a:lnTo>
                    <a:pt x="208" y="207"/>
                  </a:lnTo>
                  <a:lnTo>
                    <a:pt x="208" y="0"/>
                  </a:lnTo>
                  <a:lnTo>
                    <a:pt x="0" y="0"/>
                  </a:lnTo>
                  <a:close/>
                  <a:moveTo>
                    <a:pt x="193" y="192"/>
                  </a:moveTo>
                  <a:lnTo>
                    <a:pt x="15" y="192"/>
                  </a:lnTo>
                  <a:lnTo>
                    <a:pt x="15" y="15"/>
                  </a:lnTo>
                  <a:lnTo>
                    <a:pt x="193" y="15"/>
                  </a:lnTo>
                  <a:lnTo>
                    <a:pt x="193" y="192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6" name="Freeform 20"/>
            <p:cNvSpPr>
              <a:spLocks/>
            </p:cNvSpPr>
            <p:nvPr/>
          </p:nvSpPr>
          <p:spPr bwMode="auto">
            <a:xfrm>
              <a:off x="2640013" y="3729038"/>
              <a:ext cx="200025" cy="200025"/>
            </a:xfrm>
            <a:custGeom>
              <a:avLst/>
              <a:gdLst>
                <a:gd name="T0" fmla="*/ 22 w 126"/>
                <a:gd name="T1" fmla="*/ 126 h 126"/>
                <a:gd name="T2" fmla="*/ 63 w 126"/>
                <a:gd name="T3" fmla="*/ 85 h 126"/>
                <a:gd name="T4" fmla="*/ 104 w 126"/>
                <a:gd name="T5" fmla="*/ 126 h 126"/>
                <a:gd name="T6" fmla="*/ 126 w 126"/>
                <a:gd name="T7" fmla="*/ 104 h 126"/>
                <a:gd name="T8" fmla="*/ 85 w 126"/>
                <a:gd name="T9" fmla="*/ 63 h 126"/>
                <a:gd name="T10" fmla="*/ 126 w 126"/>
                <a:gd name="T11" fmla="*/ 22 h 126"/>
                <a:gd name="T12" fmla="*/ 104 w 126"/>
                <a:gd name="T13" fmla="*/ 0 h 126"/>
                <a:gd name="T14" fmla="*/ 63 w 126"/>
                <a:gd name="T15" fmla="*/ 41 h 126"/>
                <a:gd name="T16" fmla="*/ 22 w 126"/>
                <a:gd name="T17" fmla="*/ 0 h 126"/>
                <a:gd name="T18" fmla="*/ 0 w 126"/>
                <a:gd name="T19" fmla="*/ 22 h 126"/>
                <a:gd name="T20" fmla="*/ 41 w 126"/>
                <a:gd name="T21" fmla="*/ 63 h 126"/>
                <a:gd name="T22" fmla="*/ 0 w 126"/>
                <a:gd name="T23" fmla="*/ 104 h 126"/>
                <a:gd name="T24" fmla="*/ 22 w 126"/>
                <a:gd name="T25" fmla="*/ 12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6" h="126">
                  <a:moveTo>
                    <a:pt x="22" y="126"/>
                  </a:moveTo>
                  <a:lnTo>
                    <a:pt x="63" y="85"/>
                  </a:lnTo>
                  <a:lnTo>
                    <a:pt x="104" y="126"/>
                  </a:lnTo>
                  <a:lnTo>
                    <a:pt x="126" y="104"/>
                  </a:lnTo>
                  <a:lnTo>
                    <a:pt x="85" y="63"/>
                  </a:lnTo>
                  <a:lnTo>
                    <a:pt x="126" y="22"/>
                  </a:lnTo>
                  <a:lnTo>
                    <a:pt x="104" y="0"/>
                  </a:lnTo>
                  <a:lnTo>
                    <a:pt x="63" y="41"/>
                  </a:lnTo>
                  <a:lnTo>
                    <a:pt x="22" y="0"/>
                  </a:lnTo>
                  <a:lnTo>
                    <a:pt x="0" y="22"/>
                  </a:lnTo>
                  <a:lnTo>
                    <a:pt x="41" y="63"/>
                  </a:lnTo>
                  <a:lnTo>
                    <a:pt x="0" y="104"/>
                  </a:lnTo>
                  <a:lnTo>
                    <a:pt x="22" y="126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7" name="Freeform 21"/>
          <p:cNvSpPr>
            <a:spLocks noEditPoints="1"/>
          </p:cNvSpPr>
          <p:nvPr/>
        </p:nvSpPr>
        <p:spPr bwMode="auto">
          <a:xfrm>
            <a:off x="1863725" y="3611563"/>
            <a:ext cx="328613" cy="376238"/>
          </a:xfrm>
          <a:custGeom>
            <a:avLst/>
            <a:gdLst>
              <a:gd name="T0" fmla="*/ 0 w 56"/>
              <a:gd name="T1" fmla="*/ 16 h 64"/>
              <a:gd name="T2" fmla="*/ 0 w 56"/>
              <a:gd name="T3" fmla="*/ 48 h 64"/>
              <a:gd name="T4" fmla="*/ 12 w 56"/>
              <a:gd name="T5" fmla="*/ 64 h 64"/>
              <a:gd name="T6" fmla="*/ 28 w 56"/>
              <a:gd name="T7" fmla="*/ 64 h 64"/>
              <a:gd name="T8" fmla="*/ 40 w 56"/>
              <a:gd name="T9" fmla="*/ 54 h 64"/>
              <a:gd name="T10" fmla="*/ 55 w 56"/>
              <a:gd name="T11" fmla="*/ 35 h 64"/>
              <a:gd name="T12" fmla="*/ 55 w 56"/>
              <a:gd name="T13" fmla="*/ 29 h 64"/>
              <a:gd name="T14" fmla="*/ 48 w 56"/>
              <a:gd name="T15" fmla="*/ 26 h 64"/>
              <a:gd name="T16" fmla="*/ 41 w 56"/>
              <a:gd name="T17" fmla="*/ 29 h 64"/>
              <a:gd name="T18" fmla="*/ 36 w 56"/>
              <a:gd name="T19" fmla="*/ 34 h 64"/>
              <a:gd name="T20" fmla="*/ 36 w 56"/>
              <a:gd name="T21" fmla="*/ 8 h 64"/>
              <a:gd name="T22" fmla="*/ 32 w 56"/>
              <a:gd name="T23" fmla="*/ 4 h 64"/>
              <a:gd name="T24" fmla="*/ 28 w 56"/>
              <a:gd name="T25" fmla="*/ 4 h 64"/>
              <a:gd name="T26" fmla="*/ 24 w 56"/>
              <a:gd name="T27" fmla="*/ 0 h 64"/>
              <a:gd name="T28" fmla="*/ 20 w 56"/>
              <a:gd name="T29" fmla="*/ 0 h 64"/>
              <a:gd name="T30" fmla="*/ 16 w 56"/>
              <a:gd name="T31" fmla="*/ 4 h 64"/>
              <a:gd name="T32" fmla="*/ 12 w 56"/>
              <a:gd name="T33" fmla="*/ 4 h 64"/>
              <a:gd name="T34" fmla="*/ 8 w 56"/>
              <a:gd name="T35" fmla="*/ 8 h 64"/>
              <a:gd name="T36" fmla="*/ 8 w 56"/>
              <a:gd name="T37" fmla="*/ 12 h 64"/>
              <a:gd name="T38" fmla="*/ 4 w 56"/>
              <a:gd name="T39" fmla="*/ 12 h 64"/>
              <a:gd name="T40" fmla="*/ 0 w 56"/>
              <a:gd name="T41" fmla="*/ 16 h 64"/>
              <a:gd name="T42" fmla="*/ 4 w 56"/>
              <a:gd name="T43" fmla="*/ 16 h 64"/>
              <a:gd name="T44" fmla="*/ 8 w 56"/>
              <a:gd name="T45" fmla="*/ 16 h 64"/>
              <a:gd name="T46" fmla="*/ 8 w 56"/>
              <a:gd name="T47" fmla="*/ 20 h 64"/>
              <a:gd name="T48" fmla="*/ 8 w 56"/>
              <a:gd name="T49" fmla="*/ 32 h 64"/>
              <a:gd name="T50" fmla="*/ 12 w 56"/>
              <a:gd name="T51" fmla="*/ 32 h 64"/>
              <a:gd name="T52" fmla="*/ 12 w 56"/>
              <a:gd name="T53" fmla="*/ 12 h 64"/>
              <a:gd name="T54" fmla="*/ 12 w 56"/>
              <a:gd name="T55" fmla="*/ 8 h 64"/>
              <a:gd name="T56" fmla="*/ 16 w 56"/>
              <a:gd name="T57" fmla="*/ 8 h 64"/>
              <a:gd name="T58" fmla="*/ 16 w 56"/>
              <a:gd name="T59" fmla="*/ 12 h 64"/>
              <a:gd name="T60" fmla="*/ 16 w 56"/>
              <a:gd name="T61" fmla="*/ 32 h 64"/>
              <a:gd name="T62" fmla="*/ 20 w 56"/>
              <a:gd name="T63" fmla="*/ 32 h 64"/>
              <a:gd name="T64" fmla="*/ 20 w 56"/>
              <a:gd name="T65" fmla="*/ 8 h 64"/>
              <a:gd name="T66" fmla="*/ 20 w 56"/>
              <a:gd name="T67" fmla="*/ 4 h 64"/>
              <a:gd name="T68" fmla="*/ 24 w 56"/>
              <a:gd name="T69" fmla="*/ 4 h 64"/>
              <a:gd name="T70" fmla="*/ 24 w 56"/>
              <a:gd name="T71" fmla="*/ 8 h 64"/>
              <a:gd name="T72" fmla="*/ 24 w 56"/>
              <a:gd name="T73" fmla="*/ 32 h 64"/>
              <a:gd name="T74" fmla="*/ 28 w 56"/>
              <a:gd name="T75" fmla="*/ 32 h 64"/>
              <a:gd name="T76" fmla="*/ 28 w 56"/>
              <a:gd name="T77" fmla="*/ 16 h 64"/>
              <a:gd name="T78" fmla="*/ 28 w 56"/>
              <a:gd name="T79" fmla="*/ 12 h 64"/>
              <a:gd name="T80" fmla="*/ 28 w 56"/>
              <a:gd name="T81" fmla="*/ 8 h 64"/>
              <a:gd name="T82" fmla="*/ 32 w 56"/>
              <a:gd name="T83" fmla="*/ 8 h 64"/>
              <a:gd name="T84" fmla="*/ 32 w 56"/>
              <a:gd name="T85" fmla="*/ 12 h 64"/>
              <a:gd name="T86" fmla="*/ 32 w 56"/>
              <a:gd name="T87" fmla="*/ 16 h 64"/>
              <a:gd name="T88" fmla="*/ 32 w 56"/>
              <a:gd name="T89" fmla="*/ 40 h 64"/>
              <a:gd name="T90" fmla="*/ 36 w 56"/>
              <a:gd name="T91" fmla="*/ 40 h 64"/>
              <a:gd name="T92" fmla="*/ 36 w 56"/>
              <a:gd name="T93" fmla="*/ 40 h 64"/>
              <a:gd name="T94" fmla="*/ 44 w 56"/>
              <a:gd name="T95" fmla="*/ 32 h 64"/>
              <a:gd name="T96" fmla="*/ 48 w 56"/>
              <a:gd name="T97" fmla="*/ 30 h 64"/>
              <a:gd name="T98" fmla="*/ 52 w 56"/>
              <a:gd name="T99" fmla="*/ 32 h 64"/>
              <a:gd name="T100" fmla="*/ 36 w 56"/>
              <a:gd name="T101" fmla="*/ 52 h 64"/>
              <a:gd name="T102" fmla="*/ 36 w 56"/>
              <a:gd name="T103" fmla="*/ 52 h 64"/>
              <a:gd name="T104" fmla="*/ 36 w 56"/>
              <a:gd name="T105" fmla="*/ 52 h 64"/>
              <a:gd name="T106" fmla="*/ 28 w 56"/>
              <a:gd name="T107" fmla="*/ 60 h 64"/>
              <a:gd name="T108" fmla="*/ 12 w 56"/>
              <a:gd name="T109" fmla="*/ 60 h 64"/>
              <a:gd name="T110" fmla="*/ 4 w 56"/>
              <a:gd name="T111" fmla="*/ 48 h 64"/>
              <a:gd name="T112" fmla="*/ 4 w 56"/>
              <a:gd name="T113" fmla="*/ 20 h 64"/>
              <a:gd name="T114" fmla="*/ 4 w 56"/>
              <a:gd name="T115" fmla="*/ 16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6" h="64">
                <a:moveTo>
                  <a:pt x="0" y="16"/>
                </a:moveTo>
                <a:cubicBezTo>
                  <a:pt x="0" y="48"/>
                  <a:pt x="0" y="48"/>
                  <a:pt x="0" y="48"/>
                </a:cubicBezTo>
                <a:cubicBezTo>
                  <a:pt x="0" y="55"/>
                  <a:pt x="0" y="64"/>
                  <a:pt x="12" y="64"/>
                </a:cubicBezTo>
                <a:cubicBezTo>
                  <a:pt x="28" y="64"/>
                  <a:pt x="28" y="64"/>
                  <a:pt x="28" y="64"/>
                </a:cubicBezTo>
                <a:cubicBezTo>
                  <a:pt x="37" y="64"/>
                  <a:pt x="39" y="59"/>
                  <a:pt x="40" y="54"/>
                </a:cubicBezTo>
                <a:cubicBezTo>
                  <a:pt x="55" y="35"/>
                  <a:pt x="55" y="35"/>
                  <a:pt x="55" y="35"/>
                </a:cubicBezTo>
                <a:cubicBezTo>
                  <a:pt x="56" y="33"/>
                  <a:pt x="56" y="31"/>
                  <a:pt x="55" y="29"/>
                </a:cubicBezTo>
                <a:cubicBezTo>
                  <a:pt x="54" y="29"/>
                  <a:pt x="52" y="26"/>
                  <a:pt x="48" y="26"/>
                </a:cubicBezTo>
                <a:cubicBezTo>
                  <a:pt x="46" y="26"/>
                  <a:pt x="44" y="27"/>
                  <a:pt x="41" y="29"/>
                </a:cubicBezTo>
                <a:cubicBezTo>
                  <a:pt x="36" y="34"/>
                  <a:pt x="36" y="34"/>
                  <a:pt x="36" y="34"/>
                </a:cubicBezTo>
                <a:cubicBezTo>
                  <a:pt x="36" y="8"/>
                  <a:pt x="36" y="8"/>
                  <a:pt x="36" y="8"/>
                </a:cubicBezTo>
                <a:cubicBezTo>
                  <a:pt x="36" y="6"/>
                  <a:pt x="34" y="4"/>
                  <a:pt x="32" y="4"/>
                </a:cubicBezTo>
                <a:cubicBezTo>
                  <a:pt x="28" y="4"/>
                  <a:pt x="28" y="4"/>
                  <a:pt x="28" y="4"/>
                </a:cubicBezTo>
                <a:cubicBezTo>
                  <a:pt x="28" y="2"/>
                  <a:pt x="26" y="0"/>
                  <a:pt x="24" y="0"/>
                </a:cubicBezTo>
                <a:cubicBezTo>
                  <a:pt x="20" y="0"/>
                  <a:pt x="20" y="0"/>
                  <a:pt x="20" y="0"/>
                </a:cubicBezTo>
                <a:cubicBezTo>
                  <a:pt x="18" y="0"/>
                  <a:pt x="16" y="2"/>
                  <a:pt x="16" y="4"/>
                </a:cubicBezTo>
                <a:cubicBezTo>
                  <a:pt x="12" y="4"/>
                  <a:pt x="12" y="4"/>
                  <a:pt x="12" y="4"/>
                </a:cubicBezTo>
                <a:cubicBezTo>
                  <a:pt x="10" y="4"/>
                  <a:pt x="8" y="6"/>
                  <a:pt x="8" y="8"/>
                </a:cubicBezTo>
                <a:cubicBezTo>
                  <a:pt x="8" y="12"/>
                  <a:pt x="8" y="12"/>
                  <a:pt x="8" y="12"/>
                </a:cubicBezTo>
                <a:cubicBezTo>
                  <a:pt x="4" y="12"/>
                  <a:pt x="4" y="12"/>
                  <a:pt x="4" y="12"/>
                </a:cubicBezTo>
                <a:cubicBezTo>
                  <a:pt x="2" y="12"/>
                  <a:pt x="0" y="14"/>
                  <a:pt x="0" y="16"/>
                </a:cubicBezTo>
                <a:close/>
                <a:moveTo>
                  <a:pt x="4" y="16"/>
                </a:moveTo>
                <a:cubicBezTo>
                  <a:pt x="8" y="16"/>
                  <a:pt x="8" y="16"/>
                  <a:pt x="8" y="16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32"/>
                  <a:pt x="8" y="32"/>
                  <a:pt x="8" y="32"/>
                </a:cubicBezTo>
                <a:cubicBezTo>
                  <a:pt x="12" y="32"/>
                  <a:pt x="12" y="32"/>
                  <a:pt x="12" y="32"/>
                </a:cubicBezTo>
                <a:cubicBezTo>
                  <a:pt x="12" y="12"/>
                  <a:pt x="12" y="12"/>
                  <a:pt x="12" y="12"/>
                </a:cubicBezTo>
                <a:cubicBezTo>
                  <a:pt x="12" y="8"/>
                  <a:pt x="12" y="8"/>
                  <a:pt x="12" y="8"/>
                </a:cubicBezTo>
                <a:cubicBezTo>
                  <a:pt x="16" y="8"/>
                  <a:pt x="16" y="8"/>
                  <a:pt x="16" y="8"/>
                </a:cubicBezTo>
                <a:cubicBezTo>
                  <a:pt x="16" y="12"/>
                  <a:pt x="16" y="12"/>
                  <a:pt x="16" y="12"/>
                </a:cubicBezTo>
                <a:cubicBezTo>
                  <a:pt x="16" y="32"/>
                  <a:pt x="16" y="32"/>
                  <a:pt x="16" y="32"/>
                </a:cubicBezTo>
                <a:cubicBezTo>
                  <a:pt x="20" y="32"/>
                  <a:pt x="20" y="32"/>
                  <a:pt x="20" y="32"/>
                </a:cubicBezTo>
                <a:cubicBezTo>
                  <a:pt x="20" y="8"/>
                  <a:pt x="20" y="8"/>
                  <a:pt x="20" y="8"/>
                </a:cubicBezTo>
                <a:cubicBezTo>
                  <a:pt x="20" y="4"/>
                  <a:pt x="20" y="4"/>
                  <a:pt x="20" y="4"/>
                </a:cubicBezTo>
                <a:cubicBezTo>
                  <a:pt x="24" y="4"/>
                  <a:pt x="24" y="4"/>
                  <a:pt x="24" y="4"/>
                </a:cubicBezTo>
                <a:cubicBezTo>
                  <a:pt x="24" y="8"/>
                  <a:pt x="24" y="8"/>
                  <a:pt x="24" y="8"/>
                </a:cubicBezTo>
                <a:cubicBezTo>
                  <a:pt x="24" y="32"/>
                  <a:pt x="24" y="32"/>
                  <a:pt x="24" y="32"/>
                </a:cubicBezTo>
                <a:cubicBezTo>
                  <a:pt x="28" y="32"/>
                  <a:pt x="28" y="32"/>
                  <a:pt x="28" y="32"/>
                </a:cubicBezTo>
                <a:cubicBezTo>
                  <a:pt x="28" y="16"/>
                  <a:pt x="28" y="16"/>
                  <a:pt x="28" y="16"/>
                </a:cubicBezTo>
                <a:cubicBezTo>
                  <a:pt x="28" y="12"/>
                  <a:pt x="28" y="12"/>
                  <a:pt x="28" y="12"/>
                </a:cubicBezTo>
                <a:cubicBezTo>
                  <a:pt x="28" y="8"/>
                  <a:pt x="28" y="8"/>
                  <a:pt x="28" y="8"/>
                </a:cubicBezTo>
                <a:cubicBezTo>
                  <a:pt x="32" y="8"/>
                  <a:pt x="32" y="8"/>
                  <a:pt x="32" y="8"/>
                </a:cubicBezTo>
                <a:cubicBezTo>
                  <a:pt x="32" y="12"/>
                  <a:pt x="32" y="12"/>
                  <a:pt x="32" y="12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40"/>
                  <a:pt x="32" y="40"/>
                  <a:pt x="32" y="40"/>
                </a:cubicBezTo>
                <a:cubicBezTo>
                  <a:pt x="36" y="40"/>
                  <a:pt x="36" y="40"/>
                  <a:pt x="36" y="40"/>
                </a:cubicBezTo>
                <a:cubicBezTo>
                  <a:pt x="36" y="40"/>
                  <a:pt x="36" y="40"/>
                  <a:pt x="36" y="40"/>
                </a:cubicBezTo>
                <a:cubicBezTo>
                  <a:pt x="36" y="40"/>
                  <a:pt x="40" y="36"/>
                  <a:pt x="44" y="32"/>
                </a:cubicBezTo>
                <a:cubicBezTo>
                  <a:pt x="45" y="31"/>
                  <a:pt x="47" y="30"/>
                  <a:pt x="48" y="30"/>
                </a:cubicBezTo>
                <a:cubicBezTo>
                  <a:pt x="50" y="30"/>
                  <a:pt x="52" y="32"/>
                  <a:pt x="52" y="32"/>
                </a:cubicBezTo>
                <a:cubicBezTo>
                  <a:pt x="36" y="52"/>
                  <a:pt x="36" y="52"/>
                  <a:pt x="36" y="52"/>
                </a:cubicBezTo>
                <a:cubicBezTo>
                  <a:pt x="36" y="52"/>
                  <a:pt x="36" y="52"/>
                  <a:pt x="36" y="52"/>
                </a:cubicBezTo>
                <a:cubicBezTo>
                  <a:pt x="36" y="52"/>
                  <a:pt x="36" y="52"/>
                  <a:pt x="36" y="52"/>
                </a:cubicBezTo>
                <a:cubicBezTo>
                  <a:pt x="36" y="57"/>
                  <a:pt x="35" y="60"/>
                  <a:pt x="28" y="60"/>
                </a:cubicBezTo>
                <a:cubicBezTo>
                  <a:pt x="20" y="60"/>
                  <a:pt x="20" y="60"/>
                  <a:pt x="12" y="60"/>
                </a:cubicBezTo>
                <a:cubicBezTo>
                  <a:pt x="4" y="60"/>
                  <a:pt x="4" y="56"/>
                  <a:pt x="4" y="48"/>
                </a:cubicBezTo>
                <a:cubicBezTo>
                  <a:pt x="4" y="42"/>
                  <a:pt x="4" y="27"/>
                  <a:pt x="4" y="20"/>
                </a:cubicBezTo>
                <a:lnTo>
                  <a:pt x="4" y="16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8" name="Freeform 22"/>
          <p:cNvSpPr>
            <a:spLocks noEditPoints="1"/>
          </p:cNvSpPr>
          <p:nvPr/>
        </p:nvSpPr>
        <p:spPr bwMode="auto">
          <a:xfrm>
            <a:off x="3275013" y="3729038"/>
            <a:ext cx="258763" cy="258763"/>
          </a:xfrm>
          <a:custGeom>
            <a:avLst/>
            <a:gdLst>
              <a:gd name="T0" fmla="*/ 42 w 44"/>
              <a:gd name="T1" fmla="*/ 18 h 44"/>
              <a:gd name="T2" fmla="*/ 35 w 44"/>
              <a:gd name="T3" fmla="*/ 18 h 44"/>
              <a:gd name="T4" fmla="*/ 34 w 44"/>
              <a:gd name="T5" fmla="*/ 14 h 44"/>
              <a:gd name="T6" fmla="*/ 38 w 44"/>
              <a:gd name="T7" fmla="*/ 10 h 44"/>
              <a:gd name="T8" fmla="*/ 38 w 44"/>
              <a:gd name="T9" fmla="*/ 7 h 44"/>
              <a:gd name="T10" fmla="*/ 36 w 44"/>
              <a:gd name="T11" fmla="*/ 5 h 44"/>
              <a:gd name="T12" fmla="*/ 33 w 44"/>
              <a:gd name="T13" fmla="*/ 5 h 44"/>
              <a:gd name="T14" fmla="*/ 29 w 44"/>
              <a:gd name="T15" fmla="*/ 9 h 44"/>
              <a:gd name="T16" fmla="*/ 25 w 44"/>
              <a:gd name="T17" fmla="*/ 8 h 44"/>
              <a:gd name="T18" fmla="*/ 25 w 44"/>
              <a:gd name="T19" fmla="*/ 2 h 44"/>
              <a:gd name="T20" fmla="*/ 23 w 44"/>
              <a:gd name="T21" fmla="*/ 0 h 44"/>
              <a:gd name="T22" fmla="*/ 20 w 44"/>
              <a:gd name="T23" fmla="*/ 0 h 44"/>
              <a:gd name="T24" fmla="*/ 18 w 44"/>
              <a:gd name="T25" fmla="*/ 2 h 44"/>
              <a:gd name="T26" fmla="*/ 18 w 44"/>
              <a:gd name="T27" fmla="*/ 8 h 44"/>
              <a:gd name="T28" fmla="*/ 14 w 44"/>
              <a:gd name="T29" fmla="*/ 9 h 44"/>
              <a:gd name="T30" fmla="*/ 10 w 44"/>
              <a:gd name="T31" fmla="*/ 6 h 44"/>
              <a:gd name="T32" fmla="*/ 7 w 44"/>
              <a:gd name="T33" fmla="*/ 6 h 44"/>
              <a:gd name="T34" fmla="*/ 5 w 44"/>
              <a:gd name="T35" fmla="*/ 8 h 44"/>
              <a:gd name="T36" fmla="*/ 5 w 44"/>
              <a:gd name="T37" fmla="*/ 11 h 44"/>
              <a:gd name="T38" fmla="*/ 9 w 44"/>
              <a:gd name="T39" fmla="*/ 15 h 44"/>
              <a:gd name="T40" fmla="*/ 7 w 44"/>
              <a:gd name="T41" fmla="*/ 19 h 44"/>
              <a:gd name="T42" fmla="*/ 2 w 44"/>
              <a:gd name="T43" fmla="*/ 19 h 44"/>
              <a:gd name="T44" fmla="*/ 0 w 44"/>
              <a:gd name="T45" fmla="*/ 21 h 44"/>
              <a:gd name="T46" fmla="*/ 0 w 44"/>
              <a:gd name="T47" fmla="*/ 24 h 44"/>
              <a:gd name="T48" fmla="*/ 2 w 44"/>
              <a:gd name="T49" fmla="*/ 26 h 44"/>
              <a:gd name="T50" fmla="*/ 7 w 44"/>
              <a:gd name="T51" fmla="*/ 26 h 44"/>
              <a:gd name="T52" fmla="*/ 9 w 44"/>
              <a:gd name="T53" fmla="*/ 30 h 44"/>
              <a:gd name="T54" fmla="*/ 6 w 44"/>
              <a:gd name="T55" fmla="*/ 34 h 44"/>
              <a:gd name="T56" fmla="*/ 6 w 44"/>
              <a:gd name="T57" fmla="*/ 37 h 44"/>
              <a:gd name="T58" fmla="*/ 8 w 44"/>
              <a:gd name="T59" fmla="*/ 39 h 44"/>
              <a:gd name="T60" fmla="*/ 11 w 44"/>
              <a:gd name="T61" fmla="*/ 39 h 44"/>
              <a:gd name="T62" fmla="*/ 15 w 44"/>
              <a:gd name="T63" fmla="*/ 35 h 44"/>
              <a:gd name="T64" fmla="*/ 19 w 44"/>
              <a:gd name="T65" fmla="*/ 36 h 44"/>
              <a:gd name="T66" fmla="*/ 19 w 44"/>
              <a:gd name="T67" fmla="*/ 42 h 44"/>
              <a:gd name="T68" fmla="*/ 21 w 44"/>
              <a:gd name="T69" fmla="*/ 44 h 44"/>
              <a:gd name="T70" fmla="*/ 24 w 44"/>
              <a:gd name="T71" fmla="*/ 44 h 44"/>
              <a:gd name="T72" fmla="*/ 26 w 44"/>
              <a:gd name="T73" fmla="*/ 42 h 44"/>
              <a:gd name="T74" fmla="*/ 26 w 44"/>
              <a:gd name="T75" fmla="*/ 36 h 44"/>
              <a:gd name="T76" fmla="*/ 30 w 44"/>
              <a:gd name="T77" fmla="*/ 34 h 44"/>
              <a:gd name="T78" fmla="*/ 34 w 44"/>
              <a:gd name="T79" fmla="*/ 38 h 44"/>
              <a:gd name="T80" fmla="*/ 37 w 44"/>
              <a:gd name="T81" fmla="*/ 38 h 44"/>
              <a:gd name="T82" fmla="*/ 39 w 44"/>
              <a:gd name="T83" fmla="*/ 36 h 44"/>
              <a:gd name="T84" fmla="*/ 39 w 44"/>
              <a:gd name="T85" fmla="*/ 33 h 44"/>
              <a:gd name="T86" fmla="*/ 35 w 44"/>
              <a:gd name="T87" fmla="*/ 28 h 44"/>
              <a:gd name="T88" fmla="*/ 36 w 44"/>
              <a:gd name="T89" fmla="*/ 25 h 44"/>
              <a:gd name="T90" fmla="*/ 42 w 44"/>
              <a:gd name="T91" fmla="*/ 25 h 44"/>
              <a:gd name="T92" fmla="*/ 44 w 44"/>
              <a:gd name="T93" fmla="*/ 23 h 44"/>
              <a:gd name="T94" fmla="*/ 44 w 44"/>
              <a:gd name="T95" fmla="*/ 20 h 44"/>
              <a:gd name="T96" fmla="*/ 42 w 44"/>
              <a:gd name="T97" fmla="*/ 18 h 44"/>
              <a:gd name="T98" fmla="*/ 21 w 44"/>
              <a:gd name="T99" fmla="*/ 28 h 44"/>
              <a:gd name="T100" fmla="*/ 15 w 44"/>
              <a:gd name="T101" fmla="*/ 22 h 44"/>
              <a:gd name="T102" fmla="*/ 21 w 44"/>
              <a:gd name="T103" fmla="*/ 16 h 44"/>
              <a:gd name="T104" fmla="*/ 28 w 44"/>
              <a:gd name="T105" fmla="*/ 22 h 44"/>
              <a:gd name="T106" fmla="*/ 21 w 44"/>
              <a:gd name="T107" fmla="*/ 28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44" h="44">
                <a:moveTo>
                  <a:pt x="42" y="18"/>
                </a:moveTo>
                <a:cubicBezTo>
                  <a:pt x="35" y="18"/>
                  <a:pt x="35" y="18"/>
                  <a:pt x="35" y="18"/>
                </a:cubicBezTo>
                <a:cubicBezTo>
                  <a:pt x="35" y="17"/>
                  <a:pt x="35" y="15"/>
                  <a:pt x="34" y="14"/>
                </a:cubicBezTo>
                <a:cubicBezTo>
                  <a:pt x="38" y="10"/>
                  <a:pt x="38" y="10"/>
                  <a:pt x="38" y="10"/>
                </a:cubicBezTo>
                <a:cubicBezTo>
                  <a:pt x="39" y="9"/>
                  <a:pt x="39" y="8"/>
                  <a:pt x="38" y="7"/>
                </a:cubicBezTo>
                <a:cubicBezTo>
                  <a:pt x="36" y="5"/>
                  <a:pt x="36" y="5"/>
                  <a:pt x="36" y="5"/>
                </a:cubicBezTo>
                <a:cubicBezTo>
                  <a:pt x="35" y="4"/>
                  <a:pt x="34" y="4"/>
                  <a:pt x="33" y="5"/>
                </a:cubicBezTo>
                <a:cubicBezTo>
                  <a:pt x="29" y="9"/>
                  <a:pt x="29" y="9"/>
                  <a:pt x="29" y="9"/>
                </a:cubicBezTo>
                <a:cubicBezTo>
                  <a:pt x="28" y="9"/>
                  <a:pt x="26" y="8"/>
                  <a:pt x="25" y="8"/>
                </a:cubicBezTo>
                <a:cubicBezTo>
                  <a:pt x="25" y="2"/>
                  <a:pt x="25" y="2"/>
                  <a:pt x="25" y="2"/>
                </a:cubicBezTo>
                <a:cubicBezTo>
                  <a:pt x="25" y="1"/>
                  <a:pt x="24" y="0"/>
                  <a:pt x="23" y="0"/>
                </a:cubicBezTo>
                <a:cubicBezTo>
                  <a:pt x="20" y="0"/>
                  <a:pt x="20" y="0"/>
                  <a:pt x="20" y="0"/>
                </a:cubicBezTo>
                <a:cubicBezTo>
                  <a:pt x="19" y="0"/>
                  <a:pt x="18" y="1"/>
                  <a:pt x="18" y="2"/>
                </a:cubicBezTo>
                <a:cubicBezTo>
                  <a:pt x="18" y="8"/>
                  <a:pt x="18" y="8"/>
                  <a:pt x="18" y="8"/>
                </a:cubicBezTo>
                <a:cubicBezTo>
                  <a:pt x="16" y="8"/>
                  <a:pt x="15" y="9"/>
                  <a:pt x="14" y="9"/>
                </a:cubicBezTo>
                <a:cubicBezTo>
                  <a:pt x="10" y="6"/>
                  <a:pt x="10" y="6"/>
                  <a:pt x="10" y="6"/>
                </a:cubicBezTo>
                <a:cubicBezTo>
                  <a:pt x="9" y="5"/>
                  <a:pt x="8" y="5"/>
                  <a:pt x="7" y="6"/>
                </a:cubicBezTo>
                <a:cubicBezTo>
                  <a:pt x="5" y="8"/>
                  <a:pt x="5" y="8"/>
                  <a:pt x="5" y="8"/>
                </a:cubicBezTo>
                <a:cubicBezTo>
                  <a:pt x="4" y="9"/>
                  <a:pt x="4" y="10"/>
                  <a:pt x="5" y="11"/>
                </a:cubicBezTo>
                <a:cubicBezTo>
                  <a:pt x="9" y="15"/>
                  <a:pt x="9" y="15"/>
                  <a:pt x="9" y="15"/>
                </a:cubicBezTo>
                <a:cubicBezTo>
                  <a:pt x="8" y="16"/>
                  <a:pt x="7" y="17"/>
                  <a:pt x="7" y="19"/>
                </a:cubicBezTo>
                <a:cubicBezTo>
                  <a:pt x="2" y="19"/>
                  <a:pt x="2" y="19"/>
                  <a:pt x="2" y="19"/>
                </a:cubicBezTo>
                <a:cubicBezTo>
                  <a:pt x="1" y="19"/>
                  <a:pt x="0" y="20"/>
                  <a:pt x="0" y="2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5"/>
                  <a:pt x="1" y="26"/>
                  <a:pt x="2" y="26"/>
                </a:cubicBezTo>
                <a:cubicBezTo>
                  <a:pt x="7" y="26"/>
                  <a:pt x="7" y="26"/>
                  <a:pt x="7" y="26"/>
                </a:cubicBezTo>
                <a:cubicBezTo>
                  <a:pt x="8" y="28"/>
                  <a:pt x="8" y="29"/>
                  <a:pt x="9" y="30"/>
                </a:cubicBezTo>
                <a:cubicBezTo>
                  <a:pt x="6" y="34"/>
                  <a:pt x="6" y="34"/>
                  <a:pt x="6" y="34"/>
                </a:cubicBezTo>
                <a:cubicBezTo>
                  <a:pt x="5" y="35"/>
                  <a:pt x="5" y="36"/>
                  <a:pt x="6" y="37"/>
                </a:cubicBezTo>
                <a:cubicBezTo>
                  <a:pt x="8" y="39"/>
                  <a:pt x="8" y="39"/>
                  <a:pt x="8" y="39"/>
                </a:cubicBezTo>
                <a:cubicBezTo>
                  <a:pt x="9" y="40"/>
                  <a:pt x="10" y="40"/>
                  <a:pt x="11" y="39"/>
                </a:cubicBezTo>
                <a:cubicBezTo>
                  <a:pt x="15" y="35"/>
                  <a:pt x="15" y="35"/>
                  <a:pt x="15" y="35"/>
                </a:cubicBezTo>
                <a:cubicBezTo>
                  <a:pt x="16" y="36"/>
                  <a:pt x="18" y="36"/>
                  <a:pt x="19" y="36"/>
                </a:cubicBezTo>
                <a:cubicBezTo>
                  <a:pt x="19" y="42"/>
                  <a:pt x="19" y="42"/>
                  <a:pt x="19" y="42"/>
                </a:cubicBezTo>
                <a:cubicBezTo>
                  <a:pt x="19" y="43"/>
                  <a:pt x="20" y="44"/>
                  <a:pt x="21" y="44"/>
                </a:cubicBezTo>
                <a:cubicBezTo>
                  <a:pt x="24" y="44"/>
                  <a:pt x="24" y="44"/>
                  <a:pt x="24" y="44"/>
                </a:cubicBezTo>
                <a:cubicBezTo>
                  <a:pt x="25" y="44"/>
                  <a:pt x="26" y="43"/>
                  <a:pt x="26" y="42"/>
                </a:cubicBezTo>
                <a:cubicBezTo>
                  <a:pt x="26" y="36"/>
                  <a:pt x="26" y="36"/>
                  <a:pt x="26" y="36"/>
                </a:cubicBezTo>
                <a:cubicBezTo>
                  <a:pt x="28" y="35"/>
                  <a:pt x="29" y="35"/>
                  <a:pt x="30" y="34"/>
                </a:cubicBezTo>
                <a:cubicBezTo>
                  <a:pt x="34" y="38"/>
                  <a:pt x="34" y="38"/>
                  <a:pt x="34" y="38"/>
                </a:cubicBezTo>
                <a:cubicBezTo>
                  <a:pt x="35" y="39"/>
                  <a:pt x="36" y="39"/>
                  <a:pt x="37" y="38"/>
                </a:cubicBezTo>
                <a:cubicBezTo>
                  <a:pt x="39" y="36"/>
                  <a:pt x="39" y="36"/>
                  <a:pt x="39" y="36"/>
                </a:cubicBezTo>
                <a:cubicBezTo>
                  <a:pt x="40" y="35"/>
                  <a:pt x="40" y="34"/>
                  <a:pt x="39" y="33"/>
                </a:cubicBezTo>
                <a:cubicBezTo>
                  <a:pt x="35" y="28"/>
                  <a:pt x="35" y="28"/>
                  <a:pt x="35" y="28"/>
                </a:cubicBezTo>
                <a:cubicBezTo>
                  <a:pt x="35" y="27"/>
                  <a:pt x="35" y="26"/>
                  <a:pt x="36" y="25"/>
                </a:cubicBezTo>
                <a:cubicBezTo>
                  <a:pt x="42" y="25"/>
                  <a:pt x="42" y="25"/>
                  <a:pt x="42" y="25"/>
                </a:cubicBezTo>
                <a:cubicBezTo>
                  <a:pt x="43" y="25"/>
                  <a:pt x="44" y="24"/>
                  <a:pt x="44" y="23"/>
                </a:cubicBezTo>
                <a:cubicBezTo>
                  <a:pt x="44" y="20"/>
                  <a:pt x="44" y="20"/>
                  <a:pt x="44" y="20"/>
                </a:cubicBezTo>
                <a:cubicBezTo>
                  <a:pt x="44" y="19"/>
                  <a:pt x="43" y="18"/>
                  <a:pt x="42" y="18"/>
                </a:cubicBezTo>
                <a:close/>
                <a:moveTo>
                  <a:pt x="21" y="28"/>
                </a:moveTo>
                <a:cubicBezTo>
                  <a:pt x="18" y="28"/>
                  <a:pt x="15" y="25"/>
                  <a:pt x="15" y="22"/>
                </a:cubicBezTo>
                <a:cubicBezTo>
                  <a:pt x="15" y="19"/>
                  <a:pt x="18" y="16"/>
                  <a:pt x="21" y="16"/>
                </a:cubicBezTo>
                <a:cubicBezTo>
                  <a:pt x="25" y="16"/>
                  <a:pt x="28" y="19"/>
                  <a:pt x="28" y="22"/>
                </a:cubicBezTo>
                <a:cubicBezTo>
                  <a:pt x="28" y="25"/>
                  <a:pt x="25" y="28"/>
                  <a:pt x="21" y="2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9" name="Freeform 23"/>
          <p:cNvSpPr>
            <a:spLocks noEditPoints="1"/>
          </p:cNvSpPr>
          <p:nvPr/>
        </p:nvSpPr>
        <p:spPr bwMode="auto">
          <a:xfrm>
            <a:off x="3487738" y="3611563"/>
            <a:ext cx="163513" cy="165100"/>
          </a:xfrm>
          <a:custGeom>
            <a:avLst/>
            <a:gdLst>
              <a:gd name="T0" fmla="*/ 26 w 28"/>
              <a:gd name="T1" fmla="*/ 11 h 28"/>
              <a:gd name="T2" fmla="*/ 23 w 28"/>
              <a:gd name="T3" fmla="*/ 11 h 28"/>
              <a:gd name="T4" fmla="*/ 22 w 28"/>
              <a:gd name="T5" fmla="*/ 9 h 28"/>
              <a:gd name="T6" fmla="*/ 24 w 28"/>
              <a:gd name="T7" fmla="*/ 7 h 28"/>
              <a:gd name="T8" fmla="*/ 24 w 28"/>
              <a:gd name="T9" fmla="*/ 4 h 28"/>
              <a:gd name="T10" fmla="*/ 23 w 28"/>
              <a:gd name="T11" fmla="*/ 3 h 28"/>
              <a:gd name="T12" fmla="*/ 21 w 28"/>
              <a:gd name="T13" fmla="*/ 3 h 28"/>
              <a:gd name="T14" fmla="*/ 18 w 28"/>
              <a:gd name="T15" fmla="*/ 6 h 28"/>
              <a:gd name="T16" fmla="*/ 16 w 28"/>
              <a:gd name="T17" fmla="*/ 5 h 28"/>
              <a:gd name="T18" fmla="*/ 16 w 28"/>
              <a:gd name="T19" fmla="*/ 2 h 28"/>
              <a:gd name="T20" fmla="*/ 14 w 28"/>
              <a:gd name="T21" fmla="*/ 0 h 28"/>
              <a:gd name="T22" fmla="*/ 13 w 28"/>
              <a:gd name="T23" fmla="*/ 0 h 28"/>
              <a:gd name="T24" fmla="*/ 11 w 28"/>
              <a:gd name="T25" fmla="*/ 2 h 28"/>
              <a:gd name="T26" fmla="*/ 11 w 28"/>
              <a:gd name="T27" fmla="*/ 5 h 28"/>
              <a:gd name="T28" fmla="*/ 9 w 28"/>
              <a:gd name="T29" fmla="*/ 6 h 28"/>
              <a:gd name="T30" fmla="*/ 7 w 28"/>
              <a:gd name="T31" fmla="*/ 4 h 28"/>
              <a:gd name="T32" fmla="*/ 4 w 28"/>
              <a:gd name="T33" fmla="*/ 4 h 28"/>
              <a:gd name="T34" fmla="*/ 3 w 28"/>
              <a:gd name="T35" fmla="*/ 5 h 28"/>
              <a:gd name="T36" fmla="*/ 3 w 28"/>
              <a:gd name="T37" fmla="*/ 7 h 28"/>
              <a:gd name="T38" fmla="*/ 6 w 28"/>
              <a:gd name="T39" fmla="*/ 9 h 28"/>
              <a:gd name="T40" fmla="*/ 4 w 28"/>
              <a:gd name="T41" fmla="*/ 12 h 28"/>
              <a:gd name="T42" fmla="*/ 2 w 28"/>
              <a:gd name="T43" fmla="*/ 12 h 28"/>
              <a:gd name="T44" fmla="*/ 0 w 28"/>
              <a:gd name="T45" fmla="*/ 14 h 28"/>
              <a:gd name="T46" fmla="*/ 0 w 28"/>
              <a:gd name="T47" fmla="*/ 15 h 28"/>
              <a:gd name="T48" fmla="*/ 2 w 28"/>
              <a:gd name="T49" fmla="*/ 17 h 28"/>
              <a:gd name="T50" fmla="*/ 5 w 28"/>
              <a:gd name="T51" fmla="*/ 17 h 28"/>
              <a:gd name="T52" fmla="*/ 6 w 28"/>
              <a:gd name="T53" fmla="*/ 19 h 28"/>
              <a:gd name="T54" fmla="*/ 4 w 28"/>
              <a:gd name="T55" fmla="*/ 21 h 28"/>
              <a:gd name="T56" fmla="*/ 4 w 28"/>
              <a:gd name="T57" fmla="*/ 24 h 28"/>
              <a:gd name="T58" fmla="*/ 5 w 28"/>
              <a:gd name="T59" fmla="*/ 25 h 28"/>
              <a:gd name="T60" fmla="*/ 7 w 28"/>
              <a:gd name="T61" fmla="*/ 25 h 28"/>
              <a:gd name="T62" fmla="*/ 9 w 28"/>
              <a:gd name="T63" fmla="*/ 22 h 28"/>
              <a:gd name="T64" fmla="*/ 12 w 28"/>
              <a:gd name="T65" fmla="*/ 23 h 28"/>
              <a:gd name="T66" fmla="*/ 12 w 28"/>
              <a:gd name="T67" fmla="*/ 26 h 28"/>
              <a:gd name="T68" fmla="*/ 14 w 28"/>
              <a:gd name="T69" fmla="*/ 28 h 28"/>
              <a:gd name="T70" fmla="*/ 15 w 28"/>
              <a:gd name="T71" fmla="*/ 28 h 28"/>
              <a:gd name="T72" fmla="*/ 17 w 28"/>
              <a:gd name="T73" fmla="*/ 26 h 28"/>
              <a:gd name="T74" fmla="*/ 17 w 28"/>
              <a:gd name="T75" fmla="*/ 23 h 28"/>
              <a:gd name="T76" fmla="*/ 19 w 28"/>
              <a:gd name="T77" fmla="*/ 22 h 28"/>
              <a:gd name="T78" fmla="*/ 21 w 28"/>
              <a:gd name="T79" fmla="*/ 24 h 28"/>
              <a:gd name="T80" fmla="*/ 24 w 28"/>
              <a:gd name="T81" fmla="*/ 24 h 28"/>
              <a:gd name="T82" fmla="*/ 25 w 28"/>
              <a:gd name="T83" fmla="*/ 23 h 28"/>
              <a:gd name="T84" fmla="*/ 25 w 28"/>
              <a:gd name="T85" fmla="*/ 21 h 28"/>
              <a:gd name="T86" fmla="*/ 22 w 28"/>
              <a:gd name="T87" fmla="*/ 18 h 28"/>
              <a:gd name="T88" fmla="*/ 23 w 28"/>
              <a:gd name="T89" fmla="*/ 16 h 28"/>
              <a:gd name="T90" fmla="*/ 26 w 28"/>
              <a:gd name="T91" fmla="*/ 16 h 28"/>
              <a:gd name="T92" fmla="*/ 28 w 28"/>
              <a:gd name="T93" fmla="*/ 14 h 28"/>
              <a:gd name="T94" fmla="*/ 28 w 28"/>
              <a:gd name="T95" fmla="*/ 13 h 28"/>
              <a:gd name="T96" fmla="*/ 26 w 28"/>
              <a:gd name="T97" fmla="*/ 11 h 28"/>
              <a:gd name="T98" fmla="*/ 14 w 28"/>
              <a:gd name="T99" fmla="*/ 18 h 28"/>
              <a:gd name="T100" fmla="*/ 10 w 28"/>
              <a:gd name="T101" fmla="*/ 14 h 28"/>
              <a:gd name="T102" fmla="*/ 14 w 28"/>
              <a:gd name="T103" fmla="*/ 10 h 28"/>
              <a:gd name="T104" fmla="*/ 18 w 28"/>
              <a:gd name="T105" fmla="*/ 14 h 28"/>
              <a:gd name="T106" fmla="*/ 14 w 28"/>
              <a:gd name="T107" fmla="*/ 1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8" h="28">
                <a:moveTo>
                  <a:pt x="26" y="11"/>
                </a:moveTo>
                <a:cubicBezTo>
                  <a:pt x="23" y="11"/>
                  <a:pt x="23" y="11"/>
                  <a:pt x="23" y="11"/>
                </a:cubicBezTo>
                <a:cubicBezTo>
                  <a:pt x="22" y="11"/>
                  <a:pt x="22" y="10"/>
                  <a:pt x="22" y="9"/>
                </a:cubicBezTo>
                <a:cubicBezTo>
                  <a:pt x="24" y="7"/>
                  <a:pt x="24" y="7"/>
                  <a:pt x="24" y="7"/>
                </a:cubicBezTo>
                <a:cubicBezTo>
                  <a:pt x="25" y="6"/>
                  <a:pt x="25" y="5"/>
                  <a:pt x="24" y="4"/>
                </a:cubicBezTo>
                <a:cubicBezTo>
                  <a:pt x="23" y="3"/>
                  <a:pt x="23" y="3"/>
                  <a:pt x="23" y="3"/>
                </a:cubicBezTo>
                <a:cubicBezTo>
                  <a:pt x="22" y="3"/>
                  <a:pt x="21" y="3"/>
                  <a:pt x="21" y="3"/>
                </a:cubicBezTo>
                <a:cubicBezTo>
                  <a:pt x="18" y="6"/>
                  <a:pt x="18" y="6"/>
                  <a:pt x="18" y="6"/>
                </a:cubicBezTo>
                <a:cubicBezTo>
                  <a:pt x="18" y="5"/>
                  <a:pt x="17" y="5"/>
                  <a:pt x="16" y="5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2" y="0"/>
                  <a:pt x="11" y="1"/>
                  <a:pt x="11" y="2"/>
                </a:cubicBezTo>
                <a:cubicBezTo>
                  <a:pt x="11" y="5"/>
                  <a:pt x="11" y="5"/>
                  <a:pt x="11" y="5"/>
                </a:cubicBezTo>
                <a:cubicBezTo>
                  <a:pt x="10" y="5"/>
                  <a:pt x="10" y="6"/>
                  <a:pt x="9" y="6"/>
                </a:cubicBezTo>
                <a:cubicBezTo>
                  <a:pt x="7" y="4"/>
                  <a:pt x="7" y="4"/>
                  <a:pt x="7" y="4"/>
                </a:cubicBezTo>
                <a:cubicBezTo>
                  <a:pt x="6" y="3"/>
                  <a:pt x="5" y="3"/>
                  <a:pt x="4" y="4"/>
                </a:cubicBezTo>
                <a:cubicBezTo>
                  <a:pt x="3" y="5"/>
                  <a:pt x="3" y="5"/>
                  <a:pt x="3" y="5"/>
                </a:cubicBezTo>
                <a:cubicBezTo>
                  <a:pt x="3" y="6"/>
                  <a:pt x="3" y="7"/>
                  <a:pt x="3" y="7"/>
                </a:cubicBezTo>
                <a:cubicBezTo>
                  <a:pt x="6" y="9"/>
                  <a:pt x="6" y="9"/>
                  <a:pt x="6" y="9"/>
                </a:cubicBezTo>
                <a:cubicBezTo>
                  <a:pt x="5" y="10"/>
                  <a:pt x="5" y="11"/>
                  <a:pt x="4" y="12"/>
                </a:cubicBezTo>
                <a:cubicBezTo>
                  <a:pt x="2" y="12"/>
                  <a:pt x="2" y="12"/>
                  <a:pt x="2" y="12"/>
                </a:cubicBezTo>
                <a:cubicBezTo>
                  <a:pt x="1" y="12"/>
                  <a:pt x="0" y="13"/>
                  <a:pt x="0" y="14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6"/>
                  <a:pt x="1" y="17"/>
                  <a:pt x="2" y="17"/>
                </a:cubicBezTo>
                <a:cubicBezTo>
                  <a:pt x="5" y="17"/>
                  <a:pt x="5" y="17"/>
                  <a:pt x="5" y="17"/>
                </a:cubicBezTo>
                <a:cubicBezTo>
                  <a:pt x="5" y="18"/>
                  <a:pt x="5" y="19"/>
                  <a:pt x="6" y="19"/>
                </a:cubicBezTo>
                <a:cubicBezTo>
                  <a:pt x="4" y="21"/>
                  <a:pt x="4" y="21"/>
                  <a:pt x="4" y="21"/>
                </a:cubicBezTo>
                <a:cubicBezTo>
                  <a:pt x="3" y="22"/>
                  <a:pt x="3" y="23"/>
                  <a:pt x="4" y="24"/>
                </a:cubicBezTo>
                <a:cubicBezTo>
                  <a:pt x="5" y="25"/>
                  <a:pt x="5" y="25"/>
                  <a:pt x="5" y="25"/>
                </a:cubicBezTo>
                <a:cubicBezTo>
                  <a:pt x="6" y="25"/>
                  <a:pt x="7" y="25"/>
                  <a:pt x="7" y="25"/>
                </a:cubicBezTo>
                <a:cubicBezTo>
                  <a:pt x="9" y="22"/>
                  <a:pt x="9" y="22"/>
                  <a:pt x="9" y="22"/>
                </a:cubicBezTo>
                <a:cubicBezTo>
                  <a:pt x="10" y="23"/>
                  <a:pt x="11" y="23"/>
                  <a:pt x="12" y="23"/>
                </a:cubicBezTo>
                <a:cubicBezTo>
                  <a:pt x="12" y="26"/>
                  <a:pt x="12" y="26"/>
                  <a:pt x="12" y="26"/>
                </a:cubicBezTo>
                <a:cubicBezTo>
                  <a:pt x="12" y="27"/>
                  <a:pt x="13" y="28"/>
                  <a:pt x="14" y="28"/>
                </a:cubicBezTo>
                <a:cubicBezTo>
                  <a:pt x="15" y="28"/>
                  <a:pt x="15" y="28"/>
                  <a:pt x="15" y="28"/>
                </a:cubicBezTo>
                <a:cubicBezTo>
                  <a:pt x="16" y="28"/>
                  <a:pt x="17" y="27"/>
                  <a:pt x="17" y="26"/>
                </a:cubicBezTo>
                <a:cubicBezTo>
                  <a:pt x="17" y="23"/>
                  <a:pt x="17" y="23"/>
                  <a:pt x="17" y="23"/>
                </a:cubicBezTo>
                <a:cubicBezTo>
                  <a:pt x="18" y="23"/>
                  <a:pt x="18" y="22"/>
                  <a:pt x="19" y="22"/>
                </a:cubicBezTo>
                <a:cubicBezTo>
                  <a:pt x="21" y="24"/>
                  <a:pt x="21" y="24"/>
                  <a:pt x="21" y="24"/>
                </a:cubicBezTo>
                <a:cubicBezTo>
                  <a:pt x="22" y="25"/>
                  <a:pt x="23" y="25"/>
                  <a:pt x="24" y="24"/>
                </a:cubicBezTo>
                <a:cubicBezTo>
                  <a:pt x="25" y="23"/>
                  <a:pt x="25" y="23"/>
                  <a:pt x="25" y="23"/>
                </a:cubicBezTo>
                <a:cubicBezTo>
                  <a:pt x="25" y="22"/>
                  <a:pt x="25" y="21"/>
                  <a:pt x="25" y="21"/>
                </a:cubicBezTo>
                <a:cubicBezTo>
                  <a:pt x="22" y="18"/>
                  <a:pt x="22" y="18"/>
                  <a:pt x="22" y="18"/>
                </a:cubicBezTo>
                <a:cubicBezTo>
                  <a:pt x="22" y="17"/>
                  <a:pt x="23" y="17"/>
                  <a:pt x="23" y="16"/>
                </a:cubicBezTo>
                <a:cubicBezTo>
                  <a:pt x="26" y="16"/>
                  <a:pt x="26" y="16"/>
                  <a:pt x="26" y="16"/>
                </a:cubicBezTo>
                <a:cubicBezTo>
                  <a:pt x="27" y="16"/>
                  <a:pt x="28" y="15"/>
                  <a:pt x="28" y="14"/>
                </a:cubicBezTo>
                <a:cubicBezTo>
                  <a:pt x="28" y="13"/>
                  <a:pt x="28" y="13"/>
                  <a:pt x="28" y="13"/>
                </a:cubicBezTo>
                <a:cubicBezTo>
                  <a:pt x="28" y="12"/>
                  <a:pt x="27" y="11"/>
                  <a:pt x="26" y="11"/>
                </a:cubicBezTo>
                <a:close/>
                <a:moveTo>
                  <a:pt x="14" y="18"/>
                </a:moveTo>
                <a:cubicBezTo>
                  <a:pt x="11" y="18"/>
                  <a:pt x="10" y="16"/>
                  <a:pt x="10" y="14"/>
                </a:cubicBezTo>
                <a:cubicBezTo>
                  <a:pt x="10" y="12"/>
                  <a:pt x="11" y="10"/>
                  <a:pt x="14" y="10"/>
                </a:cubicBezTo>
                <a:cubicBezTo>
                  <a:pt x="16" y="10"/>
                  <a:pt x="18" y="12"/>
                  <a:pt x="18" y="14"/>
                </a:cubicBezTo>
                <a:cubicBezTo>
                  <a:pt x="18" y="16"/>
                  <a:pt x="16" y="18"/>
                  <a:pt x="14" y="1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0" name="Freeform 24"/>
          <p:cNvSpPr>
            <a:spLocks/>
          </p:cNvSpPr>
          <p:nvPr/>
        </p:nvSpPr>
        <p:spPr bwMode="auto">
          <a:xfrm>
            <a:off x="4799013" y="3763963"/>
            <a:ext cx="76200" cy="165100"/>
          </a:xfrm>
          <a:custGeom>
            <a:avLst/>
            <a:gdLst>
              <a:gd name="T0" fmla="*/ 22 w 48"/>
              <a:gd name="T1" fmla="*/ 26 h 104"/>
              <a:gd name="T2" fmla="*/ 22 w 48"/>
              <a:gd name="T3" fmla="*/ 104 h 104"/>
              <a:gd name="T4" fmla="*/ 48 w 48"/>
              <a:gd name="T5" fmla="*/ 104 h 104"/>
              <a:gd name="T6" fmla="*/ 48 w 48"/>
              <a:gd name="T7" fmla="*/ 0 h 104"/>
              <a:gd name="T8" fmla="*/ 30 w 48"/>
              <a:gd name="T9" fmla="*/ 0 h 104"/>
              <a:gd name="T10" fmla="*/ 0 w 48"/>
              <a:gd name="T11" fmla="*/ 8 h 104"/>
              <a:gd name="T12" fmla="*/ 4 w 48"/>
              <a:gd name="T13" fmla="*/ 30 h 104"/>
              <a:gd name="T14" fmla="*/ 22 w 48"/>
              <a:gd name="T15" fmla="*/ 26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104">
                <a:moveTo>
                  <a:pt x="22" y="26"/>
                </a:moveTo>
                <a:lnTo>
                  <a:pt x="22" y="104"/>
                </a:lnTo>
                <a:lnTo>
                  <a:pt x="48" y="104"/>
                </a:lnTo>
                <a:lnTo>
                  <a:pt x="48" y="0"/>
                </a:lnTo>
                <a:lnTo>
                  <a:pt x="30" y="0"/>
                </a:lnTo>
                <a:lnTo>
                  <a:pt x="0" y="8"/>
                </a:lnTo>
                <a:lnTo>
                  <a:pt x="4" y="30"/>
                </a:lnTo>
                <a:lnTo>
                  <a:pt x="22" y="26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1" name="Freeform 25"/>
          <p:cNvSpPr>
            <a:spLocks/>
          </p:cNvSpPr>
          <p:nvPr/>
        </p:nvSpPr>
        <p:spPr bwMode="auto">
          <a:xfrm>
            <a:off x="4916488" y="3763963"/>
            <a:ext cx="123825" cy="165100"/>
          </a:xfrm>
          <a:custGeom>
            <a:avLst/>
            <a:gdLst>
              <a:gd name="T0" fmla="*/ 4 w 78"/>
              <a:gd name="T1" fmla="*/ 104 h 104"/>
              <a:gd name="T2" fmla="*/ 34 w 78"/>
              <a:gd name="T3" fmla="*/ 104 h 104"/>
              <a:gd name="T4" fmla="*/ 78 w 78"/>
              <a:gd name="T5" fmla="*/ 23 h 104"/>
              <a:gd name="T6" fmla="*/ 78 w 78"/>
              <a:gd name="T7" fmla="*/ 0 h 104"/>
              <a:gd name="T8" fmla="*/ 0 w 78"/>
              <a:gd name="T9" fmla="*/ 0 h 104"/>
              <a:gd name="T10" fmla="*/ 0 w 78"/>
              <a:gd name="T11" fmla="*/ 26 h 104"/>
              <a:gd name="T12" fmla="*/ 48 w 78"/>
              <a:gd name="T13" fmla="*/ 26 h 104"/>
              <a:gd name="T14" fmla="*/ 4 w 78"/>
              <a:gd name="T15" fmla="*/ 104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8" h="104">
                <a:moveTo>
                  <a:pt x="4" y="104"/>
                </a:moveTo>
                <a:lnTo>
                  <a:pt x="34" y="104"/>
                </a:lnTo>
                <a:lnTo>
                  <a:pt x="78" y="23"/>
                </a:lnTo>
                <a:lnTo>
                  <a:pt x="78" y="0"/>
                </a:lnTo>
                <a:lnTo>
                  <a:pt x="0" y="0"/>
                </a:lnTo>
                <a:lnTo>
                  <a:pt x="0" y="26"/>
                </a:lnTo>
                <a:lnTo>
                  <a:pt x="48" y="26"/>
                </a:lnTo>
                <a:lnTo>
                  <a:pt x="4" y="10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2" name="Freeform 26"/>
          <p:cNvSpPr>
            <a:spLocks noEditPoints="1"/>
          </p:cNvSpPr>
          <p:nvPr/>
        </p:nvSpPr>
        <p:spPr bwMode="auto">
          <a:xfrm>
            <a:off x="4733925" y="3611563"/>
            <a:ext cx="354013" cy="376238"/>
          </a:xfrm>
          <a:custGeom>
            <a:avLst/>
            <a:gdLst>
              <a:gd name="T0" fmla="*/ 52 w 60"/>
              <a:gd name="T1" fmla="*/ 8 h 64"/>
              <a:gd name="T2" fmla="*/ 52 w 60"/>
              <a:gd name="T3" fmla="*/ 2 h 64"/>
              <a:gd name="T4" fmla="*/ 50 w 60"/>
              <a:gd name="T5" fmla="*/ 0 h 64"/>
              <a:gd name="T6" fmla="*/ 42 w 60"/>
              <a:gd name="T7" fmla="*/ 0 h 64"/>
              <a:gd name="T8" fmla="*/ 40 w 60"/>
              <a:gd name="T9" fmla="*/ 2 h 64"/>
              <a:gd name="T10" fmla="*/ 40 w 60"/>
              <a:gd name="T11" fmla="*/ 8 h 64"/>
              <a:gd name="T12" fmla="*/ 20 w 60"/>
              <a:gd name="T13" fmla="*/ 8 h 64"/>
              <a:gd name="T14" fmla="*/ 20 w 60"/>
              <a:gd name="T15" fmla="*/ 2 h 64"/>
              <a:gd name="T16" fmla="*/ 18 w 60"/>
              <a:gd name="T17" fmla="*/ 0 h 64"/>
              <a:gd name="T18" fmla="*/ 10 w 60"/>
              <a:gd name="T19" fmla="*/ 0 h 64"/>
              <a:gd name="T20" fmla="*/ 8 w 60"/>
              <a:gd name="T21" fmla="*/ 2 h 64"/>
              <a:gd name="T22" fmla="*/ 8 w 60"/>
              <a:gd name="T23" fmla="*/ 8 h 64"/>
              <a:gd name="T24" fmla="*/ 0 w 60"/>
              <a:gd name="T25" fmla="*/ 8 h 64"/>
              <a:gd name="T26" fmla="*/ 0 w 60"/>
              <a:gd name="T27" fmla="*/ 64 h 64"/>
              <a:gd name="T28" fmla="*/ 60 w 60"/>
              <a:gd name="T29" fmla="*/ 64 h 64"/>
              <a:gd name="T30" fmla="*/ 60 w 60"/>
              <a:gd name="T31" fmla="*/ 8 h 64"/>
              <a:gd name="T32" fmla="*/ 52 w 60"/>
              <a:gd name="T33" fmla="*/ 8 h 64"/>
              <a:gd name="T34" fmla="*/ 44 w 60"/>
              <a:gd name="T35" fmla="*/ 4 h 64"/>
              <a:gd name="T36" fmla="*/ 48 w 60"/>
              <a:gd name="T37" fmla="*/ 4 h 64"/>
              <a:gd name="T38" fmla="*/ 48 w 60"/>
              <a:gd name="T39" fmla="*/ 12 h 64"/>
              <a:gd name="T40" fmla="*/ 44 w 60"/>
              <a:gd name="T41" fmla="*/ 12 h 64"/>
              <a:gd name="T42" fmla="*/ 44 w 60"/>
              <a:gd name="T43" fmla="*/ 4 h 64"/>
              <a:gd name="T44" fmla="*/ 12 w 60"/>
              <a:gd name="T45" fmla="*/ 4 h 64"/>
              <a:gd name="T46" fmla="*/ 16 w 60"/>
              <a:gd name="T47" fmla="*/ 4 h 64"/>
              <a:gd name="T48" fmla="*/ 16 w 60"/>
              <a:gd name="T49" fmla="*/ 12 h 64"/>
              <a:gd name="T50" fmla="*/ 12 w 60"/>
              <a:gd name="T51" fmla="*/ 12 h 64"/>
              <a:gd name="T52" fmla="*/ 12 w 60"/>
              <a:gd name="T53" fmla="*/ 4 h 64"/>
              <a:gd name="T54" fmla="*/ 56 w 60"/>
              <a:gd name="T55" fmla="*/ 60 h 64"/>
              <a:gd name="T56" fmla="*/ 4 w 60"/>
              <a:gd name="T57" fmla="*/ 60 h 64"/>
              <a:gd name="T58" fmla="*/ 4 w 60"/>
              <a:gd name="T59" fmla="*/ 20 h 64"/>
              <a:gd name="T60" fmla="*/ 56 w 60"/>
              <a:gd name="T61" fmla="*/ 20 h 64"/>
              <a:gd name="T62" fmla="*/ 56 w 60"/>
              <a:gd name="T63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0" h="64">
                <a:moveTo>
                  <a:pt x="52" y="8"/>
                </a:moveTo>
                <a:cubicBezTo>
                  <a:pt x="52" y="2"/>
                  <a:pt x="52" y="2"/>
                  <a:pt x="52" y="2"/>
                </a:cubicBezTo>
                <a:cubicBezTo>
                  <a:pt x="52" y="1"/>
                  <a:pt x="51" y="0"/>
                  <a:pt x="50" y="0"/>
                </a:cubicBezTo>
                <a:cubicBezTo>
                  <a:pt x="42" y="0"/>
                  <a:pt x="42" y="0"/>
                  <a:pt x="42" y="0"/>
                </a:cubicBezTo>
                <a:cubicBezTo>
                  <a:pt x="41" y="0"/>
                  <a:pt x="40" y="1"/>
                  <a:pt x="40" y="2"/>
                </a:cubicBezTo>
                <a:cubicBezTo>
                  <a:pt x="40" y="8"/>
                  <a:pt x="40" y="8"/>
                  <a:pt x="40" y="8"/>
                </a:cubicBezTo>
                <a:cubicBezTo>
                  <a:pt x="20" y="8"/>
                  <a:pt x="20" y="8"/>
                  <a:pt x="20" y="8"/>
                </a:cubicBezTo>
                <a:cubicBezTo>
                  <a:pt x="20" y="2"/>
                  <a:pt x="20" y="2"/>
                  <a:pt x="20" y="2"/>
                </a:cubicBezTo>
                <a:cubicBezTo>
                  <a:pt x="20" y="1"/>
                  <a:pt x="19" y="0"/>
                  <a:pt x="18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9" y="0"/>
                  <a:pt x="8" y="1"/>
                  <a:pt x="8" y="2"/>
                </a:cubicBezTo>
                <a:cubicBezTo>
                  <a:pt x="8" y="8"/>
                  <a:pt x="8" y="8"/>
                  <a:pt x="8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64"/>
                  <a:pt x="0" y="64"/>
                  <a:pt x="0" y="64"/>
                </a:cubicBezTo>
                <a:cubicBezTo>
                  <a:pt x="60" y="64"/>
                  <a:pt x="60" y="64"/>
                  <a:pt x="60" y="64"/>
                </a:cubicBezTo>
                <a:cubicBezTo>
                  <a:pt x="60" y="8"/>
                  <a:pt x="60" y="8"/>
                  <a:pt x="60" y="8"/>
                </a:cubicBezTo>
                <a:lnTo>
                  <a:pt x="52" y="8"/>
                </a:lnTo>
                <a:close/>
                <a:moveTo>
                  <a:pt x="44" y="4"/>
                </a:moveTo>
                <a:cubicBezTo>
                  <a:pt x="48" y="4"/>
                  <a:pt x="48" y="4"/>
                  <a:pt x="48" y="4"/>
                </a:cubicBezTo>
                <a:cubicBezTo>
                  <a:pt x="48" y="12"/>
                  <a:pt x="48" y="12"/>
                  <a:pt x="48" y="12"/>
                </a:cubicBezTo>
                <a:cubicBezTo>
                  <a:pt x="44" y="12"/>
                  <a:pt x="44" y="12"/>
                  <a:pt x="44" y="12"/>
                </a:cubicBezTo>
                <a:lnTo>
                  <a:pt x="44" y="4"/>
                </a:lnTo>
                <a:close/>
                <a:moveTo>
                  <a:pt x="12" y="4"/>
                </a:moveTo>
                <a:cubicBezTo>
                  <a:pt x="16" y="4"/>
                  <a:pt x="16" y="4"/>
                  <a:pt x="16" y="4"/>
                </a:cubicBezTo>
                <a:cubicBezTo>
                  <a:pt x="16" y="12"/>
                  <a:pt x="16" y="12"/>
                  <a:pt x="16" y="12"/>
                </a:cubicBezTo>
                <a:cubicBezTo>
                  <a:pt x="12" y="12"/>
                  <a:pt x="12" y="12"/>
                  <a:pt x="12" y="12"/>
                </a:cubicBezTo>
                <a:lnTo>
                  <a:pt x="12" y="4"/>
                </a:lnTo>
                <a:close/>
                <a:moveTo>
                  <a:pt x="56" y="60"/>
                </a:moveTo>
                <a:cubicBezTo>
                  <a:pt x="4" y="60"/>
                  <a:pt x="4" y="60"/>
                  <a:pt x="4" y="60"/>
                </a:cubicBezTo>
                <a:cubicBezTo>
                  <a:pt x="4" y="20"/>
                  <a:pt x="4" y="20"/>
                  <a:pt x="4" y="20"/>
                </a:cubicBezTo>
                <a:cubicBezTo>
                  <a:pt x="56" y="20"/>
                  <a:pt x="56" y="20"/>
                  <a:pt x="56" y="20"/>
                </a:cubicBezTo>
                <a:lnTo>
                  <a:pt x="56" y="6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3" name="Freeform 27"/>
          <p:cNvSpPr>
            <a:spLocks noEditPoints="1"/>
          </p:cNvSpPr>
          <p:nvPr/>
        </p:nvSpPr>
        <p:spPr bwMode="auto">
          <a:xfrm>
            <a:off x="4029075" y="3611563"/>
            <a:ext cx="269875" cy="376238"/>
          </a:xfrm>
          <a:custGeom>
            <a:avLst/>
            <a:gdLst>
              <a:gd name="T0" fmla="*/ 43 w 46"/>
              <a:gd name="T1" fmla="*/ 6 h 64"/>
              <a:gd name="T2" fmla="*/ 46 w 46"/>
              <a:gd name="T3" fmla="*/ 6 h 64"/>
              <a:gd name="T4" fmla="*/ 46 w 46"/>
              <a:gd name="T5" fmla="*/ 0 h 64"/>
              <a:gd name="T6" fmla="*/ 0 w 46"/>
              <a:gd name="T7" fmla="*/ 0 h 64"/>
              <a:gd name="T8" fmla="*/ 0 w 46"/>
              <a:gd name="T9" fmla="*/ 6 h 64"/>
              <a:gd name="T10" fmla="*/ 4 w 46"/>
              <a:gd name="T11" fmla="*/ 6 h 64"/>
              <a:gd name="T12" fmla="*/ 17 w 46"/>
              <a:gd name="T13" fmla="*/ 29 h 64"/>
              <a:gd name="T14" fmla="*/ 17 w 46"/>
              <a:gd name="T15" fmla="*/ 36 h 64"/>
              <a:gd name="T16" fmla="*/ 4 w 46"/>
              <a:gd name="T17" fmla="*/ 58 h 64"/>
              <a:gd name="T18" fmla="*/ 0 w 46"/>
              <a:gd name="T19" fmla="*/ 58 h 64"/>
              <a:gd name="T20" fmla="*/ 0 w 46"/>
              <a:gd name="T21" fmla="*/ 64 h 64"/>
              <a:gd name="T22" fmla="*/ 46 w 46"/>
              <a:gd name="T23" fmla="*/ 64 h 64"/>
              <a:gd name="T24" fmla="*/ 46 w 46"/>
              <a:gd name="T25" fmla="*/ 58 h 64"/>
              <a:gd name="T26" fmla="*/ 43 w 46"/>
              <a:gd name="T27" fmla="*/ 58 h 64"/>
              <a:gd name="T28" fmla="*/ 30 w 46"/>
              <a:gd name="T29" fmla="*/ 36 h 64"/>
              <a:gd name="T30" fmla="*/ 30 w 46"/>
              <a:gd name="T31" fmla="*/ 29 h 64"/>
              <a:gd name="T32" fmla="*/ 43 w 46"/>
              <a:gd name="T33" fmla="*/ 6 h 64"/>
              <a:gd name="T34" fmla="*/ 28 w 46"/>
              <a:gd name="T35" fmla="*/ 38 h 64"/>
              <a:gd name="T36" fmla="*/ 40 w 46"/>
              <a:gd name="T37" fmla="*/ 58 h 64"/>
              <a:gd name="T38" fmla="*/ 37 w 46"/>
              <a:gd name="T39" fmla="*/ 58 h 64"/>
              <a:gd name="T40" fmla="*/ 31 w 46"/>
              <a:gd name="T41" fmla="*/ 51 h 64"/>
              <a:gd name="T42" fmla="*/ 24 w 46"/>
              <a:gd name="T43" fmla="*/ 43 h 64"/>
              <a:gd name="T44" fmla="*/ 17 w 46"/>
              <a:gd name="T45" fmla="*/ 51 h 64"/>
              <a:gd name="T46" fmla="*/ 11 w 46"/>
              <a:gd name="T47" fmla="*/ 58 h 64"/>
              <a:gd name="T48" fmla="*/ 7 w 46"/>
              <a:gd name="T49" fmla="*/ 58 h 64"/>
              <a:gd name="T50" fmla="*/ 19 w 46"/>
              <a:gd name="T51" fmla="*/ 38 h 64"/>
              <a:gd name="T52" fmla="*/ 20 w 46"/>
              <a:gd name="T53" fmla="*/ 38 h 64"/>
              <a:gd name="T54" fmla="*/ 20 w 46"/>
              <a:gd name="T55" fmla="*/ 26 h 64"/>
              <a:gd name="T56" fmla="*/ 19 w 46"/>
              <a:gd name="T57" fmla="*/ 26 h 64"/>
              <a:gd name="T58" fmla="*/ 7 w 46"/>
              <a:gd name="T59" fmla="*/ 6 h 64"/>
              <a:gd name="T60" fmla="*/ 40 w 46"/>
              <a:gd name="T61" fmla="*/ 6 h 64"/>
              <a:gd name="T62" fmla="*/ 28 w 46"/>
              <a:gd name="T63" fmla="*/ 26 h 64"/>
              <a:gd name="T64" fmla="*/ 27 w 46"/>
              <a:gd name="T65" fmla="*/ 26 h 64"/>
              <a:gd name="T66" fmla="*/ 27 w 46"/>
              <a:gd name="T67" fmla="*/ 38 h 64"/>
              <a:gd name="T68" fmla="*/ 28 w 46"/>
              <a:gd name="T69" fmla="*/ 3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6" h="64">
                <a:moveTo>
                  <a:pt x="43" y="6"/>
                </a:moveTo>
                <a:cubicBezTo>
                  <a:pt x="46" y="6"/>
                  <a:pt x="46" y="6"/>
                  <a:pt x="46" y="6"/>
                </a:cubicBezTo>
                <a:cubicBezTo>
                  <a:pt x="46" y="0"/>
                  <a:pt x="46" y="0"/>
                  <a:pt x="4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6"/>
                  <a:pt x="0" y="6"/>
                  <a:pt x="0" y="6"/>
                </a:cubicBezTo>
                <a:cubicBezTo>
                  <a:pt x="4" y="6"/>
                  <a:pt x="4" y="6"/>
                  <a:pt x="4" y="6"/>
                </a:cubicBezTo>
                <a:cubicBezTo>
                  <a:pt x="5" y="18"/>
                  <a:pt x="9" y="26"/>
                  <a:pt x="17" y="29"/>
                </a:cubicBezTo>
                <a:cubicBezTo>
                  <a:pt x="17" y="36"/>
                  <a:pt x="17" y="36"/>
                  <a:pt x="17" y="36"/>
                </a:cubicBezTo>
                <a:cubicBezTo>
                  <a:pt x="9" y="38"/>
                  <a:pt x="5" y="46"/>
                  <a:pt x="4" y="58"/>
                </a:cubicBezTo>
                <a:cubicBezTo>
                  <a:pt x="0" y="58"/>
                  <a:pt x="0" y="58"/>
                  <a:pt x="0" y="58"/>
                </a:cubicBezTo>
                <a:cubicBezTo>
                  <a:pt x="0" y="64"/>
                  <a:pt x="0" y="64"/>
                  <a:pt x="0" y="64"/>
                </a:cubicBezTo>
                <a:cubicBezTo>
                  <a:pt x="46" y="64"/>
                  <a:pt x="46" y="64"/>
                  <a:pt x="46" y="64"/>
                </a:cubicBezTo>
                <a:cubicBezTo>
                  <a:pt x="46" y="58"/>
                  <a:pt x="46" y="58"/>
                  <a:pt x="46" y="58"/>
                </a:cubicBezTo>
                <a:cubicBezTo>
                  <a:pt x="43" y="58"/>
                  <a:pt x="43" y="58"/>
                  <a:pt x="43" y="58"/>
                </a:cubicBezTo>
                <a:cubicBezTo>
                  <a:pt x="42" y="46"/>
                  <a:pt x="38" y="38"/>
                  <a:pt x="30" y="36"/>
                </a:cubicBezTo>
                <a:cubicBezTo>
                  <a:pt x="30" y="29"/>
                  <a:pt x="30" y="29"/>
                  <a:pt x="30" y="29"/>
                </a:cubicBezTo>
                <a:cubicBezTo>
                  <a:pt x="38" y="26"/>
                  <a:pt x="42" y="18"/>
                  <a:pt x="43" y="6"/>
                </a:cubicBezTo>
                <a:close/>
                <a:moveTo>
                  <a:pt x="28" y="38"/>
                </a:moveTo>
                <a:cubicBezTo>
                  <a:pt x="37" y="40"/>
                  <a:pt x="39" y="49"/>
                  <a:pt x="40" y="58"/>
                </a:cubicBezTo>
                <a:cubicBezTo>
                  <a:pt x="37" y="58"/>
                  <a:pt x="37" y="58"/>
                  <a:pt x="37" y="58"/>
                </a:cubicBezTo>
                <a:cubicBezTo>
                  <a:pt x="31" y="51"/>
                  <a:pt x="31" y="51"/>
                  <a:pt x="31" y="51"/>
                </a:cubicBezTo>
                <a:cubicBezTo>
                  <a:pt x="24" y="43"/>
                  <a:pt x="24" y="43"/>
                  <a:pt x="24" y="43"/>
                </a:cubicBezTo>
                <a:cubicBezTo>
                  <a:pt x="17" y="51"/>
                  <a:pt x="17" y="51"/>
                  <a:pt x="17" y="51"/>
                </a:cubicBezTo>
                <a:cubicBezTo>
                  <a:pt x="11" y="58"/>
                  <a:pt x="11" y="58"/>
                  <a:pt x="11" y="58"/>
                </a:cubicBezTo>
                <a:cubicBezTo>
                  <a:pt x="7" y="58"/>
                  <a:pt x="7" y="58"/>
                  <a:pt x="7" y="58"/>
                </a:cubicBezTo>
                <a:cubicBezTo>
                  <a:pt x="8" y="49"/>
                  <a:pt x="10" y="40"/>
                  <a:pt x="19" y="38"/>
                </a:cubicBezTo>
                <a:cubicBezTo>
                  <a:pt x="20" y="38"/>
                  <a:pt x="20" y="38"/>
                  <a:pt x="20" y="38"/>
                </a:cubicBezTo>
                <a:cubicBezTo>
                  <a:pt x="20" y="26"/>
                  <a:pt x="20" y="26"/>
                  <a:pt x="20" y="26"/>
                </a:cubicBezTo>
                <a:cubicBezTo>
                  <a:pt x="19" y="26"/>
                  <a:pt x="19" y="26"/>
                  <a:pt x="19" y="26"/>
                </a:cubicBezTo>
                <a:cubicBezTo>
                  <a:pt x="10" y="24"/>
                  <a:pt x="8" y="15"/>
                  <a:pt x="7" y="6"/>
                </a:cubicBezTo>
                <a:cubicBezTo>
                  <a:pt x="40" y="6"/>
                  <a:pt x="40" y="6"/>
                  <a:pt x="40" y="6"/>
                </a:cubicBezTo>
                <a:cubicBezTo>
                  <a:pt x="39" y="15"/>
                  <a:pt x="37" y="24"/>
                  <a:pt x="28" y="26"/>
                </a:cubicBezTo>
                <a:cubicBezTo>
                  <a:pt x="27" y="26"/>
                  <a:pt x="27" y="26"/>
                  <a:pt x="27" y="26"/>
                </a:cubicBezTo>
                <a:cubicBezTo>
                  <a:pt x="27" y="38"/>
                  <a:pt x="27" y="38"/>
                  <a:pt x="27" y="38"/>
                </a:cubicBezTo>
                <a:lnTo>
                  <a:pt x="28" y="3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4" name="Freeform 28"/>
          <p:cNvSpPr>
            <a:spLocks/>
          </p:cNvSpPr>
          <p:nvPr/>
        </p:nvSpPr>
        <p:spPr bwMode="auto">
          <a:xfrm>
            <a:off x="4129088" y="3724275"/>
            <a:ext cx="80963" cy="46038"/>
          </a:xfrm>
          <a:custGeom>
            <a:avLst/>
            <a:gdLst>
              <a:gd name="T0" fmla="*/ 51 w 51"/>
              <a:gd name="T1" fmla="*/ 0 h 29"/>
              <a:gd name="T2" fmla="*/ 0 w 51"/>
              <a:gd name="T3" fmla="*/ 0 h 29"/>
              <a:gd name="T4" fmla="*/ 14 w 51"/>
              <a:gd name="T5" fmla="*/ 14 h 29"/>
              <a:gd name="T6" fmla="*/ 26 w 51"/>
              <a:gd name="T7" fmla="*/ 29 h 29"/>
              <a:gd name="T8" fmla="*/ 37 w 51"/>
              <a:gd name="T9" fmla="*/ 14 h 29"/>
              <a:gd name="T10" fmla="*/ 51 w 51"/>
              <a:gd name="T11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1" h="29">
                <a:moveTo>
                  <a:pt x="51" y="0"/>
                </a:moveTo>
                <a:lnTo>
                  <a:pt x="0" y="0"/>
                </a:lnTo>
                <a:lnTo>
                  <a:pt x="14" y="14"/>
                </a:lnTo>
                <a:lnTo>
                  <a:pt x="26" y="29"/>
                </a:lnTo>
                <a:lnTo>
                  <a:pt x="37" y="14"/>
                </a:lnTo>
                <a:lnTo>
                  <a:pt x="51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5" name="Freeform 29"/>
          <p:cNvSpPr>
            <a:spLocks noEditPoints="1"/>
          </p:cNvSpPr>
          <p:nvPr/>
        </p:nvSpPr>
        <p:spPr bwMode="auto">
          <a:xfrm>
            <a:off x="2522538" y="4364038"/>
            <a:ext cx="376238" cy="376238"/>
          </a:xfrm>
          <a:custGeom>
            <a:avLst/>
            <a:gdLst>
              <a:gd name="T0" fmla="*/ 64 w 64"/>
              <a:gd name="T1" fmla="*/ 30 h 64"/>
              <a:gd name="T2" fmla="*/ 32 w 64"/>
              <a:gd name="T3" fmla="*/ 0 h 64"/>
              <a:gd name="T4" fmla="*/ 1 w 64"/>
              <a:gd name="T5" fmla="*/ 25 h 64"/>
              <a:gd name="T6" fmla="*/ 0 w 64"/>
              <a:gd name="T7" fmla="*/ 32 h 64"/>
              <a:gd name="T8" fmla="*/ 0 w 64"/>
              <a:gd name="T9" fmla="*/ 36 h 64"/>
              <a:gd name="T10" fmla="*/ 32 w 64"/>
              <a:gd name="T11" fmla="*/ 64 h 64"/>
              <a:gd name="T12" fmla="*/ 62 w 64"/>
              <a:gd name="T13" fmla="*/ 43 h 64"/>
              <a:gd name="T14" fmla="*/ 64 w 64"/>
              <a:gd name="T15" fmla="*/ 32 h 64"/>
              <a:gd name="T16" fmla="*/ 64 w 64"/>
              <a:gd name="T17" fmla="*/ 30 h 64"/>
              <a:gd name="T18" fmla="*/ 18 w 64"/>
              <a:gd name="T19" fmla="*/ 36 h 64"/>
              <a:gd name="T20" fmla="*/ 12 w 64"/>
              <a:gd name="T21" fmla="*/ 30 h 64"/>
              <a:gd name="T22" fmla="*/ 18 w 64"/>
              <a:gd name="T23" fmla="*/ 24 h 64"/>
              <a:gd name="T24" fmla="*/ 24 w 64"/>
              <a:gd name="T25" fmla="*/ 30 h 64"/>
              <a:gd name="T26" fmla="*/ 18 w 64"/>
              <a:gd name="T27" fmla="*/ 36 h 64"/>
              <a:gd name="T28" fmla="*/ 59 w 64"/>
              <a:gd name="T29" fmla="*/ 38 h 64"/>
              <a:gd name="T30" fmla="*/ 46 w 64"/>
              <a:gd name="T31" fmla="*/ 45 h 64"/>
              <a:gd name="T32" fmla="*/ 34 w 64"/>
              <a:gd name="T33" fmla="*/ 31 h 64"/>
              <a:gd name="T34" fmla="*/ 18 w 64"/>
              <a:gd name="T35" fmla="*/ 12 h 64"/>
              <a:gd name="T36" fmla="*/ 11 w 64"/>
              <a:gd name="T37" fmla="*/ 14 h 64"/>
              <a:gd name="T38" fmla="*/ 32 w 64"/>
              <a:gd name="T39" fmla="*/ 4 h 64"/>
              <a:gd name="T40" fmla="*/ 60 w 64"/>
              <a:gd name="T41" fmla="*/ 32 h 64"/>
              <a:gd name="T42" fmla="*/ 59 w 64"/>
              <a:gd name="T43" fmla="*/ 3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4" h="64">
                <a:moveTo>
                  <a:pt x="64" y="30"/>
                </a:moveTo>
                <a:cubicBezTo>
                  <a:pt x="63" y="13"/>
                  <a:pt x="49" y="0"/>
                  <a:pt x="32" y="0"/>
                </a:cubicBezTo>
                <a:cubicBezTo>
                  <a:pt x="17" y="0"/>
                  <a:pt x="4" y="11"/>
                  <a:pt x="1" y="25"/>
                </a:cubicBezTo>
                <a:cubicBezTo>
                  <a:pt x="0" y="27"/>
                  <a:pt x="0" y="29"/>
                  <a:pt x="0" y="32"/>
                </a:cubicBezTo>
                <a:cubicBezTo>
                  <a:pt x="0" y="33"/>
                  <a:pt x="0" y="34"/>
                  <a:pt x="0" y="36"/>
                </a:cubicBezTo>
                <a:cubicBezTo>
                  <a:pt x="2" y="52"/>
                  <a:pt x="16" y="64"/>
                  <a:pt x="32" y="64"/>
                </a:cubicBezTo>
                <a:cubicBezTo>
                  <a:pt x="46" y="64"/>
                  <a:pt x="57" y="55"/>
                  <a:pt x="62" y="43"/>
                </a:cubicBezTo>
                <a:cubicBezTo>
                  <a:pt x="63" y="40"/>
                  <a:pt x="64" y="36"/>
                  <a:pt x="64" y="32"/>
                </a:cubicBezTo>
                <a:cubicBezTo>
                  <a:pt x="64" y="31"/>
                  <a:pt x="64" y="31"/>
                  <a:pt x="64" y="30"/>
                </a:cubicBezTo>
                <a:close/>
                <a:moveTo>
                  <a:pt x="18" y="36"/>
                </a:moveTo>
                <a:cubicBezTo>
                  <a:pt x="15" y="36"/>
                  <a:pt x="12" y="33"/>
                  <a:pt x="12" y="30"/>
                </a:cubicBezTo>
                <a:cubicBezTo>
                  <a:pt x="12" y="27"/>
                  <a:pt x="15" y="24"/>
                  <a:pt x="18" y="24"/>
                </a:cubicBezTo>
                <a:cubicBezTo>
                  <a:pt x="21" y="24"/>
                  <a:pt x="24" y="27"/>
                  <a:pt x="24" y="30"/>
                </a:cubicBezTo>
                <a:cubicBezTo>
                  <a:pt x="24" y="33"/>
                  <a:pt x="21" y="36"/>
                  <a:pt x="18" y="36"/>
                </a:cubicBezTo>
                <a:close/>
                <a:moveTo>
                  <a:pt x="59" y="38"/>
                </a:moveTo>
                <a:cubicBezTo>
                  <a:pt x="56" y="43"/>
                  <a:pt x="51" y="45"/>
                  <a:pt x="46" y="45"/>
                </a:cubicBezTo>
                <a:cubicBezTo>
                  <a:pt x="40" y="45"/>
                  <a:pt x="34" y="41"/>
                  <a:pt x="34" y="31"/>
                </a:cubicBezTo>
                <a:cubicBezTo>
                  <a:pt x="34" y="19"/>
                  <a:pt x="26" y="12"/>
                  <a:pt x="18" y="12"/>
                </a:cubicBezTo>
                <a:cubicBezTo>
                  <a:pt x="15" y="12"/>
                  <a:pt x="13" y="13"/>
                  <a:pt x="11" y="14"/>
                </a:cubicBezTo>
                <a:cubicBezTo>
                  <a:pt x="16" y="8"/>
                  <a:pt x="24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34"/>
                  <a:pt x="60" y="36"/>
                  <a:pt x="59" y="3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6" name="Oval 30"/>
          <p:cNvSpPr>
            <a:spLocks noChangeArrowheads="1"/>
          </p:cNvSpPr>
          <p:nvPr/>
        </p:nvSpPr>
        <p:spPr bwMode="auto">
          <a:xfrm>
            <a:off x="2757488" y="4527550"/>
            <a:ext cx="69850" cy="71438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7" name="Freeform 31"/>
          <p:cNvSpPr>
            <a:spLocks noEditPoints="1"/>
          </p:cNvSpPr>
          <p:nvPr/>
        </p:nvSpPr>
        <p:spPr bwMode="auto">
          <a:xfrm>
            <a:off x="1768475" y="4364038"/>
            <a:ext cx="330200" cy="376238"/>
          </a:xfrm>
          <a:custGeom>
            <a:avLst/>
            <a:gdLst>
              <a:gd name="T0" fmla="*/ 48 w 56"/>
              <a:gd name="T1" fmla="*/ 60 h 64"/>
              <a:gd name="T2" fmla="*/ 45 w 56"/>
              <a:gd name="T3" fmla="*/ 60 h 64"/>
              <a:gd name="T4" fmla="*/ 56 w 56"/>
              <a:gd name="T5" fmla="*/ 40 h 64"/>
              <a:gd name="T6" fmla="*/ 38 w 56"/>
              <a:gd name="T7" fmla="*/ 17 h 64"/>
              <a:gd name="T8" fmla="*/ 42 w 56"/>
              <a:gd name="T9" fmla="*/ 8 h 64"/>
              <a:gd name="T10" fmla="*/ 42 w 56"/>
              <a:gd name="T11" fmla="*/ 5 h 64"/>
              <a:gd name="T12" fmla="*/ 31 w 56"/>
              <a:gd name="T13" fmla="*/ 0 h 64"/>
              <a:gd name="T14" fmla="*/ 29 w 56"/>
              <a:gd name="T15" fmla="*/ 0 h 64"/>
              <a:gd name="T16" fmla="*/ 28 w 56"/>
              <a:gd name="T17" fmla="*/ 1 h 64"/>
              <a:gd name="T18" fmla="*/ 15 w 56"/>
              <a:gd name="T19" fmla="*/ 25 h 64"/>
              <a:gd name="T20" fmla="*/ 17 w 56"/>
              <a:gd name="T21" fmla="*/ 31 h 64"/>
              <a:gd name="T22" fmla="*/ 15 w 56"/>
              <a:gd name="T23" fmla="*/ 35 h 64"/>
              <a:gd name="T24" fmla="*/ 22 w 56"/>
              <a:gd name="T25" fmla="*/ 38 h 64"/>
              <a:gd name="T26" fmla="*/ 24 w 56"/>
              <a:gd name="T27" fmla="*/ 35 h 64"/>
              <a:gd name="T28" fmla="*/ 24 w 56"/>
              <a:gd name="T29" fmla="*/ 35 h 64"/>
              <a:gd name="T30" fmla="*/ 30 w 56"/>
              <a:gd name="T31" fmla="*/ 32 h 64"/>
              <a:gd name="T32" fmla="*/ 34 w 56"/>
              <a:gd name="T33" fmla="*/ 24 h 64"/>
              <a:gd name="T34" fmla="*/ 48 w 56"/>
              <a:gd name="T35" fmla="*/ 40 h 64"/>
              <a:gd name="T36" fmla="*/ 32 w 56"/>
              <a:gd name="T37" fmla="*/ 56 h 64"/>
              <a:gd name="T38" fmla="*/ 20 w 56"/>
              <a:gd name="T39" fmla="*/ 52 h 64"/>
              <a:gd name="T40" fmla="*/ 20 w 56"/>
              <a:gd name="T41" fmla="*/ 50 h 64"/>
              <a:gd name="T42" fmla="*/ 22 w 56"/>
              <a:gd name="T43" fmla="*/ 48 h 64"/>
              <a:gd name="T44" fmla="*/ 32 w 56"/>
              <a:gd name="T45" fmla="*/ 48 h 64"/>
              <a:gd name="T46" fmla="*/ 32 w 56"/>
              <a:gd name="T47" fmla="*/ 44 h 64"/>
              <a:gd name="T48" fmla="*/ 17 w 56"/>
              <a:gd name="T49" fmla="*/ 44 h 64"/>
              <a:gd name="T50" fmla="*/ 8 w 56"/>
              <a:gd name="T51" fmla="*/ 44 h 64"/>
              <a:gd name="T52" fmla="*/ 0 w 56"/>
              <a:gd name="T53" fmla="*/ 44 h 64"/>
              <a:gd name="T54" fmla="*/ 0 w 56"/>
              <a:gd name="T55" fmla="*/ 48 h 64"/>
              <a:gd name="T56" fmla="*/ 9 w 56"/>
              <a:gd name="T57" fmla="*/ 48 h 64"/>
              <a:gd name="T58" fmla="*/ 10 w 56"/>
              <a:gd name="T59" fmla="*/ 48 h 64"/>
              <a:gd name="T60" fmla="*/ 12 w 56"/>
              <a:gd name="T61" fmla="*/ 50 h 64"/>
              <a:gd name="T62" fmla="*/ 12 w 56"/>
              <a:gd name="T63" fmla="*/ 52 h 64"/>
              <a:gd name="T64" fmla="*/ 12 w 56"/>
              <a:gd name="T65" fmla="*/ 60 h 64"/>
              <a:gd name="T66" fmla="*/ 4 w 56"/>
              <a:gd name="T67" fmla="*/ 64 h 64"/>
              <a:gd name="T68" fmla="*/ 56 w 56"/>
              <a:gd name="T69" fmla="*/ 64 h 64"/>
              <a:gd name="T70" fmla="*/ 48 w 56"/>
              <a:gd name="T71" fmla="*/ 60 h 64"/>
              <a:gd name="T72" fmla="*/ 34 w 56"/>
              <a:gd name="T73" fmla="*/ 5 h 64"/>
              <a:gd name="T74" fmla="*/ 33 w 56"/>
              <a:gd name="T75" fmla="*/ 7 h 64"/>
              <a:gd name="T76" fmla="*/ 24 w 56"/>
              <a:gd name="T77" fmla="*/ 24 h 64"/>
              <a:gd name="T78" fmla="*/ 20 w 56"/>
              <a:gd name="T79" fmla="*/ 22 h 64"/>
              <a:gd name="T80" fmla="*/ 20 w 56"/>
              <a:gd name="T81" fmla="*/ 22 h 64"/>
              <a:gd name="T82" fmla="*/ 29 w 56"/>
              <a:gd name="T83" fmla="*/ 5 h 64"/>
              <a:gd name="T84" fmla="*/ 30 w 56"/>
              <a:gd name="T85" fmla="*/ 4 h 64"/>
              <a:gd name="T86" fmla="*/ 32 w 56"/>
              <a:gd name="T87" fmla="*/ 4 h 64"/>
              <a:gd name="T88" fmla="*/ 34 w 56"/>
              <a:gd name="T89" fmla="*/ 5 h 64"/>
              <a:gd name="T90" fmla="*/ 34 w 56"/>
              <a:gd name="T91" fmla="*/ 5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56" h="64">
                <a:moveTo>
                  <a:pt x="48" y="60"/>
                </a:moveTo>
                <a:cubicBezTo>
                  <a:pt x="45" y="60"/>
                  <a:pt x="45" y="60"/>
                  <a:pt x="45" y="60"/>
                </a:cubicBezTo>
                <a:cubicBezTo>
                  <a:pt x="52" y="56"/>
                  <a:pt x="56" y="48"/>
                  <a:pt x="56" y="40"/>
                </a:cubicBezTo>
                <a:cubicBezTo>
                  <a:pt x="56" y="29"/>
                  <a:pt x="48" y="19"/>
                  <a:pt x="38" y="17"/>
                </a:cubicBezTo>
                <a:cubicBezTo>
                  <a:pt x="42" y="8"/>
                  <a:pt x="42" y="8"/>
                  <a:pt x="42" y="8"/>
                </a:cubicBezTo>
                <a:cubicBezTo>
                  <a:pt x="43" y="7"/>
                  <a:pt x="43" y="6"/>
                  <a:pt x="42" y="5"/>
                </a:cubicBezTo>
                <a:cubicBezTo>
                  <a:pt x="31" y="0"/>
                  <a:pt x="31" y="0"/>
                  <a:pt x="31" y="0"/>
                </a:cubicBezTo>
                <a:cubicBezTo>
                  <a:pt x="30" y="0"/>
                  <a:pt x="30" y="0"/>
                  <a:pt x="29" y="0"/>
                </a:cubicBezTo>
                <a:cubicBezTo>
                  <a:pt x="29" y="0"/>
                  <a:pt x="28" y="1"/>
                  <a:pt x="28" y="1"/>
                </a:cubicBezTo>
                <a:cubicBezTo>
                  <a:pt x="15" y="25"/>
                  <a:pt x="15" y="25"/>
                  <a:pt x="15" y="25"/>
                </a:cubicBezTo>
                <a:cubicBezTo>
                  <a:pt x="14" y="28"/>
                  <a:pt x="15" y="30"/>
                  <a:pt x="17" y="31"/>
                </a:cubicBezTo>
                <a:cubicBezTo>
                  <a:pt x="15" y="35"/>
                  <a:pt x="15" y="35"/>
                  <a:pt x="15" y="35"/>
                </a:cubicBezTo>
                <a:cubicBezTo>
                  <a:pt x="22" y="38"/>
                  <a:pt x="22" y="38"/>
                  <a:pt x="22" y="38"/>
                </a:cubicBezTo>
                <a:cubicBezTo>
                  <a:pt x="24" y="35"/>
                  <a:pt x="24" y="35"/>
                  <a:pt x="24" y="35"/>
                </a:cubicBezTo>
                <a:cubicBezTo>
                  <a:pt x="24" y="35"/>
                  <a:pt x="24" y="35"/>
                  <a:pt x="24" y="35"/>
                </a:cubicBezTo>
                <a:cubicBezTo>
                  <a:pt x="26" y="35"/>
                  <a:pt x="29" y="35"/>
                  <a:pt x="30" y="32"/>
                </a:cubicBezTo>
                <a:cubicBezTo>
                  <a:pt x="34" y="24"/>
                  <a:pt x="34" y="24"/>
                  <a:pt x="34" y="24"/>
                </a:cubicBezTo>
                <a:cubicBezTo>
                  <a:pt x="42" y="25"/>
                  <a:pt x="48" y="32"/>
                  <a:pt x="48" y="40"/>
                </a:cubicBezTo>
                <a:cubicBezTo>
                  <a:pt x="48" y="49"/>
                  <a:pt x="41" y="56"/>
                  <a:pt x="32" y="56"/>
                </a:cubicBezTo>
                <a:cubicBezTo>
                  <a:pt x="28" y="56"/>
                  <a:pt x="23" y="54"/>
                  <a:pt x="20" y="52"/>
                </a:cubicBezTo>
                <a:cubicBezTo>
                  <a:pt x="20" y="50"/>
                  <a:pt x="20" y="50"/>
                  <a:pt x="20" y="50"/>
                </a:cubicBezTo>
                <a:cubicBezTo>
                  <a:pt x="20" y="49"/>
                  <a:pt x="21" y="48"/>
                  <a:pt x="22" y="48"/>
                </a:cubicBezTo>
                <a:cubicBezTo>
                  <a:pt x="32" y="48"/>
                  <a:pt x="32" y="48"/>
                  <a:pt x="32" y="48"/>
                </a:cubicBezTo>
                <a:cubicBezTo>
                  <a:pt x="32" y="44"/>
                  <a:pt x="32" y="44"/>
                  <a:pt x="32" y="44"/>
                </a:cubicBezTo>
                <a:cubicBezTo>
                  <a:pt x="17" y="44"/>
                  <a:pt x="17" y="44"/>
                  <a:pt x="17" y="44"/>
                </a:cubicBezTo>
                <a:cubicBezTo>
                  <a:pt x="8" y="44"/>
                  <a:pt x="8" y="44"/>
                  <a:pt x="8" y="44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8"/>
                  <a:pt x="0" y="48"/>
                  <a:pt x="0" y="48"/>
                </a:cubicBezTo>
                <a:cubicBezTo>
                  <a:pt x="9" y="48"/>
                  <a:pt x="9" y="48"/>
                  <a:pt x="9" y="48"/>
                </a:cubicBezTo>
                <a:cubicBezTo>
                  <a:pt x="10" y="48"/>
                  <a:pt x="10" y="48"/>
                  <a:pt x="10" y="48"/>
                </a:cubicBezTo>
                <a:cubicBezTo>
                  <a:pt x="11" y="48"/>
                  <a:pt x="12" y="49"/>
                  <a:pt x="12" y="50"/>
                </a:cubicBezTo>
                <a:cubicBezTo>
                  <a:pt x="12" y="52"/>
                  <a:pt x="12" y="52"/>
                  <a:pt x="12" y="52"/>
                </a:cubicBezTo>
                <a:cubicBezTo>
                  <a:pt x="12" y="60"/>
                  <a:pt x="12" y="60"/>
                  <a:pt x="12" y="60"/>
                </a:cubicBezTo>
                <a:cubicBezTo>
                  <a:pt x="8" y="60"/>
                  <a:pt x="4" y="60"/>
                  <a:pt x="4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56" y="60"/>
                  <a:pt x="52" y="60"/>
                  <a:pt x="48" y="60"/>
                </a:cubicBezTo>
                <a:close/>
                <a:moveTo>
                  <a:pt x="34" y="5"/>
                </a:moveTo>
                <a:cubicBezTo>
                  <a:pt x="33" y="6"/>
                  <a:pt x="33" y="6"/>
                  <a:pt x="33" y="7"/>
                </a:cubicBezTo>
                <a:cubicBezTo>
                  <a:pt x="24" y="24"/>
                  <a:pt x="24" y="24"/>
                  <a:pt x="24" y="24"/>
                </a:cubicBezTo>
                <a:cubicBezTo>
                  <a:pt x="20" y="22"/>
                  <a:pt x="20" y="22"/>
                  <a:pt x="20" y="22"/>
                </a:cubicBezTo>
                <a:cubicBezTo>
                  <a:pt x="20" y="22"/>
                  <a:pt x="20" y="22"/>
                  <a:pt x="20" y="22"/>
                </a:cubicBezTo>
                <a:cubicBezTo>
                  <a:pt x="29" y="5"/>
                  <a:pt x="29" y="5"/>
                  <a:pt x="29" y="5"/>
                </a:cubicBezTo>
                <a:cubicBezTo>
                  <a:pt x="29" y="5"/>
                  <a:pt x="30" y="4"/>
                  <a:pt x="30" y="4"/>
                </a:cubicBezTo>
                <a:cubicBezTo>
                  <a:pt x="31" y="4"/>
                  <a:pt x="31" y="4"/>
                  <a:pt x="32" y="4"/>
                </a:cubicBezTo>
                <a:cubicBezTo>
                  <a:pt x="34" y="5"/>
                  <a:pt x="34" y="5"/>
                  <a:pt x="34" y="5"/>
                </a:cubicBezTo>
                <a:cubicBezTo>
                  <a:pt x="34" y="5"/>
                  <a:pt x="34" y="5"/>
                  <a:pt x="34" y="5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8" name="Freeform 32"/>
          <p:cNvSpPr>
            <a:spLocks noEditPoints="1"/>
          </p:cNvSpPr>
          <p:nvPr/>
        </p:nvSpPr>
        <p:spPr bwMode="auto">
          <a:xfrm>
            <a:off x="1792288" y="5210175"/>
            <a:ext cx="330200" cy="280988"/>
          </a:xfrm>
          <a:custGeom>
            <a:avLst/>
            <a:gdLst>
              <a:gd name="T0" fmla="*/ 51 w 56"/>
              <a:gd name="T1" fmla="*/ 20 h 48"/>
              <a:gd name="T2" fmla="*/ 54 w 56"/>
              <a:gd name="T3" fmla="*/ 16 h 48"/>
              <a:gd name="T4" fmla="*/ 54 w 56"/>
              <a:gd name="T5" fmla="*/ 12 h 48"/>
              <a:gd name="T6" fmla="*/ 45 w 56"/>
              <a:gd name="T7" fmla="*/ 4 h 48"/>
              <a:gd name="T8" fmla="*/ 16 w 56"/>
              <a:gd name="T9" fmla="*/ 0 h 48"/>
              <a:gd name="T10" fmla="*/ 8 w 56"/>
              <a:gd name="T11" fmla="*/ 12 h 48"/>
              <a:gd name="T12" fmla="*/ 0 w 56"/>
              <a:gd name="T13" fmla="*/ 14 h 48"/>
              <a:gd name="T14" fmla="*/ 7 w 56"/>
              <a:gd name="T15" fmla="*/ 16 h 48"/>
              <a:gd name="T16" fmla="*/ 2 w 56"/>
              <a:gd name="T17" fmla="*/ 20 h 48"/>
              <a:gd name="T18" fmla="*/ 0 w 56"/>
              <a:gd name="T19" fmla="*/ 34 h 48"/>
              <a:gd name="T20" fmla="*/ 4 w 56"/>
              <a:gd name="T21" fmla="*/ 36 h 48"/>
              <a:gd name="T22" fmla="*/ 8 w 56"/>
              <a:gd name="T23" fmla="*/ 48 h 48"/>
              <a:gd name="T24" fmla="*/ 16 w 56"/>
              <a:gd name="T25" fmla="*/ 44 h 48"/>
              <a:gd name="T26" fmla="*/ 40 w 56"/>
              <a:gd name="T27" fmla="*/ 36 h 48"/>
              <a:gd name="T28" fmla="*/ 44 w 56"/>
              <a:gd name="T29" fmla="*/ 48 h 48"/>
              <a:gd name="T30" fmla="*/ 52 w 56"/>
              <a:gd name="T31" fmla="*/ 44 h 48"/>
              <a:gd name="T32" fmla="*/ 54 w 56"/>
              <a:gd name="T33" fmla="*/ 36 h 48"/>
              <a:gd name="T34" fmla="*/ 56 w 56"/>
              <a:gd name="T35" fmla="*/ 22 h 48"/>
              <a:gd name="T36" fmla="*/ 15 w 56"/>
              <a:gd name="T37" fmla="*/ 5 h 48"/>
              <a:gd name="T38" fmla="*/ 24 w 56"/>
              <a:gd name="T39" fmla="*/ 4 h 48"/>
              <a:gd name="T40" fmla="*/ 26 w 56"/>
              <a:gd name="T41" fmla="*/ 8 h 48"/>
              <a:gd name="T42" fmla="*/ 32 w 56"/>
              <a:gd name="T43" fmla="*/ 6 h 48"/>
              <a:gd name="T44" fmla="*/ 40 w 56"/>
              <a:gd name="T45" fmla="*/ 4 h 48"/>
              <a:gd name="T46" fmla="*/ 46 w 56"/>
              <a:gd name="T47" fmla="*/ 20 h 48"/>
              <a:gd name="T48" fmla="*/ 15 w 56"/>
              <a:gd name="T49" fmla="*/ 5 h 48"/>
              <a:gd name="T50" fmla="*/ 8 w 56"/>
              <a:gd name="T51" fmla="*/ 28 h 48"/>
              <a:gd name="T52" fmla="*/ 16 w 56"/>
              <a:gd name="T53" fmla="*/ 28 h 48"/>
              <a:gd name="T54" fmla="*/ 36 w 56"/>
              <a:gd name="T55" fmla="*/ 32 h 48"/>
              <a:gd name="T56" fmla="*/ 20 w 56"/>
              <a:gd name="T57" fmla="*/ 28 h 48"/>
              <a:gd name="T58" fmla="*/ 36 w 56"/>
              <a:gd name="T59" fmla="*/ 32 h 48"/>
              <a:gd name="T60" fmla="*/ 40 w 56"/>
              <a:gd name="T61" fmla="*/ 28 h 48"/>
              <a:gd name="T62" fmla="*/ 48 w 56"/>
              <a:gd name="T63" fmla="*/ 2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56" h="48">
                <a:moveTo>
                  <a:pt x="54" y="20"/>
                </a:moveTo>
                <a:cubicBezTo>
                  <a:pt x="51" y="20"/>
                  <a:pt x="51" y="20"/>
                  <a:pt x="51" y="20"/>
                </a:cubicBezTo>
                <a:cubicBezTo>
                  <a:pt x="49" y="16"/>
                  <a:pt x="49" y="16"/>
                  <a:pt x="49" y="16"/>
                </a:cubicBezTo>
                <a:cubicBezTo>
                  <a:pt x="54" y="16"/>
                  <a:pt x="54" y="16"/>
                  <a:pt x="54" y="16"/>
                </a:cubicBezTo>
                <a:cubicBezTo>
                  <a:pt x="55" y="16"/>
                  <a:pt x="56" y="15"/>
                  <a:pt x="56" y="14"/>
                </a:cubicBezTo>
                <a:cubicBezTo>
                  <a:pt x="56" y="13"/>
                  <a:pt x="55" y="12"/>
                  <a:pt x="54" y="12"/>
                </a:cubicBezTo>
                <a:cubicBezTo>
                  <a:pt x="48" y="12"/>
                  <a:pt x="48" y="12"/>
                  <a:pt x="48" y="12"/>
                </a:cubicBezTo>
                <a:cubicBezTo>
                  <a:pt x="45" y="4"/>
                  <a:pt x="45" y="4"/>
                  <a:pt x="45" y="4"/>
                </a:cubicBezTo>
                <a:cubicBezTo>
                  <a:pt x="45" y="2"/>
                  <a:pt x="42" y="0"/>
                  <a:pt x="4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4" y="0"/>
                  <a:pt x="11" y="2"/>
                  <a:pt x="11" y="4"/>
                </a:cubicBezTo>
                <a:cubicBezTo>
                  <a:pt x="8" y="12"/>
                  <a:pt x="8" y="12"/>
                  <a:pt x="8" y="12"/>
                </a:cubicBezTo>
                <a:cubicBezTo>
                  <a:pt x="2" y="12"/>
                  <a:pt x="2" y="12"/>
                  <a:pt x="2" y="12"/>
                </a:cubicBezTo>
                <a:cubicBezTo>
                  <a:pt x="1" y="12"/>
                  <a:pt x="0" y="13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7" y="16"/>
                  <a:pt x="7" y="16"/>
                  <a:pt x="7" y="16"/>
                </a:cubicBezTo>
                <a:cubicBezTo>
                  <a:pt x="5" y="20"/>
                  <a:pt x="5" y="20"/>
                  <a:pt x="5" y="20"/>
                </a:cubicBezTo>
                <a:cubicBezTo>
                  <a:pt x="2" y="20"/>
                  <a:pt x="2" y="20"/>
                  <a:pt x="2" y="20"/>
                </a:cubicBezTo>
                <a:cubicBezTo>
                  <a:pt x="1" y="20"/>
                  <a:pt x="0" y="21"/>
                  <a:pt x="0" y="22"/>
                </a:cubicBezTo>
                <a:cubicBezTo>
                  <a:pt x="0" y="34"/>
                  <a:pt x="0" y="34"/>
                  <a:pt x="0" y="34"/>
                </a:cubicBezTo>
                <a:cubicBezTo>
                  <a:pt x="0" y="35"/>
                  <a:pt x="1" y="36"/>
                  <a:pt x="2" y="36"/>
                </a:cubicBezTo>
                <a:cubicBezTo>
                  <a:pt x="4" y="36"/>
                  <a:pt x="4" y="36"/>
                  <a:pt x="4" y="36"/>
                </a:cubicBezTo>
                <a:cubicBezTo>
                  <a:pt x="4" y="44"/>
                  <a:pt x="4" y="44"/>
                  <a:pt x="4" y="44"/>
                </a:cubicBezTo>
                <a:cubicBezTo>
                  <a:pt x="4" y="46"/>
                  <a:pt x="6" y="48"/>
                  <a:pt x="8" y="48"/>
                </a:cubicBezTo>
                <a:cubicBezTo>
                  <a:pt x="12" y="48"/>
                  <a:pt x="12" y="48"/>
                  <a:pt x="12" y="48"/>
                </a:cubicBezTo>
                <a:cubicBezTo>
                  <a:pt x="14" y="48"/>
                  <a:pt x="16" y="46"/>
                  <a:pt x="16" y="44"/>
                </a:cubicBezTo>
                <a:cubicBezTo>
                  <a:pt x="16" y="36"/>
                  <a:pt x="16" y="36"/>
                  <a:pt x="16" y="36"/>
                </a:cubicBezTo>
                <a:cubicBezTo>
                  <a:pt x="40" y="36"/>
                  <a:pt x="40" y="36"/>
                  <a:pt x="40" y="36"/>
                </a:cubicBezTo>
                <a:cubicBezTo>
                  <a:pt x="40" y="44"/>
                  <a:pt x="40" y="44"/>
                  <a:pt x="40" y="44"/>
                </a:cubicBezTo>
                <a:cubicBezTo>
                  <a:pt x="40" y="46"/>
                  <a:pt x="42" y="48"/>
                  <a:pt x="44" y="48"/>
                </a:cubicBezTo>
                <a:cubicBezTo>
                  <a:pt x="48" y="48"/>
                  <a:pt x="48" y="48"/>
                  <a:pt x="48" y="48"/>
                </a:cubicBezTo>
                <a:cubicBezTo>
                  <a:pt x="50" y="48"/>
                  <a:pt x="52" y="46"/>
                  <a:pt x="52" y="44"/>
                </a:cubicBezTo>
                <a:cubicBezTo>
                  <a:pt x="52" y="36"/>
                  <a:pt x="52" y="36"/>
                  <a:pt x="52" y="36"/>
                </a:cubicBezTo>
                <a:cubicBezTo>
                  <a:pt x="54" y="36"/>
                  <a:pt x="54" y="36"/>
                  <a:pt x="54" y="36"/>
                </a:cubicBezTo>
                <a:cubicBezTo>
                  <a:pt x="55" y="36"/>
                  <a:pt x="56" y="35"/>
                  <a:pt x="56" y="34"/>
                </a:cubicBezTo>
                <a:cubicBezTo>
                  <a:pt x="56" y="22"/>
                  <a:pt x="56" y="22"/>
                  <a:pt x="56" y="22"/>
                </a:cubicBezTo>
                <a:cubicBezTo>
                  <a:pt x="56" y="21"/>
                  <a:pt x="55" y="20"/>
                  <a:pt x="54" y="20"/>
                </a:cubicBezTo>
                <a:close/>
                <a:moveTo>
                  <a:pt x="15" y="5"/>
                </a:moveTo>
                <a:cubicBezTo>
                  <a:pt x="15" y="5"/>
                  <a:pt x="16" y="4"/>
                  <a:pt x="16" y="4"/>
                </a:cubicBezTo>
                <a:cubicBezTo>
                  <a:pt x="24" y="4"/>
                  <a:pt x="24" y="4"/>
                  <a:pt x="24" y="4"/>
                </a:cubicBezTo>
                <a:cubicBezTo>
                  <a:pt x="24" y="6"/>
                  <a:pt x="24" y="6"/>
                  <a:pt x="24" y="6"/>
                </a:cubicBezTo>
                <a:cubicBezTo>
                  <a:pt x="24" y="7"/>
                  <a:pt x="25" y="8"/>
                  <a:pt x="26" y="8"/>
                </a:cubicBezTo>
                <a:cubicBezTo>
                  <a:pt x="30" y="8"/>
                  <a:pt x="30" y="8"/>
                  <a:pt x="30" y="8"/>
                </a:cubicBezTo>
                <a:cubicBezTo>
                  <a:pt x="31" y="8"/>
                  <a:pt x="32" y="7"/>
                  <a:pt x="32" y="6"/>
                </a:cubicBezTo>
                <a:cubicBezTo>
                  <a:pt x="32" y="4"/>
                  <a:pt x="32" y="4"/>
                  <a:pt x="32" y="4"/>
                </a:cubicBezTo>
                <a:cubicBezTo>
                  <a:pt x="40" y="4"/>
                  <a:pt x="40" y="4"/>
                  <a:pt x="40" y="4"/>
                </a:cubicBezTo>
                <a:cubicBezTo>
                  <a:pt x="40" y="4"/>
                  <a:pt x="41" y="5"/>
                  <a:pt x="41" y="5"/>
                </a:cubicBezTo>
                <a:cubicBezTo>
                  <a:pt x="46" y="20"/>
                  <a:pt x="46" y="20"/>
                  <a:pt x="46" y="20"/>
                </a:cubicBezTo>
                <a:cubicBezTo>
                  <a:pt x="10" y="20"/>
                  <a:pt x="10" y="20"/>
                  <a:pt x="10" y="20"/>
                </a:cubicBezTo>
                <a:lnTo>
                  <a:pt x="15" y="5"/>
                </a:lnTo>
                <a:close/>
                <a:moveTo>
                  <a:pt x="12" y="32"/>
                </a:moveTo>
                <a:cubicBezTo>
                  <a:pt x="10" y="32"/>
                  <a:pt x="8" y="30"/>
                  <a:pt x="8" y="28"/>
                </a:cubicBezTo>
                <a:cubicBezTo>
                  <a:pt x="8" y="26"/>
                  <a:pt x="10" y="24"/>
                  <a:pt x="12" y="24"/>
                </a:cubicBezTo>
                <a:cubicBezTo>
                  <a:pt x="14" y="24"/>
                  <a:pt x="16" y="26"/>
                  <a:pt x="16" y="28"/>
                </a:cubicBezTo>
                <a:cubicBezTo>
                  <a:pt x="16" y="30"/>
                  <a:pt x="14" y="32"/>
                  <a:pt x="12" y="32"/>
                </a:cubicBezTo>
                <a:close/>
                <a:moveTo>
                  <a:pt x="36" y="32"/>
                </a:moveTo>
                <a:cubicBezTo>
                  <a:pt x="20" y="32"/>
                  <a:pt x="20" y="32"/>
                  <a:pt x="20" y="32"/>
                </a:cubicBezTo>
                <a:cubicBezTo>
                  <a:pt x="20" y="28"/>
                  <a:pt x="20" y="28"/>
                  <a:pt x="20" y="28"/>
                </a:cubicBezTo>
                <a:cubicBezTo>
                  <a:pt x="36" y="28"/>
                  <a:pt x="36" y="28"/>
                  <a:pt x="36" y="28"/>
                </a:cubicBezTo>
                <a:lnTo>
                  <a:pt x="36" y="32"/>
                </a:lnTo>
                <a:close/>
                <a:moveTo>
                  <a:pt x="44" y="32"/>
                </a:moveTo>
                <a:cubicBezTo>
                  <a:pt x="42" y="32"/>
                  <a:pt x="40" y="30"/>
                  <a:pt x="40" y="28"/>
                </a:cubicBezTo>
                <a:cubicBezTo>
                  <a:pt x="40" y="26"/>
                  <a:pt x="42" y="24"/>
                  <a:pt x="44" y="24"/>
                </a:cubicBezTo>
                <a:cubicBezTo>
                  <a:pt x="46" y="24"/>
                  <a:pt x="48" y="26"/>
                  <a:pt x="48" y="28"/>
                </a:cubicBezTo>
                <a:cubicBezTo>
                  <a:pt x="48" y="30"/>
                  <a:pt x="46" y="32"/>
                  <a:pt x="44" y="3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3" name="Group 22"/>
          <p:cNvGrpSpPr/>
          <p:nvPr/>
        </p:nvGrpSpPr>
        <p:grpSpPr>
          <a:xfrm>
            <a:off x="2522538" y="5138738"/>
            <a:ext cx="376238" cy="352425"/>
            <a:chOff x="2522538" y="5138738"/>
            <a:chExt cx="376238" cy="352425"/>
          </a:xfrm>
        </p:grpSpPr>
        <p:sp>
          <p:nvSpPr>
            <p:cNvPr id="189" name="Freeform 33"/>
            <p:cNvSpPr>
              <a:spLocks/>
            </p:cNvSpPr>
            <p:nvPr/>
          </p:nvSpPr>
          <p:spPr bwMode="auto">
            <a:xfrm>
              <a:off x="2874963" y="5233988"/>
              <a:ext cx="23813" cy="69850"/>
            </a:xfrm>
            <a:custGeom>
              <a:avLst/>
              <a:gdLst>
                <a:gd name="T0" fmla="*/ 2 w 4"/>
                <a:gd name="T1" fmla="*/ 0 h 12"/>
                <a:gd name="T2" fmla="*/ 0 w 4"/>
                <a:gd name="T3" fmla="*/ 0 h 12"/>
                <a:gd name="T4" fmla="*/ 0 w 4"/>
                <a:gd name="T5" fmla="*/ 12 h 12"/>
                <a:gd name="T6" fmla="*/ 2 w 4"/>
                <a:gd name="T7" fmla="*/ 12 h 12"/>
                <a:gd name="T8" fmla="*/ 4 w 4"/>
                <a:gd name="T9" fmla="*/ 10 h 12"/>
                <a:gd name="T10" fmla="*/ 4 w 4"/>
                <a:gd name="T11" fmla="*/ 2 h 12"/>
                <a:gd name="T12" fmla="*/ 2 w 4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2">
                  <a:moveTo>
                    <a:pt x="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3" y="12"/>
                    <a:pt x="4" y="11"/>
                    <a:pt x="4" y="10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1"/>
                    <a:pt x="3" y="0"/>
                    <a:pt x="2" y="0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0" name="Freeform 34"/>
            <p:cNvSpPr>
              <a:spLocks noEditPoints="1"/>
            </p:cNvSpPr>
            <p:nvPr/>
          </p:nvSpPr>
          <p:spPr bwMode="auto">
            <a:xfrm>
              <a:off x="2568575" y="5138738"/>
              <a:ext cx="282575" cy="352425"/>
            </a:xfrm>
            <a:custGeom>
              <a:avLst/>
              <a:gdLst>
                <a:gd name="T0" fmla="*/ 36 w 48"/>
                <a:gd name="T1" fmla="*/ 0 h 60"/>
                <a:gd name="T2" fmla="*/ 12 w 48"/>
                <a:gd name="T3" fmla="*/ 0 h 60"/>
                <a:gd name="T4" fmla="*/ 0 w 48"/>
                <a:gd name="T5" fmla="*/ 12 h 60"/>
                <a:gd name="T6" fmla="*/ 0 w 48"/>
                <a:gd name="T7" fmla="*/ 48 h 60"/>
                <a:gd name="T8" fmla="*/ 4 w 48"/>
                <a:gd name="T9" fmla="*/ 52 h 60"/>
                <a:gd name="T10" fmla="*/ 4 w 48"/>
                <a:gd name="T11" fmla="*/ 56 h 60"/>
                <a:gd name="T12" fmla="*/ 8 w 48"/>
                <a:gd name="T13" fmla="*/ 60 h 60"/>
                <a:gd name="T14" fmla="*/ 12 w 48"/>
                <a:gd name="T15" fmla="*/ 60 h 60"/>
                <a:gd name="T16" fmla="*/ 16 w 48"/>
                <a:gd name="T17" fmla="*/ 56 h 60"/>
                <a:gd name="T18" fmla="*/ 16 w 48"/>
                <a:gd name="T19" fmla="*/ 52 h 60"/>
                <a:gd name="T20" fmla="*/ 32 w 48"/>
                <a:gd name="T21" fmla="*/ 52 h 60"/>
                <a:gd name="T22" fmla="*/ 32 w 48"/>
                <a:gd name="T23" fmla="*/ 56 h 60"/>
                <a:gd name="T24" fmla="*/ 36 w 48"/>
                <a:gd name="T25" fmla="*/ 60 h 60"/>
                <a:gd name="T26" fmla="*/ 40 w 48"/>
                <a:gd name="T27" fmla="*/ 60 h 60"/>
                <a:gd name="T28" fmla="*/ 44 w 48"/>
                <a:gd name="T29" fmla="*/ 56 h 60"/>
                <a:gd name="T30" fmla="*/ 44 w 48"/>
                <a:gd name="T31" fmla="*/ 52 h 60"/>
                <a:gd name="T32" fmla="*/ 48 w 48"/>
                <a:gd name="T33" fmla="*/ 48 h 60"/>
                <a:gd name="T34" fmla="*/ 48 w 48"/>
                <a:gd name="T35" fmla="*/ 12 h 60"/>
                <a:gd name="T36" fmla="*/ 36 w 48"/>
                <a:gd name="T37" fmla="*/ 0 h 60"/>
                <a:gd name="T38" fmla="*/ 16 w 48"/>
                <a:gd name="T39" fmla="*/ 4 h 60"/>
                <a:gd name="T40" fmla="*/ 32 w 48"/>
                <a:gd name="T41" fmla="*/ 4 h 60"/>
                <a:gd name="T42" fmla="*/ 32 w 48"/>
                <a:gd name="T43" fmla="*/ 8 h 60"/>
                <a:gd name="T44" fmla="*/ 16 w 48"/>
                <a:gd name="T45" fmla="*/ 8 h 60"/>
                <a:gd name="T46" fmla="*/ 16 w 48"/>
                <a:gd name="T47" fmla="*/ 4 h 60"/>
                <a:gd name="T48" fmla="*/ 8 w 48"/>
                <a:gd name="T49" fmla="*/ 48 h 60"/>
                <a:gd name="T50" fmla="*/ 4 w 48"/>
                <a:gd name="T51" fmla="*/ 44 h 60"/>
                <a:gd name="T52" fmla="*/ 8 w 48"/>
                <a:gd name="T53" fmla="*/ 40 h 60"/>
                <a:gd name="T54" fmla="*/ 12 w 48"/>
                <a:gd name="T55" fmla="*/ 44 h 60"/>
                <a:gd name="T56" fmla="*/ 8 w 48"/>
                <a:gd name="T57" fmla="*/ 48 h 60"/>
                <a:gd name="T58" fmla="*/ 40 w 48"/>
                <a:gd name="T59" fmla="*/ 48 h 60"/>
                <a:gd name="T60" fmla="*/ 36 w 48"/>
                <a:gd name="T61" fmla="*/ 44 h 60"/>
                <a:gd name="T62" fmla="*/ 40 w 48"/>
                <a:gd name="T63" fmla="*/ 40 h 60"/>
                <a:gd name="T64" fmla="*/ 44 w 48"/>
                <a:gd name="T65" fmla="*/ 44 h 60"/>
                <a:gd name="T66" fmla="*/ 40 w 48"/>
                <a:gd name="T67" fmla="*/ 48 h 60"/>
                <a:gd name="T68" fmla="*/ 44 w 48"/>
                <a:gd name="T69" fmla="*/ 36 h 60"/>
                <a:gd name="T70" fmla="*/ 4 w 48"/>
                <a:gd name="T71" fmla="*/ 36 h 60"/>
                <a:gd name="T72" fmla="*/ 4 w 48"/>
                <a:gd name="T73" fmla="*/ 12 h 60"/>
                <a:gd name="T74" fmla="*/ 44 w 48"/>
                <a:gd name="T75" fmla="*/ 12 h 60"/>
                <a:gd name="T76" fmla="*/ 44 w 48"/>
                <a:gd name="T77" fmla="*/ 36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8" h="60">
                  <a:moveTo>
                    <a:pt x="36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0"/>
                    <a:pt x="2" y="52"/>
                    <a:pt x="4" y="52"/>
                  </a:cubicBezTo>
                  <a:cubicBezTo>
                    <a:pt x="4" y="56"/>
                    <a:pt x="4" y="56"/>
                    <a:pt x="4" y="56"/>
                  </a:cubicBezTo>
                  <a:cubicBezTo>
                    <a:pt x="4" y="58"/>
                    <a:pt x="6" y="60"/>
                    <a:pt x="8" y="60"/>
                  </a:cubicBezTo>
                  <a:cubicBezTo>
                    <a:pt x="12" y="60"/>
                    <a:pt x="12" y="60"/>
                    <a:pt x="12" y="60"/>
                  </a:cubicBezTo>
                  <a:cubicBezTo>
                    <a:pt x="14" y="60"/>
                    <a:pt x="16" y="58"/>
                    <a:pt x="16" y="56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32" y="52"/>
                    <a:pt x="32" y="52"/>
                    <a:pt x="32" y="52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2" y="58"/>
                    <a:pt x="34" y="60"/>
                    <a:pt x="36" y="60"/>
                  </a:cubicBezTo>
                  <a:cubicBezTo>
                    <a:pt x="40" y="60"/>
                    <a:pt x="40" y="60"/>
                    <a:pt x="40" y="60"/>
                  </a:cubicBezTo>
                  <a:cubicBezTo>
                    <a:pt x="42" y="60"/>
                    <a:pt x="44" y="58"/>
                    <a:pt x="44" y="56"/>
                  </a:cubicBezTo>
                  <a:cubicBezTo>
                    <a:pt x="44" y="52"/>
                    <a:pt x="44" y="52"/>
                    <a:pt x="44" y="52"/>
                  </a:cubicBezTo>
                  <a:cubicBezTo>
                    <a:pt x="46" y="52"/>
                    <a:pt x="48" y="50"/>
                    <a:pt x="48" y="48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5"/>
                    <a:pt x="43" y="0"/>
                    <a:pt x="36" y="0"/>
                  </a:cubicBezTo>
                  <a:close/>
                  <a:moveTo>
                    <a:pt x="16" y="4"/>
                  </a:moveTo>
                  <a:cubicBezTo>
                    <a:pt x="32" y="4"/>
                    <a:pt x="32" y="4"/>
                    <a:pt x="32" y="4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16" y="8"/>
                    <a:pt x="16" y="8"/>
                    <a:pt x="16" y="8"/>
                  </a:cubicBezTo>
                  <a:lnTo>
                    <a:pt x="16" y="4"/>
                  </a:lnTo>
                  <a:close/>
                  <a:moveTo>
                    <a:pt x="8" y="48"/>
                  </a:moveTo>
                  <a:cubicBezTo>
                    <a:pt x="6" y="48"/>
                    <a:pt x="4" y="46"/>
                    <a:pt x="4" y="44"/>
                  </a:cubicBezTo>
                  <a:cubicBezTo>
                    <a:pt x="4" y="42"/>
                    <a:pt x="6" y="40"/>
                    <a:pt x="8" y="40"/>
                  </a:cubicBezTo>
                  <a:cubicBezTo>
                    <a:pt x="10" y="40"/>
                    <a:pt x="12" y="42"/>
                    <a:pt x="12" y="44"/>
                  </a:cubicBezTo>
                  <a:cubicBezTo>
                    <a:pt x="12" y="46"/>
                    <a:pt x="10" y="48"/>
                    <a:pt x="8" y="48"/>
                  </a:cubicBezTo>
                  <a:close/>
                  <a:moveTo>
                    <a:pt x="40" y="48"/>
                  </a:moveTo>
                  <a:cubicBezTo>
                    <a:pt x="38" y="48"/>
                    <a:pt x="36" y="46"/>
                    <a:pt x="36" y="44"/>
                  </a:cubicBezTo>
                  <a:cubicBezTo>
                    <a:pt x="36" y="42"/>
                    <a:pt x="38" y="40"/>
                    <a:pt x="40" y="40"/>
                  </a:cubicBezTo>
                  <a:cubicBezTo>
                    <a:pt x="42" y="40"/>
                    <a:pt x="44" y="42"/>
                    <a:pt x="44" y="44"/>
                  </a:cubicBezTo>
                  <a:cubicBezTo>
                    <a:pt x="44" y="46"/>
                    <a:pt x="42" y="48"/>
                    <a:pt x="40" y="48"/>
                  </a:cubicBezTo>
                  <a:close/>
                  <a:moveTo>
                    <a:pt x="44" y="36"/>
                  </a:moveTo>
                  <a:cubicBezTo>
                    <a:pt x="4" y="36"/>
                    <a:pt x="4" y="36"/>
                    <a:pt x="4" y="36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44" y="12"/>
                    <a:pt x="44" y="12"/>
                    <a:pt x="44" y="12"/>
                  </a:cubicBezTo>
                  <a:lnTo>
                    <a:pt x="44" y="36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1" name="Freeform 35"/>
            <p:cNvSpPr>
              <a:spLocks/>
            </p:cNvSpPr>
            <p:nvPr/>
          </p:nvSpPr>
          <p:spPr bwMode="auto">
            <a:xfrm>
              <a:off x="2522538" y="5233988"/>
              <a:ext cx="22225" cy="69850"/>
            </a:xfrm>
            <a:custGeom>
              <a:avLst/>
              <a:gdLst>
                <a:gd name="T0" fmla="*/ 0 w 4"/>
                <a:gd name="T1" fmla="*/ 2 h 12"/>
                <a:gd name="T2" fmla="*/ 0 w 4"/>
                <a:gd name="T3" fmla="*/ 10 h 12"/>
                <a:gd name="T4" fmla="*/ 2 w 4"/>
                <a:gd name="T5" fmla="*/ 12 h 12"/>
                <a:gd name="T6" fmla="*/ 4 w 4"/>
                <a:gd name="T7" fmla="*/ 12 h 12"/>
                <a:gd name="T8" fmla="*/ 4 w 4"/>
                <a:gd name="T9" fmla="*/ 0 h 12"/>
                <a:gd name="T10" fmla="*/ 2 w 4"/>
                <a:gd name="T11" fmla="*/ 0 h 12"/>
                <a:gd name="T12" fmla="*/ 0 w 4"/>
                <a:gd name="T13" fmla="*/ 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12">
                  <a:moveTo>
                    <a:pt x="0" y="2"/>
                  </a:moveTo>
                  <a:cubicBezTo>
                    <a:pt x="0" y="10"/>
                    <a:pt x="0" y="10"/>
                    <a:pt x="0" y="10"/>
                  </a:cubicBezTo>
                  <a:cubicBezTo>
                    <a:pt x="0" y="11"/>
                    <a:pt x="1" y="12"/>
                    <a:pt x="2" y="12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92" name="Freeform 36"/>
          <p:cNvSpPr>
            <a:spLocks noEditPoints="1"/>
          </p:cNvSpPr>
          <p:nvPr/>
        </p:nvSpPr>
        <p:spPr bwMode="auto">
          <a:xfrm>
            <a:off x="3322638" y="5116513"/>
            <a:ext cx="276225" cy="280988"/>
          </a:xfrm>
          <a:custGeom>
            <a:avLst/>
            <a:gdLst>
              <a:gd name="T0" fmla="*/ 46 w 47"/>
              <a:gd name="T1" fmla="*/ 39 h 48"/>
              <a:gd name="T2" fmla="*/ 40 w 47"/>
              <a:gd name="T3" fmla="*/ 7 h 48"/>
              <a:gd name="T4" fmla="*/ 31 w 47"/>
              <a:gd name="T5" fmla="*/ 0 h 48"/>
              <a:gd name="T6" fmla="*/ 15 w 47"/>
              <a:gd name="T7" fmla="*/ 0 h 48"/>
              <a:gd name="T8" fmla="*/ 7 w 47"/>
              <a:gd name="T9" fmla="*/ 7 h 48"/>
              <a:gd name="T10" fmla="*/ 0 w 47"/>
              <a:gd name="T11" fmla="*/ 39 h 48"/>
              <a:gd name="T12" fmla="*/ 2 w 47"/>
              <a:gd name="T13" fmla="*/ 45 h 48"/>
              <a:gd name="T14" fmla="*/ 7 w 47"/>
              <a:gd name="T15" fmla="*/ 48 h 48"/>
              <a:gd name="T16" fmla="*/ 12 w 47"/>
              <a:gd name="T17" fmla="*/ 48 h 48"/>
              <a:gd name="T18" fmla="*/ 18 w 47"/>
              <a:gd name="T19" fmla="*/ 48 h 48"/>
              <a:gd name="T20" fmla="*/ 28 w 47"/>
              <a:gd name="T21" fmla="*/ 48 h 48"/>
              <a:gd name="T22" fmla="*/ 35 w 47"/>
              <a:gd name="T23" fmla="*/ 48 h 48"/>
              <a:gd name="T24" fmla="*/ 39 w 47"/>
              <a:gd name="T25" fmla="*/ 48 h 48"/>
              <a:gd name="T26" fmla="*/ 45 w 47"/>
              <a:gd name="T27" fmla="*/ 45 h 48"/>
              <a:gd name="T28" fmla="*/ 46 w 47"/>
              <a:gd name="T29" fmla="*/ 39 h 48"/>
              <a:gd name="T30" fmla="*/ 19 w 47"/>
              <a:gd name="T31" fmla="*/ 4 h 48"/>
              <a:gd name="T32" fmla="*/ 27 w 47"/>
              <a:gd name="T33" fmla="*/ 4 h 48"/>
              <a:gd name="T34" fmla="*/ 27 w 47"/>
              <a:gd name="T35" fmla="*/ 8 h 48"/>
              <a:gd name="T36" fmla="*/ 19 w 47"/>
              <a:gd name="T37" fmla="*/ 8 h 48"/>
              <a:gd name="T38" fmla="*/ 19 w 47"/>
              <a:gd name="T39" fmla="*/ 4 h 48"/>
              <a:gd name="T40" fmla="*/ 7 w 47"/>
              <a:gd name="T41" fmla="*/ 24 h 48"/>
              <a:gd name="T42" fmla="*/ 10 w 47"/>
              <a:gd name="T43" fmla="*/ 12 h 48"/>
              <a:gd name="T44" fmla="*/ 37 w 47"/>
              <a:gd name="T45" fmla="*/ 12 h 48"/>
              <a:gd name="T46" fmla="*/ 39 w 47"/>
              <a:gd name="T47" fmla="*/ 24 h 48"/>
              <a:gd name="T48" fmla="*/ 41 w 47"/>
              <a:gd name="T49" fmla="*/ 32 h 48"/>
              <a:gd name="T50" fmla="*/ 6 w 47"/>
              <a:gd name="T51" fmla="*/ 32 h 48"/>
              <a:gd name="T52" fmla="*/ 7 w 47"/>
              <a:gd name="T53" fmla="*/ 24 h 48"/>
              <a:gd name="T54" fmla="*/ 15 w 47"/>
              <a:gd name="T55" fmla="*/ 44 h 48"/>
              <a:gd name="T56" fmla="*/ 11 w 47"/>
              <a:gd name="T57" fmla="*/ 40 h 48"/>
              <a:gd name="T58" fmla="*/ 15 w 47"/>
              <a:gd name="T59" fmla="*/ 36 h 48"/>
              <a:gd name="T60" fmla="*/ 19 w 47"/>
              <a:gd name="T61" fmla="*/ 40 h 48"/>
              <a:gd name="T62" fmla="*/ 15 w 47"/>
              <a:gd name="T63" fmla="*/ 44 h 48"/>
              <a:gd name="T64" fmla="*/ 31 w 47"/>
              <a:gd name="T65" fmla="*/ 44 h 48"/>
              <a:gd name="T66" fmla="*/ 27 w 47"/>
              <a:gd name="T67" fmla="*/ 40 h 48"/>
              <a:gd name="T68" fmla="*/ 31 w 47"/>
              <a:gd name="T69" fmla="*/ 36 h 48"/>
              <a:gd name="T70" fmla="*/ 35 w 47"/>
              <a:gd name="T71" fmla="*/ 40 h 48"/>
              <a:gd name="T72" fmla="*/ 31 w 47"/>
              <a:gd name="T73" fmla="*/ 4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7" h="48">
                <a:moveTo>
                  <a:pt x="46" y="39"/>
                </a:moveTo>
                <a:cubicBezTo>
                  <a:pt x="40" y="7"/>
                  <a:pt x="40" y="7"/>
                  <a:pt x="40" y="7"/>
                </a:cubicBezTo>
                <a:cubicBezTo>
                  <a:pt x="39" y="3"/>
                  <a:pt x="35" y="0"/>
                  <a:pt x="31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1" y="0"/>
                  <a:pt x="7" y="3"/>
                  <a:pt x="7" y="7"/>
                </a:cubicBezTo>
                <a:cubicBezTo>
                  <a:pt x="0" y="39"/>
                  <a:pt x="0" y="39"/>
                  <a:pt x="0" y="39"/>
                </a:cubicBezTo>
                <a:cubicBezTo>
                  <a:pt x="0" y="41"/>
                  <a:pt x="0" y="44"/>
                  <a:pt x="2" y="45"/>
                </a:cubicBezTo>
                <a:cubicBezTo>
                  <a:pt x="3" y="47"/>
                  <a:pt x="5" y="48"/>
                  <a:pt x="7" y="48"/>
                </a:cubicBezTo>
                <a:cubicBezTo>
                  <a:pt x="12" y="48"/>
                  <a:pt x="12" y="48"/>
                  <a:pt x="12" y="48"/>
                </a:cubicBezTo>
                <a:cubicBezTo>
                  <a:pt x="18" y="48"/>
                  <a:pt x="18" y="48"/>
                  <a:pt x="18" y="48"/>
                </a:cubicBezTo>
                <a:cubicBezTo>
                  <a:pt x="28" y="48"/>
                  <a:pt x="28" y="48"/>
                  <a:pt x="28" y="48"/>
                </a:cubicBezTo>
                <a:cubicBezTo>
                  <a:pt x="35" y="48"/>
                  <a:pt x="35" y="48"/>
                  <a:pt x="35" y="48"/>
                </a:cubicBezTo>
                <a:cubicBezTo>
                  <a:pt x="39" y="48"/>
                  <a:pt x="39" y="48"/>
                  <a:pt x="39" y="48"/>
                </a:cubicBezTo>
                <a:cubicBezTo>
                  <a:pt x="42" y="48"/>
                  <a:pt x="44" y="47"/>
                  <a:pt x="45" y="45"/>
                </a:cubicBezTo>
                <a:cubicBezTo>
                  <a:pt x="46" y="44"/>
                  <a:pt x="47" y="41"/>
                  <a:pt x="46" y="39"/>
                </a:cubicBezTo>
                <a:close/>
                <a:moveTo>
                  <a:pt x="19" y="4"/>
                </a:moveTo>
                <a:cubicBezTo>
                  <a:pt x="27" y="4"/>
                  <a:pt x="27" y="4"/>
                  <a:pt x="27" y="4"/>
                </a:cubicBezTo>
                <a:cubicBezTo>
                  <a:pt x="27" y="8"/>
                  <a:pt x="27" y="8"/>
                  <a:pt x="27" y="8"/>
                </a:cubicBezTo>
                <a:cubicBezTo>
                  <a:pt x="19" y="8"/>
                  <a:pt x="19" y="8"/>
                  <a:pt x="19" y="8"/>
                </a:cubicBezTo>
                <a:lnTo>
                  <a:pt x="19" y="4"/>
                </a:lnTo>
                <a:close/>
                <a:moveTo>
                  <a:pt x="7" y="24"/>
                </a:moveTo>
                <a:cubicBezTo>
                  <a:pt x="10" y="12"/>
                  <a:pt x="10" y="12"/>
                  <a:pt x="10" y="12"/>
                </a:cubicBezTo>
                <a:cubicBezTo>
                  <a:pt x="37" y="12"/>
                  <a:pt x="37" y="12"/>
                  <a:pt x="37" y="12"/>
                </a:cubicBezTo>
                <a:cubicBezTo>
                  <a:pt x="39" y="24"/>
                  <a:pt x="39" y="24"/>
                  <a:pt x="39" y="24"/>
                </a:cubicBezTo>
                <a:cubicBezTo>
                  <a:pt x="41" y="32"/>
                  <a:pt x="41" y="32"/>
                  <a:pt x="41" y="32"/>
                </a:cubicBezTo>
                <a:cubicBezTo>
                  <a:pt x="6" y="32"/>
                  <a:pt x="6" y="32"/>
                  <a:pt x="6" y="32"/>
                </a:cubicBezTo>
                <a:lnTo>
                  <a:pt x="7" y="24"/>
                </a:lnTo>
                <a:close/>
                <a:moveTo>
                  <a:pt x="15" y="44"/>
                </a:moveTo>
                <a:cubicBezTo>
                  <a:pt x="13" y="44"/>
                  <a:pt x="11" y="42"/>
                  <a:pt x="11" y="40"/>
                </a:cubicBezTo>
                <a:cubicBezTo>
                  <a:pt x="11" y="38"/>
                  <a:pt x="13" y="36"/>
                  <a:pt x="15" y="36"/>
                </a:cubicBezTo>
                <a:cubicBezTo>
                  <a:pt x="18" y="36"/>
                  <a:pt x="19" y="38"/>
                  <a:pt x="19" y="40"/>
                </a:cubicBezTo>
                <a:cubicBezTo>
                  <a:pt x="19" y="42"/>
                  <a:pt x="18" y="44"/>
                  <a:pt x="15" y="44"/>
                </a:cubicBezTo>
                <a:close/>
                <a:moveTo>
                  <a:pt x="31" y="44"/>
                </a:moveTo>
                <a:cubicBezTo>
                  <a:pt x="29" y="44"/>
                  <a:pt x="27" y="42"/>
                  <a:pt x="27" y="40"/>
                </a:cubicBezTo>
                <a:cubicBezTo>
                  <a:pt x="27" y="38"/>
                  <a:pt x="29" y="36"/>
                  <a:pt x="31" y="36"/>
                </a:cubicBezTo>
                <a:cubicBezTo>
                  <a:pt x="34" y="36"/>
                  <a:pt x="35" y="38"/>
                  <a:pt x="35" y="40"/>
                </a:cubicBezTo>
                <a:cubicBezTo>
                  <a:pt x="35" y="42"/>
                  <a:pt x="34" y="44"/>
                  <a:pt x="31" y="4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3" name="Freeform 37"/>
          <p:cNvSpPr>
            <a:spLocks/>
          </p:cNvSpPr>
          <p:nvPr/>
        </p:nvSpPr>
        <p:spPr bwMode="auto">
          <a:xfrm>
            <a:off x="3351213" y="5421313"/>
            <a:ext cx="217488" cy="69850"/>
          </a:xfrm>
          <a:custGeom>
            <a:avLst/>
            <a:gdLst>
              <a:gd name="T0" fmla="*/ 93 w 137"/>
              <a:gd name="T1" fmla="*/ 0 h 44"/>
              <a:gd name="T2" fmla="*/ 100 w 137"/>
              <a:gd name="T3" fmla="*/ 15 h 44"/>
              <a:gd name="T4" fmla="*/ 37 w 137"/>
              <a:gd name="T5" fmla="*/ 15 h 44"/>
              <a:gd name="T6" fmla="*/ 45 w 137"/>
              <a:gd name="T7" fmla="*/ 0 h 44"/>
              <a:gd name="T8" fmla="*/ 19 w 137"/>
              <a:gd name="T9" fmla="*/ 0 h 44"/>
              <a:gd name="T10" fmla="*/ 0 w 137"/>
              <a:gd name="T11" fmla="*/ 44 h 44"/>
              <a:gd name="T12" fmla="*/ 23 w 137"/>
              <a:gd name="T13" fmla="*/ 44 h 44"/>
              <a:gd name="T14" fmla="*/ 30 w 137"/>
              <a:gd name="T15" fmla="*/ 30 h 44"/>
              <a:gd name="T16" fmla="*/ 108 w 137"/>
              <a:gd name="T17" fmla="*/ 30 h 44"/>
              <a:gd name="T18" fmla="*/ 111 w 137"/>
              <a:gd name="T19" fmla="*/ 44 h 44"/>
              <a:gd name="T20" fmla="*/ 137 w 137"/>
              <a:gd name="T21" fmla="*/ 44 h 44"/>
              <a:gd name="T22" fmla="*/ 115 w 137"/>
              <a:gd name="T23" fmla="*/ 0 h 44"/>
              <a:gd name="T24" fmla="*/ 93 w 137"/>
              <a:gd name="T25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7" h="44">
                <a:moveTo>
                  <a:pt x="93" y="0"/>
                </a:moveTo>
                <a:lnTo>
                  <a:pt x="100" y="15"/>
                </a:lnTo>
                <a:lnTo>
                  <a:pt x="37" y="15"/>
                </a:lnTo>
                <a:lnTo>
                  <a:pt x="45" y="0"/>
                </a:lnTo>
                <a:lnTo>
                  <a:pt x="19" y="0"/>
                </a:lnTo>
                <a:lnTo>
                  <a:pt x="0" y="44"/>
                </a:lnTo>
                <a:lnTo>
                  <a:pt x="23" y="44"/>
                </a:lnTo>
                <a:lnTo>
                  <a:pt x="30" y="30"/>
                </a:lnTo>
                <a:lnTo>
                  <a:pt x="108" y="30"/>
                </a:lnTo>
                <a:lnTo>
                  <a:pt x="111" y="44"/>
                </a:lnTo>
                <a:lnTo>
                  <a:pt x="137" y="44"/>
                </a:lnTo>
                <a:lnTo>
                  <a:pt x="115" y="0"/>
                </a:lnTo>
                <a:lnTo>
                  <a:pt x="93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4" name="Freeform 38"/>
          <p:cNvSpPr>
            <a:spLocks noEditPoints="1"/>
          </p:cNvSpPr>
          <p:nvPr/>
        </p:nvSpPr>
        <p:spPr bwMode="auto">
          <a:xfrm>
            <a:off x="4029075" y="5210175"/>
            <a:ext cx="376238" cy="187325"/>
          </a:xfrm>
          <a:custGeom>
            <a:avLst/>
            <a:gdLst>
              <a:gd name="T0" fmla="*/ 48 w 64"/>
              <a:gd name="T1" fmla="*/ 8 h 32"/>
              <a:gd name="T2" fmla="*/ 40 w 64"/>
              <a:gd name="T3" fmla="*/ 9 h 32"/>
              <a:gd name="T4" fmla="*/ 40 w 64"/>
              <a:gd name="T5" fmla="*/ 12 h 32"/>
              <a:gd name="T6" fmla="*/ 36 w 64"/>
              <a:gd name="T7" fmla="*/ 12 h 32"/>
              <a:gd name="T8" fmla="*/ 36 w 64"/>
              <a:gd name="T9" fmla="*/ 2 h 32"/>
              <a:gd name="T10" fmla="*/ 34 w 64"/>
              <a:gd name="T11" fmla="*/ 0 h 32"/>
              <a:gd name="T12" fmla="*/ 32 w 64"/>
              <a:gd name="T13" fmla="*/ 2 h 32"/>
              <a:gd name="T14" fmla="*/ 32 w 64"/>
              <a:gd name="T15" fmla="*/ 12 h 32"/>
              <a:gd name="T16" fmla="*/ 28 w 64"/>
              <a:gd name="T17" fmla="*/ 12 h 32"/>
              <a:gd name="T18" fmla="*/ 24 w 64"/>
              <a:gd name="T19" fmla="*/ 16 h 32"/>
              <a:gd name="T20" fmla="*/ 12 w 64"/>
              <a:gd name="T21" fmla="*/ 16 h 32"/>
              <a:gd name="T22" fmla="*/ 6 w 64"/>
              <a:gd name="T23" fmla="*/ 12 h 32"/>
              <a:gd name="T24" fmla="*/ 0 w 64"/>
              <a:gd name="T25" fmla="*/ 18 h 32"/>
              <a:gd name="T26" fmla="*/ 6 w 64"/>
              <a:gd name="T27" fmla="*/ 24 h 32"/>
              <a:gd name="T28" fmla="*/ 11 w 64"/>
              <a:gd name="T29" fmla="*/ 21 h 32"/>
              <a:gd name="T30" fmla="*/ 28 w 64"/>
              <a:gd name="T31" fmla="*/ 32 h 32"/>
              <a:gd name="T32" fmla="*/ 40 w 64"/>
              <a:gd name="T33" fmla="*/ 32 h 32"/>
              <a:gd name="T34" fmla="*/ 62 w 64"/>
              <a:gd name="T35" fmla="*/ 32 h 32"/>
              <a:gd name="T36" fmla="*/ 64 w 64"/>
              <a:gd name="T37" fmla="*/ 24 h 32"/>
              <a:gd name="T38" fmla="*/ 48 w 64"/>
              <a:gd name="T39" fmla="*/ 8 h 32"/>
              <a:gd name="T40" fmla="*/ 6 w 64"/>
              <a:gd name="T41" fmla="*/ 20 h 32"/>
              <a:gd name="T42" fmla="*/ 4 w 64"/>
              <a:gd name="T43" fmla="*/ 18 h 32"/>
              <a:gd name="T44" fmla="*/ 6 w 64"/>
              <a:gd name="T45" fmla="*/ 16 h 32"/>
              <a:gd name="T46" fmla="*/ 8 w 64"/>
              <a:gd name="T47" fmla="*/ 18 h 32"/>
              <a:gd name="T48" fmla="*/ 6 w 64"/>
              <a:gd name="T49" fmla="*/ 20 h 32"/>
              <a:gd name="T50" fmla="*/ 40 w 64"/>
              <a:gd name="T51" fmla="*/ 24 h 32"/>
              <a:gd name="T52" fmla="*/ 36 w 64"/>
              <a:gd name="T53" fmla="*/ 24 h 32"/>
              <a:gd name="T54" fmla="*/ 36 w 64"/>
              <a:gd name="T55" fmla="*/ 16 h 32"/>
              <a:gd name="T56" fmla="*/ 40 w 64"/>
              <a:gd name="T57" fmla="*/ 16 h 32"/>
              <a:gd name="T58" fmla="*/ 40 w 64"/>
              <a:gd name="T59" fmla="*/ 24 h 32"/>
              <a:gd name="T60" fmla="*/ 59 w 64"/>
              <a:gd name="T61" fmla="*/ 28 h 32"/>
              <a:gd name="T62" fmla="*/ 44 w 64"/>
              <a:gd name="T63" fmla="*/ 28 h 32"/>
              <a:gd name="T64" fmla="*/ 44 w 64"/>
              <a:gd name="T65" fmla="*/ 12 h 32"/>
              <a:gd name="T66" fmla="*/ 48 w 64"/>
              <a:gd name="T67" fmla="*/ 12 h 32"/>
              <a:gd name="T68" fmla="*/ 60 w 64"/>
              <a:gd name="T69" fmla="*/ 24 h 32"/>
              <a:gd name="T70" fmla="*/ 59 w 64"/>
              <a:gd name="T71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4" h="32">
                <a:moveTo>
                  <a:pt x="48" y="8"/>
                </a:moveTo>
                <a:cubicBezTo>
                  <a:pt x="47" y="8"/>
                  <a:pt x="41" y="8"/>
                  <a:pt x="40" y="9"/>
                </a:cubicBezTo>
                <a:cubicBezTo>
                  <a:pt x="40" y="12"/>
                  <a:pt x="40" y="12"/>
                  <a:pt x="40" y="12"/>
                </a:cubicBezTo>
                <a:cubicBezTo>
                  <a:pt x="36" y="12"/>
                  <a:pt x="36" y="12"/>
                  <a:pt x="36" y="12"/>
                </a:cubicBezTo>
                <a:cubicBezTo>
                  <a:pt x="36" y="2"/>
                  <a:pt x="36" y="2"/>
                  <a:pt x="36" y="2"/>
                </a:cubicBezTo>
                <a:cubicBezTo>
                  <a:pt x="36" y="1"/>
                  <a:pt x="35" y="0"/>
                  <a:pt x="34" y="0"/>
                </a:cubicBezTo>
                <a:cubicBezTo>
                  <a:pt x="33" y="0"/>
                  <a:pt x="32" y="1"/>
                  <a:pt x="32" y="2"/>
                </a:cubicBezTo>
                <a:cubicBezTo>
                  <a:pt x="32" y="12"/>
                  <a:pt x="32" y="12"/>
                  <a:pt x="32" y="12"/>
                </a:cubicBezTo>
                <a:cubicBezTo>
                  <a:pt x="28" y="12"/>
                  <a:pt x="28" y="12"/>
                  <a:pt x="28" y="12"/>
                </a:cubicBezTo>
                <a:cubicBezTo>
                  <a:pt x="24" y="16"/>
                  <a:pt x="24" y="16"/>
                  <a:pt x="24" y="16"/>
                </a:cubicBezTo>
                <a:cubicBezTo>
                  <a:pt x="12" y="16"/>
                  <a:pt x="12" y="16"/>
                  <a:pt x="12" y="16"/>
                </a:cubicBezTo>
                <a:cubicBezTo>
                  <a:pt x="11" y="14"/>
                  <a:pt x="9" y="12"/>
                  <a:pt x="6" y="12"/>
                </a:cubicBezTo>
                <a:cubicBezTo>
                  <a:pt x="3" y="12"/>
                  <a:pt x="0" y="15"/>
                  <a:pt x="0" y="18"/>
                </a:cubicBezTo>
                <a:cubicBezTo>
                  <a:pt x="0" y="21"/>
                  <a:pt x="3" y="24"/>
                  <a:pt x="6" y="24"/>
                </a:cubicBezTo>
                <a:cubicBezTo>
                  <a:pt x="8" y="24"/>
                  <a:pt x="10" y="23"/>
                  <a:pt x="11" y="21"/>
                </a:cubicBezTo>
                <a:cubicBezTo>
                  <a:pt x="28" y="32"/>
                  <a:pt x="28" y="32"/>
                  <a:pt x="28" y="32"/>
                </a:cubicBezTo>
                <a:cubicBezTo>
                  <a:pt x="40" y="32"/>
                  <a:pt x="40" y="32"/>
                  <a:pt x="40" y="32"/>
                </a:cubicBezTo>
                <a:cubicBezTo>
                  <a:pt x="62" y="32"/>
                  <a:pt x="62" y="32"/>
                  <a:pt x="62" y="32"/>
                </a:cubicBezTo>
                <a:cubicBezTo>
                  <a:pt x="63" y="30"/>
                  <a:pt x="64" y="27"/>
                  <a:pt x="64" y="24"/>
                </a:cubicBezTo>
                <a:cubicBezTo>
                  <a:pt x="64" y="15"/>
                  <a:pt x="57" y="8"/>
                  <a:pt x="48" y="8"/>
                </a:cubicBezTo>
                <a:close/>
                <a:moveTo>
                  <a:pt x="6" y="20"/>
                </a:moveTo>
                <a:cubicBezTo>
                  <a:pt x="5" y="20"/>
                  <a:pt x="4" y="19"/>
                  <a:pt x="4" y="18"/>
                </a:cubicBezTo>
                <a:cubicBezTo>
                  <a:pt x="4" y="17"/>
                  <a:pt x="5" y="16"/>
                  <a:pt x="6" y="16"/>
                </a:cubicBezTo>
                <a:cubicBezTo>
                  <a:pt x="7" y="16"/>
                  <a:pt x="8" y="17"/>
                  <a:pt x="8" y="18"/>
                </a:cubicBezTo>
                <a:cubicBezTo>
                  <a:pt x="8" y="19"/>
                  <a:pt x="7" y="20"/>
                  <a:pt x="6" y="20"/>
                </a:cubicBezTo>
                <a:close/>
                <a:moveTo>
                  <a:pt x="40" y="24"/>
                </a:moveTo>
                <a:cubicBezTo>
                  <a:pt x="36" y="24"/>
                  <a:pt x="36" y="24"/>
                  <a:pt x="36" y="24"/>
                </a:cubicBezTo>
                <a:cubicBezTo>
                  <a:pt x="36" y="16"/>
                  <a:pt x="36" y="16"/>
                  <a:pt x="36" y="16"/>
                </a:cubicBezTo>
                <a:cubicBezTo>
                  <a:pt x="40" y="16"/>
                  <a:pt x="40" y="16"/>
                  <a:pt x="40" y="16"/>
                </a:cubicBezTo>
                <a:lnTo>
                  <a:pt x="40" y="24"/>
                </a:lnTo>
                <a:close/>
                <a:moveTo>
                  <a:pt x="59" y="28"/>
                </a:moveTo>
                <a:cubicBezTo>
                  <a:pt x="44" y="28"/>
                  <a:pt x="44" y="28"/>
                  <a:pt x="44" y="28"/>
                </a:cubicBezTo>
                <a:cubicBezTo>
                  <a:pt x="44" y="12"/>
                  <a:pt x="44" y="12"/>
                  <a:pt x="44" y="12"/>
                </a:cubicBezTo>
                <a:cubicBezTo>
                  <a:pt x="46" y="12"/>
                  <a:pt x="47" y="12"/>
                  <a:pt x="48" y="12"/>
                </a:cubicBezTo>
                <a:cubicBezTo>
                  <a:pt x="55" y="12"/>
                  <a:pt x="60" y="17"/>
                  <a:pt x="60" y="24"/>
                </a:cubicBezTo>
                <a:cubicBezTo>
                  <a:pt x="60" y="25"/>
                  <a:pt x="60" y="27"/>
                  <a:pt x="59" y="2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5" name="Freeform 39"/>
          <p:cNvSpPr>
            <a:spLocks/>
          </p:cNvSpPr>
          <p:nvPr/>
        </p:nvSpPr>
        <p:spPr bwMode="auto">
          <a:xfrm>
            <a:off x="4029075" y="5162550"/>
            <a:ext cx="163513" cy="47625"/>
          </a:xfrm>
          <a:custGeom>
            <a:avLst/>
            <a:gdLst>
              <a:gd name="T0" fmla="*/ 4 w 28"/>
              <a:gd name="T1" fmla="*/ 8 h 8"/>
              <a:gd name="T2" fmla="*/ 26 w 28"/>
              <a:gd name="T3" fmla="*/ 8 h 8"/>
              <a:gd name="T4" fmla="*/ 28 w 28"/>
              <a:gd name="T5" fmla="*/ 7 h 8"/>
              <a:gd name="T6" fmla="*/ 27 w 28"/>
              <a:gd name="T7" fmla="*/ 5 h 8"/>
              <a:gd name="T8" fmla="*/ 23 w 28"/>
              <a:gd name="T9" fmla="*/ 0 h 8"/>
              <a:gd name="T10" fmla="*/ 4 w 28"/>
              <a:gd name="T11" fmla="*/ 0 h 8"/>
              <a:gd name="T12" fmla="*/ 0 w 28"/>
              <a:gd name="T13" fmla="*/ 4 h 8"/>
              <a:gd name="T14" fmla="*/ 4 w 28"/>
              <a:gd name="T1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8" h="8">
                <a:moveTo>
                  <a:pt x="4" y="8"/>
                </a:moveTo>
                <a:cubicBezTo>
                  <a:pt x="26" y="8"/>
                  <a:pt x="26" y="8"/>
                  <a:pt x="26" y="8"/>
                </a:cubicBezTo>
                <a:cubicBezTo>
                  <a:pt x="27" y="8"/>
                  <a:pt x="28" y="8"/>
                  <a:pt x="28" y="7"/>
                </a:cubicBezTo>
                <a:cubicBezTo>
                  <a:pt x="28" y="6"/>
                  <a:pt x="28" y="5"/>
                  <a:pt x="27" y="5"/>
                </a:cubicBezTo>
                <a:cubicBezTo>
                  <a:pt x="23" y="0"/>
                  <a:pt x="23" y="0"/>
                  <a:pt x="23" y="0"/>
                </a:cubicBez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6"/>
                  <a:pt x="2" y="8"/>
                  <a:pt x="4" y="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6" name="Freeform 40"/>
          <p:cNvSpPr>
            <a:spLocks/>
          </p:cNvSpPr>
          <p:nvPr/>
        </p:nvSpPr>
        <p:spPr bwMode="auto">
          <a:xfrm>
            <a:off x="4240213" y="5162550"/>
            <a:ext cx="165100" cy="47625"/>
          </a:xfrm>
          <a:custGeom>
            <a:avLst/>
            <a:gdLst>
              <a:gd name="T0" fmla="*/ 5 w 28"/>
              <a:gd name="T1" fmla="*/ 8 h 8"/>
              <a:gd name="T2" fmla="*/ 24 w 28"/>
              <a:gd name="T3" fmla="*/ 8 h 8"/>
              <a:gd name="T4" fmla="*/ 28 w 28"/>
              <a:gd name="T5" fmla="*/ 4 h 8"/>
              <a:gd name="T6" fmla="*/ 24 w 28"/>
              <a:gd name="T7" fmla="*/ 0 h 8"/>
              <a:gd name="T8" fmla="*/ 2 w 28"/>
              <a:gd name="T9" fmla="*/ 0 h 8"/>
              <a:gd name="T10" fmla="*/ 0 w 28"/>
              <a:gd name="T11" fmla="*/ 1 h 8"/>
              <a:gd name="T12" fmla="*/ 1 w 28"/>
              <a:gd name="T13" fmla="*/ 3 h 8"/>
              <a:gd name="T14" fmla="*/ 5 w 28"/>
              <a:gd name="T15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8" h="8">
                <a:moveTo>
                  <a:pt x="5" y="8"/>
                </a:moveTo>
                <a:cubicBezTo>
                  <a:pt x="24" y="8"/>
                  <a:pt x="24" y="8"/>
                  <a:pt x="24" y="8"/>
                </a:cubicBezTo>
                <a:cubicBezTo>
                  <a:pt x="26" y="8"/>
                  <a:pt x="28" y="6"/>
                  <a:pt x="28" y="4"/>
                </a:cubicBezTo>
                <a:cubicBezTo>
                  <a:pt x="28" y="2"/>
                  <a:pt x="26" y="0"/>
                  <a:pt x="24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0"/>
                  <a:pt x="0" y="1"/>
                </a:cubicBezTo>
                <a:cubicBezTo>
                  <a:pt x="0" y="2"/>
                  <a:pt x="0" y="3"/>
                  <a:pt x="1" y="3"/>
                </a:cubicBezTo>
                <a:lnTo>
                  <a:pt x="5" y="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7" name="Freeform 41"/>
          <p:cNvSpPr>
            <a:spLocks/>
          </p:cNvSpPr>
          <p:nvPr/>
        </p:nvSpPr>
        <p:spPr bwMode="auto">
          <a:xfrm>
            <a:off x="4170363" y="5421313"/>
            <a:ext cx="234950" cy="47625"/>
          </a:xfrm>
          <a:custGeom>
            <a:avLst/>
            <a:gdLst>
              <a:gd name="T0" fmla="*/ 36 w 40"/>
              <a:gd name="T1" fmla="*/ 0 h 8"/>
              <a:gd name="T2" fmla="*/ 4 w 40"/>
              <a:gd name="T3" fmla="*/ 0 h 8"/>
              <a:gd name="T4" fmla="*/ 0 w 40"/>
              <a:gd name="T5" fmla="*/ 4 h 8"/>
              <a:gd name="T6" fmla="*/ 4 w 40"/>
              <a:gd name="T7" fmla="*/ 8 h 8"/>
              <a:gd name="T8" fmla="*/ 36 w 40"/>
              <a:gd name="T9" fmla="*/ 8 h 8"/>
              <a:gd name="T10" fmla="*/ 40 w 40"/>
              <a:gd name="T11" fmla="*/ 4 h 8"/>
              <a:gd name="T12" fmla="*/ 36 w 40"/>
              <a:gd name="T13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0" h="8">
                <a:moveTo>
                  <a:pt x="36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6"/>
                  <a:pt x="2" y="8"/>
                  <a:pt x="4" y="8"/>
                </a:cubicBezTo>
                <a:cubicBezTo>
                  <a:pt x="36" y="8"/>
                  <a:pt x="36" y="8"/>
                  <a:pt x="36" y="8"/>
                </a:cubicBezTo>
                <a:cubicBezTo>
                  <a:pt x="38" y="8"/>
                  <a:pt x="40" y="6"/>
                  <a:pt x="40" y="4"/>
                </a:cubicBezTo>
                <a:cubicBezTo>
                  <a:pt x="40" y="2"/>
                  <a:pt x="38" y="0"/>
                  <a:pt x="3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8" name="Freeform 42"/>
          <p:cNvSpPr>
            <a:spLocks/>
          </p:cNvSpPr>
          <p:nvPr/>
        </p:nvSpPr>
        <p:spPr bwMode="auto">
          <a:xfrm>
            <a:off x="4781550" y="5427663"/>
            <a:ext cx="376238" cy="69850"/>
          </a:xfrm>
          <a:custGeom>
            <a:avLst/>
            <a:gdLst>
              <a:gd name="T0" fmla="*/ 49 w 64"/>
              <a:gd name="T1" fmla="*/ 5 h 12"/>
              <a:gd name="T2" fmla="*/ 40 w 64"/>
              <a:gd name="T3" fmla="*/ 5 h 12"/>
              <a:gd name="T4" fmla="*/ 25 w 64"/>
              <a:gd name="T5" fmla="*/ 5 h 12"/>
              <a:gd name="T6" fmla="*/ 16 w 64"/>
              <a:gd name="T7" fmla="*/ 5 h 12"/>
              <a:gd name="T8" fmla="*/ 1 w 64"/>
              <a:gd name="T9" fmla="*/ 5 h 12"/>
              <a:gd name="T10" fmla="*/ 0 w 64"/>
              <a:gd name="T11" fmla="*/ 5 h 12"/>
              <a:gd name="T12" fmla="*/ 0 w 64"/>
              <a:gd name="T13" fmla="*/ 10 h 12"/>
              <a:gd name="T14" fmla="*/ 4 w 64"/>
              <a:gd name="T15" fmla="*/ 7 h 12"/>
              <a:gd name="T16" fmla="*/ 13 w 64"/>
              <a:gd name="T17" fmla="*/ 7 h 12"/>
              <a:gd name="T18" fmla="*/ 28 w 64"/>
              <a:gd name="T19" fmla="*/ 7 h 12"/>
              <a:gd name="T20" fmla="*/ 37 w 64"/>
              <a:gd name="T21" fmla="*/ 7 h 12"/>
              <a:gd name="T22" fmla="*/ 44 w 64"/>
              <a:gd name="T23" fmla="*/ 11 h 12"/>
              <a:gd name="T24" fmla="*/ 52 w 64"/>
              <a:gd name="T25" fmla="*/ 7 h 12"/>
              <a:gd name="T26" fmla="*/ 61 w 64"/>
              <a:gd name="T27" fmla="*/ 7 h 12"/>
              <a:gd name="T28" fmla="*/ 64 w 64"/>
              <a:gd name="T29" fmla="*/ 10 h 12"/>
              <a:gd name="T30" fmla="*/ 64 w 64"/>
              <a:gd name="T31" fmla="*/ 5 h 12"/>
              <a:gd name="T32" fmla="*/ 64 w 64"/>
              <a:gd name="T33" fmla="*/ 5 h 12"/>
              <a:gd name="T34" fmla="*/ 49 w 64"/>
              <a:gd name="T35" fmla="*/ 5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4" h="12">
                <a:moveTo>
                  <a:pt x="49" y="5"/>
                </a:moveTo>
                <a:cubicBezTo>
                  <a:pt x="46" y="8"/>
                  <a:pt x="43" y="8"/>
                  <a:pt x="40" y="5"/>
                </a:cubicBezTo>
                <a:cubicBezTo>
                  <a:pt x="35" y="0"/>
                  <a:pt x="30" y="0"/>
                  <a:pt x="25" y="5"/>
                </a:cubicBezTo>
                <a:cubicBezTo>
                  <a:pt x="22" y="8"/>
                  <a:pt x="19" y="8"/>
                  <a:pt x="16" y="5"/>
                </a:cubicBezTo>
                <a:cubicBezTo>
                  <a:pt x="11" y="0"/>
                  <a:pt x="6" y="0"/>
                  <a:pt x="1" y="5"/>
                </a:cubicBezTo>
                <a:cubicBezTo>
                  <a:pt x="1" y="5"/>
                  <a:pt x="0" y="5"/>
                  <a:pt x="0" y="5"/>
                </a:cubicBezTo>
                <a:cubicBezTo>
                  <a:pt x="0" y="10"/>
                  <a:pt x="0" y="10"/>
                  <a:pt x="0" y="10"/>
                </a:cubicBezTo>
                <a:cubicBezTo>
                  <a:pt x="1" y="9"/>
                  <a:pt x="2" y="9"/>
                  <a:pt x="4" y="7"/>
                </a:cubicBezTo>
                <a:cubicBezTo>
                  <a:pt x="7" y="4"/>
                  <a:pt x="10" y="4"/>
                  <a:pt x="13" y="7"/>
                </a:cubicBezTo>
                <a:cubicBezTo>
                  <a:pt x="18" y="12"/>
                  <a:pt x="23" y="12"/>
                  <a:pt x="28" y="7"/>
                </a:cubicBezTo>
                <a:cubicBezTo>
                  <a:pt x="31" y="4"/>
                  <a:pt x="34" y="4"/>
                  <a:pt x="37" y="7"/>
                </a:cubicBezTo>
                <a:cubicBezTo>
                  <a:pt x="39" y="10"/>
                  <a:pt x="42" y="11"/>
                  <a:pt x="44" y="11"/>
                </a:cubicBezTo>
                <a:cubicBezTo>
                  <a:pt x="47" y="11"/>
                  <a:pt x="49" y="10"/>
                  <a:pt x="52" y="7"/>
                </a:cubicBezTo>
                <a:cubicBezTo>
                  <a:pt x="55" y="4"/>
                  <a:pt x="58" y="4"/>
                  <a:pt x="61" y="7"/>
                </a:cubicBezTo>
                <a:cubicBezTo>
                  <a:pt x="62" y="8"/>
                  <a:pt x="63" y="9"/>
                  <a:pt x="64" y="10"/>
                </a:cubicBezTo>
                <a:cubicBezTo>
                  <a:pt x="64" y="5"/>
                  <a:pt x="64" y="5"/>
                  <a:pt x="64" y="5"/>
                </a:cubicBezTo>
                <a:cubicBezTo>
                  <a:pt x="64" y="5"/>
                  <a:pt x="64" y="5"/>
                  <a:pt x="64" y="5"/>
                </a:cubicBezTo>
                <a:cubicBezTo>
                  <a:pt x="59" y="0"/>
                  <a:pt x="54" y="0"/>
                  <a:pt x="49" y="5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9" name="Freeform 43"/>
          <p:cNvSpPr>
            <a:spLocks noEditPoints="1"/>
          </p:cNvSpPr>
          <p:nvPr/>
        </p:nvSpPr>
        <p:spPr bwMode="auto">
          <a:xfrm>
            <a:off x="4781550" y="5116513"/>
            <a:ext cx="376238" cy="311150"/>
          </a:xfrm>
          <a:custGeom>
            <a:avLst/>
            <a:gdLst>
              <a:gd name="T0" fmla="*/ 64 w 64"/>
              <a:gd name="T1" fmla="*/ 46 h 53"/>
              <a:gd name="T2" fmla="*/ 49 w 64"/>
              <a:gd name="T3" fmla="*/ 46 h 53"/>
              <a:gd name="T4" fmla="*/ 48 w 64"/>
              <a:gd name="T5" fmla="*/ 46 h 53"/>
              <a:gd name="T6" fmla="*/ 48 w 64"/>
              <a:gd name="T7" fmla="*/ 36 h 53"/>
              <a:gd name="T8" fmla="*/ 54 w 64"/>
              <a:gd name="T9" fmla="*/ 30 h 53"/>
              <a:gd name="T10" fmla="*/ 54 w 64"/>
              <a:gd name="T11" fmla="*/ 28 h 53"/>
              <a:gd name="T12" fmla="*/ 53 w 64"/>
              <a:gd name="T13" fmla="*/ 27 h 53"/>
              <a:gd name="T14" fmla="*/ 48 w 64"/>
              <a:gd name="T15" fmla="*/ 25 h 53"/>
              <a:gd name="T16" fmla="*/ 48 w 64"/>
              <a:gd name="T17" fmla="*/ 24 h 53"/>
              <a:gd name="T18" fmla="*/ 48 w 64"/>
              <a:gd name="T19" fmla="*/ 16 h 53"/>
              <a:gd name="T20" fmla="*/ 48 w 64"/>
              <a:gd name="T21" fmla="*/ 12 h 53"/>
              <a:gd name="T22" fmla="*/ 44 w 64"/>
              <a:gd name="T23" fmla="*/ 12 h 53"/>
              <a:gd name="T24" fmla="*/ 44 w 64"/>
              <a:gd name="T25" fmla="*/ 8 h 53"/>
              <a:gd name="T26" fmla="*/ 40 w 64"/>
              <a:gd name="T27" fmla="*/ 8 h 53"/>
              <a:gd name="T28" fmla="*/ 36 w 64"/>
              <a:gd name="T29" fmla="*/ 8 h 53"/>
              <a:gd name="T30" fmla="*/ 36 w 64"/>
              <a:gd name="T31" fmla="*/ 2 h 53"/>
              <a:gd name="T32" fmla="*/ 34 w 64"/>
              <a:gd name="T33" fmla="*/ 0 h 53"/>
              <a:gd name="T34" fmla="*/ 30 w 64"/>
              <a:gd name="T35" fmla="*/ 0 h 53"/>
              <a:gd name="T36" fmla="*/ 28 w 64"/>
              <a:gd name="T37" fmla="*/ 2 h 53"/>
              <a:gd name="T38" fmla="*/ 28 w 64"/>
              <a:gd name="T39" fmla="*/ 8 h 53"/>
              <a:gd name="T40" fmla="*/ 24 w 64"/>
              <a:gd name="T41" fmla="*/ 8 h 53"/>
              <a:gd name="T42" fmla="*/ 20 w 64"/>
              <a:gd name="T43" fmla="*/ 8 h 53"/>
              <a:gd name="T44" fmla="*/ 20 w 64"/>
              <a:gd name="T45" fmla="*/ 12 h 53"/>
              <a:gd name="T46" fmla="*/ 16 w 64"/>
              <a:gd name="T47" fmla="*/ 12 h 53"/>
              <a:gd name="T48" fmla="*/ 16 w 64"/>
              <a:gd name="T49" fmla="*/ 16 h 53"/>
              <a:gd name="T50" fmla="*/ 16 w 64"/>
              <a:gd name="T51" fmla="*/ 24 h 53"/>
              <a:gd name="T52" fmla="*/ 16 w 64"/>
              <a:gd name="T53" fmla="*/ 25 h 53"/>
              <a:gd name="T54" fmla="*/ 11 w 64"/>
              <a:gd name="T55" fmla="*/ 27 h 53"/>
              <a:gd name="T56" fmla="*/ 10 w 64"/>
              <a:gd name="T57" fmla="*/ 28 h 53"/>
              <a:gd name="T58" fmla="*/ 10 w 64"/>
              <a:gd name="T59" fmla="*/ 30 h 53"/>
              <a:gd name="T60" fmla="*/ 16 w 64"/>
              <a:gd name="T61" fmla="*/ 36 h 53"/>
              <a:gd name="T62" fmla="*/ 16 w 64"/>
              <a:gd name="T63" fmla="*/ 46 h 53"/>
              <a:gd name="T64" fmla="*/ 16 w 64"/>
              <a:gd name="T65" fmla="*/ 46 h 53"/>
              <a:gd name="T66" fmla="*/ 1 w 64"/>
              <a:gd name="T67" fmla="*/ 46 h 53"/>
              <a:gd name="T68" fmla="*/ 0 w 64"/>
              <a:gd name="T69" fmla="*/ 46 h 53"/>
              <a:gd name="T70" fmla="*/ 0 w 64"/>
              <a:gd name="T71" fmla="*/ 51 h 53"/>
              <a:gd name="T72" fmla="*/ 4 w 64"/>
              <a:gd name="T73" fmla="*/ 48 h 53"/>
              <a:gd name="T74" fmla="*/ 13 w 64"/>
              <a:gd name="T75" fmla="*/ 48 h 53"/>
              <a:gd name="T76" fmla="*/ 28 w 64"/>
              <a:gd name="T77" fmla="*/ 48 h 53"/>
              <a:gd name="T78" fmla="*/ 28 w 64"/>
              <a:gd name="T79" fmla="*/ 48 h 53"/>
              <a:gd name="T80" fmla="*/ 36 w 64"/>
              <a:gd name="T81" fmla="*/ 48 h 53"/>
              <a:gd name="T82" fmla="*/ 37 w 64"/>
              <a:gd name="T83" fmla="*/ 48 h 53"/>
              <a:gd name="T84" fmla="*/ 44 w 64"/>
              <a:gd name="T85" fmla="*/ 52 h 53"/>
              <a:gd name="T86" fmla="*/ 52 w 64"/>
              <a:gd name="T87" fmla="*/ 48 h 53"/>
              <a:gd name="T88" fmla="*/ 61 w 64"/>
              <a:gd name="T89" fmla="*/ 48 h 53"/>
              <a:gd name="T90" fmla="*/ 64 w 64"/>
              <a:gd name="T91" fmla="*/ 51 h 53"/>
              <a:gd name="T92" fmla="*/ 64 w 64"/>
              <a:gd name="T93" fmla="*/ 46 h 53"/>
              <a:gd name="T94" fmla="*/ 64 w 64"/>
              <a:gd name="T95" fmla="*/ 46 h 53"/>
              <a:gd name="T96" fmla="*/ 44 w 64"/>
              <a:gd name="T97" fmla="*/ 24 h 53"/>
              <a:gd name="T98" fmla="*/ 32 w 64"/>
              <a:gd name="T99" fmla="*/ 20 h 53"/>
              <a:gd name="T100" fmla="*/ 20 w 64"/>
              <a:gd name="T101" fmla="*/ 24 h 53"/>
              <a:gd name="T102" fmla="*/ 20 w 64"/>
              <a:gd name="T103" fmla="*/ 16 h 53"/>
              <a:gd name="T104" fmla="*/ 24 w 64"/>
              <a:gd name="T105" fmla="*/ 16 h 53"/>
              <a:gd name="T106" fmla="*/ 24 w 64"/>
              <a:gd name="T107" fmla="*/ 12 h 53"/>
              <a:gd name="T108" fmla="*/ 40 w 64"/>
              <a:gd name="T109" fmla="*/ 12 h 53"/>
              <a:gd name="T110" fmla="*/ 40 w 64"/>
              <a:gd name="T111" fmla="*/ 16 h 53"/>
              <a:gd name="T112" fmla="*/ 44 w 64"/>
              <a:gd name="T113" fmla="*/ 16 h 53"/>
              <a:gd name="T114" fmla="*/ 44 w 64"/>
              <a:gd name="T115" fmla="*/ 24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4" h="53">
                <a:moveTo>
                  <a:pt x="64" y="46"/>
                </a:moveTo>
                <a:cubicBezTo>
                  <a:pt x="59" y="41"/>
                  <a:pt x="54" y="41"/>
                  <a:pt x="49" y="46"/>
                </a:cubicBezTo>
                <a:cubicBezTo>
                  <a:pt x="49" y="46"/>
                  <a:pt x="48" y="46"/>
                  <a:pt x="48" y="46"/>
                </a:cubicBezTo>
                <a:cubicBezTo>
                  <a:pt x="48" y="36"/>
                  <a:pt x="48" y="36"/>
                  <a:pt x="48" y="36"/>
                </a:cubicBezTo>
                <a:cubicBezTo>
                  <a:pt x="54" y="30"/>
                  <a:pt x="54" y="30"/>
                  <a:pt x="54" y="30"/>
                </a:cubicBezTo>
                <a:cubicBezTo>
                  <a:pt x="54" y="30"/>
                  <a:pt x="54" y="29"/>
                  <a:pt x="54" y="28"/>
                </a:cubicBezTo>
                <a:cubicBezTo>
                  <a:pt x="54" y="28"/>
                  <a:pt x="54" y="27"/>
                  <a:pt x="53" y="27"/>
                </a:cubicBezTo>
                <a:cubicBezTo>
                  <a:pt x="48" y="25"/>
                  <a:pt x="48" y="25"/>
                  <a:pt x="48" y="25"/>
                </a:cubicBezTo>
                <a:cubicBezTo>
                  <a:pt x="48" y="24"/>
                  <a:pt x="48" y="24"/>
                  <a:pt x="48" y="24"/>
                </a:cubicBezTo>
                <a:cubicBezTo>
                  <a:pt x="48" y="16"/>
                  <a:pt x="48" y="16"/>
                  <a:pt x="48" y="16"/>
                </a:cubicBezTo>
                <a:cubicBezTo>
                  <a:pt x="48" y="12"/>
                  <a:pt x="48" y="12"/>
                  <a:pt x="48" y="12"/>
                </a:cubicBezTo>
                <a:cubicBezTo>
                  <a:pt x="44" y="12"/>
                  <a:pt x="44" y="12"/>
                  <a:pt x="44" y="12"/>
                </a:cubicBezTo>
                <a:cubicBezTo>
                  <a:pt x="44" y="8"/>
                  <a:pt x="44" y="8"/>
                  <a:pt x="44" y="8"/>
                </a:cubicBezTo>
                <a:cubicBezTo>
                  <a:pt x="40" y="8"/>
                  <a:pt x="40" y="8"/>
                  <a:pt x="40" y="8"/>
                </a:cubicBezTo>
                <a:cubicBezTo>
                  <a:pt x="36" y="8"/>
                  <a:pt x="36" y="8"/>
                  <a:pt x="36" y="8"/>
                </a:cubicBezTo>
                <a:cubicBezTo>
                  <a:pt x="36" y="2"/>
                  <a:pt x="36" y="2"/>
                  <a:pt x="36" y="2"/>
                </a:cubicBezTo>
                <a:cubicBezTo>
                  <a:pt x="36" y="1"/>
                  <a:pt x="35" y="0"/>
                  <a:pt x="34" y="0"/>
                </a:cubicBezTo>
                <a:cubicBezTo>
                  <a:pt x="30" y="0"/>
                  <a:pt x="30" y="0"/>
                  <a:pt x="30" y="0"/>
                </a:cubicBezTo>
                <a:cubicBezTo>
                  <a:pt x="29" y="0"/>
                  <a:pt x="28" y="1"/>
                  <a:pt x="28" y="2"/>
                </a:cubicBezTo>
                <a:cubicBezTo>
                  <a:pt x="28" y="8"/>
                  <a:pt x="28" y="8"/>
                  <a:pt x="28" y="8"/>
                </a:cubicBezTo>
                <a:cubicBezTo>
                  <a:pt x="24" y="8"/>
                  <a:pt x="24" y="8"/>
                  <a:pt x="24" y="8"/>
                </a:cubicBezTo>
                <a:cubicBezTo>
                  <a:pt x="20" y="8"/>
                  <a:pt x="20" y="8"/>
                  <a:pt x="20" y="8"/>
                </a:cubicBezTo>
                <a:cubicBezTo>
                  <a:pt x="20" y="12"/>
                  <a:pt x="20" y="12"/>
                  <a:pt x="20" y="12"/>
                </a:cubicBezTo>
                <a:cubicBezTo>
                  <a:pt x="16" y="12"/>
                  <a:pt x="16" y="12"/>
                  <a:pt x="16" y="12"/>
                </a:cubicBezTo>
                <a:cubicBezTo>
                  <a:pt x="16" y="16"/>
                  <a:pt x="16" y="16"/>
                  <a:pt x="16" y="16"/>
                </a:cubicBezTo>
                <a:cubicBezTo>
                  <a:pt x="16" y="24"/>
                  <a:pt x="16" y="24"/>
                  <a:pt x="16" y="24"/>
                </a:cubicBezTo>
                <a:cubicBezTo>
                  <a:pt x="16" y="25"/>
                  <a:pt x="16" y="25"/>
                  <a:pt x="16" y="25"/>
                </a:cubicBezTo>
                <a:cubicBezTo>
                  <a:pt x="11" y="27"/>
                  <a:pt x="11" y="27"/>
                  <a:pt x="11" y="27"/>
                </a:cubicBezTo>
                <a:cubicBezTo>
                  <a:pt x="10" y="27"/>
                  <a:pt x="10" y="28"/>
                  <a:pt x="10" y="28"/>
                </a:cubicBezTo>
                <a:cubicBezTo>
                  <a:pt x="10" y="29"/>
                  <a:pt x="10" y="30"/>
                  <a:pt x="10" y="30"/>
                </a:cubicBezTo>
                <a:cubicBezTo>
                  <a:pt x="16" y="36"/>
                  <a:pt x="16" y="36"/>
                  <a:pt x="16" y="36"/>
                </a:cubicBezTo>
                <a:cubicBezTo>
                  <a:pt x="16" y="46"/>
                  <a:pt x="16" y="46"/>
                  <a:pt x="16" y="46"/>
                </a:cubicBezTo>
                <a:cubicBezTo>
                  <a:pt x="16" y="46"/>
                  <a:pt x="16" y="46"/>
                  <a:pt x="16" y="46"/>
                </a:cubicBezTo>
                <a:cubicBezTo>
                  <a:pt x="11" y="41"/>
                  <a:pt x="6" y="41"/>
                  <a:pt x="1" y="46"/>
                </a:cubicBezTo>
                <a:cubicBezTo>
                  <a:pt x="1" y="46"/>
                  <a:pt x="0" y="46"/>
                  <a:pt x="0" y="46"/>
                </a:cubicBezTo>
                <a:cubicBezTo>
                  <a:pt x="0" y="51"/>
                  <a:pt x="0" y="51"/>
                  <a:pt x="0" y="51"/>
                </a:cubicBezTo>
                <a:cubicBezTo>
                  <a:pt x="1" y="50"/>
                  <a:pt x="2" y="50"/>
                  <a:pt x="4" y="48"/>
                </a:cubicBezTo>
                <a:cubicBezTo>
                  <a:pt x="7" y="45"/>
                  <a:pt x="10" y="45"/>
                  <a:pt x="13" y="48"/>
                </a:cubicBezTo>
                <a:cubicBezTo>
                  <a:pt x="18" y="53"/>
                  <a:pt x="23" y="53"/>
                  <a:pt x="28" y="48"/>
                </a:cubicBezTo>
                <a:cubicBezTo>
                  <a:pt x="28" y="48"/>
                  <a:pt x="28" y="48"/>
                  <a:pt x="28" y="48"/>
                </a:cubicBezTo>
                <a:cubicBezTo>
                  <a:pt x="31" y="45"/>
                  <a:pt x="34" y="45"/>
                  <a:pt x="36" y="48"/>
                </a:cubicBezTo>
                <a:cubicBezTo>
                  <a:pt x="37" y="48"/>
                  <a:pt x="37" y="48"/>
                  <a:pt x="37" y="48"/>
                </a:cubicBezTo>
                <a:cubicBezTo>
                  <a:pt x="39" y="51"/>
                  <a:pt x="42" y="52"/>
                  <a:pt x="44" y="52"/>
                </a:cubicBezTo>
                <a:cubicBezTo>
                  <a:pt x="47" y="52"/>
                  <a:pt x="49" y="51"/>
                  <a:pt x="52" y="48"/>
                </a:cubicBezTo>
                <a:cubicBezTo>
                  <a:pt x="55" y="45"/>
                  <a:pt x="58" y="45"/>
                  <a:pt x="61" y="48"/>
                </a:cubicBezTo>
                <a:cubicBezTo>
                  <a:pt x="62" y="49"/>
                  <a:pt x="63" y="50"/>
                  <a:pt x="64" y="51"/>
                </a:cubicBezTo>
                <a:cubicBezTo>
                  <a:pt x="64" y="46"/>
                  <a:pt x="64" y="46"/>
                  <a:pt x="64" y="46"/>
                </a:cubicBezTo>
                <a:cubicBezTo>
                  <a:pt x="64" y="46"/>
                  <a:pt x="64" y="46"/>
                  <a:pt x="64" y="46"/>
                </a:cubicBezTo>
                <a:close/>
                <a:moveTo>
                  <a:pt x="44" y="24"/>
                </a:moveTo>
                <a:cubicBezTo>
                  <a:pt x="32" y="20"/>
                  <a:pt x="32" y="20"/>
                  <a:pt x="32" y="20"/>
                </a:cubicBezTo>
                <a:cubicBezTo>
                  <a:pt x="20" y="24"/>
                  <a:pt x="20" y="24"/>
                  <a:pt x="20" y="24"/>
                </a:cubicBezTo>
                <a:cubicBezTo>
                  <a:pt x="20" y="16"/>
                  <a:pt x="20" y="16"/>
                  <a:pt x="20" y="16"/>
                </a:cubicBezTo>
                <a:cubicBezTo>
                  <a:pt x="24" y="16"/>
                  <a:pt x="24" y="16"/>
                  <a:pt x="24" y="16"/>
                </a:cubicBezTo>
                <a:cubicBezTo>
                  <a:pt x="24" y="12"/>
                  <a:pt x="24" y="12"/>
                  <a:pt x="24" y="12"/>
                </a:cubicBezTo>
                <a:cubicBezTo>
                  <a:pt x="40" y="12"/>
                  <a:pt x="40" y="12"/>
                  <a:pt x="40" y="12"/>
                </a:cubicBezTo>
                <a:cubicBezTo>
                  <a:pt x="40" y="16"/>
                  <a:pt x="40" y="16"/>
                  <a:pt x="40" y="16"/>
                </a:cubicBezTo>
                <a:cubicBezTo>
                  <a:pt x="44" y="16"/>
                  <a:pt x="44" y="16"/>
                  <a:pt x="44" y="16"/>
                </a:cubicBezTo>
                <a:lnTo>
                  <a:pt x="44" y="2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0" name="Freeform 44"/>
          <p:cNvSpPr>
            <a:spLocks/>
          </p:cNvSpPr>
          <p:nvPr/>
        </p:nvSpPr>
        <p:spPr bwMode="auto">
          <a:xfrm>
            <a:off x="1957388" y="1509712"/>
            <a:ext cx="187325" cy="204788"/>
          </a:xfrm>
          <a:custGeom>
            <a:avLst/>
            <a:gdLst>
              <a:gd name="T0" fmla="*/ 30 w 32"/>
              <a:gd name="T1" fmla="*/ 2 h 35"/>
              <a:gd name="T2" fmla="*/ 26 w 32"/>
              <a:gd name="T3" fmla="*/ 2 h 35"/>
              <a:gd name="T4" fmla="*/ 24 w 32"/>
              <a:gd name="T5" fmla="*/ 4 h 35"/>
              <a:gd name="T6" fmla="*/ 24 w 32"/>
              <a:gd name="T7" fmla="*/ 14 h 35"/>
              <a:gd name="T8" fmla="*/ 19 w 32"/>
              <a:gd name="T9" fmla="*/ 11 h 35"/>
              <a:gd name="T10" fmla="*/ 12 w 32"/>
              <a:gd name="T11" fmla="*/ 7 h 35"/>
              <a:gd name="T12" fmla="*/ 3 w 32"/>
              <a:gd name="T13" fmla="*/ 2 h 35"/>
              <a:gd name="T14" fmla="*/ 0 w 32"/>
              <a:gd name="T15" fmla="*/ 4 h 35"/>
              <a:gd name="T16" fmla="*/ 0 w 32"/>
              <a:gd name="T17" fmla="*/ 32 h 35"/>
              <a:gd name="T18" fmla="*/ 3 w 32"/>
              <a:gd name="T19" fmla="*/ 34 h 35"/>
              <a:gd name="T20" fmla="*/ 12 w 32"/>
              <a:gd name="T21" fmla="*/ 29 h 35"/>
              <a:gd name="T22" fmla="*/ 19 w 32"/>
              <a:gd name="T23" fmla="*/ 25 h 35"/>
              <a:gd name="T24" fmla="*/ 24 w 32"/>
              <a:gd name="T25" fmla="*/ 21 h 35"/>
              <a:gd name="T26" fmla="*/ 24 w 32"/>
              <a:gd name="T27" fmla="*/ 32 h 35"/>
              <a:gd name="T28" fmla="*/ 26 w 32"/>
              <a:gd name="T29" fmla="*/ 34 h 35"/>
              <a:gd name="T30" fmla="*/ 30 w 32"/>
              <a:gd name="T31" fmla="*/ 34 h 35"/>
              <a:gd name="T32" fmla="*/ 32 w 32"/>
              <a:gd name="T33" fmla="*/ 32 h 35"/>
              <a:gd name="T34" fmla="*/ 32 w 32"/>
              <a:gd name="T35" fmla="*/ 4 h 35"/>
              <a:gd name="T36" fmla="*/ 30 w 32"/>
              <a:gd name="T37" fmla="*/ 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2" h="35">
                <a:moveTo>
                  <a:pt x="30" y="2"/>
                </a:moveTo>
                <a:cubicBezTo>
                  <a:pt x="26" y="2"/>
                  <a:pt x="26" y="2"/>
                  <a:pt x="26" y="2"/>
                </a:cubicBezTo>
                <a:cubicBezTo>
                  <a:pt x="25" y="2"/>
                  <a:pt x="24" y="3"/>
                  <a:pt x="24" y="4"/>
                </a:cubicBezTo>
                <a:cubicBezTo>
                  <a:pt x="24" y="14"/>
                  <a:pt x="24" y="14"/>
                  <a:pt x="24" y="14"/>
                </a:cubicBezTo>
                <a:cubicBezTo>
                  <a:pt x="19" y="11"/>
                  <a:pt x="19" y="11"/>
                  <a:pt x="19" y="11"/>
                </a:cubicBezTo>
                <a:cubicBezTo>
                  <a:pt x="17" y="9"/>
                  <a:pt x="14" y="8"/>
                  <a:pt x="12" y="7"/>
                </a:cubicBezTo>
                <a:cubicBezTo>
                  <a:pt x="3" y="2"/>
                  <a:pt x="3" y="2"/>
                  <a:pt x="3" y="2"/>
                </a:cubicBezTo>
                <a:cubicBezTo>
                  <a:pt x="1" y="0"/>
                  <a:pt x="0" y="1"/>
                  <a:pt x="0" y="4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4"/>
                  <a:pt x="1" y="35"/>
                  <a:pt x="3" y="34"/>
                </a:cubicBezTo>
                <a:cubicBezTo>
                  <a:pt x="12" y="29"/>
                  <a:pt x="12" y="29"/>
                  <a:pt x="12" y="29"/>
                </a:cubicBezTo>
                <a:cubicBezTo>
                  <a:pt x="14" y="27"/>
                  <a:pt x="17" y="26"/>
                  <a:pt x="19" y="25"/>
                </a:cubicBezTo>
                <a:cubicBezTo>
                  <a:pt x="24" y="21"/>
                  <a:pt x="24" y="21"/>
                  <a:pt x="24" y="21"/>
                </a:cubicBezTo>
                <a:cubicBezTo>
                  <a:pt x="24" y="32"/>
                  <a:pt x="24" y="32"/>
                  <a:pt x="24" y="32"/>
                </a:cubicBezTo>
                <a:cubicBezTo>
                  <a:pt x="24" y="33"/>
                  <a:pt x="25" y="34"/>
                  <a:pt x="26" y="34"/>
                </a:cubicBezTo>
                <a:cubicBezTo>
                  <a:pt x="30" y="34"/>
                  <a:pt x="30" y="34"/>
                  <a:pt x="30" y="34"/>
                </a:cubicBezTo>
                <a:cubicBezTo>
                  <a:pt x="31" y="34"/>
                  <a:pt x="32" y="33"/>
                  <a:pt x="32" y="32"/>
                </a:cubicBezTo>
                <a:cubicBezTo>
                  <a:pt x="32" y="4"/>
                  <a:pt x="32" y="4"/>
                  <a:pt x="32" y="4"/>
                </a:cubicBezTo>
                <a:cubicBezTo>
                  <a:pt x="32" y="3"/>
                  <a:pt x="31" y="2"/>
                  <a:pt x="30" y="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1" name="Freeform 45"/>
          <p:cNvSpPr>
            <a:spLocks noEditPoints="1"/>
          </p:cNvSpPr>
          <p:nvPr/>
        </p:nvSpPr>
        <p:spPr bwMode="auto">
          <a:xfrm>
            <a:off x="2522538" y="1520825"/>
            <a:ext cx="376238" cy="211138"/>
          </a:xfrm>
          <a:custGeom>
            <a:avLst/>
            <a:gdLst>
              <a:gd name="T0" fmla="*/ 222 w 237"/>
              <a:gd name="T1" fmla="*/ 44 h 133"/>
              <a:gd name="T2" fmla="*/ 222 w 237"/>
              <a:gd name="T3" fmla="*/ 0 h 133"/>
              <a:gd name="T4" fmla="*/ 0 w 237"/>
              <a:gd name="T5" fmla="*/ 0 h 133"/>
              <a:gd name="T6" fmla="*/ 0 w 237"/>
              <a:gd name="T7" fmla="*/ 133 h 133"/>
              <a:gd name="T8" fmla="*/ 222 w 237"/>
              <a:gd name="T9" fmla="*/ 133 h 133"/>
              <a:gd name="T10" fmla="*/ 222 w 237"/>
              <a:gd name="T11" fmla="*/ 104 h 133"/>
              <a:gd name="T12" fmla="*/ 237 w 237"/>
              <a:gd name="T13" fmla="*/ 104 h 133"/>
              <a:gd name="T14" fmla="*/ 237 w 237"/>
              <a:gd name="T15" fmla="*/ 44 h 133"/>
              <a:gd name="T16" fmla="*/ 222 w 237"/>
              <a:gd name="T17" fmla="*/ 44 h 133"/>
              <a:gd name="T18" fmla="*/ 192 w 237"/>
              <a:gd name="T19" fmla="*/ 104 h 133"/>
              <a:gd name="T20" fmla="*/ 29 w 237"/>
              <a:gd name="T21" fmla="*/ 104 h 133"/>
              <a:gd name="T22" fmla="*/ 29 w 237"/>
              <a:gd name="T23" fmla="*/ 30 h 133"/>
              <a:gd name="T24" fmla="*/ 192 w 237"/>
              <a:gd name="T25" fmla="*/ 30 h 133"/>
              <a:gd name="T26" fmla="*/ 192 w 237"/>
              <a:gd name="T27" fmla="*/ 10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7" h="133">
                <a:moveTo>
                  <a:pt x="222" y="44"/>
                </a:moveTo>
                <a:lnTo>
                  <a:pt x="222" y="0"/>
                </a:lnTo>
                <a:lnTo>
                  <a:pt x="0" y="0"/>
                </a:lnTo>
                <a:lnTo>
                  <a:pt x="0" y="133"/>
                </a:lnTo>
                <a:lnTo>
                  <a:pt x="222" y="133"/>
                </a:lnTo>
                <a:lnTo>
                  <a:pt x="222" y="104"/>
                </a:lnTo>
                <a:lnTo>
                  <a:pt x="237" y="104"/>
                </a:lnTo>
                <a:lnTo>
                  <a:pt x="237" y="44"/>
                </a:lnTo>
                <a:lnTo>
                  <a:pt x="222" y="44"/>
                </a:lnTo>
                <a:close/>
                <a:moveTo>
                  <a:pt x="192" y="104"/>
                </a:moveTo>
                <a:lnTo>
                  <a:pt x="29" y="104"/>
                </a:lnTo>
                <a:lnTo>
                  <a:pt x="29" y="30"/>
                </a:lnTo>
                <a:lnTo>
                  <a:pt x="192" y="30"/>
                </a:lnTo>
                <a:lnTo>
                  <a:pt x="192" y="10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2" name="Freeform 46"/>
          <p:cNvSpPr>
            <a:spLocks noEditPoints="1"/>
          </p:cNvSpPr>
          <p:nvPr/>
        </p:nvSpPr>
        <p:spPr bwMode="auto">
          <a:xfrm>
            <a:off x="3275013" y="1520825"/>
            <a:ext cx="376238" cy="211138"/>
          </a:xfrm>
          <a:custGeom>
            <a:avLst/>
            <a:gdLst>
              <a:gd name="T0" fmla="*/ 222 w 237"/>
              <a:gd name="T1" fmla="*/ 44 h 133"/>
              <a:gd name="T2" fmla="*/ 222 w 237"/>
              <a:gd name="T3" fmla="*/ 0 h 133"/>
              <a:gd name="T4" fmla="*/ 0 w 237"/>
              <a:gd name="T5" fmla="*/ 0 h 133"/>
              <a:gd name="T6" fmla="*/ 0 w 237"/>
              <a:gd name="T7" fmla="*/ 133 h 133"/>
              <a:gd name="T8" fmla="*/ 222 w 237"/>
              <a:gd name="T9" fmla="*/ 133 h 133"/>
              <a:gd name="T10" fmla="*/ 222 w 237"/>
              <a:gd name="T11" fmla="*/ 104 h 133"/>
              <a:gd name="T12" fmla="*/ 237 w 237"/>
              <a:gd name="T13" fmla="*/ 104 h 133"/>
              <a:gd name="T14" fmla="*/ 237 w 237"/>
              <a:gd name="T15" fmla="*/ 44 h 133"/>
              <a:gd name="T16" fmla="*/ 222 w 237"/>
              <a:gd name="T17" fmla="*/ 44 h 133"/>
              <a:gd name="T18" fmla="*/ 193 w 237"/>
              <a:gd name="T19" fmla="*/ 104 h 133"/>
              <a:gd name="T20" fmla="*/ 30 w 237"/>
              <a:gd name="T21" fmla="*/ 104 h 133"/>
              <a:gd name="T22" fmla="*/ 30 w 237"/>
              <a:gd name="T23" fmla="*/ 30 h 133"/>
              <a:gd name="T24" fmla="*/ 193 w 237"/>
              <a:gd name="T25" fmla="*/ 30 h 133"/>
              <a:gd name="T26" fmla="*/ 193 w 237"/>
              <a:gd name="T27" fmla="*/ 10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7" h="133">
                <a:moveTo>
                  <a:pt x="222" y="44"/>
                </a:moveTo>
                <a:lnTo>
                  <a:pt x="222" y="0"/>
                </a:lnTo>
                <a:lnTo>
                  <a:pt x="0" y="0"/>
                </a:lnTo>
                <a:lnTo>
                  <a:pt x="0" y="133"/>
                </a:lnTo>
                <a:lnTo>
                  <a:pt x="222" y="133"/>
                </a:lnTo>
                <a:lnTo>
                  <a:pt x="222" y="104"/>
                </a:lnTo>
                <a:lnTo>
                  <a:pt x="237" y="104"/>
                </a:lnTo>
                <a:lnTo>
                  <a:pt x="237" y="44"/>
                </a:lnTo>
                <a:lnTo>
                  <a:pt x="222" y="44"/>
                </a:lnTo>
                <a:close/>
                <a:moveTo>
                  <a:pt x="193" y="104"/>
                </a:moveTo>
                <a:lnTo>
                  <a:pt x="30" y="104"/>
                </a:lnTo>
                <a:lnTo>
                  <a:pt x="30" y="30"/>
                </a:lnTo>
                <a:lnTo>
                  <a:pt x="193" y="30"/>
                </a:lnTo>
                <a:lnTo>
                  <a:pt x="193" y="10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3" name="Freeform 47"/>
          <p:cNvSpPr>
            <a:spLocks/>
          </p:cNvSpPr>
          <p:nvPr/>
        </p:nvSpPr>
        <p:spPr bwMode="auto">
          <a:xfrm>
            <a:off x="3346450" y="1590675"/>
            <a:ext cx="141288" cy="71438"/>
          </a:xfrm>
          <a:custGeom>
            <a:avLst/>
            <a:gdLst>
              <a:gd name="T0" fmla="*/ 44 w 89"/>
              <a:gd name="T1" fmla="*/ 0 h 45"/>
              <a:gd name="T2" fmla="*/ 0 w 89"/>
              <a:gd name="T3" fmla="*/ 0 h 45"/>
              <a:gd name="T4" fmla="*/ 0 w 89"/>
              <a:gd name="T5" fmla="*/ 45 h 45"/>
              <a:gd name="T6" fmla="*/ 89 w 89"/>
              <a:gd name="T7" fmla="*/ 45 h 45"/>
              <a:gd name="T8" fmla="*/ 44 w 89"/>
              <a:gd name="T9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9" h="45">
                <a:moveTo>
                  <a:pt x="44" y="0"/>
                </a:moveTo>
                <a:lnTo>
                  <a:pt x="0" y="0"/>
                </a:lnTo>
                <a:lnTo>
                  <a:pt x="0" y="45"/>
                </a:lnTo>
                <a:lnTo>
                  <a:pt x="89" y="45"/>
                </a:lnTo>
                <a:lnTo>
                  <a:pt x="44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4" name="Freeform 48"/>
          <p:cNvSpPr>
            <a:spLocks noEditPoints="1"/>
          </p:cNvSpPr>
          <p:nvPr/>
        </p:nvSpPr>
        <p:spPr bwMode="auto">
          <a:xfrm>
            <a:off x="4029075" y="1520825"/>
            <a:ext cx="376238" cy="211138"/>
          </a:xfrm>
          <a:custGeom>
            <a:avLst/>
            <a:gdLst>
              <a:gd name="T0" fmla="*/ 222 w 237"/>
              <a:gd name="T1" fmla="*/ 44 h 133"/>
              <a:gd name="T2" fmla="*/ 222 w 237"/>
              <a:gd name="T3" fmla="*/ 0 h 133"/>
              <a:gd name="T4" fmla="*/ 0 w 237"/>
              <a:gd name="T5" fmla="*/ 0 h 133"/>
              <a:gd name="T6" fmla="*/ 0 w 237"/>
              <a:gd name="T7" fmla="*/ 133 h 133"/>
              <a:gd name="T8" fmla="*/ 222 w 237"/>
              <a:gd name="T9" fmla="*/ 133 h 133"/>
              <a:gd name="T10" fmla="*/ 222 w 237"/>
              <a:gd name="T11" fmla="*/ 104 h 133"/>
              <a:gd name="T12" fmla="*/ 237 w 237"/>
              <a:gd name="T13" fmla="*/ 104 h 133"/>
              <a:gd name="T14" fmla="*/ 237 w 237"/>
              <a:gd name="T15" fmla="*/ 44 h 133"/>
              <a:gd name="T16" fmla="*/ 222 w 237"/>
              <a:gd name="T17" fmla="*/ 44 h 133"/>
              <a:gd name="T18" fmla="*/ 192 w 237"/>
              <a:gd name="T19" fmla="*/ 104 h 133"/>
              <a:gd name="T20" fmla="*/ 29 w 237"/>
              <a:gd name="T21" fmla="*/ 104 h 133"/>
              <a:gd name="T22" fmla="*/ 29 w 237"/>
              <a:gd name="T23" fmla="*/ 30 h 133"/>
              <a:gd name="T24" fmla="*/ 192 w 237"/>
              <a:gd name="T25" fmla="*/ 30 h 133"/>
              <a:gd name="T26" fmla="*/ 192 w 237"/>
              <a:gd name="T27" fmla="*/ 10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7" h="133">
                <a:moveTo>
                  <a:pt x="222" y="44"/>
                </a:moveTo>
                <a:lnTo>
                  <a:pt x="222" y="0"/>
                </a:lnTo>
                <a:lnTo>
                  <a:pt x="0" y="0"/>
                </a:lnTo>
                <a:lnTo>
                  <a:pt x="0" y="133"/>
                </a:lnTo>
                <a:lnTo>
                  <a:pt x="222" y="133"/>
                </a:lnTo>
                <a:lnTo>
                  <a:pt x="222" y="104"/>
                </a:lnTo>
                <a:lnTo>
                  <a:pt x="237" y="104"/>
                </a:lnTo>
                <a:lnTo>
                  <a:pt x="237" y="44"/>
                </a:lnTo>
                <a:lnTo>
                  <a:pt x="222" y="44"/>
                </a:lnTo>
                <a:close/>
                <a:moveTo>
                  <a:pt x="192" y="104"/>
                </a:moveTo>
                <a:lnTo>
                  <a:pt x="29" y="104"/>
                </a:lnTo>
                <a:lnTo>
                  <a:pt x="29" y="30"/>
                </a:lnTo>
                <a:lnTo>
                  <a:pt x="192" y="30"/>
                </a:lnTo>
                <a:lnTo>
                  <a:pt x="192" y="10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5" name="Rectangle 49"/>
          <p:cNvSpPr>
            <a:spLocks noChangeArrowheads="1"/>
          </p:cNvSpPr>
          <p:nvPr/>
        </p:nvSpPr>
        <p:spPr bwMode="auto">
          <a:xfrm>
            <a:off x="4098925" y="1590675"/>
            <a:ext cx="211138" cy="7143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6" name="Freeform 50"/>
          <p:cNvSpPr>
            <a:spLocks noEditPoints="1"/>
          </p:cNvSpPr>
          <p:nvPr/>
        </p:nvSpPr>
        <p:spPr bwMode="auto">
          <a:xfrm>
            <a:off x="4781550" y="1520825"/>
            <a:ext cx="376238" cy="211138"/>
          </a:xfrm>
          <a:custGeom>
            <a:avLst/>
            <a:gdLst>
              <a:gd name="T0" fmla="*/ 222 w 237"/>
              <a:gd name="T1" fmla="*/ 44 h 133"/>
              <a:gd name="T2" fmla="*/ 222 w 237"/>
              <a:gd name="T3" fmla="*/ 0 h 133"/>
              <a:gd name="T4" fmla="*/ 0 w 237"/>
              <a:gd name="T5" fmla="*/ 0 h 133"/>
              <a:gd name="T6" fmla="*/ 0 w 237"/>
              <a:gd name="T7" fmla="*/ 133 h 133"/>
              <a:gd name="T8" fmla="*/ 222 w 237"/>
              <a:gd name="T9" fmla="*/ 133 h 133"/>
              <a:gd name="T10" fmla="*/ 222 w 237"/>
              <a:gd name="T11" fmla="*/ 104 h 133"/>
              <a:gd name="T12" fmla="*/ 237 w 237"/>
              <a:gd name="T13" fmla="*/ 104 h 133"/>
              <a:gd name="T14" fmla="*/ 237 w 237"/>
              <a:gd name="T15" fmla="*/ 44 h 133"/>
              <a:gd name="T16" fmla="*/ 222 w 237"/>
              <a:gd name="T17" fmla="*/ 44 h 133"/>
              <a:gd name="T18" fmla="*/ 193 w 237"/>
              <a:gd name="T19" fmla="*/ 104 h 133"/>
              <a:gd name="T20" fmla="*/ 30 w 237"/>
              <a:gd name="T21" fmla="*/ 104 h 133"/>
              <a:gd name="T22" fmla="*/ 30 w 237"/>
              <a:gd name="T23" fmla="*/ 30 h 133"/>
              <a:gd name="T24" fmla="*/ 193 w 237"/>
              <a:gd name="T25" fmla="*/ 30 h 133"/>
              <a:gd name="T26" fmla="*/ 193 w 237"/>
              <a:gd name="T27" fmla="*/ 104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37" h="133">
                <a:moveTo>
                  <a:pt x="222" y="44"/>
                </a:moveTo>
                <a:lnTo>
                  <a:pt x="222" y="0"/>
                </a:lnTo>
                <a:lnTo>
                  <a:pt x="0" y="0"/>
                </a:lnTo>
                <a:lnTo>
                  <a:pt x="0" y="133"/>
                </a:lnTo>
                <a:lnTo>
                  <a:pt x="222" y="133"/>
                </a:lnTo>
                <a:lnTo>
                  <a:pt x="222" y="104"/>
                </a:lnTo>
                <a:lnTo>
                  <a:pt x="237" y="104"/>
                </a:lnTo>
                <a:lnTo>
                  <a:pt x="237" y="44"/>
                </a:lnTo>
                <a:lnTo>
                  <a:pt x="222" y="44"/>
                </a:lnTo>
                <a:close/>
                <a:moveTo>
                  <a:pt x="193" y="104"/>
                </a:moveTo>
                <a:lnTo>
                  <a:pt x="30" y="104"/>
                </a:lnTo>
                <a:lnTo>
                  <a:pt x="30" y="30"/>
                </a:lnTo>
                <a:lnTo>
                  <a:pt x="193" y="30"/>
                </a:lnTo>
                <a:lnTo>
                  <a:pt x="193" y="10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7" name="Freeform 51"/>
          <p:cNvSpPr>
            <a:spLocks/>
          </p:cNvSpPr>
          <p:nvPr/>
        </p:nvSpPr>
        <p:spPr bwMode="auto">
          <a:xfrm>
            <a:off x="4851400" y="1590675"/>
            <a:ext cx="212725" cy="71438"/>
          </a:xfrm>
          <a:custGeom>
            <a:avLst/>
            <a:gdLst>
              <a:gd name="T0" fmla="*/ 75 w 134"/>
              <a:gd name="T1" fmla="*/ 45 h 45"/>
              <a:gd name="T2" fmla="*/ 134 w 134"/>
              <a:gd name="T3" fmla="*/ 0 h 45"/>
              <a:gd name="T4" fmla="*/ 75 w 134"/>
              <a:gd name="T5" fmla="*/ 15 h 45"/>
              <a:gd name="T6" fmla="*/ 60 w 134"/>
              <a:gd name="T7" fmla="*/ 0 h 45"/>
              <a:gd name="T8" fmla="*/ 0 w 134"/>
              <a:gd name="T9" fmla="*/ 45 h 45"/>
              <a:gd name="T10" fmla="*/ 60 w 134"/>
              <a:gd name="T11" fmla="*/ 30 h 45"/>
              <a:gd name="T12" fmla="*/ 75 w 134"/>
              <a:gd name="T13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4" h="45">
                <a:moveTo>
                  <a:pt x="75" y="45"/>
                </a:moveTo>
                <a:lnTo>
                  <a:pt x="134" y="0"/>
                </a:lnTo>
                <a:lnTo>
                  <a:pt x="75" y="15"/>
                </a:lnTo>
                <a:lnTo>
                  <a:pt x="60" y="0"/>
                </a:lnTo>
                <a:lnTo>
                  <a:pt x="0" y="45"/>
                </a:lnTo>
                <a:lnTo>
                  <a:pt x="60" y="30"/>
                </a:lnTo>
                <a:lnTo>
                  <a:pt x="75" y="45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8" name="Freeform 52"/>
          <p:cNvSpPr>
            <a:spLocks noEditPoints="1"/>
          </p:cNvSpPr>
          <p:nvPr/>
        </p:nvSpPr>
        <p:spPr bwMode="auto">
          <a:xfrm>
            <a:off x="4029075" y="2108200"/>
            <a:ext cx="376238" cy="328613"/>
          </a:xfrm>
          <a:custGeom>
            <a:avLst/>
            <a:gdLst>
              <a:gd name="T0" fmla="*/ 59 w 64"/>
              <a:gd name="T1" fmla="*/ 38 h 56"/>
              <a:gd name="T2" fmla="*/ 36 w 64"/>
              <a:gd name="T3" fmla="*/ 26 h 56"/>
              <a:gd name="T4" fmla="*/ 38 w 64"/>
              <a:gd name="T5" fmla="*/ 22 h 56"/>
              <a:gd name="T6" fmla="*/ 44 w 64"/>
              <a:gd name="T7" fmla="*/ 12 h 56"/>
              <a:gd name="T8" fmla="*/ 32 w 64"/>
              <a:gd name="T9" fmla="*/ 0 h 56"/>
              <a:gd name="T10" fmla="*/ 20 w 64"/>
              <a:gd name="T11" fmla="*/ 12 h 56"/>
              <a:gd name="T12" fmla="*/ 24 w 64"/>
              <a:gd name="T13" fmla="*/ 16 h 56"/>
              <a:gd name="T14" fmla="*/ 28 w 64"/>
              <a:gd name="T15" fmla="*/ 12 h 56"/>
              <a:gd name="T16" fmla="*/ 32 w 64"/>
              <a:gd name="T17" fmla="*/ 8 h 56"/>
              <a:gd name="T18" fmla="*/ 36 w 64"/>
              <a:gd name="T19" fmla="*/ 12 h 56"/>
              <a:gd name="T20" fmla="*/ 34 w 64"/>
              <a:gd name="T21" fmla="*/ 15 h 56"/>
              <a:gd name="T22" fmla="*/ 28 w 64"/>
              <a:gd name="T23" fmla="*/ 26 h 56"/>
              <a:gd name="T24" fmla="*/ 5 w 64"/>
              <a:gd name="T25" fmla="*/ 38 h 56"/>
              <a:gd name="T26" fmla="*/ 0 w 64"/>
              <a:gd name="T27" fmla="*/ 48 h 56"/>
              <a:gd name="T28" fmla="*/ 8 w 64"/>
              <a:gd name="T29" fmla="*/ 56 h 56"/>
              <a:gd name="T30" fmla="*/ 56 w 64"/>
              <a:gd name="T31" fmla="*/ 56 h 56"/>
              <a:gd name="T32" fmla="*/ 64 w 64"/>
              <a:gd name="T33" fmla="*/ 48 h 56"/>
              <a:gd name="T34" fmla="*/ 59 w 64"/>
              <a:gd name="T35" fmla="*/ 38 h 56"/>
              <a:gd name="T36" fmla="*/ 8 w 64"/>
              <a:gd name="T37" fmla="*/ 48 h 56"/>
              <a:gd name="T38" fmla="*/ 9 w 64"/>
              <a:gd name="T39" fmla="*/ 45 h 56"/>
              <a:gd name="T40" fmla="*/ 32 w 64"/>
              <a:gd name="T41" fmla="*/ 33 h 56"/>
              <a:gd name="T42" fmla="*/ 54 w 64"/>
              <a:gd name="T43" fmla="*/ 45 h 56"/>
              <a:gd name="T44" fmla="*/ 56 w 64"/>
              <a:gd name="T45" fmla="*/ 48 h 56"/>
              <a:gd name="T46" fmla="*/ 8 w 64"/>
              <a:gd name="T47" fmla="*/ 48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64" h="56">
                <a:moveTo>
                  <a:pt x="59" y="38"/>
                </a:moveTo>
                <a:cubicBezTo>
                  <a:pt x="36" y="26"/>
                  <a:pt x="36" y="26"/>
                  <a:pt x="36" y="26"/>
                </a:cubicBezTo>
                <a:cubicBezTo>
                  <a:pt x="36" y="24"/>
                  <a:pt x="37" y="23"/>
                  <a:pt x="38" y="22"/>
                </a:cubicBezTo>
                <a:cubicBezTo>
                  <a:pt x="42" y="20"/>
                  <a:pt x="44" y="16"/>
                  <a:pt x="44" y="12"/>
                </a:cubicBezTo>
                <a:cubicBezTo>
                  <a:pt x="44" y="5"/>
                  <a:pt x="39" y="0"/>
                  <a:pt x="32" y="0"/>
                </a:cubicBezTo>
                <a:cubicBezTo>
                  <a:pt x="25" y="0"/>
                  <a:pt x="20" y="5"/>
                  <a:pt x="20" y="12"/>
                </a:cubicBezTo>
                <a:cubicBezTo>
                  <a:pt x="20" y="14"/>
                  <a:pt x="22" y="16"/>
                  <a:pt x="24" y="16"/>
                </a:cubicBezTo>
                <a:cubicBezTo>
                  <a:pt x="26" y="16"/>
                  <a:pt x="28" y="14"/>
                  <a:pt x="28" y="12"/>
                </a:cubicBezTo>
                <a:cubicBezTo>
                  <a:pt x="28" y="10"/>
                  <a:pt x="30" y="8"/>
                  <a:pt x="32" y="8"/>
                </a:cubicBezTo>
                <a:cubicBezTo>
                  <a:pt x="34" y="8"/>
                  <a:pt x="36" y="10"/>
                  <a:pt x="36" y="12"/>
                </a:cubicBezTo>
                <a:cubicBezTo>
                  <a:pt x="36" y="13"/>
                  <a:pt x="35" y="15"/>
                  <a:pt x="34" y="15"/>
                </a:cubicBezTo>
                <a:cubicBezTo>
                  <a:pt x="30" y="18"/>
                  <a:pt x="28" y="21"/>
                  <a:pt x="28" y="26"/>
                </a:cubicBezTo>
                <a:cubicBezTo>
                  <a:pt x="5" y="38"/>
                  <a:pt x="5" y="38"/>
                  <a:pt x="5" y="38"/>
                </a:cubicBezTo>
                <a:cubicBezTo>
                  <a:pt x="2" y="40"/>
                  <a:pt x="0" y="44"/>
                  <a:pt x="0" y="48"/>
                </a:cubicBezTo>
                <a:cubicBezTo>
                  <a:pt x="0" y="52"/>
                  <a:pt x="4" y="56"/>
                  <a:pt x="8" y="56"/>
                </a:cubicBezTo>
                <a:cubicBezTo>
                  <a:pt x="56" y="56"/>
                  <a:pt x="56" y="56"/>
                  <a:pt x="56" y="56"/>
                </a:cubicBezTo>
                <a:cubicBezTo>
                  <a:pt x="60" y="56"/>
                  <a:pt x="64" y="52"/>
                  <a:pt x="64" y="48"/>
                </a:cubicBezTo>
                <a:cubicBezTo>
                  <a:pt x="64" y="44"/>
                  <a:pt x="62" y="40"/>
                  <a:pt x="59" y="38"/>
                </a:cubicBezTo>
                <a:close/>
                <a:moveTo>
                  <a:pt x="8" y="48"/>
                </a:moveTo>
                <a:cubicBezTo>
                  <a:pt x="8" y="47"/>
                  <a:pt x="9" y="46"/>
                  <a:pt x="9" y="45"/>
                </a:cubicBezTo>
                <a:cubicBezTo>
                  <a:pt x="32" y="33"/>
                  <a:pt x="32" y="33"/>
                  <a:pt x="32" y="33"/>
                </a:cubicBezTo>
                <a:cubicBezTo>
                  <a:pt x="54" y="45"/>
                  <a:pt x="54" y="45"/>
                  <a:pt x="54" y="45"/>
                </a:cubicBezTo>
                <a:cubicBezTo>
                  <a:pt x="55" y="46"/>
                  <a:pt x="56" y="47"/>
                  <a:pt x="56" y="48"/>
                </a:cubicBezTo>
                <a:lnTo>
                  <a:pt x="8" y="4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9" name="Freeform 53"/>
          <p:cNvSpPr>
            <a:spLocks noEditPoints="1"/>
          </p:cNvSpPr>
          <p:nvPr/>
        </p:nvSpPr>
        <p:spPr bwMode="auto">
          <a:xfrm>
            <a:off x="4781550" y="2132013"/>
            <a:ext cx="376238" cy="328613"/>
          </a:xfrm>
          <a:custGeom>
            <a:avLst/>
            <a:gdLst>
              <a:gd name="T0" fmla="*/ 48 w 64"/>
              <a:gd name="T1" fmla="*/ 38 h 56"/>
              <a:gd name="T2" fmla="*/ 51 w 64"/>
              <a:gd name="T3" fmla="*/ 6 h 56"/>
              <a:gd name="T4" fmla="*/ 50 w 64"/>
              <a:gd name="T5" fmla="*/ 3 h 56"/>
              <a:gd name="T6" fmla="*/ 32 w 64"/>
              <a:gd name="T7" fmla="*/ 0 h 56"/>
              <a:gd name="T8" fmla="*/ 14 w 64"/>
              <a:gd name="T9" fmla="*/ 3 h 56"/>
              <a:gd name="T10" fmla="*/ 13 w 64"/>
              <a:gd name="T11" fmla="*/ 6 h 56"/>
              <a:gd name="T12" fmla="*/ 16 w 64"/>
              <a:gd name="T13" fmla="*/ 38 h 56"/>
              <a:gd name="T14" fmla="*/ 0 w 64"/>
              <a:gd name="T15" fmla="*/ 40 h 56"/>
              <a:gd name="T16" fmla="*/ 12 w 64"/>
              <a:gd name="T17" fmla="*/ 52 h 56"/>
              <a:gd name="T18" fmla="*/ 32 w 64"/>
              <a:gd name="T19" fmla="*/ 56 h 56"/>
              <a:gd name="T20" fmla="*/ 52 w 64"/>
              <a:gd name="T21" fmla="*/ 52 h 56"/>
              <a:gd name="T22" fmla="*/ 64 w 64"/>
              <a:gd name="T23" fmla="*/ 40 h 56"/>
              <a:gd name="T24" fmla="*/ 48 w 64"/>
              <a:gd name="T25" fmla="*/ 38 h 56"/>
              <a:gd name="T26" fmla="*/ 24 w 64"/>
              <a:gd name="T27" fmla="*/ 7 h 56"/>
              <a:gd name="T28" fmla="*/ 24 w 64"/>
              <a:gd name="T29" fmla="*/ 7 h 56"/>
              <a:gd name="T30" fmla="*/ 27 w 64"/>
              <a:gd name="T31" fmla="*/ 32 h 56"/>
              <a:gd name="T32" fmla="*/ 27 w 64"/>
              <a:gd name="T33" fmla="*/ 40 h 56"/>
              <a:gd name="T34" fmla="*/ 19 w 64"/>
              <a:gd name="T35" fmla="*/ 39 h 56"/>
              <a:gd name="T36" fmla="*/ 19 w 64"/>
              <a:gd name="T37" fmla="*/ 33 h 56"/>
              <a:gd name="T38" fmla="*/ 16 w 64"/>
              <a:gd name="T39" fmla="*/ 7 h 56"/>
              <a:gd name="T40" fmla="*/ 16 w 64"/>
              <a:gd name="T41" fmla="*/ 6 h 56"/>
              <a:gd name="T42" fmla="*/ 24 w 64"/>
              <a:gd name="T43" fmla="*/ 7 h 56"/>
              <a:gd name="T44" fmla="*/ 61 w 64"/>
              <a:gd name="T45" fmla="*/ 42 h 56"/>
              <a:gd name="T46" fmla="*/ 60 w 64"/>
              <a:gd name="T47" fmla="*/ 42 h 56"/>
              <a:gd name="T48" fmla="*/ 52 w 64"/>
              <a:gd name="T49" fmla="*/ 48 h 56"/>
              <a:gd name="T50" fmla="*/ 32 w 64"/>
              <a:gd name="T51" fmla="*/ 52 h 56"/>
              <a:gd name="T52" fmla="*/ 12 w 64"/>
              <a:gd name="T53" fmla="*/ 48 h 56"/>
              <a:gd name="T54" fmla="*/ 4 w 64"/>
              <a:gd name="T55" fmla="*/ 42 h 56"/>
              <a:gd name="T56" fmla="*/ 3 w 64"/>
              <a:gd name="T57" fmla="*/ 42 h 56"/>
              <a:gd name="T58" fmla="*/ 3 w 64"/>
              <a:gd name="T59" fmla="*/ 42 h 56"/>
              <a:gd name="T60" fmla="*/ 5 w 64"/>
              <a:gd name="T61" fmla="*/ 40 h 56"/>
              <a:gd name="T62" fmla="*/ 7 w 64"/>
              <a:gd name="T63" fmla="*/ 40 h 56"/>
              <a:gd name="T64" fmla="*/ 12 w 64"/>
              <a:gd name="T65" fmla="*/ 43 h 56"/>
              <a:gd name="T66" fmla="*/ 32 w 64"/>
              <a:gd name="T67" fmla="*/ 47 h 56"/>
              <a:gd name="T68" fmla="*/ 52 w 64"/>
              <a:gd name="T69" fmla="*/ 43 h 56"/>
              <a:gd name="T70" fmla="*/ 57 w 64"/>
              <a:gd name="T71" fmla="*/ 40 h 56"/>
              <a:gd name="T72" fmla="*/ 59 w 64"/>
              <a:gd name="T73" fmla="*/ 40 h 56"/>
              <a:gd name="T74" fmla="*/ 61 w 64"/>
              <a:gd name="T75" fmla="*/ 42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4" h="56">
                <a:moveTo>
                  <a:pt x="48" y="38"/>
                </a:moveTo>
                <a:cubicBezTo>
                  <a:pt x="48" y="26"/>
                  <a:pt x="48" y="16"/>
                  <a:pt x="51" y="6"/>
                </a:cubicBezTo>
                <a:cubicBezTo>
                  <a:pt x="52" y="5"/>
                  <a:pt x="51" y="4"/>
                  <a:pt x="50" y="3"/>
                </a:cubicBezTo>
                <a:cubicBezTo>
                  <a:pt x="47" y="2"/>
                  <a:pt x="41" y="0"/>
                  <a:pt x="32" y="0"/>
                </a:cubicBezTo>
                <a:cubicBezTo>
                  <a:pt x="23" y="0"/>
                  <a:pt x="17" y="2"/>
                  <a:pt x="14" y="3"/>
                </a:cubicBezTo>
                <a:cubicBezTo>
                  <a:pt x="13" y="4"/>
                  <a:pt x="12" y="5"/>
                  <a:pt x="13" y="6"/>
                </a:cubicBezTo>
                <a:cubicBezTo>
                  <a:pt x="16" y="16"/>
                  <a:pt x="16" y="26"/>
                  <a:pt x="16" y="38"/>
                </a:cubicBezTo>
                <a:cubicBezTo>
                  <a:pt x="6" y="36"/>
                  <a:pt x="0" y="35"/>
                  <a:pt x="0" y="40"/>
                </a:cubicBezTo>
                <a:cubicBezTo>
                  <a:pt x="0" y="43"/>
                  <a:pt x="4" y="48"/>
                  <a:pt x="12" y="52"/>
                </a:cubicBezTo>
                <a:cubicBezTo>
                  <a:pt x="17" y="54"/>
                  <a:pt x="24" y="56"/>
                  <a:pt x="32" y="56"/>
                </a:cubicBezTo>
                <a:cubicBezTo>
                  <a:pt x="40" y="56"/>
                  <a:pt x="47" y="54"/>
                  <a:pt x="52" y="52"/>
                </a:cubicBezTo>
                <a:cubicBezTo>
                  <a:pt x="60" y="48"/>
                  <a:pt x="64" y="43"/>
                  <a:pt x="64" y="40"/>
                </a:cubicBezTo>
                <a:cubicBezTo>
                  <a:pt x="64" y="35"/>
                  <a:pt x="58" y="36"/>
                  <a:pt x="48" y="38"/>
                </a:cubicBezTo>
                <a:close/>
                <a:moveTo>
                  <a:pt x="24" y="7"/>
                </a:moveTo>
                <a:cubicBezTo>
                  <a:pt x="24" y="7"/>
                  <a:pt x="24" y="7"/>
                  <a:pt x="24" y="7"/>
                </a:cubicBezTo>
                <a:cubicBezTo>
                  <a:pt x="26" y="15"/>
                  <a:pt x="27" y="23"/>
                  <a:pt x="27" y="32"/>
                </a:cubicBezTo>
                <a:cubicBezTo>
                  <a:pt x="27" y="35"/>
                  <a:pt x="27" y="37"/>
                  <a:pt x="27" y="40"/>
                </a:cubicBezTo>
                <a:cubicBezTo>
                  <a:pt x="26" y="39"/>
                  <a:pt x="20" y="39"/>
                  <a:pt x="19" y="39"/>
                </a:cubicBezTo>
                <a:cubicBezTo>
                  <a:pt x="19" y="37"/>
                  <a:pt x="19" y="35"/>
                  <a:pt x="19" y="33"/>
                </a:cubicBezTo>
                <a:cubicBezTo>
                  <a:pt x="19" y="24"/>
                  <a:pt x="18" y="15"/>
                  <a:pt x="16" y="7"/>
                </a:cubicBezTo>
                <a:cubicBezTo>
                  <a:pt x="16" y="6"/>
                  <a:pt x="16" y="6"/>
                  <a:pt x="16" y="6"/>
                </a:cubicBezTo>
                <a:cubicBezTo>
                  <a:pt x="17" y="7"/>
                  <a:pt x="22" y="7"/>
                  <a:pt x="24" y="7"/>
                </a:cubicBezTo>
                <a:close/>
                <a:moveTo>
                  <a:pt x="61" y="42"/>
                </a:moveTo>
                <a:cubicBezTo>
                  <a:pt x="60" y="42"/>
                  <a:pt x="60" y="42"/>
                  <a:pt x="60" y="42"/>
                </a:cubicBezTo>
                <a:cubicBezTo>
                  <a:pt x="58" y="45"/>
                  <a:pt x="55" y="46"/>
                  <a:pt x="52" y="48"/>
                </a:cubicBezTo>
                <a:cubicBezTo>
                  <a:pt x="47" y="51"/>
                  <a:pt x="40" y="52"/>
                  <a:pt x="32" y="52"/>
                </a:cubicBezTo>
                <a:cubicBezTo>
                  <a:pt x="25" y="52"/>
                  <a:pt x="17" y="51"/>
                  <a:pt x="12" y="48"/>
                </a:cubicBezTo>
                <a:cubicBezTo>
                  <a:pt x="9" y="46"/>
                  <a:pt x="6" y="45"/>
                  <a:pt x="4" y="42"/>
                </a:cubicBezTo>
                <a:cubicBezTo>
                  <a:pt x="3" y="42"/>
                  <a:pt x="3" y="42"/>
                  <a:pt x="3" y="42"/>
                </a:cubicBezTo>
                <a:cubicBezTo>
                  <a:pt x="3" y="42"/>
                  <a:pt x="3" y="42"/>
                  <a:pt x="3" y="42"/>
                </a:cubicBezTo>
                <a:cubicBezTo>
                  <a:pt x="3" y="41"/>
                  <a:pt x="4" y="40"/>
                  <a:pt x="5" y="40"/>
                </a:cubicBezTo>
                <a:cubicBezTo>
                  <a:pt x="6" y="39"/>
                  <a:pt x="7" y="39"/>
                  <a:pt x="7" y="40"/>
                </a:cubicBezTo>
                <a:cubicBezTo>
                  <a:pt x="9" y="41"/>
                  <a:pt x="10" y="42"/>
                  <a:pt x="12" y="43"/>
                </a:cubicBezTo>
                <a:cubicBezTo>
                  <a:pt x="17" y="45"/>
                  <a:pt x="25" y="47"/>
                  <a:pt x="32" y="47"/>
                </a:cubicBezTo>
                <a:cubicBezTo>
                  <a:pt x="39" y="47"/>
                  <a:pt x="47" y="45"/>
                  <a:pt x="52" y="43"/>
                </a:cubicBezTo>
                <a:cubicBezTo>
                  <a:pt x="54" y="42"/>
                  <a:pt x="55" y="41"/>
                  <a:pt x="57" y="40"/>
                </a:cubicBezTo>
                <a:cubicBezTo>
                  <a:pt x="58" y="39"/>
                  <a:pt x="59" y="39"/>
                  <a:pt x="59" y="40"/>
                </a:cubicBezTo>
                <a:cubicBezTo>
                  <a:pt x="60" y="40"/>
                  <a:pt x="61" y="41"/>
                  <a:pt x="61" y="4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5" name="Group 24"/>
          <p:cNvGrpSpPr/>
          <p:nvPr/>
        </p:nvGrpSpPr>
        <p:grpSpPr>
          <a:xfrm>
            <a:off x="2522538" y="2108200"/>
            <a:ext cx="376238" cy="376238"/>
            <a:chOff x="2522538" y="2108200"/>
            <a:chExt cx="376238" cy="376238"/>
          </a:xfrm>
        </p:grpSpPr>
        <p:sp>
          <p:nvSpPr>
            <p:cNvPr id="210" name="Freeform 54"/>
            <p:cNvSpPr>
              <a:spLocks/>
            </p:cNvSpPr>
            <p:nvPr/>
          </p:nvSpPr>
          <p:spPr bwMode="auto">
            <a:xfrm>
              <a:off x="2522538" y="2319338"/>
              <a:ext cx="163513" cy="71438"/>
            </a:xfrm>
            <a:custGeom>
              <a:avLst/>
              <a:gdLst>
                <a:gd name="T0" fmla="*/ 3 w 28"/>
                <a:gd name="T1" fmla="*/ 10 h 12"/>
                <a:gd name="T2" fmla="*/ 10 w 28"/>
                <a:gd name="T3" fmla="*/ 12 h 12"/>
                <a:gd name="T4" fmla="*/ 28 w 28"/>
                <a:gd name="T5" fmla="*/ 8 h 12"/>
                <a:gd name="T6" fmla="*/ 5 w 28"/>
                <a:gd name="T7" fmla="*/ 1 h 12"/>
                <a:gd name="T8" fmla="*/ 2 w 28"/>
                <a:gd name="T9" fmla="*/ 1 h 12"/>
                <a:gd name="T10" fmla="*/ 0 w 28"/>
                <a:gd name="T11" fmla="*/ 5 h 12"/>
                <a:gd name="T12" fmla="*/ 0 w 28"/>
                <a:gd name="T13" fmla="*/ 6 h 12"/>
                <a:gd name="T14" fmla="*/ 3 w 28"/>
                <a:gd name="T15" fmla="*/ 1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12">
                  <a:moveTo>
                    <a:pt x="3" y="10"/>
                  </a:moveTo>
                  <a:cubicBezTo>
                    <a:pt x="10" y="12"/>
                    <a:pt x="10" y="12"/>
                    <a:pt x="10" y="12"/>
                  </a:cubicBezTo>
                  <a:cubicBezTo>
                    <a:pt x="28" y="8"/>
                    <a:pt x="28" y="8"/>
                    <a:pt x="28" y="8"/>
                  </a:cubicBezTo>
                  <a:cubicBezTo>
                    <a:pt x="5" y="1"/>
                    <a:pt x="5" y="1"/>
                    <a:pt x="5" y="1"/>
                  </a:cubicBezTo>
                  <a:cubicBezTo>
                    <a:pt x="4" y="0"/>
                    <a:pt x="3" y="1"/>
                    <a:pt x="2" y="1"/>
                  </a:cubicBezTo>
                  <a:cubicBezTo>
                    <a:pt x="1" y="2"/>
                    <a:pt x="0" y="3"/>
                    <a:pt x="0" y="5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8"/>
                    <a:pt x="1" y="9"/>
                    <a:pt x="3" y="10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1" name="Freeform 55"/>
            <p:cNvSpPr>
              <a:spLocks/>
            </p:cNvSpPr>
            <p:nvPr/>
          </p:nvSpPr>
          <p:spPr bwMode="auto">
            <a:xfrm>
              <a:off x="2774950" y="2425700"/>
              <a:ext cx="123825" cy="58738"/>
            </a:xfrm>
            <a:custGeom>
              <a:avLst/>
              <a:gdLst>
                <a:gd name="T0" fmla="*/ 18 w 21"/>
                <a:gd name="T1" fmla="*/ 0 h 10"/>
                <a:gd name="T2" fmla="*/ 18 w 21"/>
                <a:gd name="T3" fmla="*/ 0 h 10"/>
                <a:gd name="T4" fmla="*/ 0 w 21"/>
                <a:gd name="T5" fmla="*/ 5 h 10"/>
                <a:gd name="T6" fmla="*/ 16 w 21"/>
                <a:gd name="T7" fmla="*/ 10 h 10"/>
                <a:gd name="T8" fmla="*/ 19 w 21"/>
                <a:gd name="T9" fmla="*/ 9 h 10"/>
                <a:gd name="T10" fmla="*/ 21 w 21"/>
                <a:gd name="T11" fmla="*/ 6 h 10"/>
                <a:gd name="T12" fmla="*/ 21 w 21"/>
                <a:gd name="T13" fmla="*/ 4 h 10"/>
                <a:gd name="T14" fmla="*/ 18 w 21"/>
                <a:gd name="T15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" h="10">
                  <a:moveTo>
                    <a:pt x="18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7" y="10"/>
                    <a:pt x="18" y="10"/>
                    <a:pt x="19" y="9"/>
                  </a:cubicBezTo>
                  <a:cubicBezTo>
                    <a:pt x="20" y="8"/>
                    <a:pt x="21" y="7"/>
                    <a:pt x="21" y="6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2"/>
                    <a:pt x="20" y="1"/>
                    <a:pt x="18" y="0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2" name="Freeform 56"/>
            <p:cNvSpPr>
              <a:spLocks/>
            </p:cNvSpPr>
            <p:nvPr/>
          </p:nvSpPr>
          <p:spPr bwMode="auto">
            <a:xfrm>
              <a:off x="2522538" y="2343150"/>
              <a:ext cx="376238" cy="141288"/>
            </a:xfrm>
            <a:custGeom>
              <a:avLst/>
              <a:gdLst>
                <a:gd name="T0" fmla="*/ 62 w 64"/>
                <a:gd name="T1" fmla="*/ 1 h 24"/>
                <a:gd name="T2" fmla="*/ 60 w 64"/>
                <a:gd name="T3" fmla="*/ 0 h 24"/>
                <a:gd name="T4" fmla="*/ 59 w 64"/>
                <a:gd name="T5" fmla="*/ 0 h 24"/>
                <a:gd name="T6" fmla="*/ 3 w 64"/>
                <a:gd name="T7" fmla="*/ 14 h 24"/>
                <a:gd name="T8" fmla="*/ 0 w 64"/>
                <a:gd name="T9" fmla="*/ 18 h 24"/>
                <a:gd name="T10" fmla="*/ 0 w 64"/>
                <a:gd name="T11" fmla="*/ 20 h 24"/>
                <a:gd name="T12" fmla="*/ 2 w 64"/>
                <a:gd name="T13" fmla="*/ 23 h 24"/>
                <a:gd name="T14" fmla="*/ 4 w 64"/>
                <a:gd name="T15" fmla="*/ 24 h 24"/>
                <a:gd name="T16" fmla="*/ 5 w 64"/>
                <a:gd name="T17" fmla="*/ 24 h 24"/>
                <a:gd name="T18" fmla="*/ 61 w 64"/>
                <a:gd name="T19" fmla="*/ 10 h 24"/>
                <a:gd name="T20" fmla="*/ 64 w 64"/>
                <a:gd name="T21" fmla="*/ 6 h 24"/>
                <a:gd name="T22" fmla="*/ 64 w 64"/>
                <a:gd name="T23" fmla="*/ 4 h 24"/>
                <a:gd name="T24" fmla="*/ 62 w 64"/>
                <a:gd name="T25" fmla="*/ 1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" h="24">
                  <a:moveTo>
                    <a:pt x="62" y="1"/>
                  </a:moveTo>
                  <a:cubicBezTo>
                    <a:pt x="62" y="1"/>
                    <a:pt x="61" y="0"/>
                    <a:pt x="60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1" y="15"/>
                    <a:pt x="0" y="16"/>
                    <a:pt x="0" y="18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1"/>
                    <a:pt x="1" y="22"/>
                    <a:pt x="2" y="23"/>
                  </a:cubicBezTo>
                  <a:cubicBezTo>
                    <a:pt x="2" y="24"/>
                    <a:pt x="3" y="24"/>
                    <a:pt x="4" y="24"/>
                  </a:cubicBezTo>
                  <a:cubicBezTo>
                    <a:pt x="5" y="24"/>
                    <a:pt x="5" y="24"/>
                    <a:pt x="5" y="24"/>
                  </a:cubicBezTo>
                  <a:cubicBezTo>
                    <a:pt x="61" y="10"/>
                    <a:pt x="61" y="10"/>
                    <a:pt x="61" y="10"/>
                  </a:cubicBezTo>
                  <a:cubicBezTo>
                    <a:pt x="63" y="9"/>
                    <a:pt x="64" y="8"/>
                    <a:pt x="64" y="6"/>
                  </a:cubicBezTo>
                  <a:cubicBezTo>
                    <a:pt x="64" y="4"/>
                    <a:pt x="64" y="4"/>
                    <a:pt x="64" y="4"/>
                  </a:cubicBezTo>
                  <a:cubicBezTo>
                    <a:pt x="64" y="3"/>
                    <a:pt x="63" y="2"/>
                    <a:pt x="62" y="1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3" name="Freeform 57"/>
            <p:cNvSpPr>
              <a:spLocks noEditPoints="1"/>
            </p:cNvSpPr>
            <p:nvPr/>
          </p:nvSpPr>
          <p:spPr bwMode="auto">
            <a:xfrm>
              <a:off x="2605088" y="2108200"/>
              <a:ext cx="217488" cy="258763"/>
            </a:xfrm>
            <a:custGeom>
              <a:avLst/>
              <a:gdLst>
                <a:gd name="T0" fmla="*/ 8 w 37"/>
                <a:gd name="T1" fmla="*/ 32 h 44"/>
                <a:gd name="T2" fmla="*/ 31 w 37"/>
                <a:gd name="T3" fmla="*/ 35 h 44"/>
                <a:gd name="T4" fmla="*/ 20 w 37"/>
                <a:gd name="T5" fmla="*/ 0 h 44"/>
                <a:gd name="T6" fmla="*/ 8 w 37"/>
                <a:gd name="T7" fmla="*/ 32 h 44"/>
                <a:gd name="T8" fmla="*/ 15 w 37"/>
                <a:gd name="T9" fmla="*/ 28 h 44"/>
                <a:gd name="T10" fmla="*/ 21 w 37"/>
                <a:gd name="T11" fmla="*/ 16 h 44"/>
                <a:gd name="T12" fmla="*/ 20 w 37"/>
                <a:gd name="T13" fmla="*/ 36 h 44"/>
                <a:gd name="T14" fmla="*/ 15 w 37"/>
                <a:gd name="T15" fmla="*/ 2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44">
                  <a:moveTo>
                    <a:pt x="8" y="32"/>
                  </a:moveTo>
                  <a:cubicBezTo>
                    <a:pt x="11" y="40"/>
                    <a:pt x="24" y="44"/>
                    <a:pt x="31" y="35"/>
                  </a:cubicBezTo>
                  <a:cubicBezTo>
                    <a:pt x="37" y="25"/>
                    <a:pt x="31" y="10"/>
                    <a:pt x="20" y="0"/>
                  </a:cubicBezTo>
                  <a:cubicBezTo>
                    <a:pt x="22" y="11"/>
                    <a:pt x="0" y="15"/>
                    <a:pt x="8" y="32"/>
                  </a:cubicBezTo>
                  <a:close/>
                  <a:moveTo>
                    <a:pt x="15" y="28"/>
                  </a:moveTo>
                  <a:cubicBezTo>
                    <a:pt x="17" y="26"/>
                    <a:pt x="21" y="24"/>
                    <a:pt x="21" y="16"/>
                  </a:cubicBezTo>
                  <a:cubicBezTo>
                    <a:pt x="31" y="22"/>
                    <a:pt x="27" y="38"/>
                    <a:pt x="20" y="36"/>
                  </a:cubicBezTo>
                  <a:cubicBezTo>
                    <a:pt x="13" y="35"/>
                    <a:pt x="13" y="30"/>
                    <a:pt x="15" y="28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3275013" y="2108200"/>
            <a:ext cx="376238" cy="376238"/>
            <a:chOff x="3275013" y="2108200"/>
            <a:chExt cx="376238" cy="376238"/>
          </a:xfrm>
        </p:grpSpPr>
        <p:sp>
          <p:nvSpPr>
            <p:cNvPr id="214" name="Freeform 58"/>
            <p:cNvSpPr>
              <a:spLocks/>
            </p:cNvSpPr>
            <p:nvPr/>
          </p:nvSpPr>
          <p:spPr bwMode="auto">
            <a:xfrm>
              <a:off x="3333750" y="2149475"/>
              <a:ext cx="41275" cy="41275"/>
            </a:xfrm>
            <a:custGeom>
              <a:avLst/>
              <a:gdLst>
                <a:gd name="T0" fmla="*/ 6 w 7"/>
                <a:gd name="T1" fmla="*/ 4 h 7"/>
                <a:gd name="T2" fmla="*/ 4 w 7"/>
                <a:gd name="T3" fmla="*/ 1 h 7"/>
                <a:gd name="T4" fmla="*/ 1 w 7"/>
                <a:gd name="T5" fmla="*/ 1 h 7"/>
                <a:gd name="T6" fmla="*/ 1 w 7"/>
                <a:gd name="T7" fmla="*/ 4 h 7"/>
                <a:gd name="T8" fmla="*/ 4 w 7"/>
                <a:gd name="T9" fmla="*/ 7 h 7"/>
                <a:gd name="T10" fmla="*/ 6 w 7"/>
                <a:gd name="T11" fmla="*/ 7 h 7"/>
                <a:gd name="T12" fmla="*/ 6 w 7"/>
                <a:gd name="T13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7">
                  <a:moveTo>
                    <a:pt x="6" y="4"/>
                  </a:moveTo>
                  <a:cubicBezTo>
                    <a:pt x="4" y="1"/>
                    <a:pt x="4" y="1"/>
                    <a:pt x="4" y="1"/>
                  </a:cubicBezTo>
                  <a:cubicBezTo>
                    <a:pt x="3" y="0"/>
                    <a:pt x="2" y="0"/>
                    <a:pt x="1" y="1"/>
                  </a:cubicBezTo>
                  <a:cubicBezTo>
                    <a:pt x="0" y="2"/>
                    <a:pt x="0" y="3"/>
                    <a:pt x="1" y="4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7"/>
                    <a:pt x="6" y="7"/>
                    <a:pt x="6" y="7"/>
                  </a:cubicBezTo>
                  <a:cubicBezTo>
                    <a:pt x="7" y="6"/>
                    <a:pt x="7" y="5"/>
                    <a:pt x="6" y="4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5" name="Freeform 59"/>
            <p:cNvSpPr>
              <a:spLocks/>
            </p:cNvSpPr>
            <p:nvPr/>
          </p:nvSpPr>
          <p:spPr bwMode="auto">
            <a:xfrm>
              <a:off x="3275013" y="2273300"/>
              <a:ext cx="47625" cy="22225"/>
            </a:xfrm>
            <a:custGeom>
              <a:avLst/>
              <a:gdLst>
                <a:gd name="T0" fmla="*/ 6 w 8"/>
                <a:gd name="T1" fmla="*/ 0 h 4"/>
                <a:gd name="T2" fmla="*/ 2 w 8"/>
                <a:gd name="T3" fmla="*/ 0 h 4"/>
                <a:gd name="T4" fmla="*/ 0 w 8"/>
                <a:gd name="T5" fmla="*/ 2 h 4"/>
                <a:gd name="T6" fmla="*/ 2 w 8"/>
                <a:gd name="T7" fmla="*/ 4 h 4"/>
                <a:gd name="T8" fmla="*/ 6 w 8"/>
                <a:gd name="T9" fmla="*/ 4 h 4"/>
                <a:gd name="T10" fmla="*/ 8 w 8"/>
                <a:gd name="T11" fmla="*/ 2 h 4"/>
                <a:gd name="T12" fmla="*/ 6 w 8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">
                  <a:moveTo>
                    <a:pt x="6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7" y="4"/>
                    <a:pt x="8" y="3"/>
                    <a:pt x="8" y="2"/>
                  </a:cubicBezTo>
                  <a:cubicBezTo>
                    <a:pt x="8" y="1"/>
                    <a:pt x="7" y="0"/>
                    <a:pt x="6" y="0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6" name="Freeform 60"/>
            <p:cNvSpPr>
              <a:spLocks/>
            </p:cNvSpPr>
            <p:nvPr/>
          </p:nvSpPr>
          <p:spPr bwMode="auto">
            <a:xfrm>
              <a:off x="3605213" y="2295525"/>
              <a:ext cx="46038" cy="23813"/>
            </a:xfrm>
            <a:custGeom>
              <a:avLst/>
              <a:gdLst>
                <a:gd name="T0" fmla="*/ 6 w 8"/>
                <a:gd name="T1" fmla="*/ 0 h 4"/>
                <a:gd name="T2" fmla="*/ 2 w 8"/>
                <a:gd name="T3" fmla="*/ 0 h 4"/>
                <a:gd name="T4" fmla="*/ 0 w 8"/>
                <a:gd name="T5" fmla="*/ 2 h 4"/>
                <a:gd name="T6" fmla="*/ 2 w 8"/>
                <a:gd name="T7" fmla="*/ 4 h 4"/>
                <a:gd name="T8" fmla="*/ 6 w 8"/>
                <a:gd name="T9" fmla="*/ 4 h 4"/>
                <a:gd name="T10" fmla="*/ 8 w 8"/>
                <a:gd name="T11" fmla="*/ 2 h 4"/>
                <a:gd name="T12" fmla="*/ 6 w 8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">
                  <a:moveTo>
                    <a:pt x="6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2" y="4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7" y="4"/>
                    <a:pt x="8" y="3"/>
                    <a:pt x="8" y="2"/>
                  </a:cubicBezTo>
                  <a:cubicBezTo>
                    <a:pt x="8" y="1"/>
                    <a:pt x="7" y="0"/>
                    <a:pt x="6" y="0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7" name="Freeform 61"/>
            <p:cNvSpPr>
              <a:spLocks/>
            </p:cNvSpPr>
            <p:nvPr/>
          </p:nvSpPr>
          <p:spPr bwMode="auto">
            <a:xfrm>
              <a:off x="3568700" y="2166938"/>
              <a:ext cx="41275" cy="41275"/>
            </a:xfrm>
            <a:custGeom>
              <a:avLst/>
              <a:gdLst>
                <a:gd name="T0" fmla="*/ 6 w 7"/>
                <a:gd name="T1" fmla="*/ 1 h 7"/>
                <a:gd name="T2" fmla="*/ 3 w 7"/>
                <a:gd name="T3" fmla="*/ 1 h 7"/>
                <a:gd name="T4" fmla="*/ 0 w 7"/>
                <a:gd name="T5" fmla="*/ 4 h 7"/>
                <a:gd name="T6" fmla="*/ 0 w 7"/>
                <a:gd name="T7" fmla="*/ 6 h 7"/>
                <a:gd name="T8" fmla="*/ 3 w 7"/>
                <a:gd name="T9" fmla="*/ 6 h 7"/>
                <a:gd name="T10" fmla="*/ 6 w 7"/>
                <a:gd name="T11" fmla="*/ 4 h 7"/>
                <a:gd name="T12" fmla="*/ 6 w 7"/>
                <a:gd name="T1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" h="7">
                  <a:moveTo>
                    <a:pt x="6" y="1"/>
                  </a:moveTo>
                  <a:cubicBezTo>
                    <a:pt x="5" y="0"/>
                    <a:pt x="4" y="0"/>
                    <a:pt x="3" y="1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4"/>
                    <a:pt x="0" y="6"/>
                    <a:pt x="0" y="6"/>
                  </a:cubicBezTo>
                  <a:cubicBezTo>
                    <a:pt x="1" y="7"/>
                    <a:pt x="2" y="7"/>
                    <a:pt x="3" y="6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7" y="3"/>
                    <a:pt x="7" y="2"/>
                    <a:pt x="6" y="1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8" name="Freeform 62"/>
            <p:cNvSpPr>
              <a:spLocks/>
            </p:cNvSpPr>
            <p:nvPr/>
          </p:nvSpPr>
          <p:spPr bwMode="auto">
            <a:xfrm>
              <a:off x="3463925" y="2108200"/>
              <a:ext cx="23813" cy="47625"/>
            </a:xfrm>
            <a:custGeom>
              <a:avLst/>
              <a:gdLst>
                <a:gd name="T0" fmla="*/ 2 w 4"/>
                <a:gd name="T1" fmla="*/ 8 h 8"/>
                <a:gd name="T2" fmla="*/ 3 w 4"/>
                <a:gd name="T3" fmla="*/ 7 h 8"/>
                <a:gd name="T4" fmla="*/ 4 w 4"/>
                <a:gd name="T5" fmla="*/ 6 h 8"/>
                <a:gd name="T6" fmla="*/ 4 w 4"/>
                <a:gd name="T7" fmla="*/ 2 h 8"/>
                <a:gd name="T8" fmla="*/ 2 w 4"/>
                <a:gd name="T9" fmla="*/ 0 h 8"/>
                <a:gd name="T10" fmla="*/ 0 w 4"/>
                <a:gd name="T11" fmla="*/ 1 h 8"/>
                <a:gd name="T12" fmla="*/ 0 w 4"/>
                <a:gd name="T13" fmla="*/ 2 h 8"/>
                <a:gd name="T14" fmla="*/ 0 w 4"/>
                <a:gd name="T15" fmla="*/ 6 h 8"/>
                <a:gd name="T16" fmla="*/ 2 w 4"/>
                <a:gd name="T1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8">
                  <a:moveTo>
                    <a:pt x="2" y="8"/>
                  </a:moveTo>
                  <a:cubicBezTo>
                    <a:pt x="3" y="8"/>
                    <a:pt x="3" y="8"/>
                    <a:pt x="3" y="7"/>
                  </a:cubicBezTo>
                  <a:cubicBezTo>
                    <a:pt x="4" y="7"/>
                    <a:pt x="4" y="7"/>
                    <a:pt x="4" y="6"/>
                  </a:cubicBezTo>
                  <a:cubicBezTo>
                    <a:pt x="4" y="2"/>
                    <a:pt x="4" y="2"/>
                    <a:pt x="4" y="2"/>
                  </a:cubicBezTo>
                  <a:cubicBezTo>
                    <a:pt x="4" y="1"/>
                    <a:pt x="3" y="0"/>
                    <a:pt x="2" y="0"/>
                  </a:cubicBezTo>
                  <a:cubicBezTo>
                    <a:pt x="1" y="0"/>
                    <a:pt x="0" y="1"/>
                    <a:pt x="0" y="1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7"/>
                    <a:pt x="1" y="8"/>
                    <a:pt x="2" y="8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9" name="Freeform 63"/>
            <p:cNvSpPr>
              <a:spLocks noEditPoints="1"/>
            </p:cNvSpPr>
            <p:nvPr/>
          </p:nvSpPr>
          <p:spPr bwMode="auto">
            <a:xfrm>
              <a:off x="3368675" y="2201863"/>
              <a:ext cx="188913" cy="211138"/>
            </a:xfrm>
            <a:custGeom>
              <a:avLst/>
              <a:gdLst>
                <a:gd name="T0" fmla="*/ 16 w 32"/>
                <a:gd name="T1" fmla="*/ 0 h 36"/>
                <a:gd name="T2" fmla="*/ 0 w 32"/>
                <a:gd name="T3" fmla="*/ 16 h 36"/>
                <a:gd name="T4" fmla="*/ 8 w 32"/>
                <a:gd name="T5" fmla="*/ 30 h 36"/>
                <a:gd name="T6" fmla="*/ 8 w 32"/>
                <a:gd name="T7" fmla="*/ 36 h 36"/>
                <a:gd name="T8" fmla="*/ 24 w 32"/>
                <a:gd name="T9" fmla="*/ 36 h 36"/>
                <a:gd name="T10" fmla="*/ 24 w 32"/>
                <a:gd name="T11" fmla="*/ 30 h 36"/>
                <a:gd name="T12" fmla="*/ 32 w 32"/>
                <a:gd name="T13" fmla="*/ 16 h 36"/>
                <a:gd name="T14" fmla="*/ 16 w 32"/>
                <a:gd name="T15" fmla="*/ 0 h 36"/>
                <a:gd name="T16" fmla="*/ 22 w 32"/>
                <a:gd name="T17" fmla="*/ 26 h 36"/>
                <a:gd name="T18" fmla="*/ 20 w 32"/>
                <a:gd name="T19" fmla="*/ 27 h 36"/>
                <a:gd name="T20" fmla="*/ 20 w 32"/>
                <a:gd name="T21" fmla="*/ 30 h 36"/>
                <a:gd name="T22" fmla="*/ 20 w 32"/>
                <a:gd name="T23" fmla="*/ 32 h 36"/>
                <a:gd name="T24" fmla="*/ 12 w 32"/>
                <a:gd name="T25" fmla="*/ 32 h 36"/>
                <a:gd name="T26" fmla="*/ 12 w 32"/>
                <a:gd name="T27" fmla="*/ 30 h 36"/>
                <a:gd name="T28" fmla="*/ 12 w 32"/>
                <a:gd name="T29" fmla="*/ 27 h 36"/>
                <a:gd name="T30" fmla="*/ 10 w 32"/>
                <a:gd name="T31" fmla="*/ 26 h 36"/>
                <a:gd name="T32" fmla="*/ 4 w 32"/>
                <a:gd name="T33" fmla="*/ 16 h 36"/>
                <a:gd name="T34" fmla="*/ 16 w 32"/>
                <a:gd name="T35" fmla="*/ 4 h 36"/>
                <a:gd name="T36" fmla="*/ 28 w 32"/>
                <a:gd name="T37" fmla="*/ 16 h 36"/>
                <a:gd name="T38" fmla="*/ 22 w 32"/>
                <a:gd name="T39" fmla="*/ 2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2" h="36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2"/>
                    <a:pt x="3" y="27"/>
                    <a:pt x="8" y="30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24" y="36"/>
                    <a:pt x="24" y="36"/>
                    <a:pt x="24" y="36"/>
                  </a:cubicBezTo>
                  <a:cubicBezTo>
                    <a:pt x="24" y="30"/>
                    <a:pt x="24" y="30"/>
                    <a:pt x="24" y="30"/>
                  </a:cubicBezTo>
                  <a:cubicBezTo>
                    <a:pt x="29" y="27"/>
                    <a:pt x="32" y="22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22" y="26"/>
                  </a:moveTo>
                  <a:cubicBezTo>
                    <a:pt x="20" y="27"/>
                    <a:pt x="20" y="27"/>
                    <a:pt x="20" y="27"/>
                  </a:cubicBezTo>
                  <a:cubicBezTo>
                    <a:pt x="20" y="30"/>
                    <a:pt x="20" y="30"/>
                    <a:pt x="20" y="30"/>
                  </a:cubicBezTo>
                  <a:cubicBezTo>
                    <a:pt x="20" y="32"/>
                    <a:pt x="20" y="32"/>
                    <a:pt x="20" y="32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12" y="30"/>
                    <a:pt x="12" y="30"/>
                    <a:pt x="12" y="30"/>
                  </a:cubicBezTo>
                  <a:cubicBezTo>
                    <a:pt x="12" y="27"/>
                    <a:pt x="12" y="27"/>
                    <a:pt x="12" y="27"/>
                  </a:cubicBezTo>
                  <a:cubicBezTo>
                    <a:pt x="10" y="26"/>
                    <a:pt x="10" y="26"/>
                    <a:pt x="10" y="26"/>
                  </a:cubicBezTo>
                  <a:cubicBezTo>
                    <a:pt x="6" y="24"/>
                    <a:pt x="4" y="20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3" y="4"/>
                    <a:pt x="28" y="9"/>
                    <a:pt x="28" y="16"/>
                  </a:cubicBezTo>
                  <a:cubicBezTo>
                    <a:pt x="28" y="20"/>
                    <a:pt x="26" y="24"/>
                    <a:pt x="22" y="26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0" name="Freeform 64"/>
            <p:cNvSpPr>
              <a:spLocks/>
            </p:cNvSpPr>
            <p:nvPr/>
          </p:nvSpPr>
          <p:spPr bwMode="auto">
            <a:xfrm>
              <a:off x="3416300" y="2436813"/>
              <a:ext cx="93663" cy="47625"/>
            </a:xfrm>
            <a:custGeom>
              <a:avLst/>
              <a:gdLst>
                <a:gd name="T0" fmla="*/ 0 w 16"/>
                <a:gd name="T1" fmla="*/ 4 h 8"/>
                <a:gd name="T2" fmla="*/ 4 w 16"/>
                <a:gd name="T3" fmla="*/ 4 h 8"/>
                <a:gd name="T4" fmla="*/ 4 w 16"/>
                <a:gd name="T5" fmla="*/ 4 h 8"/>
                <a:gd name="T6" fmla="*/ 8 w 16"/>
                <a:gd name="T7" fmla="*/ 8 h 8"/>
                <a:gd name="T8" fmla="*/ 12 w 16"/>
                <a:gd name="T9" fmla="*/ 4 h 8"/>
                <a:gd name="T10" fmla="*/ 12 w 16"/>
                <a:gd name="T11" fmla="*/ 4 h 8"/>
                <a:gd name="T12" fmla="*/ 16 w 16"/>
                <a:gd name="T13" fmla="*/ 4 h 8"/>
                <a:gd name="T14" fmla="*/ 16 w 16"/>
                <a:gd name="T15" fmla="*/ 0 h 8"/>
                <a:gd name="T16" fmla="*/ 0 w 16"/>
                <a:gd name="T17" fmla="*/ 0 h 8"/>
                <a:gd name="T18" fmla="*/ 0 w 16"/>
                <a:gd name="T19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8">
                  <a:moveTo>
                    <a:pt x="0" y="4"/>
                  </a:moveTo>
                  <a:cubicBezTo>
                    <a:pt x="4" y="4"/>
                    <a:pt x="4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6"/>
                    <a:pt x="6" y="8"/>
                    <a:pt x="8" y="8"/>
                  </a:cubicBezTo>
                  <a:cubicBezTo>
                    <a:pt x="10" y="8"/>
                    <a:pt x="12" y="6"/>
                    <a:pt x="12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4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21" name="Freeform 65"/>
          <p:cNvSpPr>
            <a:spLocks/>
          </p:cNvSpPr>
          <p:nvPr/>
        </p:nvSpPr>
        <p:spPr bwMode="auto">
          <a:xfrm>
            <a:off x="1768475" y="2108200"/>
            <a:ext cx="317500" cy="317500"/>
          </a:xfrm>
          <a:custGeom>
            <a:avLst/>
            <a:gdLst>
              <a:gd name="T0" fmla="*/ 37 w 54"/>
              <a:gd name="T1" fmla="*/ 23 h 54"/>
              <a:gd name="T2" fmla="*/ 31 w 54"/>
              <a:gd name="T3" fmla="*/ 23 h 54"/>
              <a:gd name="T4" fmla="*/ 28 w 54"/>
              <a:gd name="T5" fmla="*/ 8 h 54"/>
              <a:gd name="T6" fmla="*/ 20 w 54"/>
              <a:gd name="T7" fmla="*/ 0 h 54"/>
              <a:gd name="T8" fmla="*/ 17 w 54"/>
              <a:gd name="T9" fmla="*/ 14 h 54"/>
              <a:gd name="T10" fmla="*/ 26 w 54"/>
              <a:gd name="T11" fmla="*/ 23 h 54"/>
              <a:gd name="T12" fmla="*/ 23 w 54"/>
              <a:gd name="T13" fmla="*/ 25 h 54"/>
              <a:gd name="T14" fmla="*/ 14 w 54"/>
              <a:gd name="T15" fmla="*/ 17 h 54"/>
              <a:gd name="T16" fmla="*/ 0 w 54"/>
              <a:gd name="T17" fmla="*/ 20 h 54"/>
              <a:gd name="T18" fmla="*/ 9 w 54"/>
              <a:gd name="T19" fmla="*/ 28 h 54"/>
              <a:gd name="T20" fmla="*/ 23 w 54"/>
              <a:gd name="T21" fmla="*/ 31 h 54"/>
              <a:gd name="T22" fmla="*/ 23 w 54"/>
              <a:gd name="T23" fmla="*/ 37 h 54"/>
              <a:gd name="T24" fmla="*/ 40 w 54"/>
              <a:gd name="T25" fmla="*/ 54 h 54"/>
              <a:gd name="T26" fmla="*/ 54 w 54"/>
              <a:gd name="T27" fmla="*/ 40 h 54"/>
              <a:gd name="T28" fmla="*/ 37 w 54"/>
              <a:gd name="T29" fmla="*/ 23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54" h="54">
                <a:moveTo>
                  <a:pt x="37" y="23"/>
                </a:moveTo>
                <a:cubicBezTo>
                  <a:pt x="35" y="21"/>
                  <a:pt x="33" y="21"/>
                  <a:pt x="31" y="23"/>
                </a:cubicBezTo>
                <a:cubicBezTo>
                  <a:pt x="31" y="23"/>
                  <a:pt x="37" y="17"/>
                  <a:pt x="28" y="8"/>
                </a:cubicBezTo>
                <a:cubicBezTo>
                  <a:pt x="26" y="6"/>
                  <a:pt x="20" y="0"/>
                  <a:pt x="20" y="0"/>
                </a:cubicBezTo>
                <a:cubicBezTo>
                  <a:pt x="17" y="14"/>
                  <a:pt x="17" y="14"/>
                  <a:pt x="17" y="14"/>
                </a:cubicBezTo>
                <a:cubicBezTo>
                  <a:pt x="26" y="23"/>
                  <a:pt x="26" y="23"/>
                  <a:pt x="26" y="23"/>
                </a:cubicBezTo>
                <a:cubicBezTo>
                  <a:pt x="23" y="25"/>
                  <a:pt x="23" y="25"/>
                  <a:pt x="23" y="25"/>
                </a:cubicBezTo>
                <a:cubicBezTo>
                  <a:pt x="14" y="17"/>
                  <a:pt x="14" y="17"/>
                  <a:pt x="14" y="17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6" y="25"/>
                  <a:pt x="9" y="28"/>
                </a:cubicBezTo>
                <a:cubicBezTo>
                  <a:pt x="17" y="37"/>
                  <a:pt x="23" y="31"/>
                  <a:pt x="23" y="31"/>
                </a:cubicBezTo>
                <a:cubicBezTo>
                  <a:pt x="21" y="33"/>
                  <a:pt x="21" y="35"/>
                  <a:pt x="23" y="37"/>
                </a:cubicBezTo>
                <a:cubicBezTo>
                  <a:pt x="40" y="54"/>
                  <a:pt x="40" y="54"/>
                  <a:pt x="40" y="54"/>
                </a:cubicBezTo>
                <a:cubicBezTo>
                  <a:pt x="54" y="40"/>
                  <a:pt x="54" y="40"/>
                  <a:pt x="54" y="40"/>
                </a:cubicBezTo>
                <a:lnTo>
                  <a:pt x="37" y="23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2" name="Freeform 66"/>
          <p:cNvSpPr>
            <a:spLocks/>
          </p:cNvSpPr>
          <p:nvPr/>
        </p:nvSpPr>
        <p:spPr bwMode="auto">
          <a:xfrm>
            <a:off x="2022475" y="2354263"/>
            <a:ext cx="128588" cy="136525"/>
          </a:xfrm>
          <a:custGeom>
            <a:avLst/>
            <a:gdLst>
              <a:gd name="T0" fmla="*/ 17 w 22"/>
              <a:gd name="T1" fmla="*/ 3 h 23"/>
              <a:gd name="T2" fmla="*/ 14 w 22"/>
              <a:gd name="T3" fmla="*/ 0 h 23"/>
              <a:gd name="T4" fmla="*/ 0 w 22"/>
              <a:gd name="T5" fmla="*/ 15 h 23"/>
              <a:gd name="T6" fmla="*/ 2 w 22"/>
              <a:gd name="T7" fmla="*/ 17 h 23"/>
              <a:gd name="T8" fmla="*/ 21 w 22"/>
              <a:gd name="T9" fmla="*/ 22 h 23"/>
              <a:gd name="T10" fmla="*/ 17 w 22"/>
              <a:gd name="T11" fmla="*/ 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" h="23">
                <a:moveTo>
                  <a:pt x="17" y="3"/>
                </a:moveTo>
                <a:cubicBezTo>
                  <a:pt x="14" y="0"/>
                  <a:pt x="14" y="0"/>
                  <a:pt x="14" y="0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5"/>
                  <a:pt x="0" y="15"/>
                  <a:pt x="2" y="17"/>
                </a:cubicBezTo>
                <a:cubicBezTo>
                  <a:pt x="8" y="23"/>
                  <a:pt x="21" y="22"/>
                  <a:pt x="21" y="22"/>
                </a:cubicBezTo>
                <a:cubicBezTo>
                  <a:pt x="21" y="22"/>
                  <a:pt x="22" y="9"/>
                  <a:pt x="17" y="3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3" name="Freeform 67"/>
          <p:cNvSpPr>
            <a:spLocks/>
          </p:cNvSpPr>
          <p:nvPr/>
        </p:nvSpPr>
        <p:spPr bwMode="auto">
          <a:xfrm>
            <a:off x="3275013" y="4364038"/>
            <a:ext cx="376238" cy="376238"/>
          </a:xfrm>
          <a:custGeom>
            <a:avLst/>
            <a:gdLst>
              <a:gd name="T0" fmla="*/ 64 w 64"/>
              <a:gd name="T1" fmla="*/ 40 h 64"/>
              <a:gd name="T2" fmla="*/ 35 w 64"/>
              <a:gd name="T3" fmla="*/ 49 h 64"/>
              <a:gd name="T4" fmla="*/ 61 w 64"/>
              <a:gd name="T5" fmla="*/ 13 h 64"/>
              <a:gd name="T6" fmla="*/ 35 w 64"/>
              <a:gd name="T7" fmla="*/ 42 h 64"/>
              <a:gd name="T8" fmla="*/ 32 w 64"/>
              <a:gd name="T9" fmla="*/ 0 h 64"/>
              <a:gd name="T10" fmla="*/ 28 w 64"/>
              <a:gd name="T11" fmla="*/ 41 h 64"/>
              <a:gd name="T12" fmla="*/ 3 w 64"/>
              <a:gd name="T13" fmla="*/ 13 h 64"/>
              <a:gd name="T14" fmla="*/ 29 w 64"/>
              <a:gd name="T15" fmla="*/ 49 h 64"/>
              <a:gd name="T16" fmla="*/ 0 w 64"/>
              <a:gd name="T17" fmla="*/ 40 h 64"/>
              <a:gd name="T18" fmla="*/ 27 w 64"/>
              <a:gd name="T19" fmla="*/ 51 h 64"/>
              <a:gd name="T20" fmla="*/ 6 w 64"/>
              <a:gd name="T21" fmla="*/ 57 h 64"/>
              <a:gd name="T22" fmla="*/ 30 w 64"/>
              <a:gd name="T23" fmla="*/ 52 h 64"/>
              <a:gd name="T24" fmla="*/ 28 w 64"/>
              <a:gd name="T25" fmla="*/ 64 h 64"/>
              <a:gd name="T26" fmla="*/ 36 w 64"/>
              <a:gd name="T27" fmla="*/ 64 h 64"/>
              <a:gd name="T28" fmla="*/ 34 w 64"/>
              <a:gd name="T29" fmla="*/ 52 h 64"/>
              <a:gd name="T30" fmla="*/ 58 w 64"/>
              <a:gd name="T31" fmla="*/ 57 h 64"/>
              <a:gd name="T32" fmla="*/ 37 w 64"/>
              <a:gd name="T33" fmla="*/ 51 h 64"/>
              <a:gd name="T34" fmla="*/ 64 w 64"/>
              <a:gd name="T35" fmla="*/ 4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64" h="64">
                <a:moveTo>
                  <a:pt x="64" y="40"/>
                </a:moveTo>
                <a:cubicBezTo>
                  <a:pt x="56" y="38"/>
                  <a:pt x="44" y="43"/>
                  <a:pt x="35" y="49"/>
                </a:cubicBezTo>
                <a:cubicBezTo>
                  <a:pt x="50" y="35"/>
                  <a:pt x="59" y="30"/>
                  <a:pt x="61" y="13"/>
                </a:cubicBezTo>
                <a:cubicBezTo>
                  <a:pt x="48" y="19"/>
                  <a:pt x="40" y="31"/>
                  <a:pt x="35" y="42"/>
                </a:cubicBezTo>
                <a:cubicBezTo>
                  <a:pt x="40" y="26"/>
                  <a:pt x="38" y="10"/>
                  <a:pt x="32" y="0"/>
                </a:cubicBezTo>
                <a:cubicBezTo>
                  <a:pt x="26" y="10"/>
                  <a:pt x="24" y="26"/>
                  <a:pt x="28" y="41"/>
                </a:cubicBezTo>
                <a:cubicBezTo>
                  <a:pt x="24" y="30"/>
                  <a:pt x="16" y="19"/>
                  <a:pt x="3" y="13"/>
                </a:cubicBezTo>
                <a:cubicBezTo>
                  <a:pt x="5" y="30"/>
                  <a:pt x="14" y="35"/>
                  <a:pt x="29" y="49"/>
                </a:cubicBezTo>
                <a:cubicBezTo>
                  <a:pt x="20" y="43"/>
                  <a:pt x="8" y="38"/>
                  <a:pt x="0" y="40"/>
                </a:cubicBezTo>
                <a:cubicBezTo>
                  <a:pt x="4" y="47"/>
                  <a:pt x="14" y="50"/>
                  <a:pt x="27" y="51"/>
                </a:cubicBezTo>
                <a:cubicBezTo>
                  <a:pt x="18" y="53"/>
                  <a:pt x="11" y="53"/>
                  <a:pt x="6" y="57"/>
                </a:cubicBezTo>
                <a:cubicBezTo>
                  <a:pt x="15" y="61"/>
                  <a:pt x="24" y="58"/>
                  <a:pt x="30" y="52"/>
                </a:cubicBezTo>
                <a:cubicBezTo>
                  <a:pt x="28" y="64"/>
                  <a:pt x="28" y="64"/>
                  <a:pt x="28" y="64"/>
                </a:cubicBezTo>
                <a:cubicBezTo>
                  <a:pt x="36" y="64"/>
                  <a:pt x="36" y="64"/>
                  <a:pt x="36" y="64"/>
                </a:cubicBezTo>
                <a:cubicBezTo>
                  <a:pt x="34" y="52"/>
                  <a:pt x="34" y="52"/>
                  <a:pt x="34" y="52"/>
                </a:cubicBezTo>
                <a:cubicBezTo>
                  <a:pt x="40" y="58"/>
                  <a:pt x="49" y="61"/>
                  <a:pt x="58" y="57"/>
                </a:cubicBezTo>
                <a:cubicBezTo>
                  <a:pt x="53" y="53"/>
                  <a:pt x="46" y="53"/>
                  <a:pt x="37" y="51"/>
                </a:cubicBezTo>
                <a:cubicBezTo>
                  <a:pt x="50" y="50"/>
                  <a:pt x="60" y="47"/>
                  <a:pt x="64" y="4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4" name="Oval 68"/>
          <p:cNvSpPr>
            <a:spLocks noChangeArrowheads="1"/>
          </p:cNvSpPr>
          <p:nvPr/>
        </p:nvSpPr>
        <p:spPr bwMode="auto">
          <a:xfrm>
            <a:off x="4146550" y="4575175"/>
            <a:ext cx="41275" cy="4127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5" name="Oval 69"/>
          <p:cNvSpPr>
            <a:spLocks noChangeArrowheads="1"/>
          </p:cNvSpPr>
          <p:nvPr/>
        </p:nvSpPr>
        <p:spPr bwMode="auto">
          <a:xfrm>
            <a:off x="4246563" y="4575175"/>
            <a:ext cx="41275" cy="4127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6" name="Freeform 70"/>
          <p:cNvSpPr>
            <a:spLocks/>
          </p:cNvSpPr>
          <p:nvPr/>
        </p:nvSpPr>
        <p:spPr bwMode="auto">
          <a:xfrm>
            <a:off x="4170363" y="4410075"/>
            <a:ext cx="93663" cy="71438"/>
          </a:xfrm>
          <a:custGeom>
            <a:avLst/>
            <a:gdLst>
              <a:gd name="T0" fmla="*/ 18 w 59"/>
              <a:gd name="T1" fmla="*/ 45 h 45"/>
              <a:gd name="T2" fmla="*/ 44 w 59"/>
              <a:gd name="T3" fmla="*/ 45 h 45"/>
              <a:gd name="T4" fmla="*/ 44 w 59"/>
              <a:gd name="T5" fmla="*/ 30 h 45"/>
              <a:gd name="T6" fmla="*/ 59 w 59"/>
              <a:gd name="T7" fmla="*/ 30 h 45"/>
              <a:gd name="T8" fmla="*/ 59 w 59"/>
              <a:gd name="T9" fmla="*/ 15 h 45"/>
              <a:gd name="T10" fmla="*/ 44 w 59"/>
              <a:gd name="T11" fmla="*/ 15 h 45"/>
              <a:gd name="T12" fmla="*/ 44 w 59"/>
              <a:gd name="T13" fmla="*/ 0 h 45"/>
              <a:gd name="T14" fmla="*/ 18 w 59"/>
              <a:gd name="T15" fmla="*/ 0 h 45"/>
              <a:gd name="T16" fmla="*/ 18 w 59"/>
              <a:gd name="T17" fmla="*/ 15 h 45"/>
              <a:gd name="T18" fmla="*/ 0 w 59"/>
              <a:gd name="T19" fmla="*/ 15 h 45"/>
              <a:gd name="T20" fmla="*/ 0 w 59"/>
              <a:gd name="T21" fmla="*/ 30 h 45"/>
              <a:gd name="T22" fmla="*/ 18 w 59"/>
              <a:gd name="T23" fmla="*/ 30 h 45"/>
              <a:gd name="T24" fmla="*/ 18 w 59"/>
              <a:gd name="T25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9" h="45">
                <a:moveTo>
                  <a:pt x="18" y="45"/>
                </a:moveTo>
                <a:lnTo>
                  <a:pt x="44" y="45"/>
                </a:lnTo>
                <a:lnTo>
                  <a:pt x="44" y="30"/>
                </a:lnTo>
                <a:lnTo>
                  <a:pt x="59" y="30"/>
                </a:lnTo>
                <a:lnTo>
                  <a:pt x="59" y="15"/>
                </a:lnTo>
                <a:lnTo>
                  <a:pt x="44" y="15"/>
                </a:lnTo>
                <a:lnTo>
                  <a:pt x="44" y="0"/>
                </a:lnTo>
                <a:lnTo>
                  <a:pt x="18" y="0"/>
                </a:lnTo>
                <a:lnTo>
                  <a:pt x="18" y="15"/>
                </a:lnTo>
                <a:lnTo>
                  <a:pt x="0" y="15"/>
                </a:lnTo>
                <a:lnTo>
                  <a:pt x="0" y="30"/>
                </a:lnTo>
                <a:lnTo>
                  <a:pt x="18" y="30"/>
                </a:lnTo>
                <a:lnTo>
                  <a:pt x="18" y="45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7" name="Freeform 71"/>
          <p:cNvSpPr>
            <a:spLocks noEditPoints="1"/>
          </p:cNvSpPr>
          <p:nvPr/>
        </p:nvSpPr>
        <p:spPr bwMode="auto">
          <a:xfrm>
            <a:off x="4022725" y="4364038"/>
            <a:ext cx="387350" cy="376238"/>
          </a:xfrm>
          <a:custGeom>
            <a:avLst/>
            <a:gdLst>
              <a:gd name="T0" fmla="*/ 58 w 66"/>
              <a:gd name="T1" fmla="*/ 31 h 64"/>
              <a:gd name="T2" fmla="*/ 58 w 66"/>
              <a:gd name="T3" fmla="*/ 30 h 64"/>
              <a:gd name="T4" fmla="*/ 50 w 66"/>
              <a:gd name="T5" fmla="*/ 18 h 64"/>
              <a:gd name="T6" fmla="*/ 53 w 66"/>
              <a:gd name="T7" fmla="*/ 0 h 64"/>
              <a:gd name="T8" fmla="*/ 13 w 66"/>
              <a:gd name="T9" fmla="*/ 0 h 64"/>
              <a:gd name="T10" fmla="*/ 16 w 66"/>
              <a:gd name="T11" fmla="*/ 18 h 64"/>
              <a:gd name="T12" fmla="*/ 9 w 66"/>
              <a:gd name="T13" fmla="*/ 30 h 64"/>
              <a:gd name="T14" fmla="*/ 9 w 66"/>
              <a:gd name="T15" fmla="*/ 30 h 64"/>
              <a:gd name="T16" fmla="*/ 2 w 66"/>
              <a:gd name="T17" fmla="*/ 48 h 64"/>
              <a:gd name="T18" fmla="*/ 5 w 66"/>
              <a:gd name="T19" fmla="*/ 47 h 64"/>
              <a:gd name="T20" fmla="*/ 10 w 66"/>
              <a:gd name="T21" fmla="*/ 42 h 64"/>
              <a:gd name="T22" fmla="*/ 34 w 66"/>
              <a:gd name="T23" fmla="*/ 64 h 64"/>
              <a:gd name="T24" fmla="*/ 57 w 66"/>
              <a:gd name="T25" fmla="*/ 43 h 64"/>
              <a:gd name="T26" fmla="*/ 61 w 66"/>
              <a:gd name="T27" fmla="*/ 47 h 64"/>
              <a:gd name="T28" fmla="*/ 64 w 66"/>
              <a:gd name="T29" fmla="*/ 48 h 64"/>
              <a:gd name="T30" fmla="*/ 58 w 66"/>
              <a:gd name="T31" fmla="*/ 31 h 64"/>
              <a:gd name="T32" fmla="*/ 48 w 66"/>
              <a:gd name="T33" fmla="*/ 4 h 64"/>
              <a:gd name="T34" fmla="*/ 46 w 66"/>
              <a:gd name="T35" fmla="*/ 24 h 64"/>
              <a:gd name="T36" fmla="*/ 20 w 66"/>
              <a:gd name="T37" fmla="*/ 24 h 64"/>
              <a:gd name="T38" fmla="*/ 18 w 66"/>
              <a:gd name="T39" fmla="*/ 4 h 64"/>
              <a:gd name="T40" fmla="*/ 48 w 66"/>
              <a:gd name="T41" fmla="*/ 4 h 64"/>
              <a:gd name="T42" fmla="*/ 54 w 66"/>
              <a:gd name="T43" fmla="*/ 39 h 64"/>
              <a:gd name="T44" fmla="*/ 34 w 66"/>
              <a:gd name="T45" fmla="*/ 60 h 64"/>
              <a:gd name="T46" fmla="*/ 14 w 66"/>
              <a:gd name="T47" fmla="*/ 39 h 64"/>
              <a:gd name="T48" fmla="*/ 13 w 66"/>
              <a:gd name="T49" fmla="*/ 36 h 64"/>
              <a:gd name="T50" fmla="*/ 29 w 66"/>
              <a:gd name="T51" fmla="*/ 28 h 64"/>
              <a:gd name="T52" fmla="*/ 39 w 66"/>
              <a:gd name="T53" fmla="*/ 28 h 64"/>
              <a:gd name="T54" fmla="*/ 54 w 66"/>
              <a:gd name="T55" fmla="*/ 36 h 64"/>
              <a:gd name="T56" fmla="*/ 54 w 66"/>
              <a:gd name="T57" fmla="*/ 39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66" h="64">
                <a:moveTo>
                  <a:pt x="58" y="31"/>
                </a:moveTo>
                <a:cubicBezTo>
                  <a:pt x="58" y="31"/>
                  <a:pt x="58" y="31"/>
                  <a:pt x="58" y="30"/>
                </a:cubicBezTo>
                <a:cubicBezTo>
                  <a:pt x="57" y="25"/>
                  <a:pt x="55" y="21"/>
                  <a:pt x="50" y="18"/>
                </a:cubicBezTo>
                <a:cubicBezTo>
                  <a:pt x="53" y="0"/>
                  <a:pt x="53" y="0"/>
                  <a:pt x="53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16" y="18"/>
                  <a:pt x="16" y="18"/>
                  <a:pt x="16" y="18"/>
                </a:cubicBezTo>
                <a:cubicBezTo>
                  <a:pt x="13" y="21"/>
                  <a:pt x="10" y="25"/>
                  <a:pt x="9" y="30"/>
                </a:cubicBezTo>
                <a:cubicBezTo>
                  <a:pt x="9" y="30"/>
                  <a:pt x="9" y="30"/>
                  <a:pt x="9" y="30"/>
                </a:cubicBezTo>
                <a:cubicBezTo>
                  <a:pt x="3" y="33"/>
                  <a:pt x="0" y="41"/>
                  <a:pt x="2" y="48"/>
                </a:cubicBezTo>
                <a:cubicBezTo>
                  <a:pt x="3" y="48"/>
                  <a:pt x="4" y="47"/>
                  <a:pt x="5" y="47"/>
                </a:cubicBezTo>
                <a:cubicBezTo>
                  <a:pt x="7" y="46"/>
                  <a:pt x="9" y="44"/>
                  <a:pt x="10" y="42"/>
                </a:cubicBezTo>
                <a:cubicBezTo>
                  <a:pt x="14" y="53"/>
                  <a:pt x="22" y="64"/>
                  <a:pt x="34" y="64"/>
                </a:cubicBezTo>
                <a:cubicBezTo>
                  <a:pt x="45" y="64"/>
                  <a:pt x="53" y="54"/>
                  <a:pt x="57" y="43"/>
                </a:cubicBezTo>
                <a:cubicBezTo>
                  <a:pt x="58" y="45"/>
                  <a:pt x="59" y="46"/>
                  <a:pt x="61" y="47"/>
                </a:cubicBezTo>
                <a:cubicBezTo>
                  <a:pt x="62" y="47"/>
                  <a:pt x="63" y="48"/>
                  <a:pt x="64" y="48"/>
                </a:cubicBezTo>
                <a:cubicBezTo>
                  <a:pt x="66" y="42"/>
                  <a:pt x="64" y="35"/>
                  <a:pt x="58" y="31"/>
                </a:cubicBezTo>
                <a:close/>
                <a:moveTo>
                  <a:pt x="48" y="4"/>
                </a:moveTo>
                <a:cubicBezTo>
                  <a:pt x="46" y="24"/>
                  <a:pt x="46" y="24"/>
                  <a:pt x="46" y="24"/>
                </a:cubicBezTo>
                <a:cubicBezTo>
                  <a:pt x="20" y="24"/>
                  <a:pt x="20" y="24"/>
                  <a:pt x="20" y="24"/>
                </a:cubicBezTo>
                <a:cubicBezTo>
                  <a:pt x="18" y="4"/>
                  <a:pt x="18" y="4"/>
                  <a:pt x="18" y="4"/>
                </a:cubicBezTo>
                <a:lnTo>
                  <a:pt x="48" y="4"/>
                </a:lnTo>
                <a:close/>
                <a:moveTo>
                  <a:pt x="54" y="39"/>
                </a:moveTo>
                <a:cubicBezTo>
                  <a:pt x="51" y="49"/>
                  <a:pt x="44" y="60"/>
                  <a:pt x="34" y="60"/>
                </a:cubicBezTo>
                <a:cubicBezTo>
                  <a:pt x="24" y="60"/>
                  <a:pt x="16" y="49"/>
                  <a:pt x="14" y="39"/>
                </a:cubicBezTo>
                <a:cubicBezTo>
                  <a:pt x="13" y="38"/>
                  <a:pt x="13" y="37"/>
                  <a:pt x="13" y="36"/>
                </a:cubicBezTo>
                <a:cubicBezTo>
                  <a:pt x="19" y="36"/>
                  <a:pt x="25" y="33"/>
                  <a:pt x="29" y="28"/>
                </a:cubicBezTo>
                <a:cubicBezTo>
                  <a:pt x="39" y="28"/>
                  <a:pt x="39" y="28"/>
                  <a:pt x="39" y="28"/>
                </a:cubicBezTo>
                <a:cubicBezTo>
                  <a:pt x="43" y="33"/>
                  <a:pt x="48" y="35"/>
                  <a:pt x="54" y="36"/>
                </a:cubicBezTo>
                <a:cubicBezTo>
                  <a:pt x="54" y="37"/>
                  <a:pt x="54" y="38"/>
                  <a:pt x="54" y="39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8" name="Freeform 72"/>
          <p:cNvSpPr>
            <a:spLocks noEditPoints="1"/>
          </p:cNvSpPr>
          <p:nvPr/>
        </p:nvSpPr>
        <p:spPr bwMode="auto">
          <a:xfrm>
            <a:off x="4781550" y="4364038"/>
            <a:ext cx="376238" cy="376238"/>
          </a:xfrm>
          <a:custGeom>
            <a:avLst/>
            <a:gdLst>
              <a:gd name="T0" fmla="*/ 52 w 64"/>
              <a:gd name="T1" fmla="*/ 36 h 64"/>
              <a:gd name="T2" fmla="*/ 47 w 64"/>
              <a:gd name="T3" fmla="*/ 36 h 64"/>
              <a:gd name="T4" fmla="*/ 52 w 64"/>
              <a:gd name="T5" fmla="*/ 22 h 64"/>
              <a:gd name="T6" fmla="*/ 32 w 64"/>
              <a:gd name="T7" fmla="*/ 0 h 64"/>
              <a:gd name="T8" fmla="*/ 14 w 64"/>
              <a:gd name="T9" fmla="*/ 13 h 64"/>
              <a:gd name="T10" fmla="*/ 13 w 64"/>
              <a:gd name="T11" fmla="*/ 20 h 64"/>
              <a:gd name="T12" fmla="*/ 13 w 64"/>
              <a:gd name="T13" fmla="*/ 22 h 64"/>
              <a:gd name="T14" fmla="*/ 18 w 64"/>
              <a:gd name="T15" fmla="*/ 36 h 64"/>
              <a:gd name="T16" fmla="*/ 12 w 64"/>
              <a:gd name="T17" fmla="*/ 36 h 64"/>
              <a:gd name="T18" fmla="*/ 0 w 64"/>
              <a:gd name="T19" fmla="*/ 48 h 64"/>
              <a:gd name="T20" fmla="*/ 0 w 64"/>
              <a:gd name="T21" fmla="*/ 64 h 64"/>
              <a:gd name="T22" fmla="*/ 64 w 64"/>
              <a:gd name="T23" fmla="*/ 64 h 64"/>
              <a:gd name="T24" fmla="*/ 64 w 64"/>
              <a:gd name="T25" fmla="*/ 48 h 64"/>
              <a:gd name="T26" fmla="*/ 52 w 64"/>
              <a:gd name="T27" fmla="*/ 36 h 64"/>
              <a:gd name="T28" fmla="*/ 17 w 64"/>
              <a:gd name="T29" fmla="*/ 22 h 64"/>
              <a:gd name="T30" fmla="*/ 17 w 64"/>
              <a:gd name="T31" fmla="*/ 19 h 64"/>
              <a:gd name="T32" fmla="*/ 24 w 64"/>
              <a:gd name="T33" fmla="*/ 10 h 64"/>
              <a:gd name="T34" fmla="*/ 43 w 64"/>
              <a:gd name="T35" fmla="*/ 17 h 64"/>
              <a:gd name="T36" fmla="*/ 47 w 64"/>
              <a:gd name="T37" fmla="*/ 16 h 64"/>
              <a:gd name="T38" fmla="*/ 48 w 64"/>
              <a:gd name="T39" fmla="*/ 22 h 64"/>
              <a:gd name="T40" fmla="*/ 32 w 64"/>
              <a:gd name="T41" fmla="*/ 40 h 64"/>
              <a:gd name="T42" fmla="*/ 17 w 64"/>
              <a:gd name="T43" fmla="*/ 22 h 64"/>
              <a:gd name="T44" fmla="*/ 4 w 64"/>
              <a:gd name="T45" fmla="*/ 60 h 64"/>
              <a:gd name="T46" fmla="*/ 4 w 64"/>
              <a:gd name="T47" fmla="*/ 48 h 64"/>
              <a:gd name="T48" fmla="*/ 12 w 64"/>
              <a:gd name="T49" fmla="*/ 40 h 64"/>
              <a:gd name="T50" fmla="*/ 22 w 64"/>
              <a:gd name="T51" fmla="*/ 40 h 64"/>
              <a:gd name="T52" fmla="*/ 32 w 64"/>
              <a:gd name="T53" fmla="*/ 44 h 64"/>
              <a:gd name="T54" fmla="*/ 32 w 64"/>
              <a:gd name="T55" fmla="*/ 60 h 64"/>
              <a:gd name="T56" fmla="*/ 4 w 64"/>
              <a:gd name="T57" fmla="*/ 60 h 64"/>
              <a:gd name="T58" fmla="*/ 60 w 64"/>
              <a:gd name="T59" fmla="*/ 60 h 64"/>
              <a:gd name="T60" fmla="*/ 36 w 64"/>
              <a:gd name="T61" fmla="*/ 60 h 64"/>
              <a:gd name="T62" fmla="*/ 36 w 64"/>
              <a:gd name="T63" fmla="*/ 43 h 64"/>
              <a:gd name="T64" fmla="*/ 43 w 64"/>
              <a:gd name="T65" fmla="*/ 40 h 64"/>
              <a:gd name="T66" fmla="*/ 52 w 64"/>
              <a:gd name="T67" fmla="*/ 40 h 64"/>
              <a:gd name="T68" fmla="*/ 60 w 64"/>
              <a:gd name="T69" fmla="*/ 48 h 64"/>
              <a:gd name="T70" fmla="*/ 60 w 64"/>
              <a:gd name="T71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4" h="64">
                <a:moveTo>
                  <a:pt x="52" y="36"/>
                </a:moveTo>
                <a:cubicBezTo>
                  <a:pt x="47" y="36"/>
                  <a:pt x="47" y="36"/>
                  <a:pt x="47" y="36"/>
                </a:cubicBezTo>
                <a:cubicBezTo>
                  <a:pt x="50" y="32"/>
                  <a:pt x="52" y="27"/>
                  <a:pt x="52" y="22"/>
                </a:cubicBezTo>
                <a:cubicBezTo>
                  <a:pt x="52" y="7"/>
                  <a:pt x="42" y="0"/>
                  <a:pt x="32" y="0"/>
                </a:cubicBezTo>
                <a:cubicBezTo>
                  <a:pt x="25" y="0"/>
                  <a:pt x="17" y="4"/>
                  <a:pt x="14" y="13"/>
                </a:cubicBezTo>
                <a:cubicBezTo>
                  <a:pt x="13" y="15"/>
                  <a:pt x="12" y="20"/>
                  <a:pt x="13" y="20"/>
                </a:cubicBezTo>
                <a:cubicBezTo>
                  <a:pt x="13" y="21"/>
                  <a:pt x="13" y="21"/>
                  <a:pt x="13" y="22"/>
                </a:cubicBezTo>
                <a:cubicBezTo>
                  <a:pt x="13" y="27"/>
                  <a:pt x="15" y="32"/>
                  <a:pt x="18" y="36"/>
                </a:cubicBezTo>
                <a:cubicBezTo>
                  <a:pt x="12" y="36"/>
                  <a:pt x="12" y="36"/>
                  <a:pt x="12" y="36"/>
                </a:cubicBezTo>
                <a:cubicBezTo>
                  <a:pt x="5" y="36"/>
                  <a:pt x="0" y="41"/>
                  <a:pt x="0" y="48"/>
                </a:cubicBezTo>
                <a:cubicBezTo>
                  <a:pt x="0" y="64"/>
                  <a:pt x="0" y="64"/>
                  <a:pt x="0" y="64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48"/>
                  <a:pt x="64" y="48"/>
                  <a:pt x="64" y="48"/>
                </a:cubicBezTo>
                <a:cubicBezTo>
                  <a:pt x="64" y="41"/>
                  <a:pt x="59" y="36"/>
                  <a:pt x="52" y="36"/>
                </a:cubicBezTo>
                <a:close/>
                <a:moveTo>
                  <a:pt x="17" y="22"/>
                </a:moveTo>
                <a:cubicBezTo>
                  <a:pt x="17" y="21"/>
                  <a:pt x="17" y="20"/>
                  <a:pt x="17" y="19"/>
                </a:cubicBezTo>
                <a:cubicBezTo>
                  <a:pt x="20" y="17"/>
                  <a:pt x="22" y="14"/>
                  <a:pt x="24" y="10"/>
                </a:cubicBezTo>
                <a:cubicBezTo>
                  <a:pt x="27" y="14"/>
                  <a:pt x="35" y="17"/>
                  <a:pt x="43" y="17"/>
                </a:cubicBezTo>
                <a:cubicBezTo>
                  <a:pt x="45" y="17"/>
                  <a:pt x="46" y="17"/>
                  <a:pt x="47" y="16"/>
                </a:cubicBezTo>
                <a:cubicBezTo>
                  <a:pt x="48" y="18"/>
                  <a:pt x="48" y="20"/>
                  <a:pt x="48" y="22"/>
                </a:cubicBezTo>
                <a:cubicBezTo>
                  <a:pt x="48" y="32"/>
                  <a:pt x="39" y="40"/>
                  <a:pt x="32" y="40"/>
                </a:cubicBezTo>
                <a:cubicBezTo>
                  <a:pt x="26" y="40"/>
                  <a:pt x="17" y="32"/>
                  <a:pt x="17" y="22"/>
                </a:cubicBezTo>
                <a:close/>
                <a:moveTo>
                  <a:pt x="4" y="60"/>
                </a:moveTo>
                <a:cubicBezTo>
                  <a:pt x="4" y="48"/>
                  <a:pt x="4" y="48"/>
                  <a:pt x="4" y="48"/>
                </a:cubicBezTo>
                <a:cubicBezTo>
                  <a:pt x="4" y="44"/>
                  <a:pt x="8" y="40"/>
                  <a:pt x="12" y="40"/>
                </a:cubicBezTo>
                <a:cubicBezTo>
                  <a:pt x="22" y="40"/>
                  <a:pt x="22" y="40"/>
                  <a:pt x="22" y="40"/>
                </a:cubicBezTo>
                <a:cubicBezTo>
                  <a:pt x="25" y="42"/>
                  <a:pt x="29" y="44"/>
                  <a:pt x="32" y="44"/>
                </a:cubicBezTo>
                <a:cubicBezTo>
                  <a:pt x="32" y="60"/>
                  <a:pt x="32" y="60"/>
                  <a:pt x="32" y="60"/>
                </a:cubicBezTo>
                <a:lnTo>
                  <a:pt x="4" y="60"/>
                </a:lnTo>
                <a:close/>
                <a:moveTo>
                  <a:pt x="60" y="60"/>
                </a:moveTo>
                <a:cubicBezTo>
                  <a:pt x="36" y="60"/>
                  <a:pt x="36" y="60"/>
                  <a:pt x="36" y="60"/>
                </a:cubicBezTo>
                <a:cubicBezTo>
                  <a:pt x="36" y="43"/>
                  <a:pt x="36" y="43"/>
                  <a:pt x="36" y="43"/>
                </a:cubicBezTo>
                <a:cubicBezTo>
                  <a:pt x="38" y="43"/>
                  <a:pt x="41" y="42"/>
                  <a:pt x="43" y="40"/>
                </a:cubicBezTo>
                <a:cubicBezTo>
                  <a:pt x="52" y="40"/>
                  <a:pt x="52" y="40"/>
                  <a:pt x="52" y="40"/>
                </a:cubicBezTo>
                <a:cubicBezTo>
                  <a:pt x="56" y="40"/>
                  <a:pt x="60" y="44"/>
                  <a:pt x="60" y="48"/>
                </a:cubicBezTo>
                <a:lnTo>
                  <a:pt x="60" y="6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9" name="Oval 73"/>
          <p:cNvSpPr>
            <a:spLocks noChangeArrowheads="1"/>
          </p:cNvSpPr>
          <p:nvPr/>
        </p:nvSpPr>
        <p:spPr bwMode="auto">
          <a:xfrm>
            <a:off x="4922838" y="4481513"/>
            <a:ext cx="23813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0" name="Oval 74"/>
          <p:cNvSpPr>
            <a:spLocks noChangeArrowheads="1"/>
          </p:cNvSpPr>
          <p:nvPr/>
        </p:nvSpPr>
        <p:spPr bwMode="auto">
          <a:xfrm>
            <a:off x="4992688" y="4481513"/>
            <a:ext cx="23813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1" name="Freeform 75"/>
          <p:cNvSpPr>
            <a:spLocks/>
          </p:cNvSpPr>
          <p:nvPr/>
        </p:nvSpPr>
        <p:spPr bwMode="auto">
          <a:xfrm>
            <a:off x="4851400" y="4622800"/>
            <a:ext cx="71438" cy="69850"/>
          </a:xfrm>
          <a:custGeom>
            <a:avLst/>
            <a:gdLst>
              <a:gd name="T0" fmla="*/ 30 w 45"/>
              <a:gd name="T1" fmla="*/ 0 h 44"/>
              <a:gd name="T2" fmla="*/ 15 w 45"/>
              <a:gd name="T3" fmla="*/ 0 h 44"/>
              <a:gd name="T4" fmla="*/ 15 w 45"/>
              <a:gd name="T5" fmla="*/ 15 h 44"/>
              <a:gd name="T6" fmla="*/ 0 w 45"/>
              <a:gd name="T7" fmla="*/ 15 h 44"/>
              <a:gd name="T8" fmla="*/ 0 w 45"/>
              <a:gd name="T9" fmla="*/ 29 h 44"/>
              <a:gd name="T10" fmla="*/ 15 w 45"/>
              <a:gd name="T11" fmla="*/ 29 h 44"/>
              <a:gd name="T12" fmla="*/ 15 w 45"/>
              <a:gd name="T13" fmla="*/ 44 h 44"/>
              <a:gd name="T14" fmla="*/ 30 w 45"/>
              <a:gd name="T15" fmla="*/ 44 h 44"/>
              <a:gd name="T16" fmla="*/ 30 w 45"/>
              <a:gd name="T17" fmla="*/ 29 h 44"/>
              <a:gd name="T18" fmla="*/ 45 w 45"/>
              <a:gd name="T19" fmla="*/ 29 h 44"/>
              <a:gd name="T20" fmla="*/ 45 w 45"/>
              <a:gd name="T21" fmla="*/ 15 h 44"/>
              <a:gd name="T22" fmla="*/ 30 w 45"/>
              <a:gd name="T23" fmla="*/ 15 h 44"/>
              <a:gd name="T24" fmla="*/ 30 w 45"/>
              <a:gd name="T25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5" h="44">
                <a:moveTo>
                  <a:pt x="30" y="0"/>
                </a:moveTo>
                <a:lnTo>
                  <a:pt x="15" y="0"/>
                </a:lnTo>
                <a:lnTo>
                  <a:pt x="15" y="15"/>
                </a:lnTo>
                <a:lnTo>
                  <a:pt x="0" y="15"/>
                </a:lnTo>
                <a:lnTo>
                  <a:pt x="0" y="29"/>
                </a:lnTo>
                <a:lnTo>
                  <a:pt x="15" y="29"/>
                </a:lnTo>
                <a:lnTo>
                  <a:pt x="15" y="44"/>
                </a:lnTo>
                <a:lnTo>
                  <a:pt x="30" y="44"/>
                </a:lnTo>
                <a:lnTo>
                  <a:pt x="30" y="29"/>
                </a:lnTo>
                <a:lnTo>
                  <a:pt x="45" y="29"/>
                </a:lnTo>
                <a:lnTo>
                  <a:pt x="45" y="15"/>
                </a:lnTo>
                <a:lnTo>
                  <a:pt x="30" y="15"/>
                </a:lnTo>
                <a:lnTo>
                  <a:pt x="30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2" name="Freeform 76"/>
          <p:cNvSpPr>
            <a:spLocks/>
          </p:cNvSpPr>
          <p:nvPr/>
        </p:nvSpPr>
        <p:spPr bwMode="auto">
          <a:xfrm>
            <a:off x="2644775" y="5919788"/>
            <a:ext cx="219075" cy="317500"/>
          </a:xfrm>
          <a:custGeom>
            <a:avLst/>
            <a:gdLst>
              <a:gd name="T0" fmla="*/ 23 w 138"/>
              <a:gd name="T1" fmla="*/ 200 h 200"/>
              <a:gd name="T2" fmla="*/ 138 w 138"/>
              <a:gd name="T3" fmla="*/ 100 h 200"/>
              <a:gd name="T4" fmla="*/ 23 w 138"/>
              <a:gd name="T5" fmla="*/ 0 h 200"/>
              <a:gd name="T6" fmla="*/ 0 w 138"/>
              <a:gd name="T7" fmla="*/ 23 h 200"/>
              <a:gd name="T8" fmla="*/ 93 w 138"/>
              <a:gd name="T9" fmla="*/ 100 h 200"/>
              <a:gd name="T10" fmla="*/ 0 w 138"/>
              <a:gd name="T11" fmla="*/ 178 h 200"/>
              <a:gd name="T12" fmla="*/ 23 w 138"/>
              <a:gd name="T13" fmla="*/ 200 h 200"/>
              <a:gd name="T14" fmla="*/ 23 w 138"/>
              <a:gd name="T15" fmla="*/ 20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8" h="200">
                <a:moveTo>
                  <a:pt x="23" y="200"/>
                </a:moveTo>
                <a:lnTo>
                  <a:pt x="138" y="100"/>
                </a:lnTo>
                <a:lnTo>
                  <a:pt x="23" y="0"/>
                </a:lnTo>
                <a:lnTo>
                  <a:pt x="0" y="23"/>
                </a:lnTo>
                <a:lnTo>
                  <a:pt x="93" y="100"/>
                </a:lnTo>
                <a:lnTo>
                  <a:pt x="0" y="178"/>
                </a:lnTo>
                <a:lnTo>
                  <a:pt x="23" y="200"/>
                </a:lnTo>
                <a:lnTo>
                  <a:pt x="23" y="20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3" name="Freeform 77"/>
          <p:cNvSpPr>
            <a:spLocks/>
          </p:cNvSpPr>
          <p:nvPr/>
        </p:nvSpPr>
        <p:spPr bwMode="auto">
          <a:xfrm>
            <a:off x="1827213" y="5919788"/>
            <a:ext cx="217488" cy="317500"/>
          </a:xfrm>
          <a:custGeom>
            <a:avLst/>
            <a:gdLst>
              <a:gd name="T0" fmla="*/ 115 w 137"/>
              <a:gd name="T1" fmla="*/ 200 h 200"/>
              <a:gd name="T2" fmla="*/ 137 w 137"/>
              <a:gd name="T3" fmla="*/ 178 h 200"/>
              <a:gd name="T4" fmla="*/ 45 w 137"/>
              <a:gd name="T5" fmla="*/ 100 h 200"/>
              <a:gd name="T6" fmla="*/ 137 w 137"/>
              <a:gd name="T7" fmla="*/ 23 h 200"/>
              <a:gd name="T8" fmla="*/ 115 w 137"/>
              <a:gd name="T9" fmla="*/ 0 h 200"/>
              <a:gd name="T10" fmla="*/ 0 w 137"/>
              <a:gd name="T11" fmla="*/ 100 h 200"/>
              <a:gd name="T12" fmla="*/ 115 w 137"/>
              <a:gd name="T13" fmla="*/ 200 h 200"/>
              <a:gd name="T14" fmla="*/ 115 w 137"/>
              <a:gd name="T15" fmla="*/ 20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7" h="200">
                <a:moveTo>
                  <a:pt x="115" y="200"/>
                </a:moveTo>
                <a:lnTo>
                  <a:pt x="137" y="178"/>
                </a:lnTo>
                <a:lnTo>
                  <a:pt x="45" y="100"/>
                </a:lnTo>
                <a:lnTo>
                  <a:pt x="137" y="23"/>
                </a:lnTo>
                <a:lnTo>
                  <a:pt x="115" y="0"/>
                </a:lnTo>
                <a:lnTo>
                  <a:pt x="0" y="100"/>
                </a:lnTo>
                <a:lnTo>
                  <a:pt x="115" y="200"/>
                </a:lnTo>
                <a:lnTo>
                  <a:pt x="115" y="20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4" name="Freeform 78"/>
          <p:cNvSpPr>
            <a:spLocks noEditPoints="1"/>
          </p:cNvSpPr>
          <p:nvPr/>
        </p:nvSpPr>
        <p:spPr bwMode="auto">
          <a:xfrm>
            <a:off x="4781550" y="5891213"/>
            <a:ext cx="330200" cy="328613"/>
          </a:xfrm>
          <a:custGeom>
            <a:avLst/>
            <a:gdLst>
              <a:gd name="T0" fmla="*/ 28 w 56"/>
              <a:gd name="T1" fmla="*/ 4 h 56"/>
              <a:gd name="T2" fmla="*/ 52 w 56"/>
              <a:gd name="T3" fmla="*/ 28 h 56"/>
              <a:gd name="T4" fmla="*/ 28 w 56"/>
              <a:gd name="T5" fmla="*/ 52 h 56"/>
              <a:gd name="T6" fmla="*/ 4 w 56"/>
              <a:gd name="T7" fmla="*/ 28 h 56"/>
              <a:gd name="T8" fmla="*/ 28 w 56"/>
              <a:gd name="T9" fmla="*/ 4 h 56"/>
              <a:gd name="T10" fmla="*/ 28 w 56"/>
              <a:gd name="T11" fmla="*/ 0 h 56"/>
              <a:gd name="T12" fmla="*/ 0 w 56"/>
              <a:gd name="T13" fmla="*/ 28 h 56"/>
              <a:gd name="T14" fmla="*/ 28 w 56"/>
              <a:gd name="T15" fmla="*/ 56 h 56"/>
              <a:gd name="T16" fmla="*/ 56 w 56"/>
              <a:gd name="T17" fmla="*/ 28 h 56"/>
              <a:gd name="T18" fmla="*/ 28 w 56"/>
              <a:gd name="T19" fmla="*/ 0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" h="56">
                <a:moveTo>
                  <a:pt x="28" y="4"/>
                </a:moveTo>
                <a:cubicBezTo>
                  <a:pt x="41" y="4"/>
                  <a:pt x="52" y="15"/>
                  <a:pt x="52" y="28"/>
                </a:cubicBezTo>
                <a:cubicBezTo>
                  <a:pt x="52" y="41"/>
                  <a:pt x="41" y="52"/>
                  <a:pt x="28" y="52"/>
                </a:cubicBezTo>
                <a:cubicBezTo>
                  <a:pt x="15" y="52"/>
                  <a:pt x="4" y="41"/>
                  <a:pt x="4" y="28"/>
                </a:cubicBezTo>
                <a:cubicBezTo>
                  <a:pt x="4" y="15"/>
                  <a:pt x="15" y="4"/>
                  <a:pt x="28" y="4"/>
                </a:cubicBezTo>
                <a:moveTo>
                  <a:pt x="28" y="0"/>
                </a:moveTo>
                <a:cubicBezTo>
                  <a:pt x="13" y="0"/>
                  <a:pt x="0" y="13"/>
                  <a:pt x="0" y="28"/>
                </a:cubicBezTo>
                <a:cubicBezTo>
                  <a:pt x="0" y="43"/>
                  <a:pt x="13" y="56"/>
                  <a:pt x="28" y="56"/>
                </a:cubicBezTo>
                <a:cubicBezTo>
                  <a:pt x="43" y="56"/>
                  <a:pt x="56" y="43"/>
                  <a:pt x="56" y="28"/>
                </a:cubicBezTo>
                <a:cubicBezTo>
                  <a:pt x="56" y="13"/>
                  <a:pt x="43" y="0"/>
                  <a:pt x="28" y="0"/>
                </a:cubicBez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5" name="Freeform 79"/>
          <p:cNvSpPr>
            <a:spLocks/>
          </p:cNvSpPr>
          <p:nvPr/>
        </p:nvSpPr>
        <p:spPr bwMode="auto">
          <a:xfrm>
            <a:off x="4875213" y="5961063"/>
            <a:ext cx="117475" cy="193675"/>
          </a:xfrm>
          <a:custGeom>
            <a:avLst/>
            <a:gdLst>
              <a:gd name="T0" fmla="*/ 74 w 74"/>
              <a:gd name="T1" fmla="*/ 19 h 122"/>
              <a:gd name="T2" fmla="*/ 23 w 74"/>
              <a:gd name="T3" fmla="*/ 63 h 122"/>
              <a:gd name="T4" fmla="*/ 74 w 74"/>
              <a:gd name="T5" fmla="*/ 104 h 122"/>
              <a:gd name="T6" fmla="*/ 74 w 74"/>
              <a:gd name="T7" fmla="*/ 122 h 122"/>
              <a:gd name="T8" fmla="*/ 0 w 74"/>
              <a:gd name="T9" fmla="*/ 63 h 122"/>
              <a:gd name="T10" fmla="*/ 74 w 74"/>
              <a:gd name="T11" fmla="*/ 0 h 122"/>
              <a:gd name="T12" fmla="*/ 74 w 74"/>
              <a:gd name="T13" fmla="*/ 19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4" h="122">
                <a:moveTo>
                  <a:pt x="74" y="19"/>
                </a:moveTo>
                <a:lnTo>
                  <a:pt x="23" y="63"/>
                </a:lnTo>
                <a:lnTo>
                  <a:pt x="74" y="104"/>
                </a:lnTo>
                <a:lnTo>
                  <a:pt x="74" y="122"/>
                </a:lnTo>
                <a:lnTo>
                  <a:pt x="0" y="63"/>
                </a:lnTo>
                <a:lnTo>
                  <a:pt x="74" y="0"/>
                </a:lnTo>
                <a:lnTo>
                  <a:pt x="74" y="19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6" name="Freeform 80"/>
          <p:cNvSpPr>
            <a:spLocks noEditPoints="1"/>
          </p:cNvSpPr>
          <p:nvPr/>
        </p:nvSpPr>
        <p:spPr bwMode="auto">
          <a:xfrm>
            <a:off x="4029075" y="5891213"/>
            <a:ext cx="328613" cy="328613"/>
          </a:xfrm>
          <a:custGeom>
            <a:avLst/>
            <a:gdLst>
              <a:gd name="T0" fmla="*/ 28 w 56"/>
              <a:gd name="T1" fmla="*/ 4 h 56"/>
              <a:gd name="T2" fmla="*/ 52 w 56"/>
              <a:gd name="T3" fmla="*/ 28 h 56"/>
              <a:gd name="T4" fmla="*/ 28 w 56"/>
              <a:gd name="T5" fmla="*/ 52 h 56"/>
              <a:gd name="T6" fmla="*/ 4 w 56"/>
              <a:gd name="T7" fmla="*/ 28 h 56"/>
              <a:gd name="T8" fmla="*/ 28 w 56"/>
              <a:gd name="T9" fmla="*/ 4 h 56"/>
              <a:gd name="T10" fmla="*/ 28 w 56"/>
              <a:gd name="T11" fmla="*/ 0 h 56"/>
              <a:gd name="T12" fmla="*/ 0 w 56"/>
              <a:gd name="T13" fmla="*/ 28 h 56"/>
              <a:gd name="T14" fmla="*/ 28 w 56"/>
              <a:gd name="T15" fmla="*/ 56 h 56"/>
              <a:gd name="T16" fmla="*/ 56 w 56"/>
              <a:gd name="T17" fmla="*/ 28 h 56"/>
              <a:gd name="T18" fmla="*/ 28 w 56"/>
              <a:gd name="T19" fmla="*/ 0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" h="56">
                <a:moveTo>
                  <a:pt x="28" y="4"/>
                </a:moveTo>
                <a:cubicBezTo>
                  <a:pt x="41" y="4"/>
                  <a:pt x="52" y="15"/>
                  <a:pt x="52" y="28"/>
                </a:cubicBezTo>
                <a:cubicBezTo>
                  <a:pt x="52" y="41"/>
                  <a:pt x="41" y="52"/>
                  <a:pt x="28" y="52"/>
                </a:cubicBezTo>
                <a:cubicBezTo>
                  <a:pt x="15" y="52"/>
                  <a:pt x="4" y="41"/>
                  <a:pt x="4" y="28"/>
                </a:cubicBezTo>
                <a:cubicBezTo>
                  <a:pt x="4" y="15"/>
                  <a:pt x="15" y="4"/>
                  <a:pt x="28" y="4"/>
                </a:cubicBezTo>
                <a:moveTo>
                  <a:pt x="28" y="0"/>
                </a:moveTo>
                <a:cubicBezTo>
                  <a:pt x="13" y="0"/>
                  <a:pt x="0" y="13"/>
                  <a:pt x="0" y="28"/>
                </a:cubicBezTo>
                <a:cubicBezTo>
                  <a:pt x="0" y="43"/>
                  <a:pt x="13" y="56"/>
                  <a:pt x="28" y="56"/>
                </a:cubicBezTo>
                <a:cubicBezTo>
                  <a:pt x="43" y="56"/>
                  <a:pt x="56" y="43"/>
                  <a:pt x="56" y="28"/>
                </a:cubicBezTo>
                <a:cubicBezTo>
                  <a:pt x="56" y="13"/>
                  <a:pt x="43" y="0"/>
                  <a:pt x="28" y="0"/>
                </a:cubicBez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7" name="Freeform 81"/>
          <p:cNvSpPr>
            <a:spLocks/>
          </p:cNvSpPr>
          <p:nvPr/>
        </p:nvSpPr>
        <p:spPr bwMode="auto">
          <a:xfrm>
            <a:off x="4092575" y="5984875"/>
            <a:ext cx="195263" cy="117475"/>
          </a:xfrm>
          <a:custGeom>
            <a:avLst/>
            <a:gdLst>
              <a:gd name="T0" fmla="*/ 104 w 123"/>
              <a:gd name="T1" fmla="*/ 74 h 74"/>
              <a:gd name="T2" fmla="*/ 60 w 123"/>
              <a:gd name="T3" fmla="*/ 22 h 74"/>
              <a:gd name="T4" fmla="*/ 19 w 123"/>
              <a:gd name="T5" fmla="*/ 74 h 74"/>
              <a:gd name="T6" fmla="*/ 0 w 123"/>
              <a:gd name="T7" fmla="*/ 74 h 74"/>
              <a:gd name="T8" fmla="*/ 60 w 123"/>
              <a:gd name="T9" fmla="*/ 0 h 74"/>
              <a:gd name="T10" fmla="*/ 123 w 123"/>
              <a:gd name="T11" fmla="*/ 74 h 74"/>
              <a:gd name="T12" fmla="*/ 104 w 123"/>
              <a:gd name="T13" fmla="*/ 74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3" h="74">
                <a:moveTo>
                  <a:pt x="104" y="74"/>
                </a:moveTo>
                <a:lnTo>
                  <a:pt x="60" y="22"/>
                </a:lnTo>
                <a:lnTo>
                  <a:pt x="19" y="74"/>
                </a:lnTo>
                <a:lnTo>
                  <a:pt x="0" y="74"/>
                </a:lnTo>
                <a:lnTo>
                  <a:pt x="60" y="0"/>
                </a:lnTo>
                <a:lnTo>
                  <a:pt x="123" y="74"/>
                </a:lnTo>
                <a:lnTo>
                  <a:pt x="104" y="74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8" name="Freeform 82"/>
          <p:cNvSpPr>
            <a:spLocks noEditPoints="1"/>
          </p:cNvSpPr>
          <p:nvPr/>
        </p:nvSpPr>
        <p:spPr bwMode="auto">
          <a:xfrm>
            <a:off x="3275013" y="5891213"/>
            <a:ext cx="330200" cy="328613"/>
          </a:xfrm>
          <a:custGeom>
            <a:avLst/>
            <a:gdLst>
              <a:gd name="T0" fmla="*/ 28 w 56"/>
              <a:gd name="T1" fmla="*/ 4 h 56"/>
              <a:gd name="T2" fmla="*/ 52 w 56"/>
              <a:gd name="T3" fmla="*/ 28 h 56"/>
              <a:gd name="T4" fmla="*/ 28 w 56"/>
              <a:gd name="T5" fmla="*/ 52 h 56"/>
              <a:gd name="T6" fmla="*/ 4 w 56"/>
              <a:gd name="T7" fmla="*/ 28 h 56"/>
              <a:gd name="T8" fmla="*/ 28 w 56"/>
              <a:gd name="T9" fmla="*/ 4 h 56"/>
              <a:gd name="T10" fmla="*/ 28 w 56"/>
              <a:gd name="T11" fmla="*/ 0 h 56"/>
              <a:gd name="T12" fmla="*/ 0 w 56"/>
              <a:gd name="T13" fmla="*/ 28 h 56"/>
              <a:gd name="T14" fmla="*/ 28 w 56"/>
              <a:gd name="T15" fmla="*/ 56 h 56"/>
              <a:gd name="T16" fmla="*/ 56 w 56"/>
              <a:gd name="T17" fmla="*/ 28 h 56"/>
              <a:gd name="T18" fmla="*/ 28 w 56"/>
              <a:gd name="T19" fmla="*/ 0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" h="56">
                <a:moveTo>
                  <a:pt x="28" y="4"/>
                </a:moveTo>
                <a:cubicBezTo>
                  <a:pt x="41" y="4"/>
                  <a:pt x="52" y="15"/>
                  <a:pt x="52" y="28"/>
                </a:cubicBezTo>
                <a:cubicBezTo>
                  <a:pt x="52" y="41"/>
                  <a:pt x="41" y="52"/>
                  <a:pt x="28" y="52"/>
                </a:cubicBezTo>
                <a:cubicBezTo>
                  <a:pt x="15" y="52"/>
                  <a:pt x="4" y="41"/>
                  <a:pt x="4" y="28"/>
                </a:cubicBezTo>
                <a:cubicBezTo>
                  <a:pt x="4" y="15"/>
                  <a:pt x="15" y="4"/>
                  <a:pt x="28" y="4"/>
                </a:cubicBezTo>
                <a:moveTo>
                  <a:pt x="28" y="0"/>
                </a:moveTo>
                <a:cubicBezTo>
                  <a:pt x="13" y="0"/>
                  <a:pt x="0" y="13"/>
                  <a:pt x="0" y="28"/>
                </a:cubicBezTo>
                <a:cubicBezTo>
                  <a:pt x="0" y="43"/>
                  <a:pt x="13" y="56"/>
                  <a:pt x="28" y="56"/>
                </a:cubicBezTo>
                <a:cubicBezTo>
                  <a:pt x="43" y="56"/>
                  <a:pt x="56" y="43"/>
                  <a:pt x="56" y="28"/>
                </a:cubicBezTo>
                <a:cubicBezTo>
                  <a:pt x="56" y="13"/>
                  <a:pt x="43" y="0"/>
                  <a:pt x="28" y="0"/>
                </a:cubicBez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39" name="Freeform 83"/>
          <p:cNvSpPr>
            <a:spLocks/>
          </p:cNvSpPr>
          <p:nvPr/>
        </p:nvSpPr>
        <p:spPr bwMode="auto">
          <a:xfrm>
            <a:off x="3346450" y="6008688"/>
            <a:ext cx="193675" cy="117475"/>
          </a:xfrm>
          <a:custGeom>
            <a:avLst/>
            <a:gdLst>
              <a:gd name="T0" fmla="*/ 18 w 122"/>
              <a:gd name="T1" fmla="*/ 0 h 74"/>
              <a:gd name="T2" fmla="*/ 63 w 122"/>
              <a:gd name="T3" fmla="*/ 52 h 74"/>
              <a:gd name="T4" fmla="*/ 103 w 122"/>
              <a:gd name="T5" fmla="*/ 0 h 74"/>
              <a:gd name="T6" fmla="*/ 122 w 122"/>
              <a:gd name="T7" fmla="*/ 0 h 74"/>
              <a:gd name="T8" fmla="*/ 63 w 122"/>
              <a:gd name="T9" fmla="*/ 74 h 74"/>
              <a:gd name="T10" fmla="*/ 0 w 122"/>
              <a:gd name="T11" fmla="*/ 0 h 74"/>
              <a:gd name="T12" fmla="*/ 18 w 122"/>
              <a:gd name="T13" fmla="*/ 0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2" h="74">
                <a:moveTo>
                  <a:pt x="18" y="0"/>
                </a:moveTo>
                <a:lnTo>
                  <a:pt x="63" y="52"/>
                </a:lnTo>
                <a:lnTo>
                  <a:pt x="103" y="0"/>
                </a:lnTo>
                <a:lnTo>
                  <a:pt x="122" y="0"/>
                </a:lnTo>
                <a:lnTo>
                  <a:pt x="63" y="74"/>
                </a:lnTo>
                <a:lnTo>
                  <a:pt x="0" y="0"/>
                </a:lnTo>
                <a:lnTo>
                  <a:pt x="18" y="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2" name="Freeform 87"/>
          <p:cNvSpPr>
            <a:spLocks/>
          </p:cNvSpPr>
          <p:nvPr/>
        </p:nvSpPr>
        <p:spPr bwMode="auto">
          <a:xfrm>
            <a:off x="6894513" y="2919413"/>
            <a:ext cx="376238" cy="328613"/>
          </a:xfrm>
          <a:custGeom>
            <a:avLst/>
            <a:gdLst>
              <a:gd name="T0" fmla="*/ 36 w 64"/>
              <a:gd name="T1" fmla="*/ 0 h 56"/>
              <a:gd name="T2" fmla="*/ 8 w 64"/>
              <a:gd name="T3" fmla="*/ 24 h 56"/>
              <a:gd name="T4" fmla="*/ 0 w 64"/>
              <a:gd name="T5" fmla="*/ 24 h 56"/>
              <a:gd name="T6" fmla="*/ 12 w 64"/>
              <a:gd name="T7" fmla="*/ 40 h 56"/>
              <a:gd name="T8" fmla="*/ 24 w 64"/>
              <a:gd name="T9" fmla="*/ 24 h 56"/>
              <a:gd name="T10" fmla="*/ 16 w 64"/>
              <a:gd name="T11" fmla="*/ 24 h 56"/>
              <a:gd name="T12" fmla="*/ 36 w 64"/>
              <a:gd name="T13" fmla="*/ 8 h 56"/>
              <a:gd name="T14" fmla="*/ 56 w 64"/>
              <a:gd name="T15" fmla="*/ 28 h 56"/>
              <a:gd name="T16" fmla="*/ 36 w 64"/>
              <a:gd name="T17" fmla="*/ 48 h 56"/>
              <a:gd name="T18" fmla="*/ 36 w 64"/>
              <a:gd name="T19" fmla="*/ 56 h 56"/>
              <a:gd name="T20" fmla="*/ 64 w 64"/>
              <a:gd name="T21" fmla="*/ 28 h 56"/>
              <a:gd name="T22" fmla="*/ 36 w 64"/>
              <a:gd name="T23" fmla="*/ 0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64" h="56">
                <a:moveTo>
                  <a:pt x="36" y="0"/>
                </a:moveTo>
                <a:cubicBezTo>
                  <a:pt x="22" y="0"/>
                  <a:pt x="10" y="10"/>
                  <a:pt x="8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12" y="40"/>
                  <a:pt x="12" y="40"/>
                  <a:pt x="12" y="40"/>
                </a:cubicBezTo>
                <a:cubicBezTo>
                  <a:pt x="24" y="24"/>
                  <a:pt x="24" y="24"/>
                  <a:pt x="24" y="24"/>
                </a:cubicBezTo>
                <a:cubicBezTo>
                  <a:pt x="16" y="24"/>
                  <a:pt x="16" y="24"/>
                  <a:pt x="16" y="24"/>
                </a:cubicBezTo>
                <a:cubicBezTo>
                  <a:pt x="18" y="15"/>
                  <a:pt x="26" y="8"/>
                  <a:pt x="36" y="8"/>
                </a:cubicBezTo>
                <a:cubicBezTo>
                  <a:pt x="47" y="8"/>
                  <a:pt x="56" y="17"/>
                  <a:pt x="56" y="28"/>
                </a:cubicBezTo>
                <a:cubicBezTo>
                  <a:pt x="56" y="39"/>
                  <a:pt x="47" y="48"/>
                  <a:pt x="36" y="48"/>
                </a:cubicBezTo>
                <a:cubicBezTo>
                  <a:pt x="36" y="56"/>
                  <a:pt x="36" y="56"/>
                  <a:pt x="36" y="56"/>
                </a:cubicBezTo>
                <a:cubicBezTo>
                  <a:pt x="51" y="56"/>
                  <a:pt x="64" y="43"/>
                  <a:pt x="64" y="28"/>
                </a:cubicBezTo>
                <a:cubicBezTo>
                  <a:pt x="64" y="13"/>
                  <a:pt x="51" y="0"/>
                  <a:pt x="3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3" name="Freeform 88"/>
          <p:cNvSpPr>
            <a:spLocks/>
          </p:cNvSpPr>
          <p:nvPr/>
        </p:nvSpPr>
        <p:spPr bwMode="auto">
          <a:xfrm>
            <a:off x="6894513" y="3717925"/>
            <a:ext cx="376238" cy="282575"/>
          </a:xfrm>
          <a:custGeom>
            <a:avLst/>
            <a:gdLst>
              <a:gd name="T0" fmla="*/ 104 w 237"/>
              <a:gd name="T1" fmla="*/ 30 h 178"/>
              <a:gd name="T2" fmla="*/ 78 w 237"/>
              <a:gd name="T3" fmla="*/ 0 h 178"/>
              <a:gd name="T4" fmla="*/ 0 w 237"/>
              <a:gd name="T5" fmla="*/ 0 h 178"/>
              <a:gd name="T6" fmla="*/ 0 w 237"/>
              <a:gd name="T7" fmla="*/ 178 h 178"/>
              <a:gd name="T8" fmla="*/ 237 w 237"/>
              <a:gd name="T9" fmla="*/ 178 h 178"/>
              <a:gd name="T10" fmla="*/ 237 w 237"/>
              <a:gd name="T11" fmla="*/ 30 h 178"/>
              <a:gd name="T12" fmla="*/ 104 w 237"/>
              <a:gd name="T13" fmla="*/ 30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37" h="178">
                <a:moveTo>
                  <a:pt x="104" y="30"/>
                </a:moveTo>
                <a:lnTo>
                  <a:pt x="78" y="0"/>
                </a:lnTo>
                <a:lnTo>
                  <a:pt x="0" y="0"/>
                </a:lnTo>
                <a:lnTo>
                  <a:pt x="0" y="178"/>
                </a:lnTo>
                <a:lnTo>
                  <a:pt x="237" y="178"/>
                </a:lnTo>
                <a:lnTo>
                  <a:pt x="237" y="30"/>
                </a:lnTo>
                <a:lnTo>
                  <a:pt x="104" y="3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4" name="Freeform 89"/>
          <p:cNvSpPr>
            <a:spLocks noEditPoints="1"/>
          </p:cNvSpPr>
          <p:nvPr/>
        </p:nvSpPr>
        <p:spPr bwMode="auto">
          <a:xfrm>
            <a:off x="7646988" y="2873375"/>
            <a:ext cx="306388" cy="374650"/>
          </a:xfrm>
          <a:custGeom>
            <a:avLst/>
            <a:gdLst>
              <a:gd name="T0" fmla="*/ 126 w 193"/>
              <a:gd name="T1" fmla="*/ 0 h 236"/>
              <a:gd name="T2" fmla="*/ 0 w 193"/>
              <a:gd name="T3" fmla="*/ 0 h 236"/>
              <a:gd name="T4" fmla="*/ 0 w 193"/>
              <a:gd name="T5" fmla="*/ 236 h 236"/>
              <a:gd name="T6" fmla="*/ 193 w 193"/>
              <a:gd name="T7" fmla="*/ 236 h 236"/>
              <a:gd name="T8" fmla="*/ 193 w 193"/>
              <a:gd name="T9" fmla="*/ 66 h 236"/>
              <a:gd name="T10" fmla="*/ 126 w 193"/>
              <a:gd name="T11" fmla="*/ 0 h 236"/>
              <a:gd name="T12" fmla="*/ 163 w 193"/>
              <a:gd name="T13" fmla="*/ 207 h 236"/>
              <a:gd name="T14" fmla="*/ 30 w 193"/>
              <a:gd name="T15" fmla="*/ 207 h 236"/>
              <a:gd name="T16" fmla="*/ 30 w 193"/>
              <a:gd name="T17" fmla="*/ 29 h 236"/>
              <a:gd name="T18" fmla="*/ 111 w 193"/>
              <a:gd name="T19" fmla="*/ 29 h 236"/>
              <a:gd name="T20" fmla="*/ 119 w 193"/>
              <a:gd name="T21" fmla="*/ 37 h 236"/>
              <a:gd name="T22" fmla="*/ 119 w 193"/>
              <a:gd name="T23" fmla="*/ 74 h 236"/>
              <a:gd name="T24" fmla="*/ 156 w 193"/>
              <a:gd name="T25" fmla="*/ 74 h 236"/>
              <a:gd name="T26" fmla="*/ 163 w 193"/>
              <a:gd name="T27" fmla="*/ 81 h 236"/>
              <a:gd name="T28" fmla="*/ 163 w 193"/>
              <a:gd name="T29" fmla="*/ 207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93" h="236">
                <a:moveTo>
                  <a:pt x="126" y="0"/>
                </a:moveTo>
                <a:lnTo>
                  <a:pt x="0" y="0"/>
                </a:lnTo>
                <a:lnTo>
                  <a:pt x="0" y="236"/>
                </a:lnTo>
                <a:lnTo>
                  <a:pt x="193" y="236"/>
                </a:lnTo>
                <a:lnTo>
                  <a:pt x="193" y="66"/>
                </a:lnTo>
                <a:lnTo>
                  <a:pt x="126" y="0"/>
                </a:lnTo>
                <a:close/>
                <a:moveTo>
                  <a:pt x="163" y="207"/>
                </a:moveTo>
                <a:lnTo>
                  <a:pt x="30" y="207"/>
                </a:lnTo>
                <a:lnTo>
                  <a:pt x="30" y="29"/>
                </a:lnTo>
                <a:lnTo>
                  <a:pt x="111" y="29"/>
                </a:lnTo>
                <a:lnTo>
                  <a:pt x="119" y="37"/>
                </a:lnTo>
                <a:lnTo>
                  <a:pt x="119" y="74"/>
                </a:lnTo>
                <a:lnTo>
                  <a:pt x="156" y="74"/>
                </a:lnTo>
                <a:lnTo>
                  <a:pt x="163" y="81"/>
                </a:lnTo>
                <a:lnTo>
                  <a:pt x="163" y="20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5" name="Freeform 90"/>
          <p:cNvSpPr>
            <a:spLocks noEditPoints="1"/>
          </p:cNvSpPr>
          <p:nvPr/>
        </p:nvSpPr>
        <p:spPr bwMode="auto">
          <a:xfrm>
            <a:off x="8612188" y="3013075"/>
            <a:ext cx="141288" cy="234950"/>
          </a:xfrm>
          <a:custGeom>
            <a:avLst/>
            <a:gdLst>
              <a:gd name="T0" fmla="*/ 12 w 24"/>
              <a:gd name="T1" fmla="*/ 0 h 40"/>
              <a:gd name="T2" fmla="*/ 0 w 24"/>
              <a:gd name="T3" fmla="*/ 12 h 40"/>
              <a:gd name="T4" fmla="*/ 4 w 24"/>
              <a:gd name="T5" fmla="*/ 21 h 40"/>
              <a:gd name="T6" fmla="*/ 4 w 24"/>
              <a:gd name="T7" fmla="*/ 40 h 40"/>
              <a:gd name="T8" fmla="*/ 12 w 24"/>
              <a:gd name="T9" fmla="*/ 32 h 40"/>
              <a:gd name="T10" fmla="*/ 20 w 24"/>
              <a:gd name="T11" fmla="*/ 40 h 40"/>
              <a:gd name="T12" fmla="*/ 20 w 24"/>
              <a:gd name="T13" fmla="*/ 21 h 40"/>
              <a:gd name="T14" fmla="*/ 24 w 24"/>
              <a:gd name="T15" fmla="*/ 12 h 40"/>
              <a:gd name="T16" fmla="*/ 12 w 24"/>
              <a:gd name="T17" fmla="*/ 0 h 40"/>
              <a:gd name="T18" fmla="*/ 12 w 24"/>
              <a:gd name="T19" fmla="*/ 20 h 40"/>
              <a:gd name="T20" fmla="*/ 4 w 24"/>
              <a:gd name="T21" fmla="*/ 12 h 40"/>
              <a:gd name="T22" fmla="*/ 12 w 24"/>
              <a:gd name="T23" fmla="*/ 4 h 40"/>
              <a:gd name="T24" fmla="*/ 20 w 24"/>
              <a:gd name="T25" fmla="*/ 12 h 40"/>
              <a:gd name="T26" fmla="*/ 12 w 24"/>
              <a:gd name="T27" fmla="*/ 2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4" h="40">
                <a:moveTo>
                  <a:pt x="12" y="0"/>
                </a:moveTo>
                <a:cubicBezTo>
                  <a:pt x="5" y="0"/>
                  <a:pt x="0" y="5"/>
                  <a:pt x="0" y="12"/>
                </a:cubicBezTo>
                <a:cubicBezTo>
                  <a:pt x="0" y="16"/>
                  <a:pt x="2" y="19"/>
                  <a:pt x="4" y="21"/>
                </a:cubicBezTo>
                <a:cubicBezTo>
                  <a:pt x="4" y="40"/>
                  <a:pt x="4" y="40"/>
                  <a:pt x="4" y="40"/>
                </a:cubicBezTo>
                <a:cubicBezTo>
                  <a:pt x="12" y="32"/>
                  <a:pt x="12" y="32"/>
                  <a:pt x="12" y="32"/>
                </a:cubicBezTo>
                <a:cubicBezTo>
                  <a:pt x="20" y="40"/>
                  <a:pt x="20" y="40"/>
                  <a:pt x="20" y="40"/>
                </a:cubicBezTo>
                <a:cubicBezTo>
                  <a:pt x="20" y="21"/>
                  <a:pt x="20" y="21"/>
                  <a:pt x="20" y="21"/>
                </a:cubicBezTo>
                <a:cubicBezTo>
                  <a:pt x="22" y="19"/>
                  <a:pt x="24" y="16"/>
                  <a:pt x="24" y="12"/>
                </a:cubicBezTo>
                <a:cubicBezTo>
                  <a:pt x="24" y="5"/>
                  <a:pt x="19" y="0"/>
                  <a:pt x="12" y="0"/>
                </a:cubicBezTo>
                <a:close/>
                <a:moveTo>
                  <a:pt x="12" y="20"/>
                </a:moveTo>
                <a:cubicBezTo>
                  <a:pt x="8" y="20"/>
                  <a:pt x="4" y="16"/>
                  <a:pt x="4" y="12"/>
                </a:cubicBezTo>
                <a:cubicBezTo>
                  <a:pt x="4" y="8"/>
                  <a:pt x="8" y="4"/>
                  <a:pt x="12" y="4"/>
                </a:cubicBezTo>
                <a:cubicBezTo>
                  <a:pt x="16" y="4"/>
                  <a:pt x="20" y="8"/>
                  <a:pt x="20" y="12"/>
                </a:cubicBezTo>
                <a:cubicBezTo>
                  <a:pt x="20" y="16"/>
                  <a:pt x="16" y="20"/>
                  <a:pt x="1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6" name="Freeform 91"/>
          <p:cNvSpPr>
            <a:spLocks/>
          </p:cNvSpPr>
          <p:nvPr/>
        </p:nvSpPr>
        <p:spPr bwMode="auto">
          <a:xfrm>
            <a:off x="8399463" y="2873375"/>
            <a:ext cx="306388" cy="374650"/>
          </a:xfrm>
          <a:custGeom>
            <a:avLst/>
            <a:gdLst>
              <a:gd name="T0" fmla="*/ 101 w 193"/>
              <a:gd name="T1" fmla="*/ 207 h 236"/>
              <a:gd name="T2" fmla="*/ 30 w 193"/>
              <a:gd name="T3" fmla="*/ 207 h 236"/>
              <a:gd name="T4" fmla="*/ 30 w 193"/>
              <a:gd name="T5" fmla="*/ 29 h 236"/>
              <a:gd name="T6" fmla="*/ 112 w 193"/>
              <a:gd name="T7" fmla="*/ 29 h 236"/>
              <a:gd name="T8" fmla="*/ 156 w 193"/>
              <a:gd name="T9" fmla="*/ 74 h 236"/>
              <a:gd name="T10" fmla="*/ 193 w 193"/>
              <a:gd name="T11" fmla="*/ 74 h 236"/>
              <a:gd name="T12" fmla="*/ 193 w 193"/>
              <a:gd name="T13" fmla="*/ 66 h 236"/>
              <a:gd name="T14" fmla="*/ 126 w 193"/>
              <a:gd name="T15" fmla="*/ 0 h 236"/>
              <a:gd name="T16" fmla="*/ 0 w 193"/>
              <a:gd name="T17" fmla="*/ 0 h 236"/>
              <a:gd name="T18" fmla="*/ 0 w 193"/>
              <a:gd name="T19" fmla="*/ 236 h 236"/>
              <a:gd name="T20" fmla="*/ 126 w 193"/>
              <a:gd name="T21" fmla="*/ 236 h 236"/>
              <a:gd name="T22" fmla="*/ 101 w 193"/>
              <a:gd name="T23" fmla="*/ 207 h 236"/>
              <a:gd name="T24" fmla="*/ 101 w 193"/>
              <a:gd name="T25" fmla="*/ 207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93" h="236">
                <a:moveTo>
                  <a:pt x="101" y="207"/>
                </a:moveTo>
                <a:lnTo>
                  <a:pt x="30" y="207"/>
                </a:lnTo>
                <a:lnTo>
                  <a:pt x="30" y="29"/>
                </a:lnTo>
                <a:lnTo>
                  <a:pt x="112" y="29"/>
                </a:lnTo>
                <a:lnTo>
                  <a:pt x="156" y="74"/>
                </a:lnTo>
                <a:lnTo>
                  <a:pt x="193" y="74"/>
                </a:lnTo>
                <a:lnTo>
                  <a:pt x="193" y="66"/>
                </a:lnTo>
                <a:lnTo>
                  <a:pt x="126" y="0"/>
                </a:lnTo>
                <a:lnTo>
                  <a:pt x="0" y="0"/>
                </a:lnTo>
                <a:lnTo>
                  <a:pt x="0" y="236"/>
                </a:lnTo>
                <a:lnTo>
                  <a:pt x="126" y="236"/>
                </a:lnTo>
                <a:lnTo>
                  <a:pt x="101" y="207"/>
                </a:lnTo>
                <a:lnTo>
                  <a:pt x="101" y="20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7" name="Rectangle 92"/>
          <p:cNvSpPr>
            <a:spLocks noChangeArrowheads="1"/>
          </p:cNvSpPr>
          <p:nvPr/>
        </p:nvSpPr>
        <p:spPr bwMode="auto">
          <a:xfrm>
            <a:off x="8470901" y="2990850"/>
            <a:ext cx="117475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8" name="Rectangle 93"/>
          <p:cNvSpPr>
            <a:spLocks noChangeArrowheads="1"/>
          </p:cNvSpPr>
          <p:nvPr/>
        </p:nvSpPr>
        <p:spPr bwMode="auto">
          <a:xfrm>
            <a:off x="8470901" y="3036888"/>
            <a:ext cx="117475" cy="2381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9" name="Rectangle 94"/>
          <p:cNvSpPr>
            <a:spLocks noChangeArrowheads="1"/>
          </p:cNvSpPr>
          <p:nvPr/>
        </p:nvSpPr>
        <p:spPr bwMode="auto">
          <a:xfrm>
            <a:off x="8470901" y="3084513"/>
            <a:ext cx="117475" cy="2381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50" name="Freeform 95"/>
          <p:cNvSpPr>
            <a:spLocks noEditPoints="1"/>
          </p:cNvSpPr>
          <p:nvPr/>
        </p:nvSpPr>
        <p:spPr bwMode="auto">
          <a:xfrm>
            <a:off x="9953626" y="2873375"/>
            <a:ext cx="328613" cy="374650"/>
          </a:xfrm>
          <a:custGeom>
            <a:avLst/>
            <a:gdLst>
              <a:gd name="T0" fmla="*/ 141 w 207"/>
              <a:gd name="T1" fmla="*/ 0 h 236"/>
              <a:gd name="T2" fmla="*/ 0 w 207"/>
              <a:gd name="T3" fmla="*/ 0 h 236"/>
              <a:gd name="T4" fmla="*/ 0 w 207"/>
              <a:gd name="T5" fmla="*/ 236 h 236"/>
              <a:gd name="T6" fmla="*/ 207 w 207"/>
              <a:gd name="T7" fmla="*/ 236 h 236"/>
              <a:gd name="T8" fmla="*/ 207 w 207"/>
              <a:gd name="T9" fmla="*/ 66 h 236"/>
              <a:gd name="T10" fmla="*/ 141 w 207"/>
              <a:gd name="T11" fmla="*/ 0 h 236"/>
              <a:gd name="T12" fmla="*/ 178 w 207"/>
              <a:gd name="T13" fmla="*/ 207 h 236"/>
              <a:gd name="T14" fmla="*/ 29 w 207"/>
              <a:gd name="T15" fmla="*/ 207 h 236"/>
              <a:gd name="T16" fmla="*/ 29 w 207"/>
              <a:gd name="T17" fmla="*/ 29 h 236"/>
              <a:gd name="T18" fmla="*/ 59 w 207"/>
              <a:gd name="T19" fmla="*/ 29 h 236"/>
              <a:gd name="T20" fmla="*/ 59 w 207"/>
              <a:gd name="T21" fmla="*/ 162 h 236"/>
              <a:gd name="T22" fmla="*/ 89 w 207"/>
              <a:gd name="T23" fmla="*/ 118 h 236"/>
              <a:gd name="T24" fmla="*/ 118 w 207"/>
              <a:gd name="T25" fmla="*/ 162 h 236"/>
              <a:gd name="T26" fmla="*/ 118 w 207"/>
              <a:gd name="T27" fmla="*/ 29 h 236"/>
              <a:gd name="T28" fmla="*/ 126 w 207"/>
              <a:gd name="T29" fmla="*/ 29 h 236"/>
              <a:gd name="T30" fmla="*/ 178 w 207"/>
              <a:gd name="T31" fmla="*/ 81 h 236"/>
              <a:gd name="T32" fmla="*/ 178 w 207"/>
              <a:gd name="T33" fmla="*/ 207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07" h="236">
                <a:moveTo>
                  <a:pt x="141" y="0"/>
                </a:moveTo>
                <a:lnTo>
                  <a:pt x="0" y="0"/>
                </a:lnTo>
                <a:lnTo>
                  <a:pt x="0" y="236"/>
                </a:lnTo>
                <a:lnTo>
                  <a:pt x="207" y="236"/>
                </a:lnTo>
                <a:lnTo>
                  <a:pt x="207" y="66"/>
                </a:lnTo>
                <a:lnTo>
                  <a:pt x="141" y="0"/>
                </a:lnTo>
                <a:close/>
                <a:moveTo>
                  <a:pt x="178" y="207"/>
                </a:moveTo>
                <a:lnTo>
                  <a:pt x="29" y="207"/>
                </a:lnTo>
                <a:lnTo>
                  <a:pt x="29" y="29"/>
                </a:lnTo>
                <a:lnTo>
                  <a:pt x="59" y="29"/>
                </a:lnTo>
                <a:lnTo>
                  <a:pt x="59" y="162"/>
                </a:lnTo>
                <a:lnTo>
                  <a:pt x="89" y="118"/>
                </a:lnTo>
                <a:lnTo>
                  <a:pt x="118" y="162"/>
                </a:lnTo>
                <a:lnTo>
                  <a:pt x="118" y="29"/>
                </a:lnTo>
                <a:lnTo>
                  <a:pt x="126" y="29"/>
                </a:lnTo>
                <a:lnTo>
                  <a:pt x="178" y="81"/>
                </a:lnTo>
                <a:lnTo>
                  <a:pt x="178" y="20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51" name="Freeform 96"/>
          <p:cNvSpPr>
            <a:spLocks noEditPoints="1"/>
          </p:cNvSpPr>
          <p:nvPr/>
        </p:nvSpPr>
        <p:spPr bwMode="auto">
          <a:xfrm>
            <a:off x="9153526" y="2873375"/>
            <a:ext cx="328613" cy="374650"/>
          </a:xfrm>
          <a:custGeom>
            <a:avLst/>
            <a:gdLst>
              <a:gd name="T0" fmla="*/ 141 w 207"/>
              <a:gd name="T1" fmla="*/ 0 h 236"/>
              <a:gd name="T2" fmla="*/ 0 w 207"/>
              <a:gd name="T3" fmla="*/ 0 h 236"/>
              <a:gd name="T4" fmla="*/ 0 w 207"/>
              <a:gd name="T5" fmla="*/ 236 h 236"/>
              <a:gd name="T6" fmla="*/ 207 w 207"/>
              <a:gd name="T7" fmla="*/ 236 h 236"/>
              <a:gd name="T8" fmla="*/ 207 w 207"/>
              <a:gd name="T9" fmla="*/ 66 h 236"/>
              <a:gd name="T10" fmla="*/ 141 w 207"/>
              <a:gd name="T11" fmla="*/ 0 h 236"/>
              <a:gd name="T12" fmla="*/ 89 w 207"/>
              <a:gd name="T13" fmla="*/ 118 h 236"/>
              <a:gd name="T14" fmla="*/ 104 w 207"/>
              <a:gd name="T15" fmla="*/ 118 h 236"/>
              <a:gd name="T16" fmla="*/ 104 w 207"/>
              <a:gd name="T17" fmla="*/ 103 h 236"/>
              <a:gd name="T18" fmla="*/ 89 w 207"/>
              <a:gd name="T19" fmla="*/ 103 h 236"/>
              <a:gd name="T20" fmla="*/ 89 w 207"/>
              <a:gd name="T21" fmla="*/ 88 h 236"/>
              <a:gd name="T22" fmla="*/ 104 w 207"/>
              <a:gd name="T23" fmla="*/ 88 h 236"/>
              <a:gd name="T24" fmla="*/ 104 w 207"/>
              <a:gd name="T25" fmla="*/ 74 h 236"/>
              <a:gd name="T26" fmla="*/ 89 w 207"/>
              <a:gd name="T27" fmla="*/ 74 h 236"/>
              <a:gd name="T28" fmla="*/ 89 w 207"/>
              <a:gd name="T29" fmla="*/ 59 h 236"/>
              <a:gd name="T30" fmla="*/ 104 w 207"/>
              <a:gd name="T31" fmla="*/ 59 h 236"/>
              <a:gd name="T32" fmla="*/ 104 w 207"/>
              <a:gd name="T33" fmla="*/ 44 h 236"/>
              <a:gd name="T34" fmla="*/ 89 w 207"/>
              <a:gd name="T35" fmla="*/ 44 h 236"/>
              <a:gd name="T36" fmla="*/ 89 w 207"/>
              <a:gd name="T37" fmla="*/ 29 h 236"/>
              <a:gd name="T38" fmla="*/ 104 w 207"/>
              <a:gd name="T39" fmla="*/ 29 h 236"/>
              <a:gd name="T40" fmla="*/ 104 w 207"/>
              <a:gd name="T41" fmla="*/ 44 h 236"/>
              <a:gd name="T42" fmla="*/ 118 w 207"/>
              <a:gd name="T43" fmla="*/ 44 h 236"/>
              <a:gd name="T44" fmla="*/ 118 w 207"/>
              <a:gd name="T45" fmla="*/ 59 h 236"/>
              <a:gd name="T46" fmla="*/ 104 w 207"/>
              <a:gd name="T47" fmla="*/ 59 h 236"/>
              <a:gd name="T48" fmla="*/ 104 w 207"/>
              <a:gd name="T49" fmla="*/ 74 h 236"/>
              <a:gd name="T50" fmla="*/ 118 w 207"/>
              <a:gd name="T51" fmla="*/ 74 h 236"/>
              <a:gd name="T52" fmla="*/ 118 w 207"/>
              <a:gd name="T53" fmla="*/ 88 h 236"/>
              <a:gd name="T54" fmla="*/ 104 w 207"/>
              <a:gd name="T55" fmla="*/ 88 h 236"/>
              <a:gd name="T56" fmla="*/ 104 w 207"/>
              <a:gd name="T57" fmla="*/ 103 h 236"/>
              <a:gd name="T58" fmla="*/ 118 w 207"/>
              <a:gd name="T59" fmla="*/ 103 h 236"/>
              <a:gd name="T60" fmla="*/ 118 w 207"/>
              <a:gd name="T61" fmla="*/ 118 h 236"/>
              <a:gd name="T62" fmla="*/ 104 w 207"/>
              <a:gd name="T63" fmla="*/ 118 h 236"/>
              <a:gd name="T64" fmla="*/ 104 w 207"/>
              <a:gd name="T65" fmla="*/ 133 h 236"/>
              <a:gd name="T66" fmla="*/ 118 w 207"/>
              <a:gd name="T67" fmla="*/ 133 h 236"/>
              <a:gd name="T68" fmla="*/ 118 w 207"/>
              <a:gd name="T69" fmla="*/ 148 h 236"/>
              <a:gd name="T70" fmla="*/ 104 w 207"/>
              <a:gd name="T71" fmla="*/ 148 h 236"/>
              <a:gd name="T72" fmla="*/ 104 w 207"/>
              <a:gd name="T73" fmla="*/ 133 h 236"/>
              <a:gd name="T74" fmla="*/ 89 w 207"/>
              <a:gd name="T75" fmla="*/ 133 h 236"/>
              <a:gd name="T76" fmla="*/ 89 w 207"/>
              <a:gd name="T77" fmla="*/ 118 h 236"/>
              <a:gd name="T78" fmla="*/ 59 w 207"/>
              <a:gd name="T79" fmla="*/ 207 h 236"/>
              <a:gd name="T80" fmla="*/ 29 w 207"/>
              <a:gd name="T81" fmla="*/ 207 h 236"/>
              <a:gd name="T82" fmla="*/ 29 w 207"/>
              <a:gd name="T83" fmla="*/ 29 h 236"/>
              <a:gd name="T84" fmla="*/ 74 w 207"/>
              <a:gd name="T85" fmla="*/ 29 h 236"/>
              <a:gd name="T86" fmla="*/ 74 w 207"/>
              <a:gd name="T87" fmla="*/ 148 h 236"/>
              <a:gd name="T88" fmla="*/ 59 w 207"/>
              <a:gd name="T89" fmla="*/ 148 h 236"/>
              <a:gd name="T90" fmla="*/ 59 w 207"/>
              <a:gd name="T91" fmla="*/ 207 h 236"/>
              <a:gd name="T92" fmla="*/ 133 w 207"/>
              <a:gd name="T93" fmla="*/ 222 h 236"/>
              <a:gd name="T94" fmla="*/ 74 w 207"/>
              <a:gd name="T95" fmla="*/ 222 h 236"/>
              <a:gd name="T96" fmla="*/ 74 w 207"/>
              <a:gd name="T97" fmla="*/ 162 h 236"/>
              <a:gd name="T98" fmla="*/ 133 w 207"/>
              <a:gd name="T99" fmla="*/ 162 h 236"/>
              <a:gd name="T100" fmla="*/ 133 w 207"/>
              <a:gd name="T101" fmla="*/ 222 h 236"/>
              <a:gd name="T102" fmla="*/ 178 w 207"/>
              <a:gd name="T103" fmla="*/ 207 h 236"/>
              <a:gd name="T104" fmla="*/ 148 w 207"/>
              <a:gd name="T105" fmla="*/ 207 h 236"/>
              <a:gd name="T106" fmla="*/ 148 w 207"/>
              <a:gd name="T107" fmla="*/ 148 h 236"/>
              <a:gd name="T108" fmla="*/ 133 w 207"/>
              <a:gd name="T109" fmla="*/ 148 h 236"/>
              <a:gd name="T110" fmla="*/ 133 w 207"/>
              <a:gd name="T111" fmla="*/ 37 h 236"/>
              <a:gd name="T112" fmla="*/ 178 w 207"/>
              <a:gd name="T113" fmla="*/ 81 h 236"/>
              <a:gd name="T114" fmla="*/ 178 w 207"/>
              <a:gd name="T115" fmla="*/ 207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207" h="236">
                <a:moveTo>
                  <a:pt x="141" y="0"/>
                </a:moveTo>
                <a:lnTo>
                  <a:pt x="0" y="0"/>
                </a:lnTo>
                <a:lnTo>
                  <a:pt x="0" y="236"/>
                </a:lnTo>
                <a:lnTo>
                  <a:pt x="207" y="236"/>
                </a:lnTo>
                <a:lnTo>
                  <a:pt x="207" y="66"/>
                </a:lnTo>
                <a:lnTo>
                  <a:pt x="141" y="0"/>
                </a:lnTo>
                <a:close/>
                <a:moveTo>
                  <a:pt x="89" y="118"/>
                </a:moveTo>
                <a:lnTo>
                  <a:pt x="104" y="118"/>
                </a:lnTo>
                <a:lnTo>
                  <a:pt x="104" y="103"/>
                </a:lnTo>
                <a:lnTo>
                  <a:pt x="89" y="103"/>
                </a:lnTo>
                <a:lnTo>
                  <a:pt x="89" y="88"/>
                </a:lnTo>
                <a:lnTo>
                  <a:pt x="104" y="88"/>
                </a:lnTo>
                <a:lnTo>
                  <a:pt x="104" y="74"/>
                </a:lnTo>
                <a:lnTo>
                  <a:pt x="89" y="74"/>
                </a:lnTo>
                <a:lnTo>
                  <a:pt x="89" y="59"/>
                </a:lnTo>
                <a:lnTo>
                  <a:pt x="104" y="59"/>
                </a:lnTo>
                <a:lnTo>
                  <a:pt x="104" y="44"/>
                </a:lnTo>
                <a:lnTo>
                  <a:pt x="89" y="44"/>
                </a:lnTo>
                <a:lnTo>
                  <a:pt x="89" y="29"/>
                </a:lnTo>
                <a:lnTo>
                  <a:pt x="104" y="29"/>
                </a:lnTo>
                <a:lnTo>
                  <a:pt x="104" y="44"/>
                </a:lnTo>
                <a:lnTo>
                  <a:pt x="118" y="44"/>
                </a:lnTo>
                <a:lnTo>
                  <a:pt x="118" y="59"/>
                </a:lnTo>
                <a:lnTo>
                  <a:pt x="104" y="59"/>
                </a:lnTo>
                <a:lnTo>
                  <a:pt x="104" y="74"/>
                </a:lnTo>
                <a:lnTo>
                  <a:pt x="118" y="74"/>
                </a:lnTo>
                <a:lnTo>
                  <a:pt x="118" y="88"/>
                </a:lnTo>
                <a:lnTo>
                  <a:pt x="104" y="88"/>
                </a:lnTo>
                <a:lnTo>
                  <a:pt x="104" y="103"/>
                </a:lnTo>
                <a:lnTo>
                  <a:pt x="118" y="103"/>
                </a:lnTo>
                <a:lnTo>
                  <a:pt x="118" y="118"/>
                </a:lnTo>
                <a:lnTo>
                  <a:pt x="104" y="118"/>
                </a:lnTo>
                <a:lnTo>
                  <a:pt x="104" y="133"/>
                </a:lnTo>
                <a:lnTo>
                  <a:pt x="118" y="133"/>
                </a:lnTo>
                <a:lnTo>
                  <a:pt x="118" y="148"/>
                </a:lnTo>
                <a:lnTo>
                  <a:pt x="104" y="148"/>
                </a:lnTo>
                <a:lnTo>
                  <a:pt x="104" y="133"/>
                </a:lnTo>
                <a:lnTo>
                  <a:pt x="89" y="133"/>
                </a:lnTo>
                <a:lnTo>
                  <a:pt x="89" y="118"/>
                </a:lnTo>
                <a:close/>
                <a:moveTo>
                  <a:pt x="59" y="207"/>
                </a:moveTo>
                <a:lnTo>
                  <a:pt x="29" y="207"/>
                </a:lnTo>
                <a:lnTo>
                  <a:pt x="29" y="29"/>
                </a:lnTo>
                <a:lnTo>
                  <a:pt x="74" y="29"/>
                </a:lnTo>
                <a:lnTo>
                  <a:pt x="74" y="148"/>
                </a:lnTo>
                <a:lnTo>
                  <a:pt x="59" y="148"/>
                </a:lnTo>
                <a:lnTo>
                  <a:pt x="59" y="207"/>
                </a:lnTo>
                <a:close/>
                <a:moveTo>
                  <a:pt x="133" y="222"/>
                </a:moveTo>
                <a:lnTo>
                  <a:pt x="74" y="222"/>
                </a:lnTo>
                <a:lnTo>
                  <a:pt x="74" y="162"/>
                </a:lnTo>
                <a:lnTo>
                  <a:pt x="133" y="162"/>
                </a:lnTo>
                <a:lnTo>
                  <a:pt x="133" y="222"/>
                </a:lnTo>
                <a:close/>
                <a:moveTo>
                  <a:pt x="178" y="207"/>
                </a:moveTo>
                <a:lnTo>
                  <a:pt x="148" y="207"/>
                </a:lnTo>
                <a:lnTo>
                  <a:pt x="148" y="148"/>
                </a:lnTo>
                <a:lnTo>
                  <a:pt x="133" y="148"/>
                </a:lnTo>
                <a:lnTo>
                  <a:pt x="133" y="37"/>
                </a:lnTo>
                <a:lnTo>
                  <a:pt x="178" y="81"/>
                </a:lnTo>
                <a:lnTo>
                  <a:pt x="178" y="20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52" name="Rectangle 97"/>
          <p:cNvSpPr>
            <a:spLocks noChangeArrowheads="1"/>
          </p:cNvSpPr>
          <p:nvPr/>
        </p:nvSpPr>
        <p:spPr bwMode="auto">
          <a:xfrm>
            <a:off x="9294813" y="3154363"/>
            <a:ext cx="46038" cy="2381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" name="Group 1"/>
          <p:cNvGrpSpPr/>
          <p:nvPr/>
        </p:nvGrpSpPr>
        <p:grpSpPr>
          <a:xfrm>
            <a:off x="9953626" y="3624263"/>
            <a:ext cx="328613" cy="376238"/>
            <a:chOff x="9953626" y="3624263"/>
            <a:chExt cx="328613" cy="376238"/>
          </a:xfrm>
        </p:grpSpPr>
        <p:sp>
          <p:nvSpPr>
            <p:cNvPr id="253" name="Freeform 98"/>
            <p:cNvSpPr>
              <a:spLocks noEditPoints="1"/>
            </p:cNvSpPr>
            <p:nvPr/>
          </p:nvSpPr>
          <p:spPr bwMode="auto">
            <a:xfrm>
              <a:off x="10023476" y="3624263"/>
              <a:ext cx="188913" cy="93663"/>
            </a:xfrm>
            <a:custGeom>
              <a:avLst/>
              <a:gdLst>
                <a:gd name="T0" fmla="*/ 32 w 32"/>
                <a:gd name="T1" fmla="*/ 8 h 16"/>
                <a:gd name="T2" fmla="*/ 24 w 32"/>
                <a:gd name="T3" fmla="*/ 8 h 16"/>
                <a:gd name="T4" fmla="*/ 16 w 32"/>
                <a:gd name="T5" fmla="*/ 0 h 16"/>
                <a:gd name="T6" fmla="*/ 8 w 32"/>
                <a:gd name="T7" fmla="*/ 8 h 16"/>
                <a:gd name="T8" fmla="*/ 0 w 32"/>
                <a:gd name="T9" fmla="*/ 8 h 16"/>
                <a:gd name="T10" fmla="*/ 0 w 32"/>
                <a:gd name="T11" fmla="*/ 16 h 16"/>
                <a:gd name="T12" fmla="*/ 32 w 32"/>
                <a:gd name="T13" fmla="*/ 16 h 16"/>
                <a:gd name="T14" fmla="*/ 32 w 32"/>
                <a:gd name="T15" fmla="*/ 8 h 16"/>
                <a:gd name="T16" fmla="*/ 16 w 32"/>
                <a:gd name="T17" fmla="*/ 12 h 16"/>
                <a:gd name="T18" fmla="*/ 12 w 32"/>
                <a:gd name="T19" fmla="*/ 8 h 16"/>
                <a:gd name="T20" fmla="*/ 16 w 32"/>
                <a:gd name="T21" fmla="*/ 4 h 16"/>
                <a:gd name="T22" fmla="*/ 20 w 32"/>
                <a:gd name="T23" fmla="*/ 8 h 16"/>
                <a:gd name="T24" fmla="*/ 16 w 32"/>
                <a:gd name="T25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16">
                  <a:moveTo>
                    <a:pt x="32" y="8"/>
                  </a:move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0" y="0"/>
                    <a:pt x="16" y="0"/>
                  </a:cubicBezTo>
                  <a:cubicBezTo>
                    <a:pt x="12" y="0"/>
                    <a:pt x="8" y="4"/>
                    <a:pt x="8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32" y="16"/>
                    <a:pt x="32" y="16"/>
                    <a:pt x="32" y="16"/>
                  </a:cubicBezTo>
                  <a:lnTo>
                    <a:pt x="32" y="8"/>
                  </a:lnTo>
                  <a:close/>
                  <a:moveTo>
                    <a:pt x="16" y="12"/>
                  </a:moveTo>
                  <a:cubicBezTo>
                    <a:pt x="14" y="12"/>
                    <a:pt x="12" y="10"/>
                    <a:pt x="12" y="8"/>
                  </a:cubicBezTo>
                  <a:cubicBezTo>
                    <a:pt x="12" y="6"/>
                    <a:pt x="14" y="4"/>
                    <a:pt x="16" y="4"/>
                  </a:cubicBezTo>
                  <a:cubicBezTo>
                    <a:pt x="18" y="4"/>
                    <a:pt x="20" y="6"/>
                    <a:pt x="20" y="8"/>
                  </a:cubicBezTo>
                  <a:cubicBezTo>
                    <a:pt x="20" y="10"/>
                    <a:pt x="18" y="12"/>
                    <a:pt x="16" y="12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4" name="Freeform 99"/>
            <p:cNvSpPr>
              <a:spLocks noEditPoints="1"/>
            </p:cNvSpPr>
            <p:nvPr/>
          </p:nvSpPr>
          <p:spPr bwMode="auto">
            <a:xfrm>
              <a:off x="9953626" y="3671888"/>
              <a:ext cx="328613" cy="328613"/>
            </a:xfrm>
            <a:custGeom>
              <a:avLst/>
              <a:gdLst>
                <a:gd name="T0" fmla="*/ 178 w 207"/>
                <a:gd name="T1" fmla="*/ 0 h 207"/>
                <a:gd name="T2" fmla="*/ 178 w 207"/>
                <a:gd name="T3" fmla="*/ 44 h 207"/>
                <a:gd name="T4" fmla="*/ 29 w 207"/>
                <a:gd name="T5" fmla="*/ 44 h 207"/>
                <a:gd name="T6" fmla="*/ 29 w 207"/>
                <a:gd name="T7" fmla="*/ 0 h 207"/>
                <a:gd name="T8" fmla="*/ 0 w 207"/>
                <a:gd name="T9" fmla="*/ 0 h 207"/>
                <a:gd name="T10" fmla="*/ 0 w 207"/>
                <a:gd name="T11" fmla="*/ 207 h 207"/>
                <a:gd name="T12" fmla="*/ 207 w 207"/>
                <a:gd name="T13" fmla="*/ 207 h 207"/>
                <a:gd name="T14" fmla="*/ 207 w 207"/>
                <a:gd name="T15" fmla="*/ 0 h 207"/>
                <a:gd name="T16" fmla="*/ 178 w 207"/>
                <a:gd name="T17" fmla="*/ 0 h 207"/>
                <a:gd name="T18" fmla="*/ 96 w 207"/>
                <a:gd name="T19" fmla="*/ 174 h 207"/>
                <a:gd name="T20" fmla="*/ 85 w 207"/>
                <a:gd name="T21" fmla="*/ 166 h 207"/>
                <a:gd name="T22" fmla="*/ 44 w 207"/>
                <a:gd name="T23" fmla="*/ 122 h 207"/>
                <a:gd name="T24" fmla="*/ 67 w 207"/>
                <a:gd name="T25" fmla="*/ 103 h 207"/>
                <a:gd name="T26" fmla="*/ 96 w 207"/>
                <a:gd name="T27" fmla="*/ 133 h 207"/>
                <a:gd name="T28" fmla="*/ 155 w 207"/>
                <a:gd name="T29" fmla="*/ 74 h 207"/>
                <a:gd name="T30" fmla="*/ 178 w 207"/>
                <a:gd name="T31" fmla="*/ 96 h 207"/>
                <a:gd name="T32" fmla="*/ 96 w 207"/>
                <a:gd name="T33" fmla="*/ 174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07" h="207">
                  <a:moveTo>
                    <a:pt x="178" y="0"/>
                  </a:moveTo>
                  <a:lnTo>
                    <a:pt x="178" y="44"/>
                  </a:lnTo>
                  <a:lnTo>
                    <a:pt x="29" y="44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207"/>
                  </a:lnTo>
                  <a:lnTo>
                    <a:pt x="207" y="207"/>
                  </a:lnTo>
                  <a:lnTo>
                    <a:pt x="207" y="0"/>
                  </a:lnTo>
                  <a:lnTo>
                    <a:pt x="178" y="0"/>
                  </a:lnTo>
                  <a:close/>
                  <a:moveTo>
                    <a:pt x="96" y="174"/>
                  </a:moveTo>
                  <a:lnTo>
                    <a:pt x="85" y="166"/>
                  </a:lnTo>
                  <a:lnTo>
                    <a:pt x="44" y="122"/>
                  </a:lnTo>
                  <a:lnTo>
                    <a:pt x="67" y="103"/>
                  </a:lnTo>
                  <a:lnTo>
                    <a:pt x="96" y="133"/>
                  </a:lnTo>
                  <a:lnTo>
                    <a:pt x="155" y="74"/>
                  </a:lnTo>
                  <a:lnTo>
                    <a:pt x="178" y="96"/>
                  </a:lnTo>
                  <a:lnTo>
                    <a:pt x="96" y="174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55" name="Freeform 100"/>
          <p:cNvSpPr>
            <a:spLocks/>
          </p:cNvSpPr>
          <p:nvPr/>
        </p:nvSpPr>
        <p:spPr bwMode="auto">
          <a:xfrm>
            <a:off x="8394701" y="3619500"/>
            <a:ext cx="365125" cy="333375"/>
          </a:xfrm>
          <a:custGeom>
            <a:avLst/>
            <a:gdLst>
              <a:gd name="T0" fmla="*/ 59 w 62"/>
              <a:gd name="T1" fmla="*/ 2 h 57"/>
              <a:gd name="T2" fmla="*/ 51 w 62"/>
              <a:gd name="T3" fmla="*/ 3 h 57"/>
              <a:gd name="T4" fmla="*/ 21 w 62"/>
              <a:gd name="T5" fmla="*/ 39 h 57"/>
              <a:gd name="T6" fmla="*/ 11 w 62"/>
              <a:gd name="T7" fmla="*/ 28 h 57"/>
              <a:gd name="T8" fmla="*/ 3 w 62"/>
              <a:gd name="T9" fmla="*/ 27 h 57"/>
              <a:gd name="T10" fmla="*/ 2 w 62"/>
              <a:gd name="T11" fmla="*/ 35 h 57"/>
              <a:gd name="T12" fmla="*/ 22 w 62"/>
              <a:gd name="T13" fmla="*/ 57 h 57"/>
              <a:gd name="T14" fmla="*/ 60 w 62"/>
              <a:gd name="T15" fmla="*/ 9 h 57"/>
              <a:gd name="T16" fmla="*/ 59 w 62"/>
              <a:gd name="T17" fmla="*/ 2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2" h="57">
                <a:moveTo>
                  <a:pt x="59" y="2"/>
                </a:moveTo>
                <a:cubicBezTo>
                  <a:pt x="56" y="0"/>
                  <a:pt x="53" y="1"/>
                  <a:pt x="51" y="3"/>
                </a:cubicBezTo>
                <a:cubicBezTo>
                  <a:pt x="21" y="39"/>
                  <a:pt x="21" y="39"/>
                  <a:pt x="21" y="39"/>
                </a:cubicBezTo>
                <a:cubicBezTo>
                  <a:pt x="11" y="28"/>
                  <a:pt x="11" y="28"/>
                  <a:pt x="11" y="28"/>
                </a:cubicBezTo>
                <a:cubicBezTo>
                  <a:pt x="9" y="26"/>
                  <a:pt x="6" y="26"/>
                  <a:pt x="3" y="27"/>
                </a:cubicBezTo>
                <a:cubicBezTo>
                  <a:pt x="1" y="29"/>
                  <a:pt x="0" y="32"/>
                  <a:pt x="2" y="35"/>
                </a:cubicBezTo>
                <a:cubicBezTo>
                  <a:pt x="22" y="57"/>
                  <a:pt x="22" y="57"/>
                  <a:pt x="22" y="57"/>
                </a:cubicBezTo>
                <a:cubicBezTo>
                  <a:pt x="60" y="9"/>
                  <a:pt x="60" y="9"/>
                  <a:pt x="60" y="9"/>
                </a:cubicBezTo>
                <a:cubicBezTo>
                  <a:pt x="62" y="7"/>
                  <a:pt x="62" y="4"/>
                  <a:pt x="59" y="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56" name="Freeform 101"/>
          <p:cNvSpPr>
            <a:spLocks noEditPoints="1"/>
          </p:cNvSpPr>
          <p:nvPr/>
        </p:nvSpPr>
        <p:spPr bwMode="auto">
          <a:xfrm>
            <a:off x="9170988" y="3624263"/>
            <a:ext cx="358775" cy="352425"/>
          </a:xfrm>
          <a:custGeom>
            <a:avLst/>
            <a:gdLst>
              <a:gd name="T0" fmla="*/ 61 w 61"/>
              <a:gd name="T1" fmla="*/ 4 h 60"/>
              <a:gd name="T2" fmla="*/ 57 w 61"/>
              <a:gd name="T3" fmla="*/ 0 h 60"/>
              <a:gd name="T4" fmla="*/ 47 w 61"/>
              <a:gd name="T5" fmla="*/ 11 h 60"/>
              <a:gd name="T6" fmla="*/ 28 w 61"/>
              <a:gd name="T7" fmla="*/ 4 h 60"/>
              <a:gd name="T8" fmla="*/ 0 w 61"/>
              <a:gd name="T9" fmla="*/ 32 h 60"/>
              <a:gd name="T10" fmla="*/ 28 w 61"/>
              <a:gd name="T11" fmla="*/ 60 h 60"/>
              <a:gd name="T12" fmla="*/ 56 w 61"/>
              <a:gd name="T13" fmla="*/ 32 h 60"/>
              <a:gd name="T14" fmla="*/ 51 w 61"/>
              <a:gd name="T15" fmla="*/ 17 h 60"/>
              <a:gd name="T16" fmla="*/ 61 w 61"/>
              <a:gd name="T17" fmla="*/ 4 h 60"/>
              <a:gd name="T18" fmla="*/ 52 w 61"/>
              <a:gd name="T19" fmla="*/ 32 h 60"/>
              <a:gd name="T20" fmla="*/ 28 w 61"/>
              <a:gd name="T21" fmla="*/ 56 h 60"/>
              <a:gd name="T22" fmla="*/ 4 w 61"/>
              <a:gd name="T23" fmla="*/ 32 h 60"/>
              <a:gd name="T24" fmla="*/ 28 w 61"/>
              <a:gd name="T25" fmla="*/ 8 h 60"/>
              <a:gd name="T26" fmla="*/ 44 w 61"/>
              <a:gd name="T27" fmla="*/ 14 h 60"/>
              <a:gd name="T28" fmla="*/ 27 w 61"/>
              <a:gd name="T29" fmla="*/ 34 h 60"/>
              <a:gd name="T30" fmla="*/ 14 w 61"/>
              <a:gd name="T31" fmla="*/ 21 h 60"/>
              <a:gd name="T32" fmla="*/ 10 w 61"/>
              <a:gd name="T33" fmla="*/ 30 h 60"/>
              <a:gd name="T34" fmla="*/ 23 w 61"/>
              <a:gd name="T35" fmla="*/ 45 h 60"/>
              <a:gd name="T36" fmla="*/ 26 w 61"/>
              <a:gd name="T37" fmla="*/ 49 h 60"/>
              <a:gd name="T38" fmla="*/ 29 w 61"/>
              <a:gd name="T39" fmla="*/ 45 h 60"/>
              <a:gd name="T40" fmla="*/ 49 w 61"/>
              <a:gd name="T41" fmla="*/ 20 h 60"/>
              <a:gd name="T42" fmla="*/ 52 w 61"/>
              <a:gd name="T43" fmla="*/ 32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" h="60">
                <a:moveTo>
                  <a:pt x="61" y="4"/>
                </a:moveTo>
                <a:cubicBezTo>
                  <a:pt x="57" y="0"/>
                  <a:pt x="57" y="0"/>
                  <a:pt x="57" y="0"/>
                </a:cubicBezTo>
                <a:cubicBezTo>
                  <a:pt x="47" y="11"/>
                  <a:pt x="47" y="11"/>
                  <a:pt x="47" y="11"/>
                </a:cubicBezTo>
                <a:cubicBezTo>
                  <a:pt x="42" y="7"/>
                  <a:pt x="35" y="4"/>
                  <a:pt x="28" y="4"/>
                </a:cubicBezTo>
                <a:cubicBezTo>
                  <a:pt x="12" y="4"/>
                  <a:pt x="0" y="16"/>
                  <a:pt x="0" y="32"/>
                </a:cubicBezTo>
                <a:cubicBezTo>
                  <a:pt x="0" y="47"/>
                  <a:pt x="12" y="60"/>
                  <a:pt x="28" y="60"/>
                </a:cubicBezTo>
                <a:cubicBezTo>
                  <a:pt x="43" y="60"/>
                  <a:pt x="56" y="47"/>
                  <a:pt x="56" y="32"/>
                </a:cubicBezTo>
                <a:cubicBezTo>
                  <a:pt x="56" y="26"/>
                  <a:pt x="54" y="21"/>
                  <a:pt x="51" y="17"/>
                </a:cubicBezTo>
                <a:lnTo>
                  <a:pt x="61" y="4"/>
                </a:lnTo>
                <a:close/>
                <a:moveTo>
                  <a:pt x="52" y="32"/>
                </a:moveTo>
                <a:cubicBezTo>
                  <a:pt x="52" y="45"/>
                  <a:pt x="41" y="56"/>
                  <a:pt x="28" y="56"/>
                </a:cubicBezTo>
                <a:cubicBezTo>
                  <a:pt x="14" y="56"/>
                  <a:pt x="4" y="45"/>
                  <a:pt x="4" y="32"/>
                </a:cubicBezTo>
                <a:cubicBezTo>
                  <a:pt x="4" y="19"/>
                  <a:pt x="14" y="8"/>
                  <a:pt x="28" y="8"/>
                </a:cubicBezTo>
                <a:cubicBezTo>
                  <a:pt x="34" y="8"/>
                  <a:pt x="40" y="10"/>
                  <a:pt x="44" y="14"/>
                </a:cubicBezTo>
                <a:cubicBezTo>
                  <a:pt x="27" y="34"/>
                  <a:pt x="27" y="34"/>
                  <a:pt x="27" y="34"/>
                </a:cubicBezTo>
                <a:cubicBezTo>
                  <a:pt x="14" y="21"/>
                  <a:pt x="14" y="21"/>
                  <a:pt x="14" y="21"/>
                </a:cubicBezTo>
                <a:cubicBezTo>
                  <a:pt x="10" y="30"/>
                  <a:pt x="10" y="30"/>
                  <a:pt x="10" y="30"/>
                </a:cubicBezTo>
                <a:cubicBezTo>
                  <a:pt x="23" y="45"/>
                  <a:pt x="23" y="45"/>
                  <a:pt x="23" y="45"/>
                </a:cubicBezTo>
                <a:cubicBezTo>
                  <a:pt x="26" y="49"/>
                  <a:pt x="26" y="49"/>
                  <a:pt x="26" y="49"/>
                </a:cubicBezTo>
                <a:cubicBezTo>
                  <a:pt x="29" y="45"/>
                  <a:pt x="29" y="45"/>
                  <a:pt x="29" y="45"/>
                </a:cubicBezTo>
                <a:cubicBezTo>
                  <a:pt x="49" y="20"/>
                  <a:pt x="49" y="20"/>
                  <a:pt x="49" y="20"/>
                </a:cubicBezTo>
                <a:cubicBezTo>
                  <a:pt x="51" y="24"/>
                  <a:pt x="52" y="28"/>
                  <a:pt x="52" y="3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57" name="Freeform 102"/>
          <p:cNvSpPr>
            <a:spLocks noEditPoints="1"/>
          </p:cNvSpPr>
          <p:nvPr/>
        </p:nvSpPr>
        <p:spPr bwMode="auto">
          <a:xfrm>
            <a:off x="7646988" y="3624263"/>
            <a:ext cx="376238" cy="376238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28 w 64"/>
              <a:gd name="T11" fmla="*/ 8 h 64"/>
              <a:gd name="T12" fmla="*/ 36 w 64"/>
              <a:gd name="T13" fmla="*/ 8 h 64"/>
              <a:gd name="T14" fmla="*/ 36 w 64"/>
              <a:gd name="T15" fmla="*/ 28 h 64"/>
              <a:gd name="T16" fmla="*/ 28 w 64"/>
              <a:gd name="T17" fmla="*/ 28 h 64"/>
              <a:gd name="T18" fmla="*/ 28 w 64"/>
              <a:gd name="T19" fmla="*/ 8 h 64"/>
              <a:gd name="T20" fmla="*/ 32 w 64"/>
              <a:gd name="T21" fmla="*/ 53 h 64"/>
              <a:gd name="T22" fmla="*/ 11 w 64"/>
              <a:gd name="T23" fmla="*/ 32 h 64"/>
              <a:gd name="T24" fmla="*/ 24 w 64"/>
              <a:gd name="T25" fmla="*/ 13 h 64"/>
              <a:gd name="T26" fmla="*/ 24 w 64"/>
              <a:gd name="T27" fmla="*/ 12 h 64"/>
              <a:gd name="T28" fmla="*/ 24 w 64"/>
              <a:gd name="T29" fmla="*/ 20 h 64"/>
              <a:gd name="T30" fmla="*/ 17 w 64"/>
              <a:gd name="T31" fmla="*/ 32 h 64"/>
              <a:gd name="T32" fmla="*/ 32 w 64"/>
              <a:gd name="T33" fmla="*/ 47 h 64"/>
              <a:gd name="T34" fmla="*/ 47 w 64"/>
              <a:gd name="T35" fmla="*/ 32 h 64"/>
              <a:gd name="T36" fmla="*/ 40 w 64"/>
              <a:gd name="T37" fmla="*/ 20 h 64"/>
              <a:gd name="T38" fmla="*/ 40 w 64"/>
              <a:gd name="T39" fmla="*/ 12 h 64"/>
              <a:gd name="T40" fmla="*/ 40 w 64"/>
              <a:gd name="T41" fmla="*/ 13 h 64"/>
              <a:gd name="T42" fmla="*/ 53 w 64"/>
              <a:gd name="T43" fmla="*/ 32 h 64"/>
              <a:gd name="T44" fmla="*/ 32 w 64"/>
              <a:gd name="T45" fmla="*/ 53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28" y="8"/>
                </a:moveTo>
                <a:cubicBezTo>
                  <a:pt x="36" y="8"/>
                  <a:pt x="36" y="8"/>
                  <a:pt x="36" y="8"/>
                </a:cubicBezTo>
                <a:cubicBezTo>
                  <a:pt x="36" y="28"/>
                  <a:pt x="36" y="28"/>
                  <a:pt x="36" y="28"/>
                </a:cubicBezTo>
                <a:cubicBezTo>
                  <a:pt x="28" y="28"/>
                  <a:pt x="28" y="28"/>
                  <a:pt x="28" y="28"/>
                </a:cubicBezTo>
                <a:lnTo>
                  <a:pt x="28" y="8"/>
                </a:lnTo>
                <a:close/>
                <a:moveTo>
                  <a:pt x="32" y="53"/>
                </a:moveTo>
                <a:cubicBezTo>
                  <a:pt x="20" y="53"/>
                  <a:pt x="11" y="44"/>
                  <a:pt x="11" y="32"/>
                </a:cubicBezTo>
                <a:cubicBezTo>
                  <a:pt x="11" y="24"/>
                  <a:pt x="16" y="16"/>
                  <a:pt x="24" y="13"/>
                </a:cubicBezTo>
                <a:cubicBezTo>
                  <a:pt x="24" y="12"/>
                  <a:pt x="24" y="12"/>
                  <a:pt x="24" y="12"/>
                </a:cubicBezTo>
                <a:cubicBezTo>
                  <a:pt x="24" y="20"/>
                  <a:pt x="24" y="20"/>
                  <a:pt x="24" y="20"/>
                </a:cubicBezTo>
                <a:cubicBezTo>
                  <a:pt x="20" y="22"/>
                  <a:pt x="17" y="27"/>
                  <a:pt x="17" y="32"/>
                </a:cubicBezTo>
                <a:cubicBezTo>
                  <a:pt x="17" y="40"/>
                  <a:pt x="24" y="47"/>
                  <a:pt x="32" y="47"/>
                </a:cubicBezTo>
                <a:cubicBezTo>
                  <a:pt x="40" y="47"/>
                  <a:pt x="47" y="40"/>
                  <a:pt x="47" y="32"/>
                </a:cubicBezTo>
                <a:cubicBezTo>
                  <a:pt x="47" y="27"/>
                  <a:pt x="44" y="22"/>
                  <a:pt x="40" y="20"/>
                </a:cubicBezTo>
                <a:cubicBezTo>
                  <a:pt x="40" y="12"/>
                  <a:pt x="40" y="12"/>
                  <a:pt x="40" y="12"/>
                </a:cubicBezTo>
                <a:cubicBezTo>
                  <a:pt x="40" y="13"/>
                  <a:pt x="40" y="13"/>
                  <a:pt x="40" y="13"/>
                </a:cubicBezTo>
                <a:cubicBezTo>
                  <a:pt x="48" y="16"/>
                  <a:pt x="53" y="24"/>
                  <a:pt x="53" y="32"/>
                </a:cubicBezTo>
                <a:cubicBezTo>
                  <a:pt x="53" y="44"/>
                  <a:pt x="44" y="53"/>
                  <a:pt x="32" y="53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7" name="Group 26"/>
          <p:cNvGrpSpPr/>
          <p:nvPr/>
        </p:nvGrpSpPr>
        <p:grpSpPr>
          <a:xfrm>
            <a:off x="6894513" y="5880100"/>
            <a:ext cx="376238" cy="376238"/>
            <a:chOff x="6894513" y="5880100"/>
            <a:chExt cx="376238" cy="376238"/>
          </a:xfrm>
        </p:grpSpPr>
        <p:sp>
          <p:nvSpPr>
            <p:cNvPr id="258" name="Freeform 103"/>
            <p:cNvSpPr>
              <a:spLocks noEditPoints="1"/>
            </p:cNvSpPr>
            <p:nvPr/>
          </p:nvSpPr>
          <p:spPr bwMode="auto">
            <a:xfrm>
              <a:off x="7005638" y="5880100"/>
              <a:ext cx="265113" cy="265113"/>
            </a:xfrm>
            <a:custGeom>
              <a:avLst/>
              <a:gdLst>
                <a:gd name="T0" fmla="*/ 31 w 45"/>
                <a:gd name="T1" fmla="*/ 5 h 45"/>
                <a:gd name="T2" fmla="*/ 18 w 45"/>
                <a:gd name="T3" fmla="*/ 13 h 45"/>
                <a:gd name="T4" fmla="*/ 1 w 45"/>
                <a:gd name="T5" fmla="*/ 30 h 45"/>
                <a:gd name="T6" fmla="*/ 1 w 45"/>
                <a:gd name="T7" fmla="*/ 35 h 45"/>
                <a:gd name="T8" fmla="*/ 10 w 45"/>
                <a:gd name="T9" fmla="*/ 44 h 45"/>
                <a:gd name="T10" fmla="*/ 15 w 45"/>
                <a:gd name="T11" fmla="*/ 44 h 45"/>
                <a:gd name="T12" fmla="*/ 32 w 45"/>
                <a:gd name="T13" fmla="*/ 27 h 45"/>
                <a:gd name="T14" fmla="*/ 40 w 45"/>
                <a:gd name="T15" fmla="*/ 14 h 45"/>
                <a:gd name="T16" fmla="*/ 45 w 45"/>
                <a:gd name="T17" fmla="*/ 0 h 45"/>
                <a:gd name="T18" fmla="*/ 31 w 45"/>
                <a:gd name="T19" fmla="*/ 5 h 45"/>
                <a:gd name="T20" fmla="*/ 20 w 45"/>
                <a:gd name="T21" fmla="*/ 34 h 45"/>
                <a:gd name="T22" fmla="*/ 11 w 45"/>
                <a:gd name="T23" fmla="*/ 34 h 45"/>
                <a:gd name="T24" fmla="*/ 11 w 45"/>
                <a:gd name="T25" fmla="*/ 25 h 45"/>
                <a:gd name="T26" fmla="*/ 20 w 45"/>
                <a:gd name="T27" fmla="*/ 25 h 45"/>
                <a:gd name="T28" fmla="*/ 20 w 45"/>
                <a:gd name="T29" fmla="*/ 34 h 45"/>
                <a:gd name="T30" fmla="*/ 31 w 45"/>
                <a:gd name="T31" fmla="*/ 23 h 45"/>
                <a:gd name="T32" fmla="*/ 22 w 45"/>
                <a:gd name="T33" fmla="*/ 23 h 45"/>
                <a:gd name="T34" fmla="*/ 22 w 45"/>
                <a:gd name="T35" fmla="*/ 14 h 45"/>
                <a:gd name="T36" fmla="*/ 31 w 45"/>
                <a:gd name="T37" fmla="*/ 14 h 45"/>
                <a:gd name="T38" fmla="*/ 31 w 45"/>
                <a:gd name="T39" fmla="*/ 23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5" h="45">
                  <a:moveTo>
                    <a:pt x="31" y="5"/>
                  </a:moveTo>
                  <a:cubicBezTo>
                    <a:pt x="27" y="6"/>
                    <a:pt x="21" y="10"/>
                    <a:pt x="18" y="13"/>
                  </a:cubicBezTo>
                  <a:cubicBezTo>
                    <a:pt x="1" y="30"/>
                    <a:pt x="1" y="30"/>
                    <a:pt x="1" y="30"/>
                  </a:cubicBezTo>
                  <a:cubicBezTo>
                    <a:pt x="0" y="31"/>
                    <a:pt x="0" y="34"/>
                    <a:pt x="1" y="35"/>
                  </a:cubicBezTo>
                  <a:cubicBezTo>
                    <a:pt x="10" y="44"/>
                    <a:pt x="10" y="44"/>
                    <a:pt x="10" y="44"/>
                  </a:cubicBezTo>
                  <a:cubicBezTo>
                    <a:pt x="11" y="45"/>
                    <a:pt x="14" y="45"/>
                    <a:pt x="15" y="44"/>
                  </a:cubicBezTo>
                  <a:cubicBezTo>
                    <a:pt x="32" y="27"/>
                    <a:pt x="32" y="27"/>
                    <a:pt x="32" y="27"/>
                  </a:cubicBezTo>
                  <a:cubicBezTo>
                    <a:pt x="35" y="24"/>
                    <a:pt x="39" y="18"/>
                    <a:pt x="40" y="14"/>
                  </a:cubicBezTo>
                  <a:cubicBezTo>
                    <a:pt x="45" y="0"/>
                    <a:pt x="45" y="0"/>
                    <a:pt x="45" y="0"/>
                  </a:cubicBezTo>
                  <a:lnTo>
                    <a:pt x="31" y="5"/>
                  </a:lnTo>
                  <a:close/>
                  <a:moveTo>
                    <a:pt x="20" y="34"/>
                  </a:moveTo>
                  <a:cubicBezTo>
                    <a:pt x="17" y="36"/>
                    <a:pt x="13" y="36"/>
                    <a:pt x="11" y="34"/>
                  </a:cubicBezTo>
                  <a:cubicBezTo>
                    <a:pt x="9" y="32"/>
                    <a:pt x="9" y="28"/>
                    <a:pt x="11" y="25"/>
                  </a:cubicBezTo>
                  <a:cubicBezTo>
                    <a:pt x="13" y="23"/>
                    <a:pt x="17" y="23"/>
                    <a:pt x="20" y="25"/>
                  </a:cubicBezTo>
                  <a:cubicBezTo>
                    <a:pt x="22" y="28"/>
                    <a:pt x="22" y="32"/>
                    <a:pt x="20" y="34"/>
                  </a:cubicBezTo>
                  <a:close/>
                  <a:moveTo>
                    <a:pt x="31" y="23"/>
                  </a:moveTo>
                  <a:cubicBezTo>
                    <a:pt x="29" y="25"/>
                    <a:pt x="25" y="25"/>
                    <a:pt x="22" y="23"/>
                  </a:cubicBezTo>
                  <a:cubicBezTo>
                    <a:pt x="20" y="20"/>
                    <a:pt x="20" y="16"/>
                    <a:pt x="22" y="14"/>
                  </a:cubicBezTo>
                  <a:cubicBezTo>
                    <a:pt x="25" y="12"/>
                    <a:pt x="29" y="12"/>
                    <a:pt x="31" y="14"/>
                  </a:cubicBezTo>
                  <a:cubicBezTo>
                    <a:pt x="33" y="16"/>
                    <a:pt x="33" y="20"/>
                    <a:pt x="31" y="23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9" name="Freeform 104"/>
            <p:cNvSpPr>
              <a:spLocks/>
            </p:cNvSpPr>
            <p:nvPr/>
          </p:nvSpPr>
          <p:spPr bwMode="auto">
            <a:xfrm>
              <a:off x="6905626" y="5986463"/>
              <a:ext cx="123825" cy="111125"/>
            </a:xfrm>
            <a:custGeom>
              <a:avLst/>
              <a:gdLst>
                <a:gd name="T0" fmla="*/ 7 w 21"/>
                <a:gd name="T1" fmla="*/ 17 h 19"/>
                <a:gd name="T2" fmla="*/ 21 w 21"/>
                <a:gd name="T3" fmla="*/ 3 h 19"/>
                <a:gd name="T4" fmla="*/ 10 w 21"/>
                <a:gd name="T5" fmla="*/ 3 h 19"/>
                <a:gd name="T6" fmla="*/ 1 w 21"/>
                <a:gd name="T7" fmla="*/ 12 h 19"/>
                <a:gd name="T8" fmla="*/ 1 w 21"/>
                <a:gd name="T9" fmla="*/ 17 h 19"/>
                <a:gd name="T10" fmla="*/ 7 w 21"/>
                <a:gd name="T11" fmla="*/ 17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" h="19">
                  <a:moveTo>
                    <a:pt x="7" y="17"/>
                  </a:moveTo>
                  <a:cubicBezTo>
                    <a:pt x="21" y="3"/>
                    <a:pt x="21" y="3"/>
                    <a:pt x="21" y="3"/>
                  </a:cubicBezTo>
                  <a:cubicBezTo>
                    <a:pt x="18" y="0"/>
                    <a:pt x="13" y="0"/>
                    <a:pt x="10" y="3"/>
                  </a:cubicBezTo>
                  <a:cubicBezTo>
                    <a:pt x="1" y="12"/>
                    <a:pt x="1" y="12"/>
                    <a:pt x="1" y="12"/>
                  </a:cubicBezTo>
                  <a:cubicBezTo>
                    <a:pt x="0" y="13"/>
                    <a:pt x="0" y="16"/>
                    <a:pt x="1" y="17"/>
                  </a:cubicBezTo>
                  <a:cubicBezTo>
                    <a:pt x="3" y="19"/>
                    <a:pt x="5" y="19"/>
                    <a:pt x="7" y="17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0" name="Freeform 105"/>
            <p:cNvSpPr>
              <a:spLocks/>
            </p:cNvSpPr>
            <p:nvPr/>
          </p:nvSpPr>
          <p:spPr bwMode="auto">
            <a:xfrm>
              <a:off x="7053263" y="6121400"/>
              <a:ext cx="111125" cy="123825"/>
            </a:xfrm>
            <a:custGeom>
              <a:avLst/>
              <a:gdLst>
                <a:gd name="T0" fmla="*/ 2 w 19"/>
                <a:gd name="T1" fmla="*/ 14 h 21"/>
                <a:gd name="T2" fmla="*/ 2 w 19"/>
                <a:gd name="T3" fmla="*/ 20 h 21"/>
                <a:gd name="T4" fmla="*/ 7 w 19"/>
                <a:gd name="T5" fmla="*/ 20 h 21"/>
                <a:gd name="T6" fmla="*/ 16 w 19"/>
                <a:gd name="T7" fmla="*/ 11 h 21"/>
                <a:gd name="T8" fmla="*/ 16 w 19"/>
                <a:gd name="T9" fmla="*/ 0 h 21"/>
                <a:gd name="T10" fmla="*/ 2 w 19"/>
                <a:gd name="T11" fmla="*/ 14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21">
                  <a:moveTo>
                    <a:pt x="2" y="14"/>
                  </a:moveTo>
                  <a:cubicBezTo>
                    <a:pt x="0" y="16"/>
                    <a:pt x="0" y="18"/>
                    <a:pt x="2" y="20"/>
                  </a:cubicBezTo>
                  <a:cubicBezTo>
                    <a:pt x="3" y="21"/>
                    <a:pt x="6" y="21"/>
                    <a:pt x="7" y="20"/>
                  </a:cubicBezTo>
                  <a:cubicBezTo>
                    <a:pt x="16" y="11"/>
                    <a:pt x="16" y="11"/>
                    <a:pt x="16" y="11"/>
                  </a:cubicBezTo>
                  <a:cubicBezTo>
                    <a:pt x="19" y="8"/>
                    <a:pt x="19" y="3"/>
                    <a:pt x="16" y="0"/>
                  </a:cubicBezTo>
                  <a:lnTo>
                    <a:pt x="2" y="14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1" name="Freeform 106"/>
            <p:cNvSpPr>
              <a:spLocks/>
            </p:cNvSpPr>
            <p:nvPr/>
          </p:nvSpPr>
          <p:spPr bwMode="auto">
            <a:xfrm>
              <a:off x="6981826" y="6103938"/>
              <a:ext cx="65088" cy="63500"/>
            </a:xfrm>
            <a:custGeom>
              <a:avLst/>
              <a:gdLst>
                <a:gd name="T0" fmla="*/ 1 w 11"/>
                <a:gd name="T1" fmla="*/ 2 h 11"/>
                <a:gd name="T2" fmla="*/ 1 w 11"/>
                <a:gd name="T3" fmla="*/ 4 h 11"/>
                <a:gd name="T4" fmla="*/ 7 w 11"/>
                <a:gd name="T5" fmla="*/ 10 h 11"/>
                <a:gd name="T6" fmla="*/ 9 w 11"/>
                <a:gd name="T7" fmla="*/ 10 h 11"/>
                <a:gd name="T8" fmla="*/ 11 w 11"/>
                <a:gd name="T9" fmla="*/ 9 h 11"/>
                <a:gd name="T10" fmla="*/ 2 w 11"/>
                <a:gd name="T11" fmla="*/ 0 h 11"/>
                <a:gd name="T12" fmla="*/ 1 w 11"/>
                <a:gd name="T13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11">
                  <a:moveTo>
                    <a:pt x="1" y="2"/>
                  </a:moveTo>
                  <a:cubicBezTo>
                    <a:pt x="0" y="2"/>
                    <a:pt x="0" y="4"/>
                    <a:pt x="1" y="4"/>
                  </a:cubicBezTo>
                  <a:cubicBezTo>
                    <a:pt x="7" y="10"/>
                    <a:pt x="7" y="10"/>
                    <a:pt x="7" y="10"/>
                  </a:cubicBezTo>
                  <a:cubicBezTo>
                    <a:pt x="7" y="11"/>
                    <a:pt x="9" y="11"/>
                    <a:pt x="9" y="10"/>
                  </a:cubicBezTo>
                  <a:cubicBezTo>
                    <a:pt x="11" y="9"/>
                    <a:pt x="11" y="9"/>
                    <a:pt x="11" y="9"/>
                  </a:cubicBezTo>
                  <a:cubicBezTo>
                    <a:pt x="2" y="0"/>
                    <a:pt x="2" y="0"/>
                    <a:pt x="2" y="0"/>
                  </a:cubicBezTo>
                  <a:lnTo>
                    <a:pt x="1" y="2"/>
                  </a:ln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2" name="Freeform 107"/>
            <p:cNvSpPr>
              <a:spLocks/>
            </p:cNvSpPr>
            <p:nvPr/>
          </p:nvSpPr>
          <p:spPr bwMode="auto">
            <a:xfrm>
              <a:off x="6894513" y="6138863"/>
              <a:ext cx="117475" cy="117475"/>
            </a:xfrm>
            <a:custGeom>
              <a:avLst/>
              <a:gdLst>
                <a:gd name="T0" fmla="*/ 0 w 20"/>
                <a:gd name="T1" fmla="*/ 20 h 20"/>
                <a:gd name="T2" fmla="*/ 16 w 20"/>
                <a:gd name="T3" fmla="*/ 4 h 20"/>
                <a:gd name="T4" fmla="*/ 0 w 20"/>
                <a:gd name="T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0" h="20">
                  <a:moveTo>
                    <a:pt x="0" y="20"/>
                  </a:moveTo>
                  <a:cubicBezTo>
                    <a:pt x="8" y="16"/>
                    <a:pt x="20" y="8"/>
                    <a:pt x="16" y="4"/>
                  </a:cubicBezTo>
                  <a:cubicBezTo>
                    <a:pt x="12" y="0"/>
                    <a:pt x="4" y="12"/>
                    <a:pt x="0" y="20"/>
                  </a:cubicBezTo>
                  <a:close/>
                </a:path>
              </a:pathLst>
            </a:custGeom>
            <a:solidFill>
              <a:srgbClr val="1D1D1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63" name="Freeform 108"/>
          <p:cNvSpPr>
            <a:spLocks noEditPoints="1"/>
          </p:cNvSpPr>
          <p:nvPr/>
        </p:nvSpPr>
        <p:spPr bwMode="auto">
          <a:xfrm>
            <a:off x="6940551" y="4446588"/>
            <a:ext cx="330200" cy="306388"/>
          </a:xfrm>
          <a:custGeom>
            <a:avLst/>
            <a:gdLst>
              <a:gd name="T0" fmla="*/ 28 w 56"/>
              <a:gd name="T1" fmla="*/ 8 h 52"/>
              <a:gd name="T2" fmla="*/ 0 w 56"/>
              <a:gd name="T3" fmla="*/ 24 h 52"/>
              <a:gd name="T4" fmla="*/ 20 w 56"/>
              <a:gd name="T5" fmla="*/ 52 h 52"/>
              <a:gd name="T6" fmla="*/ 28 w 56"/>
              <a:gd name="T7" fmla="*/ 48 h 52"/>
              <a:gd name="T8" fmla="*/ 36 w 56"/>
              <a:gd name="T9" fmla="*/ 52 h 52"/>
              <a:gd name="T10" fmla="*/ 56 w 56"/>
              <a:gd name="T11" fmla="*/ 24 h 52"/>
              <a:gd name="T12" fmla="*/ 28 w 56"/>
              <a:gd name="T13" fmla="*/ 8 h 52"/>
              <a:gd name="T14" fmla="*/ 12 w 56"/>
              <a:gd name="T15" fmla="*/ 40 h 52"/>
              <a:gd name="T16" fmla="*/ 12 w 56"/>
              <a:gd name="T17" fmla="*/ 12 h 52"/>
              <a:gd name="T18" fmla="*/ 20 w 56"/>
              <a:gd name="T19" fmla="*/ 12 h 52"/>
              <a:gd name="T20" fmla="*/ 12 w 56"/>
              <a:gd name="T21" fmla="*/ 4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6" h="52">
                <a:moveTo>
                  <a:pt x="28" y="8"/>
                </a:moveTo>
                <a:cubicBezTo>
                  <a:pt x="7" y="0"/>
                  <a:pt x="0" y="12"/>
                  <a:pt x="0" y="24"/>
                </a:cubicBezTo>
                <a:cubicBezTo>
                  <a:pt x="0" y="36"/>
                  <a:pt x="14" y="52"/>
                  <a:pt x="20" y="52"/>
                </a:cubicBezTo>
                <a:cubicBezTo>
                  <a:pt x="28" y="52"/>
                  <a:pt x="28" y="48"/>
                  <a:pt x="28" y="48"/>
                </a:cubicBezTo>
                <a:cubicBezTo>
                  <a:pt x="28" y="48"/>
                  <a:pt x="28" y="52"/>
                  <a:pt x="36" y="52"/>
                </a:cubicBezTo>
                <a:cubicBezTo>
                  <a:pt x="42" y="52"/>
                  <a:pt x="56" y="36"/>
                  <a:pt x="56" y="24"/>
                </a:cubicBezTo>
                <a:cubicBezTo>
                  <a:pt x="56" y="12"/>
                  <a:pt x="49" y="0"/>
                  <a:pt x="28" y="8"/>
                </a:cubicBezTo>
                <a:close/>
                <a:moveTo>
                  <a:pt x="12" y="40"/>
                </a:moveTo>
                <a:cubicBezTo>
                  <a:pt x="0" y="24"/>
                  <a:pt x="12" y="12"/>
                  <a:pt x="12" y="12"/>
                </a:cubicBezTo>
                <a:cubicBezTo>
                  <a:pt x="20" y="12"/>
                  <a:pt x="20" y="12"/>
                  <a:pt x="20" y="12"/>
                </a:cubicBezTo>
                <a:cubicBezTo>
                  <a:pt x="20" y="12"/>
                  <a:pt x="12" y="20"/>
                  <a:pt x="12" y="4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64" name="Freeform 109"/>
          <p:cNvSpPr>
            <a:spLocks/>
          </p:cNvSpPr>
          <p:nvPr/>
        </p:nvSpPr>
        <p:spPr bwMode="auto">
          <a:xfrm>
            <a:off x="7011988" y="4376738"/>
            <a:ext cx="93663" cy="93663"/>
          </a:xfrm>
          <a:custGeom>
            <a:avLst/>
            <a:gdLst>
              <a:gd name="T0" fmla="*/ 16 w 16"/>
              <a:gd name="T1" fmla="*/ 16 h 16"/>
              <a:gd name="T2" fmla="*/ 8 w 16"/>
              <a:gd name="T3" fmla="*/ 0 h 16"/>
              <a:gd name="T4" fmla="*/ 0 w 16"/>
              <a:gd name="T5" fmla="*/ 0 h 16"/>
              <a:gd name="T6" fmla="*/ 12 w 16"/>
              <a:gd name="T7" fmla="*/ 16 h 16"/>
              <a:gd name="T8" fmla="*/ 16 w 16"/>
              <a:gd name="T9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16">
                <a:moveTo>
                  <a:pt x="16" y="16"/>
                </a:moveTo>
                <a:cubicBezTo>
                  <a:pt x="12" y="8"/>
                  <a:pt x="8" y="0"/>
                  <a:pt x="8" y="0"/>
                </a:cubicBezTo>
                <a:cubicBezTo>
                  <a:pt x="0" y="0"/>
                  <a:pt x="0" y="0"/>
                  <a:pt x="0" y="0"/>
                </a:cubicBezTo>
                <a:cubicBezTo>
                  <a:pt x="12" y="16"/>
                  <a:pt x="12" y="16"/>
                  <a:pt x="12" y="16"/>
                </a:cubicBezTo>
                <a:lnTo>
                  <a:pt x="16" y="16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65" name="Freeform 110"/>
          <p:cNvSpPr>
            <a:spLocks/>
          </p:cNvSpPr>
          <p:nvPr/>
        </p:nvSpPr>
        <p:spPr bwMode="auto">
          <a:xfrm>
            <a:off x="7105651" y="4376738"/>
            <a:ext cx="117475" cy="93663"/>
          </a:xfrm>
          <a:custGeom>
            <a:avLst/>
            <a:gdLst>
              <a:gd name="T0" fmla="*/ 20 w 20"/>
              <a:gd name="T1" fmla="*/ 0 h 16"/>
              <a:gd name="T2" fmla="*/ 0 w 20"/>
              <a:gd name="T3" fmla="*/ 16 h 16"/>
              <a:gd name="T4" fmla="*/ 20 w 20"/>
              <a:gd name="T5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0" h="16">
                <a:moveTo>
                  <a:pt x="20" y="0"/>
                </a:moveTo>
                <a:cubicBezTo>
                  <a:pt x="20" y="0"/>
                  <a:pt x="0" y="0"/>
                  <a:pt x="0" y="16"/>
                </a:cubicBezTo>
                <a:cubicBezTo>
                  <a:pt x="0" y="16"/>
                  <a:pt x="20" y="16"/>
                  <a:pt x="2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66" name="Freeform 111"/>
          <p:cNvSpPr>
            <a:spLocks/>
          </p:cNvSpPr>
          <p:nvPr/>
        </p:nvSpPr>
        <p:spPr bwMode="auto">
          <a:xfrm>
            <a:off x="8399463" y="4494213"/>
            <a:ext cx="377825" cy="258763"/>
          </a:xfrm>
          <a:custGeom>
            <a:avLst/>
            <a:gdLst>
              <a:gd name="T0" fmla="*/ 193 w 238"/>
              <a:gd name="T1" fmla="*/ 0 h 163"/>
              <a:gd name="T2" fmla="*/ 193 w 238"/>
              <a:gd name="T3" fmla="*/ 15 h 163"/>
              <a:gd name="T4" fmla="*/ 223 w 238"/>
              <a:gd name="T5" fmla="*/ 15 h 163"/>
              <a:gd name="T6" fmla="*/ 223 w 238"/>
              <a:gd name="T7" fmla="*/ 148 h 163"/>
              <a:gd name="T8" fmla="*/ 149 w 238"/>
              <a:gd name="T9" fmla="*/ 148 h 163"/>
              <a:gd name="T10" fmla="*/ 149 w 238"/>
              <a:gd name="T11" fmla="*/ 104 h 163"/>
              <a:gd name="T12" fmla="*/ 89 w 238"/>
              <a:gd name="T13" fmla="*/ 104 h 163"/>
              <a:gd name="T14" fmla="*/ 89 w 238"/>
              <a:gd name="T15" fmla="*/ 148 h 163"/>
              <a:gd name="T16" fmla="*/ 15 w 238"/>
              <a:gd name="T17" fmla="*/ 148 h 163"/>
              <a:gd name="T18" fmla="*/ 15 w 238"/>
              <a:gd name="T19" fmla="*/ 15 h 163"/>
              <a:gd name="T20" fmla="*/ 45 w 238"/>
              <a:gd name="T21" fmla="*/ 15 h 163"/>
              <a:gd name="T22" fmla="*/ 45 w 238"/>
              <a:gd name="T23" fmla="*/ 0 h 163"/>
              <a:gd name="T24" fmla="*/ 0 w 238"/>
              <a:gd name="T25" fmla="*/ 0 h 163"/>
              <a:gd name="T26" fmla="*/ 0 w 238"/>
              <a:gd name="T27" fmla="*/ 163 h 163"/>
              <a:gd name="T28" fmla="*/ 238 w 238"/>
              <a:gd name="T29" fmla="*/ 163 h 163"/>
              <a:gd name="T30" fmla="*/ 238 w 238"/>
              <a:gd name="T31" fmla="*/ 0 h 163"/>
              <a:gd name="T32" fmla="*/ 193 w 238"/>
              <a:gd name="T33" fmla="*/ 0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38" h="163">
                <a:moveTo>
                  <a:pt x="193" y="0"/>
                </a:moveTo>
                <a:lnTo>
                  <a:pt x="193" y="15"/>
                </a:lnTo>
                <a:lnTo>
                  <a:pt x="223" y="15"/>
                </a:lnTo>
                <a:lnTo>
                  <a:pt x="223" y="148"/>
                </a:lnTo>
                <a:lnTo>
                  <a:pt x="149" y="148"/>
                </a:lnTo>
                <a:lnTo>
                  <a:pt x="149" y="104"/>
                </a:lnTo>
                <a:lnTo>
                  <a:pt x="89" y="104"/>
                </a:lnTo>
                <a:lnTo>
                  <a:pt x="89" y="148"/>
                </a:lnTo>
                <a:lnTo>
                  <a:pt x="15" y="148"/>
                </a:lnTo>
                <a:lnTo>
                  <a:pt x="15" y="15"/>
                </a:lnTo>
                <a:lnTo>
                  <a:pt x="45" y="15"/>
                </a:lnTo>
                <a:lnTo>
                  <a:pt x="45" y="0"/>
                </a:lnTo>
                <a:lnTo>
                  <a:pt x="0" y="0"/>
                </a:lnTo>
                <a:lnTo>
                  <a:pt x="0" y="163"/>
                </a:lnTo>
                <a:lnTo>
                  <a:pt x="238" y="163"/>
                </a:lnTo>
                <a:lnTo>
                  <a:pt x="238" y="0"/>
                </a:lnTo>
                <a:lnTo>
                  <a:pt x="193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67" name="Freeform 112"/>
          <p:cNvSpPr>
            <a:spLocks noEditPoints="1"/>
          </p:cNvSpPr>
          <p:nvPr/>
        </p:nvSpPr>
        <p:spPr bwMode="auto">
          <a:xfrm>
            <a:off x="8494713" y="4376738"/>
            <a:ext cx="187325" cy="163513"/>
          </a:xfrm>
          <a:custGeom>
            <a:avLst/>
            <a:gdLst>
              <a:gd name="T0" fmla="*/ 0 w 118"/>
              <a:gd name="T1" fmla="*/ 89 h 103"/>
              <a:gd name="T2" fmla="*/ 0 w 118"/>
              <a:gd name="T3" fmla="*/ 103 h 103"/>
              <a:gd name="T4" fmla="*/ 118 w 118"/>
              <a:gd name="T5" fmla="*/ 103 h 103"/>
              <a:gd name="T6" fmla="*/ 118 w 118"/>
              <a:gd name="T7" fmla="*/ 89 h 103"/>
              <a:gd name="T8" fmla="*/ 118 w 118"/>
              <a:gd name="T9" fmla="*/ 59 h 103"/>
              <a:gd name="T10" fmla="*/ 118 w 118"/>
              <a:gd name="T11" fmla="*/ 0 h 103"/>
              <a:gd name="T12" fmla="*/ 0 w 118"/>
              <a:gd name="T13" fmla="*/ 0 h 103"/>
              <a:gd name="T14" fmla="*/ 0 w 118"/>
              <a:gd name="T15" fmla="*/ 59 h 103"/>
              <a:gd name="T16" fmla="*/ 0 w 118"/>
              <a:gd name="T17" fmla="*/ 89 h 103"/>
              <a:gd name="T18" fmla="*/ 44 w 118"/>
              <a:gd name="T19" fmla="*/ 15 h 103"/>
              <a:gd name="T20" fmla="*/ 44 w 118"/>
              <a:gd name="T21" fmla="*/ 44 h 103"/>
              <a:gd name="T22" fmla="*/ 74 w 118"/>
              <a:gd name="T23" fmla="*/ 44 h 103"/>
              <a:gd name="T24" fmla="*/ 74 w 118"/>
              <a:gd name="T25" fmla="*/ 15 h 103"/>
              <a:gd name="T26" fmla="*/ 89 w 118"/>
              <a:gd name="T27" fmla="*/ 15 h 103"/>
              <a:gd name="T28" fmla="*/ 89 w 118"/>
              <a:gd name="T29" fmla="*/ 89 h 103"/>
              <a:gd name="T30" fmla="*/ 74 w 118"/>
              <a:gd name="T31" fmla="*/ 89 h 103"/>
              <a:gd name="T32" fmla="*/ 74 w 118"/>
              <a:gd name="T33" fmla="*/ 59 h 103"/>
              <a:gd name="T34" fmla="*/ 44 w 118"/>
              <a:gd name="T35" fmla="*/ 59 h 103"/>
              <a:gd name="T36" fmla="*/ 44 w 118"/>
              <a:gd name="T37" fmla="*/ 89 h 103"/>
              <a:gd name="T38" fmla="*/ 29 w 118"/>
              <a:gd name="T39" fmla="*/ 89 h 103"/>
              <a:gd name="T40" fmla="*/ 29 w 118"/>
              <a:gd name="T41" fmla="*/ 15 h 103"/>
              <a:gd name="T42" fmla="*/ 44 w 118"/>
              <a:gd name="T43" fmla="*/ 15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18" h="103">
                <a:moveTo>
                  <a:pt x="0" y="89"/>
                </a:moveTo>
                <a:lnTo>
                  <a:pt x="0" y="103"/>
                </a:lnTo>
                <a:lnTo>
                  <a:pt x="118" y="103"/>
                </a:lnTo>
                <a:lnTo>
                  <a:pt x="118" y="89"/>
                </a:lnTo>
                <a:lnTo>
                  <a:pt x="118" y="59"/>
                </a:lnTo>
                <a:lnTo>
                  <a:pt x="118" y="0"/>
                </a:lnTo>
                <a:lnTo>
                  <a:pt x="0" y="0"/>
                </a:lnTo>
                <a:lnTo>
                  <a:pt x="0" y="59"/>
                </a:lnTo>
                <a:lnTo>
                  <a:pt x="0" y="89"/>
                </a:lnTo>
                <a:close/>
                <a:moveTo>
                  <a:pt x="44" y="15"/>
                </a:moveTo>
                <a:lnTo>
                  <a:pt x="44" y="44"/>
                </a:lnTo>
                <a:lnTo>
                  <a:pt x="74" y="44"/>
                </a:lnTo>
                <a:lnTo>
                  <a:pt x="74" y="15"/>
                </a:lnTo>
                <a:lnTo>
                  <a:pt x="89" y="15"/>
                </a:lnTo>
                <a:lnTo>
                  <a:pt x="89" y="89"/>
                </a:lnTo>
                <a:lnTo>
                  <a:pt x="74" y="89"/>
                </a:lnTo>
                <a:lnTo>
                  <a:pt x="74" y="59"/>
                </a:lnTo>
                <a:lnTo>
                  <a:pt x="44" y="59"/>
                </a:lnTo>
                <a:lnTo>
                  <a:pt x="44" y="89"/>
                </a:lnTo>
                <a:lnTo>
                  <a:pt x="29" y="89"/>
                </a:lnTo>
                <a:lnTo>
                  <a:pt x="29" y="15"/>
                </a:lnTo>
                <a:lnTo>
                  <a:pt x="44" y="15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68" name="Rectangle 113"/>
          <p:cNvSpPr>
            <a:spLocks noChangeArrowheads="1"/>
          </p:cNvSpPr>
          <p:nvPr/>
        </p:nvSpPr>
        <p:spPr bwMode="auto">
          <a:xfrm>
            <a:off x="8447088" y="4587875"/>
            <a:ext cx="71438" cy="476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69" name="Rectangle 114"/>
          <p:cNvSpPr>
            <a:spLocks noChangeArrowheads="1"/>
          </p:cNvSpPr>
          <p:nvPr/>
        </p:nvSpPr>
        <p:spPr bwMode="auto">
          <a:xfrm>
            <a:off x="8447088" y="4659313"/>
            <a:ext cx="71438" cy="4603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0" name="Rectangle 115"/>
          <p:cNvSpPr>
            <a:spLocks noChangeArrowheads="1"/>
          </p:cNvSpPr>
          <p:nvPr/>
        </p:nvSpPr>
        <p:spPr bwMode="auto">
          <a:xfrm>
            <a:off x="8659813" y="4587875"/>
            <a:ext cx="69850" cy="476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1" name="Rectangle 116"/>
          <p:cNvSpPr>
            <a:spLocks noChangeArrowheads="1"/>
          </p:cNvSpPr>
          <p:nvPr/>
        </p:nvSpPr>
        <p:spPr bwMode="auto">
          <a:xfrm>
            <a:off x="8659813" y="4659313"/>
            <a:ext cx="69850" cy="4603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2" name="Rectangle 117"/>
          <p:cNvSpPr>
            <a:spLocks noChangeArrowheads="1"/>
          </p:cNvSpPr>
          <p:nvPr/>
        </p:nvSpPr>
        <p:spPr bwMode="auto">
          <a:xfrm>
            <a:off x="8540751" y="4587875"/>
            <a:ext cx="95250" cy="476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3" name="Freeform 118"/>
          <p:cNvSpPr>
            <a:spLocks noEditPoints="1"/>
          </p:cNvSpPr>
          <p:nvPr/>
        </p:nvSpPr>
        <p:spPr bwMode="auto">
          <a:xfrm>
            <a:off x="9906001" y="4446588"/>
            <a:ext cx="376238" cy="306388"/>
          </a:xfrm>
          <a:custGeom>
            <a:avLst/>
            <a:gdLst>
              <a:gd name="T0" fmla="*/ 56 w 64"/>
              <a:gd name="T1" fmla="*/ 12 h 52"/>
              <a:gd name="T2" fmla="*/ 46 w 64"/>
              <a:gd name="T3" fmla="*/ 12 h 52"/>
              <a:gd name="T4" fmla="*/ 45 w 64"/>
              <a:gd name="T5" fmla="*/ 4 h 52"/>
              <a:gd name="T6" fmla="*/ 40 w 64"/>
              <a:gd name="T7" fmla="*/ 0 h 52"/>
              <a:gd name="T8" fmla="*/ 24 w 64"/>
              <a:gd name="T9" fmla="*/ 0 h 52"/>
              <a:gd name="T10" fmla="*/ 19 w 64"/>
              <a:gd name="T11" fmla="*/ 4 h 52"/>
              <a:gd name="T12" fmla="*/ 18 w 64"/>
              <a:gd name="T13" fmla="*/ 12 h 52"/>
              <a:gd name="T14" fmla="*/ 8 w 64"/>
              <a:gd name="T15" fmla="*/ 12 h 52"/>
              <a:gd name="T16" fmla="*/ 0 w 64"/>
              <a:gd name="T17" fmla="*/ 20 h 52"/>
              <a:gd name="T18" fmla="*/ 0 w 64"/>
              <a:gd name="T19" fmla="*/ 44 h 52"/>
              <a:gd name="T20" fmla="*/ 8 w 64"/>
              <a:gd name="T21" fmla="*/ 52 h 52"/>
              <a:gd name="T22" fmla="*/ 56 w 64"/>
              <a:gd name="T23" fmla="*/ 52 h 52"/>
              <a:gd name="T24" fmla="*/ 64 w 64"/>
              <a:gd name="T25" fmla="*/ 44 h 52"/>
              <a:gd name="T26" fmla="*/ 64 w 64"/>
              <a:gd name="T27" fmla="*/ 20 h 52"/>
              <a:gd name="T28" fmla="*/ 56 w 64"/>
              <a:gd name="T29" fmla="*/ 12 h 52"/>
              <a:gd name="T30" fmla="*/ 23 w 64"/>
              <a:gd name="T31" fmla="*/ 5 h 52"/>
              <a:gd name="T32" fmla="*/ 24 w 64"/>
              <a:gd name="T33" fmla="*/ 4 h 52"/>
              <a:gd name="T34" fmla="*/ 40 w 64"/>
              <a:gd name="T35" fmla="*/ 4 h 52"/>
              <a:gd name="T36" fmla="*/ 41 w 64"/>
              <a:gd name="T37" fmla="*/ 5 h 52"/>
              <a:gd name="T38" fmla="*/ 42 w 64"/>
              <a:gd name="T39" fmla="*/ 12 h 52"/>
              <a:gd name="T40" fmla="*/ 22 w 64"/>
              <a:gd name="T41" fmla="*/ 12 h 52"/>
              <a:gd name="T42" fmla="*/ 23 w 64"/>
              <a:gd name="T43" fmla="*/ 5 h 52"/>
              <a:gd name="T44" fmla="*/ 44 w 64"/>
              <a:gd name="T45" fmla="*/ 36 h 52"/>
              <a:gd name="T46" fmla="*/ 36 w 64"/>
              <a:gd name="T47" fmla="*/ 36 h 52"/>
              <a:gd name="T48" fmla="*/ 36 w 64"/>
              <a:gd name="T49" fmla="*/ 44 h 52"/>
              <a:gd name="T50" fmla="*/ 28 w 64"/>
              <a:gd name="T51" fmla="*/ 44 h 52"/>
              <a:gd name="T52" fmla="*/ 28 w 64"/>
              <a:gd name="T53" fmla="*/ 36 h 52"/>
              <a:gd name="T54" fmla="*/ 20 w 64"/>
              <a:gd name="T55" fmla="*/ 36 h 52"/>
              <a:gd name="T56" fmla="*/ 20 w 64"/>
              <a:gd name="T57" fmla="*/ 28 h 52"/>
              <a:gd name="T58" fmla="*/ 28 w 64"/>
              <a:gd name="T59" fmla="*/ 28 h 52"/>
              <a:gd name="T60" fmla="*/ 28 w 64"/>
              <a:gd name="T61" fmla="*/ 20 h 52"/>
              <a:gd name="T62" fmla="*/ 36 w 64"/>
              <a:gd name="T63" fmla="*/ 20 h 52"/>
              <a:gd name="T64" fmla="*/ 36 w 64"/>
              <a:gd name="T65" fmla="*/ 28 h 52"/>
              <a:gd name="T66" fmla="*/ 44 w 64"/>
              <a:gd name="T67" fmla="*/ 28 h 52"/>
              <a:gd name="T68" fmla="*/ 44 w 64"/>
              <a:gd name="T69" fmla="*/ 36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4" h="52">
                <a:moveTo>
                  <a:pt x="56" y="12"/>
                </a:moveTo>
                <a:cubicBezTo>
                  <a:pt x="46" y="12"/>
                  <a:pt x="46" y="12"/>
                  <a:pt x="46" y="12"/>
                </a:cubicBezTo>
                <a:cubicBezTo>
                  <a:pt x="45" y="4"/>
                  <a:pt x="45" y="4"/>
                  <a:pt x="45" y="4"/>
                </a:cubicBezTo>
                <a:cubicBezTo>
                  <a:pt x="44" y="2"/>
                  <a:pt x="42" y="0"/>
                  <a:pt x="40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2" y="0"/>
                  <a:pt x="20" y="2"/>
                  <a:pt x="19" y="4"/>
                </a:cubicBezTo>
                <a:cubicBezTo>
                  <a:pt x="18" y="12"/>
                  <a:pt x="18" y="12"/>
                  <a:pt x="18" y="12"/>
                </a:cubicBezTo>
                <a:cubicBezTo>
                  <a:pt x="8" y="12"/>
                  <a:pt x="8" y="12"/>
                  <a:pt x="8" y="12"/>
                </a:cubicBezTo>
                <a:cubicBezTo>
                  <a:pt x="4" y="12"/>
                  <a:pt x="0" y="16"/>
                  <a:pt x="0" y="20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8"/>
                  <a:pt x="4" y="52"/>
                  <a:pt x="8" y="52"/>
                </a:cubicBezTo>
                <a:cubicBezTo>
                  <a:pt x="56" y="52"/>
                  <a:pt x="56" y="52"/>
                  <a:pt x="56" y="52"/>
                </a:cubicBezTo>
                <a:cubicBezTo>
                  <a:pt x="60" y="52"/>
                  <a:pt x="64" y="48"/>
                  <a:pt x="64" y="44"/>
                </a:cubicBezTo>
                <a:cubicBezTo>
                  <a:pt x="64" y="20"/>
                  <a:pt x="64" y="20"/>
                  <a:pt x="64" y="20"/>
                </a:cubicBezTo>
                <a:cubicBezTo>
                  <a:pt x="64" y="16"/>
                  <a:pt x="60" y="12"/>
                  <a:pt x="56" y="12"/>
                </a:cubicBezTo>
                <a:close/>
                <a:moveTo>
                  <a:pt x="23" y="5"/>
                </a:moveTo>
                <a:cubicBezTo>
                  <a:pt x="24" y="4"/>
                  <a:pt x="24" y="4"/>
                  <a:pt x="24" y="4"/>
                </a:cubicBezTo>
                <a:cubicBezTo>
                  <a:pt x="40" y="4"/>
                  <a:pt x="40" y="4"/>
                  <a:pt x="40" y="4"/>
                </a:cubicBezTo>
                <a:cubicBezTo>
                  <a:pt x="41" y="5"/>
                  <a:pt x="41" y="5"/>
                  <a:pt x="41" y="5"/>
                </a:cubicBezTo>
                <a:cubicBezTo>
                  <a:pt x="42" y="12"/>
                  <a:pt x="42" y="12"/>
                  <a:pt x="42" y="12"/>
                </a:cubicBezTo>
                <a:cubicBezTo>
                  <a:pt x="22" y="12"/>
                  <a:pt x="22" y="12"/>
                  <a:pt x="22" y="12"/>
                </a:cubicBezTo>
                <a:lnTo>
                  <a:pt x="23" y="5"/>
                </a:lnTo>
                <a:close/>
                <a:moveTo>
                  <a:pt x="44" y="36"/>
                </a:moveTo>
                <a:cubicBezTo>
                  <a:pt x="36" y="36"/>
                  <a:pt x="36" y="36"/>
                  <a:pt x="36" y="36"/>
                </a:cubicBezTo>
                <a:cubicBezTo>
                  <a:pt x="36" y="44"/>
                  <a:pt x="36" y="44"/>
                  <a:pt x="36" y="44"/>
                </a:cubicBezTo>
                <a:cubicBezTo>
                  <a:pt x="28" y="44"/>
                  <a:pt x="28" y="44"/>
                  <a:pt x="28" y="44"/>
                </a:cubicBezTo>
                <a:cubicBezTo>
                  <a:pt x="28" y="36"/>
                  <a:pt x="28" y="36"/>
                  <a:pt x="28" y="36"/>
                </a:cubicBezTo>
                <a:cubicBezTo>
                  <a:pt x="20" y="36"/>
                  <a:pt x="20" y="36"/>
                  <a:pt x="20" y="36"/>
                </a:cubicBezTo>
                <a:cubicBezTo>
                  <a:pt x="20" y="28"/>
                  <a:pt x="20" y="28"/>
                  <a:pt x="20" y="28"/>
                </a:cubicBezTo>
                <a:cubicBezTo>
                  <a:pt x="28" y="28"/>
                  <a:pt x="28" y="28"/>
                  <a:pt x="28" y="28"/>
                </a:cubicBezTo>
                <a:cubicBezTo>
                  <a:pt x="28" y="20"/>
                  <a:pt x="28" y="20"/>
                  <a:pt x="28" y="20"/>
                </a:cubicBezTo>
                <a:cubicBezTo>
                  <a:pt x="36" y="20"/>
                  <a:pt x="36" y="20"/>
                  <a:pt x="36" y="20"/>
                </a:cubicBezTo>
                <a:cubicBezTo>
                  <a:pt x="36" y="28"/>
                  <a:pt x="36" y="28"/>
                  <a:pt x="36" y="28"/>
                </a:cubicBezTo>
                <a:cubicBezTo>
                  <a:pt x="44" y="28"/>
                  <a:pt x="44" y="28"/>
                  <a:pt x="44" y="28"/>
                </a:cubicBezTo>
                <a:lnTo>
                  <a:pt x="44" y="36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4" name="Freeform 119"/>
          <p:cNvSpPr>
            <a:spLocks/>
          </p:cNvSpPr>
          <p:nvPr/>
        </p:nvSpPr>
        <p:spPr bwMode="auto">
          <a:xfrm>
            <a:off x="6940551" y="5129213"/>
            <a:ext cx="330200" cy="374650"/>
          </a:xfrm>
          <a:custGeom>
            <a:avLst/>
            <a:gdLst>
              <a:gd name="T0" fmla="*/ 52 w 56"/>
              <a:gd name="T1" fmla="*/ 20 h 64"/>
              <a:gd name="T2" fmla="*/ 52 w 56"/>
              <a:gd name="T3" fmla="*/ 16 h 64"/>
              <a:gd name="T4" fmla="*/ 36 w 56"/>
              <a:gd name="T5" fmla="*/ 0 h 64"/>
              <a:gd name="T6" fmla="*/ 22 w 56"/>
              <a:gd name="T7" fmla="*/ 9 h 64"/>
              <a:gd name="T8" fmla="*/ 18 w 56"/>
              <a:gd name="T9" fmla="*/ 8 h 64"/>
              <a:gd name="T10" fmla="*/ 8 w 56"/>
              <a:gd name="T11" fmla="*/ 18 h 64"/>
              <a:gd name="T12" fmla="*/ 0 w 56"/>
              <a:gd name="T13" fmla="*/ 28 h 64"/>
              <a:gd name="T14" fmla="*/ 16 w 56"/>
              <a:gd name="T15" fmla="*/ 40 h 64"/>
              <a:gd name="T16" fmla="*/ 18 w 56"/>
              <a:gd name="T17" fmla="*/ 40 h 64"/>
              <a:gd name="T18" fmla="*/ 12 w 56"/>
              <a:gd name="T19" fmla="*/ 48 h 64"/>
              <a:gd name="T20" fmla="*/ 22 w 56"/>
              <a:gd name="T21" fmla="*/ 48 h 64"/>
              <a:gd name="T22" fmla="*/ 12 w 56"/>
              <a:gd name="T23" fmla="*/ 64 h 64"/>
              <a:gd name="T24" fmla="*/ 36 w 56"/>
              <a:gd name="T25" fmla="*/ 44 h 64"/>
              <a:gd name="T26" fmla="*/ 24 w 56"/>
              <a:gd name="T27" fmla="*/ 44 h 64"/>
              <a:gd name="T28" fmla="*/ 28 w 56"/>
              <a:gd name="T29" fmla="*/ 40 h 64"/>
              <a:gd name="T30" fmla="*/ 40 w 56"/>
              <a:gd name="T31" fmla="*/ 40 h 64"/>
              <a:gd name="T32" fmla="*/ 56 w 56"/>
              <a:gd name="T33" fmla="*/ 28 h 64"/>
              <a:gd name="T34" fmla="*/ 52 w 56"/>
              <a:gd name="T35" fmla="*/ 2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6" h="64">
                <a:moveTo>
                  <a:pt x="52" y="20"/>
                </a:moveTo>
                <a:cubicBezTo>
                  <a:pt x="52" y="19"/>
                  <a:pt x="52" y="17"/>
                  <a:pt x="52" y="16"/>
                </a:cubicBezTo>
                <a:cubicBezTo>
                  <a:pt x="52" y="7"/>
                  <a:pt x="45" y="0"/>
                  <a:pt x="36" y="0"/>
                </a:cubicBezTo>
                <a:cubicBezTo>
                  <a:pt x="30" y="0"/>
                  <a:pt x="24" y="4"/>
                  <a:pt x="22" y="9"/>
                </a:cubicBezTo>
                <a:cubicBezTo>
                  <a:pt x="21" y="8"/>
                  <a:pt x="19" y="8"/>
                  <a:pt x="18" y="8"/>
                </a:cubicBezTo>
                <a:cubicBezTo>
                  <a:pt x="13" y="8"/>
                  <a:pt x="8" y="12"/>
                  <a:pt x="8" y="18"/>
                </a:cubicBezTo>
                <a:cubicBezTo>
                  <a:pt x="3" y="20"/>
                  <a:pt x="0" y="24"/>
                  <a:pt x="0" y="28"/>
                </a:cubicBezTo>
                <a:cubicBezTo>
                  <a:pt x="0" y="35"/>
                  <a:pt x="7" y="40"/>
                  <a:pt x="16" y="40"/>
                </a:cubicBezTo>
                <a:cubicBezTo>
                  <a:pt x="18" y="40"/>
                  <a:pt x="18" y="40"/>
                  <a:pt x="18" y="40"/>
                </a:cubicBezTo>
                <a:cubicBezTo>
                  <a:pt x="12" y="48"/>
                  <a:pt x="12" y="48"/>
                  <a:pt x="12" y="48"/>
                </a:cubicBezTo>
                <a:cubicBezTo>
                  <a:pt x="22" y="48"/>
                  <a:pt x="22" y="48"/>
                  <a:pt x="22" y="48"/>
                </a:cubicBezTo>
                <a:cubicBezTo>
                  <a:pt x="12" y="64"/>
                  <a:pt x="12" y="64"/>
                  <a:pt x="12" y="64"/>
                </a:cubicBezTo>
                <a:cubicBezTo>
                  <a:pt x="36" y="44"/>
                  <a:pt x="36" y="44"/>
                  <a:pt x="36" y="44"/>
                </a:cubicBezTo>
                <a:cubicBezTo>
                  <a:pt x="24" y="44"/>
                  <a:pt x="24" y="44"/>
                  <a:pt x="24" y="44"/>
                </a:cubicBezTo>
                <a:cubicBezTo>
                  <a:pt x="28" y="40"/>
                  <a:pt x="28" y="40"/>
                  <a:pt x="28" y="40"/>
                </a:cubicBezTo>
                <a:cubicBezTo>
                  <a:pt x="40" y="40"/>
                  <a:pt x="40" y="40"/>
                  <a:pt x="40" y="40"/>
                </a:cubicBezTo>
                <a:cubicBezTo>
                  <a:pt x="49" y="40"/>
                  <a:pt x="56" y="35"/>
                  <a:pt x="56" y="28"/>
                </a:cubicBezTo>
                <a:cubicBezTo>
                  <a:pt x="56" y="25"/>
                  <a:pt x="54" y="22"/>
                  <a:pt x="5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5" name="Freeform 120"/>
          <p:cNvSpPr>
            <a:spLocks/>
          </p:cNvSpPr>
          <p:nvPr/>
        </p:nvSpPr>
        <p:spPr bwMode="auto">
          <a:xfrm>
            <a:off x="7646988" y="5129213"/>
            <a:ext cx="330200" cy="234950"/>
          </a:xfrm>
          <a:custGeom>
            <a:avLst/>
            <a:gdLst>
              <a:gd name="T0" fmla="*/ 52 w 56"/>
              <a:gd name="T1" fmla="*/ 20 h 40"/>
              <a:gd name="T2" fmla="*/ 52 w 56"/>
              <a:gd name="T3" fmla="*/ 16 h 40"/>
              <a:gd name="T4" fmla="*/ 36 w 56"/>
              <a:gd name="T5" fmla="*/ 0 h 40"/>
              <a:gd name="T6" fmla="*/ 22 w 56"/>
              <a:gd name="T7" fmla="*/ 9 h 40"/>
              <a:gd name="T8" fmla="*/ 18 w 56"/>
              <a:gd name="T9" fmla="*/ 8 h 40"/>
              <a:gd name="T10" fmla="*/ 8 w 56"/>
              <a:gd name="T11" fmla="*/ 18 h 40"/>
              <a:gd name="T12" fmla="*/ 0 w 56"/>
              <a:gd name="T13" fmla="*/ 28 h 40"/>
              <a:gd name="T14" fmla="*/ 16 w 56"/>
              <a:gd name="T15" fmla="*/ 40 h 40"/>
              <a:gd name="T16" fmla="*/ 40 w 56"/>
              <a:gd name="T17" fmla="*/ 40 h 40"/>
              <a:gd name="T18" fmla="*/ 56 w 56"/>
              <a:gd name="T19" fmla="*/ 28 h 40"/>
              <a:gd name="T20" fmla="*/ 52 w 56"/>
              <a:gd name="T21" fmla="*/ 2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6" h="40">
                <a:moveTo>
                  <a:pt x="52" y="20"/>
                </a:moveTo>
                <a:cubicBezTo>
                  <a:pt x="52" y="19"/>
                  <a:pt x="52" y="17"/>
                  <a:pt x="52" y="16"/>
                </a:cubicBezTo>
                <a:cubicBezTo>
                  <a:pt x="52" y="7"/>
                  <a:pt x="45" y="0"/>
                  <a:pt x="36" y="0"/>
                </a:cubicBezTo>
                <a:cubicBezTo>
                  <a:pt x="30" y="0"/>
                  <a:pt x="24" y="4"/>
                  <a:pt x="22" y="9"/>
                </a:cubicBezTo>
                <a:cubicBezTo>
                  <a:pt x="21" y="8"/>
                  <a:pt x="19" y="8"/>
                  <a:pt x="18" y="8"/>
                </a:cubicBezTo>
                <a:cubicBezTo>
                  <a:pt x="13" y="8"/>
                  <a:pt x="8" y="12"/>
                  <a:pt x="8" y="18"/>
                </a:cubicBezTo>
                <a:cubicBezTo>
                  <a:pt x="3" y="20"/>
                  <a:pt x="0" y="24"/>
                  <a:pt x="0" y="28"/>
                </a:cubicBezTo>
                <a:cubicBezTo>
                  <a:pt x="0" y="35"/>
                  <a:pt x="7" y="40"/>
                  <a:pt x="16" y="40"/>
                </a:cubicBezTo>
                <a:cubicBezTo>
                  <a:pt x="40" y="40"/>
                  <a:pt x="40" y="40"/>
                  <a:pt x="40" y="40"/>
                </a:cubicBezTo>
                <a:cubicBezTo>
                  <a:pt x="49" y="40"/>
                  <a:pt x="56" y="35"/>
                  <a:pt x="56" y="28"/>
                </a:cubicBezTo>
                <a:cubicBezTo>
                  <a:pt x="56" y="25"/>
                  <a:pt x="54" y="22"/>
                  <a:pt x="5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6" name="Oval 121"/>
          <p:cNvSpPr>
            <a:spLocks noChangeArrowheads="1"/>
          </p:cNvSpPr>
          <p:nvPr/>
        </p:nvSpPr>
        <p:spPr bwMode="auto">
          <a:xfrm>
            <a:off x="7646988" y="5386388"/>
            <a:ext cx="23813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7" name="Oval 122"/>
          <p:cNvSpPr>
            <a:spLocks noChangeArrowheads="1"/>
          </p:cNvSpPr>
          <p:nvPr/>
        </p:nvSpPr>
        <p:spPr bwMode="auto">
          <a:xfrm>
            <a:off x="7718426" y="5386388"/>
            <a:ext cx="22225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8" name="Oval 123"/>
          <p:cNvSpPr>
            <a:spLocks noChangeArrowheads="1"/>
          </p:cNvSpPr>
          <p:nvPr/>
        </p:nvSpPr>
        <p:spPr bwMode="auto">
          <a:xfrm>
            <a:off x="7788276" y="5386388"/>
            <a:ext cx="23813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9" name="Oval 124"/>
          <p:cNvSpPr>
            <a:spLocks noChangeArrowheads="1"/>
          </p:cNvSpPr>
          <p:nvPr/>
        </p:nvSpPr>
        <p:spPr bwMode="auto">
          <a:xfrm>
            <a:off x="7859713" y="5386388"/>
            <a:ext cx="22225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0" name="Oval 125"/>
          <p:cNvSpPr>
            <a:spLocks noChangeArrowheads="1"/>
          </p:cNvSpPr>
          <p:nvPr/>
        </p:nvSpPr>
        <p:spPr bwMode="auto">
          <a:xfrm>
            <a:off x="7694613" y="5434013"/>
            <a:ext cx="23813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1" name="Oval 126"/>
          <p:cNvSpPr>
            <a:spLocks noChangeArrowheads="1"/>
          </p:cNvSpPr>
          <p:nvPr/>
        </p:nvSpPr>
        <p:spPr bwMode="auto">
          <a:xfrm>
            <a:off x="7764463" y="5434013"/>
            <a:ext cx="23813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2" name="Oval 127"/>
          <p:cNvSpPr>
            <a:spLocks noChangeArrowheads="1"/>
          </p:cNvSpPr>
          <p:nvPr/>
        </p:nvSpPr>
        <p:spPr bwMode="auto">
          <a:xfrm>
            <a:off x="7835901" y="5434013"/>
            <a:ext cx="23813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3" name="Oval 128"/>
          <p:cNvSpPr>
            <a:spLocks noChangeArrowheads="1"/>
          </p:cNvSpPr>
          <p:nvPr/>
        </p:nvSpPr>
        <p:spPr bwMode="auto">
          <a:xfrm>
            <a:off x="7905751" y="5434013"/>
            <a:ext cx="23813" cy="2381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4" name="Oval 129"/>
          <p:cNvSpPr>
            <a:spLocks noChangeArrowheads="1"/>
          </p:cNvSpPr>
          <p:nvPr/>
        </p:nvSpPr>
        <p:spPr bwMode="auto">
          <a:xfrm>
            <a:off x="7646988" y="5481638"/>
            <a:ext cx="23813" cy="2222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5" name="Oval 130"/>
          <p:cNvSpPr>
            <a:spLocks noChangeArrowheads="1"/>
          </p:cNvSpPr>
          <p:nvPr/>
        </p:nvSpPr>
        <p:spPr bwMode="auto">
          <a:xfrm>
            <a:off x="7718426" y="5481638"/>
            <a:ext cx="22225" cy="2222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6" name="Oval 131"/>
          <p:cNvSpPr>
            <a:spLocks noChangeArrowheads="1"/>
          </p:cNvSpPr>
          <p:nvPr/>
        </p:nvSpPr>
        <p:spPr bwMode="auto">
          <a:xfrm>
            <a:off x="7788276" y="5481638"/>
            <a:ext cx="23813" cy="2222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7" name="Oval 132"/>
          <p:cNvSpPr>
            <a:spLocks noChangeArrowheads="1"/>
          </p:cNvSpPr>
          <p:nvPr/>
        </p:nvSpPr>
        <p:spPr bwMode="auto">
          <a:xfrm>
            <a:off x="7859713" y="5481638"/>
            <a:ext cx="22225" cy="2222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8" name="Freeform 133"/>
          <p:cNvSpPr>
            <a:spLocks/>
          </p:cNvSpPr>
          <p:nvPr/>
        </p:nvSpPr>
        <p:spPr bwMode="auto">
          <a:xfrm>
            <a:off x="8399463" y="5129213"/>
            <a:ext cx="330200" cy="234950"/>
          </a:xfrm>
          <a:custGeom>
            <a:avLst/>
            <a:gdLst>
              <a:gd name="T0" fmla="*/ 52 w 56"/>
              <a:gd name="T1" fmla="*/ 20 h 40"/>
              <a:gd name="T2" fmla="*/ 52 w 56"/>
              <a:gd name="T3" fmla="*/ 16 h 40"/>
              <a:gd name="T4" fmla="*/ 36 w 56"/>
              <a:gd name="T5" fmla="*/ 0 h 40"/>
              <a:gd name="T6" fmla="*/ 22 w 56"/>
              <a:gd name="T7" fmla="*/ 9 h 40"/>
              <a:gd name="T8" fmla="*/ 18 w 56"/>
              <a:gd name="T9" fmla="*/ 8 h 40"/>
              <a:gd name="T10" fmla="*/ 8 w 56"/>
              <a:gd name="T11" fmla="*/ 18 h 40"/>
              <a:gd name="T12" fmla="*/ 0 w 56"/>
              <a:gd name="T13" fmla="*/ 28 h 40"/>
              <a:gd name="T14" fmla="*/ 16 w 56"/>
              <a:gd name="T15" fmla="*/ 40 h 40"/>
              <a:gd name="T16" fmla="*/ 40 w 56"/>
              <a:gd name="T17" fmla="*/ 40 h 40"/>
              <a:gd name="T18" fmla="*/ 56 w 56"/>
              <a:gd name="T19" fmla="*/ 28 h 40"/>
              <a:gd name="T20" fmla="*/ 52 w 56"/>
              <a:gd name="T21" fmla="*/ 2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6" h="40">
                <a:moveTo>
                  <a:pt x="52" y="20"/>
                </a:moveTo>
                <a:cubicBezTo>
                  <a:pt x="52" y="19"/>
                  <a:pt x="52" y="17"/>
                  <a:pt x="52" y="16"/>
                </a:cubicBezTo>
                <a:cubicBezTo>
                  <a:pt x="52" y="7"/>
                  <a:pt x="45" y="0"/>
                  <a:pt x="36" y="0"/>
                </a:cubicBezTo>
                <a:cubicBezTo>
                  <a:pt x="30" y="0"/>
                  <a:pt x="24" y="4"/>
                  <a:pt x="22" y="9"/>
                </a:cubicBezTo>
                <a:cubicBezTo>
                  <a:pt x="21" y="8"/>
                  <a:pt x="19" y="8"/>
                  <a:pt x="18" y="8"/>
                </a:cubicBezTo>
                <a:cubicBezTo>
                  <a:pt x="13" y="8"/>
                  <a:pt x="8" y="12"/>
                  <a:pt x="8" y="18"/>
                </a:cubicBezTo>
                <a:cubicBezTo>
                  <a:pt x="3" y="20"/>
                  <a:pt x="0" y="24"/>
                  <a:pt x="0" y="28"/>
                </a:cubicBezTo>
                <a:cubicBezTo>
                  <a:pt x="0" y="35"/>
                  <a:pt x="7" y="40"/>
                  <a:pt x="16" y="40"/>
                </a:cubicBezTo>
                <a:cubicBezTo>
                  <a:pt x="40" y="40"/>
                  <a:pt x="40" y="40"/>
                  <a:pt x="40" y="40"/>
                </a:cubicBezTo>
                <a:cubicBezTo>
                  <a:pt x="49" y="40"/>
                  <a:pt x="56" y="35"/>
                  <a:pt x="56" y="28"/>
                </a:cubicBezTo>
                <a:cubicBezTo>
                  <a:pt x="56" y="25"/>
                  <a:pt x="54" y="22"/>
                  <a:pt x="5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9" name="Oval 134"/>
          <p:cNvSpPr>
            <a:spLocks noChangeArrowheads="1"/>
          </p:cNvSpPr>
          <p:nvPr/>
        </p:nvSpPr>
        <p:spPr bwMode="auto">
          <a:xfrm>
            <a:off x="8399463" y="5434013"/>
            <a:ext cx="71438" cy="69850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0" name="Oval 135"/>
          <p:cNvSpPr>
            <a:spLocks noChangeArrowheads="1"/>
          </p:cNvSpPr>
          <p:nvPr/>
        </p:nvSpPr>
        <p:spPr bwMode="auto">
          <a:xfrm>
            <a:off x="8518526" y="5386388"/>
            <a:ext cx="69850" cy="71438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1" name="Oval 136"/>
          <p:cNvSpPr>
            <a:spLocks noChangeArrowheads="1"/>
          </p:cNvSpPr>
          <p:nvPr/>
        </p:nvSpPr>
        <p:spPr bwMode="auto">
          <a:xfrm>
            <a:off x="8636001" y="5434013"/>
            <a:ext cx="69850" cy="69850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2" name="Freeform 137"/>
          <p:cNvSpPr>
            <a:spLocks noEditPoints="1"/>
          </p:cNvSpPr>
          <p:nvPr/>
        </p:nvSpPr>
        <p:spPr bwMode="auto">
          <a:xfrm>
            <a:off x="9223376" y="5129213"/>
            <a:ext cx="188913" cy="374650"/>
          </a:xfrm>
          <a:custGeom>
            <a:avLst/>
            <a:gdLst>
              <a:gd name="T0" fmla="*/ 24 w 32"/>
              <a:gd name="T1" fmla="*/ 34 h 64"/>
              <a:gd name="T2" fmla="*/ 24 w 32"/>
              <a:gd name="T3" fmla="*/ 28 h 64"/>
              <a:gd name="T4" fmla="*/ 24 w 32"/>
              <a:gd name="T5" fmla="*/ 8 h 64"/>
              <a:gd name="T6" fmla="*/ 16 w 32"/>
              <a:gd name="T7" fmla="*/ 0 h 64"/>
              <a:gd name="T8" fmla="*/ 8 w 32"/>
              <a:gd name="T9" fmla="*/ 8 h 64"/>
              <a:gd name="T10" fmla="*/ 8 w 32"/>
              <a:gd name="T11" fmla="*/ 28 h 64"/>
              <a:gd name="T12" fmla="*/ 8 w 32"/>
              <a:gd name="T13" fmla="*/ 34 h 64"/>
              <a:gd name="T14" fmla="*/ 0 w 32"/>
              <a:gd name="T15" fmla="*/ 48 h 64"/>
              <a:gd name="T16" fmla="*/ 16 w 32"/>
              <a:gd name="T17" fmla="*/ 64 h 64"/>
              <a:gd name="T18" fmla="*/ 32 w 32"/>
              <a:gd name="T19" fmla="*/ 48 h 64"/>
              <a:gd name="T20" fmla="*/ 24 w 32"/>
              <a:gd name="T21" fmla="*/ 34 h 64"/>
              <a:gd name="T22" fmla="*/ 12 w 32"/>
              <a:gd name="T23" fmla="*/ 24 h 64"/>
              <a:gd name="T24" fmla="*/ 16 w 32"/>
              <a:gd name="T25" fmla="*/ 24 h 64"/>
              <a:gd name="T26" fmla="*/ 16 w 32"/>
              <a:gd name="T27" fmla="*/ 20 h 64"/>
              <a:gd name="T28" fmla="*/ 12 w 32"/>
              <a:gd name="T29" fmla="*/ 20 h 64"/>
              <a:gd name="T30" fmla="*/ 12 w 32"/>
              <a:gd name="T31" fmla="*/ 16 h 64"/>
              <a:gd name="T32" fmla="*/ 16 w 32"/>
              <a:gd name="T33" fmla="*/ 16 h 64"/>
              <a:gd name="T34" fmla="*/ 16 w 32"/>
              <a:gd name="T35" fmla="*/ 12 h 64"/>
              <a:gd name="T36" fmla="*/ 12 w 32"/>
              <a:gd name="T37" fmla="*/ 12 h 64"/>
              <a:gd name="T38" fmla="*/ 12 w 32"/>
              <a:gd name="T39" fmla="*/ 8 h 64"/>
              <a:gd name="T40" fmla="*/ 16 w 32"/>
              <a:gd name="T41" fmla="*/ 4 h 64"/>
              <a:gd name="T42" fmla="*/ 20 w 32"/>
              <a:gd name="T43" fmla="*/ 8 h 64"/>
              <a:gd name="T44" fmla="*/ 20 w 32"/>
              <a:gd name="T45" fmla="*/ 28 h 64"/>
              <a:gd name="T46" fmla="*/ 12 w 32"/>
              <a:gd name="T47" fmla="*/ 28 h 64"/>
              <a:gd name="T48" fmla="*/ 12 w 32"/>
              <a:gd name="T49" fmla="*/ 24 h 64"/>
              <a:gd name="T50" fmla="*/ 16 w 32"/>
              <a:gd name="T51" fmla="*/ 60 h 64"/>
              <a:gd name="T52" fmla="*/ 4 w 32"/>
              <a:gd name="T53" fmla="*/ 48 h 64"/>
              <a:gd name="T54" fmla="*/ 4 w 32"/>
              <a:gd name="T55" fmla="*/ 46 h 64"/>
              <a:gd name="T56" fmla="*/ 16 w 32"/>
              <a:gd name="T57" fmla="*/ 56 h 64"/>
              <a:gd name="T58" fmla="*/ 28 w 32"/>
              <a:gd name="T59" fmla="*/ 46 h 64"/>
              <a:gd name="T60" fmla="*/ 28 w 32"/>
              <a:gd name="T61" fmla="*/ 48 h 64"/>
              <a:gd name="T62" fmla="*/ 16 w 32"/>
              <a:gd name="T63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2" h="64">
                <a:moveTo>
                  <a:pt x="24" y="34"/>
                </a:moveTo>
                <a:cubicBezTo>
                  <a:pt x="24" y="28"/>
                  <a:pt x="24" y="28"/>
                  <a:pt x="24" y="28"/>
                </a:cubicBezTo>
                <a:cubicBezTo>
                  <a:pt x="24" y="8"/>
                  <a:pt x="24" y="8"/>
                  <a:pt x="24" y="8"/>
                </a:cubicBezTo>
                <a:cubicBezTo>
                  <a:pt x="24" y="4"/>
                  <a:pt x="20" y="0"/>
                  <a:pt x="16" y="0"/>
                </a:cubicBezTo>
                <a:cubicBezTo>
                  <a:pt x="12" y="0"/>
                  <a:pt x="8" y="4"/>
                  <a:pt x="8" y="8"/>
                </a:cubicBezTo>
                <a:cubicBezTo>
                  <a:pt x="8" y="28"/>
                  <a:pt x="8" y="28"/>
                  <a:pt x="8" y="28"/>
                </a:cubicBezTo>
                <a:cubicBezTo>
                  <a:pt x="8" y="34"/>
                  <a:pt x="8" y="34"/>
                  <a:pt x="8" y="34"/>
                </a:cubicBezTo>
                <a:cubicBezTo>
                  <a:pt x="3" y="37"/>
                  <a:pt x="0" y="42"/>
                  <a:pt x="0" y="48"/>
                </a:cubicBezTo>
                <a:cubicBezTo>
                  <a:pt x="0" y="57"/>
                  <a:pt x="7" y="64"/>
                  <a:pt x="16" y="64"/>
                </a:cubicBezTo>
                <a:cubicBezTo>
                  <a:pt x="25" y="64"/>
                  <a:pt x="32" y="57"/>
                  <a:pt x="32" y="48"/>
                </a:cubicBezTo>
                <a:cubicBezTo>
                  <a:pt x="32" y="42"/>
                  <a:pt x="29" y="37"/>
                  <a:pt x="24" y="34"/>
                </a:cubicBezTo>
                <a:close/>
                <a:moveTo>
                  <a:pt x="12" y="24"/>
                </a:moveTo>
                <a:cubicBezTo>
                  <a:pt x="16" y="24"/>
                  <a:pt x="16" y="24"/>
                  <a:pt x="16" y="24"/>
                </a:cubicBezTo>
                <a:cubicBezTo>
                  <a:pt x="16" y="20"/>
                  <a:pt x="16" y="20"/>
                  <a:pt x="16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12" y="16"/>
                  <a:pt x="12" y="16"/>
                  <a:pt x="12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16" y="12"/>
                  <a:pt x="16" y="12"/>
                  <a:pt x="16" y="12"/>
                </a:cubicBezTo>
                <a:cubicBezTo>
                  <a:pt x="12" y="12"/>
                  <a:pt x="12" y="12"/>
                  <a:pt x="12" y="12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6"/>
                  <a:pt x="14" y="4"/>
                  <a:pt x="16" y="4"/>
                </a:cubicBezTo>
                <a:cubicBezTo>
                  <a:pt x="18" y="4"/>
                  <a:pt x="20" y="6"/>
                  <a:pt x="20" y="8"/>
                </a:cubicBezTo>
                <a:cubicBezTo>
                  <a:pt x="20" y="28"/>
                  <a:pt x="20" y="28"/>
                  <a:pt x="20" y="28"/>
                </a:cubicBezTo>
                <a:cubicBezTo>
                  <a:pt x="12" y="28"/>
                  <a:pt x="12" y="28"/>
                  <a:pt x="12" y="28"/>
                </a:cubicBezTo>
                <a:lnTo>
                  <a:pt x="12" y="24"/>
                </a:lnTo>
                <a:close/>
                <a:moveTo>
                  <a:pt x="16" y="60"/>
                </a:moveTo>
                <a:cubicBezTo>
                  <a:pt x="9" y="60"/>
                  <a:pt x="4" y="55"/>
                  <a:pt x="4" y="48"/>
                </a:cubicBezTo>
                <a:cubicBezTo>
                  <a:pt x="4" y="47"/>
                  <a:pt x="4" y="47"/>
                  <a:pt x="4" y="46"/>
                </a:cubicBezTo>
                <a:cubicBezTo>
                  <a:pt x="5" y="52"/>
                  <a:pt x="10" y="56"/>
                  <a:pt x="16" y="56"/>
                </a:cubicBezTo>
                <a:cubicBezTo>
                  <a:pt x="22" y="56"/>
                  <a:pt x="27" y="52"/>
                  <a:pt x="28" y="46"/>
                </a:cubicBezTo>
                <a:cubicBezTo>
                  <a:pt x="28" y="47"/>
                  <a:pt x="28" y="47"/>
                  <a:pt x="28" y="48"/>
                </a:cubicBezTo>
                <a:cubicBezTo>
                  <a:pt x="28" y="55"/>
                  <a:pt x="23" y="60"/>
                  <a:pt x="16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3" name="Freeform 138"/>
          <p:cNvSpPr>
            <a:spLocks/>
          </p:cNvSpPr>
          <p:nvPr/>
        </p:nvSpPr>
        <p:spPr bwMode="auto">
          <a:xfrm>
            <a:off x="9929813" y="5129213"/>
            <a:ext cx="352425" cy="374650"/>
          </a:xfrm>
          <a:custGeom>
            <a:avLst/>
            <a:gdLst>
              <a:gd name="T0" fmla="*/ 32 w 60"/>
              <a:gd name="T1" fmla="*/ 4 h 64"/>
              <a:gd name="T2" fmla="*/ 32 w 60"/>
              <a:gd name="T3" fmla="*/ 2 h 64"/>
              <a:gd name="T4" fmla="*/ 30 w 60"/>
              <a:gd name="T5" fmla="*/ 0 h 64"/>
              <a:gd name="T6" fmla="*/ 28 w 60"/>
              <a:gd name="T7" fmla="*/ 2 h 64"/>
              <a:gd name="T8" fmla="*/ 28 w 60"/>
              <a:gd name="T9" fmla="*/ 4 h 64"/>
              <a:gd name="T10" fmla="*/ 0 w 60"/>
              <a:gd name="T11" fmla="*/ 34 h 64"/>
              <a:gd name="T12" fmla="*/ 0 w 60"/>
              <a:gd name="T13" fmla="*/ 36 h 64"/>
              <a:gd name="T14" fmla="*/ 0 w 60"/>
              <a:gd name="T15" fmla="*/ 36 h 64"/>
              <a:gd name="T16" fmla="*/ 10 w 60"/>
              <a:gd name="T17" fmla="*/ 28 h 64"/>
              <a:gd name="T18" fmla="*/ 20 w 60"/>
              <a:gd name="T19" fmla="*/ 36 h 64"/>
              <a:gd name="T20" fmla="*/ 20 w 60"/>
              <a:gd name="T21" fmla="*/ 36 h 64"/>
              <a:gd name="T22" fmla="*/ 28 w 60"/>
              <a:gd name="T23" fmla="*/ 28 h 64"/>
              <a:gd name="T24" fmla="*/ 28 w 60"/>
              <a:gd name="T25" fmla="*/ 50 h 64"/>
              <a:gd name="T26" fmla="*/ 22 w 60"/>
              <a:gd name="T27" fmla="*/ 60 h 64"/>
              <a:gd name="T28" fmla="*/ 16 w 60"/>
              <a:gd name="T29" fmla="*/ 54 h 64"/>
              <a:gd name="T30" fmla="*/ 14 w 60"/>
              <a:gd name="T31" fmla="*/ 52 h 64"/>
              <a:gd name="T32" fmla="*/ 12 w 60"/>
              <a:gd name="T33" fmla="*/ 54 h 64"/>
              <a:gd name="T34" fmla="*/ 22 w 60"/>
              <a:gd name="T35" fmla="*/ 64 h 64"/>
              <a:gd name="T36" fmla="*/ 32 w 60"/>
              <a:gd name="T37" fmla="*/ 50 h 64"/>
              <a:gd name="T38" fmla="*/ 32 w 60"/>
              <a:gd name="T39" fmla="*/ 28 h 64"/>
              <a:gd name="T40" fmla="*/ 40 w 60"/>
              <a:gd name="T41" fmla="*/ 36 h 64"/>
              <a:gd name="T42" fmla="*/ 40 w 60"/>
              <a:gd name="T43" fmla="*/ 36 h 64"/>
              <a:gd name="T44" fmla="*/ 50 w 60"/>
              <a:gd name="T45" fmla="*/ 28 h 64"/>
              <a:gd name="T46" fmla="*/ 60 w 60"/>
              <a:gd name="T47" fmla="*/ 36 h 64"/>
              <a:gd name="T48" fmla="*/ 60 w 60"/>
              <a:gd name="T49" fmla="*/ 36 h 64"/>
              <a:gd name="T50" fmla="*/ 60 w 60"/>
              <a:gd name="T51" fmla="*/ 34 h 64"/>
              <a:gd name="T52" fmla="*/ 32 w 60"/>
              <a:gd name="T53" fmla="*/ 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60" h="64">
                <a:moveTo>
                  <a:pt x="32" y="4"/>
                </a:moveTo>
                <a:cubicBezTo>
                  <a:pt x="32" y="2"/>
                  <a:pt x="32" y="2"/>
                  <a:pt x="32" y="2"/>
                </a:cubicBezTo>
                <a:cubicBezTo>
                  <a:pt x="32" y="1"/>
                  <a:pt x="31" y="0"/>
                  <a:pt x="30" y="0"/>
                </a:cubicBezTo>
                <a:cubicBezTo>
                  <a:pt x="29" y="0"/>
                  <a:pt x="28" y="1"/>
                  <a:pt x="28" y="2"/>
                </a:cubicBezTo>
                <a:cubicBezTo>
                  <a:pt x="28" y="4"/>
                  <a:pt x="28" y="4"/>
                  <a:pt x="28" y="4"/>
                </a:cubicBezTo>
                <a:cubicBezTo>
                  <a:pt x="12" y="5"/>
                  <a:pt x="0" y="18"/>
                  <a:pt x="0" y="34"/>
                </a:cubicBezTo>
                <a:cubicBezTo>
                  <a:pt x="0" y="35"/>
                  <a:pt x="0" y="35"/>
                  <a:pt x="0" y="36"/>
                </a:cubicBezTo>
                <a:cubicBezTo>
                  <a:pt x="0" y="36"/>
                  <a:pt x="0" y="36"/>
                  <a:pt x="0" y="36"/>
                </a:cubicBezTo>
                <a:cubicBezTo>
                  <a:pt x="1" y="31"/>
                  <a:pt x="5" y="28"/>
                  <a:pt x="10" y="28"/>
                </a:cubicBezTo>
                <a:cubicBezTo>
                  <a:pt x="15" y="28"/>
                  <a:pt x="19" y="31"/>
                  <a:pt x="20" y="36"/>
                </a:cubicBezTo>
                <a:cubicBezTo>
                  <a:pt x="20" y="36"/>
                  <a:pt x="20" y="36"/>
                  <a:pt x="20" y="36"/>
                </a:cubicBezTo>
                <a:cubicBezTo>
                  <a:pt x="21" y="32"/>
                  <a:pt x="24" y="29"/>
                  <a:pt x="28" y="28"/>
                </a:cubicBezTo>
                <a:cubicBezTo>
                  <a:pt x="28" y="50"/>
                  <a:pt x="28" y="50"/>
                  <a:pt x="28" y="50"/>
                </a:cubicBezTo>
                <a:cubicBezTo>
                  <a:pt x="28" y="60"/>
                  <a:pt x="26" y="60"/>
                  <a:pt x="22" y="60"/>
                </a:cubicBezTo>
                <a:cubicBezTo>
                  <a:pt x="16" y="60"/>
                  <a:pt x="16" y="58"/>
                  <a:pt x="16" y="54"/>
                </a:cubicBezTo>
                <a:cubicBezTo>
                  <a:pt x="16" y="53"/>
                  <a:pt x="15" y="52"/>
                  <a:pt x="14" y="52"/>
                </a:cubicBezTo>
                <a:cubicBezTo>
                  <a:pt x="13" y="52"/>
                  <a:pt x="12" y="53"/>
                  <a:pt x="12" y="54"/>
                </a:cubicBezTo>
                <a:cubicBezTo>
                  <a:pt x="12" y="58"/>
                  <a:pt x="12" y="64"/>
                  <a:pt x="22" y="64"/>
                </a:cubicBezTo>
                <a:cubicBezTo>
                  <a:pt x="27" y="64"/>
                  <a:pt x="32" y="63"/>
                  <a:pt x="32" y="50"/>
                </a:cubicBezTo>
                <a:cubicBezTo>
                  <a:pt x="32" y="28"/>
                  <a:pt x="32" y="28"/>
                  <a:pt x="32" y="28"/>
                </a:cubicBezTo>
                <a:cubicBezTo>
                  <a:pt x="36" y="29"/>
                  <a:pt x="39" y="32"/>
                  <a:pt x="40" y="36"/>
                </a:cubicBezTo>
                <a:cubicBezTo>
                  <a:pt x="40" y="36"/>
                  <a:pt x="40" y="36"/>
                  <a:pt x="40" y="36"/>
                </a:cubicBezTo>
                <a:cubicBezTo>
                  <a:pt x="41" y="31"/>
                  <a:pt x="45" y="28"/>
                  <a:pt x="50" y="28"/>
                </a:cubicBezTo>
                <a:cubicBezTo>
                  <a:pt x="55" y="28"/>
                  <a:pt x="59" y="31"/>
                  <a:pt x="60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0" y="35"/>
                  <a:pt x="60" y="35"/>
                  <a:pt x="60" y="34"/>
                </a:cubicBezTo>
                <a:cubicBezTo>
                  <a:pt x="60" y="18"/>
                  <a:pt x="48" y="5"/>
                  <a:pt x="32" y="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4" name="Freeform 139"/>
          <p:cNvSpPr>
            <a:spLocks/>
          </p:cNvSpPr>
          <p:nvPr/>
        </p:nvSpPr>
        <p:spPr bwMode="auto">
          <a:xfrm>
            <a:off x="9153526" y="4494213"/>
            <a:ext cx="46038" cy="258763"/>
          </a:xfrm>
          <a:custGeom>
            <a:avLst/>
            <a:gdLst>
              <a:gd name="T0" fmla="*/ 0 w 8"/>
              <a:gd name="T1" fmla="*/ 8 h 44"/>
              <a:gd name="T2" fmla="*/ 0 w 8"/>
              <a:gd name="T3" fmla="*/ 36 h 44"/>
              <a:gd name="T4" fmla="*/ 8 w 8"/>
              <a:gd name="T5" fmla="*/ 44 h 44"/>
              <a:gd name="T6" fmla="*/ 8 w 8"/>
              <a:gd name="T7" fmla="*/ 0 h 44"/>
              <a:gd name="T8" fmla="*/ 0 w 8"/>
              <a:gd name="T9" fmla="*/ 8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44">
                <a:moveTo>
                  <a:pt x="0" y="8"/>
                </a:moveTo>
                <a:cubicBezTo>
                  <a:pt x="0" y="36"/>
                  <a:pt x="0" y="36"/>
                  <a:pt x="0" y="36"/>
                </a:cubicBezTo>
                <a:cubicBezTo>
                  <a:pt x="0" y="40"/>
                  <a:pt x="4" y="44"/>
                  <a:pt x="8" y="44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5" name="Freeform 140"/>
          <p:cNvSpPr>
            <a:spLocks noEditPoints="1"/>
          </p:cNvSpPr>
          <p:nvPr/>
        </p:nvSpPr>
        <p:spPr bwMode="auto">
          <a:xfrm>
            <a:off x="9223376" y="4422775"/>
            <a:ext cx="236538" cy="330200"/>
          </a:xfrm>
          <a:custGeom>
            <a:avLst/>
            <a:gdLst>
              <a:gd name="T0" fmla="*/ 32 w 40"/>
              <a:gd name="T1" fmla="*/ 4 h 56"/>
              <a:gd name="T2" fmla="*/ 28 w 40"/>
              <a:gd name="T3" fmla="*/ 0 h 56"/>
              <a:gd name="T4" fmla="*/ 12 w 40"/>
              <a:gd name="T5" fmla="*/ 0 h 56"/>
              <a:gd name="T6" fmla="*/ 8 w 40"/>
              <a:gd name="T7" fmla="*/ 4 h 56"/>
              <a:gd name="T8" fmla="*/ 8 w 40"/>
              <a:gd name="T9" fmla="*/ 12 h 56"/>
              <a:gd name="T10" fmla="*/ 0 w 40"/>
              <a:gd name="T11" fmla="*/ 12 h 56"/>
              <a:gd name="T12" fmla="*/ 0 w 40"/>
              <a:gd name="T13" fmla="*/ 56 h 56"/>
              <a:gd name="T14" fmla="*/ 40 w 40"/>
              <a:gd name="T15" fmla="*/ 56 h 56"/>
              <a:gd name="T16" fmla="*/ 40 w 40"/>
              <a:gd name="T17" fmla="*/ 12 h 56"/>
              <a:gd name="T18" fmla="*/ 32 w 40"/>
              <a:gd name="T19" fmla="*/ 12 h 56"/>
              <a:gd name="T20" fmla="*/ 32 w 40"/>
              <a:gd name="T21" fmla="*/ 4 h 56"/>
              <a:gd name="T22" fmla="*/ 28 w 40"/>
              <a:gd name="T23" fmla="*/ 12 h 56"/>
              <a:gd name="T24" fmla="*/ 12 w 40"/>
              <a:gd name="T25" fmla="*/ 12 h 56"/>
              <a:gd name="T26" fmla="*/ 12 w 40"/>
              <a:gd name="T27" fmla="*/ 4 h 56"/>
              <a:gd name="T28" fmla="*/ 28 w 40"/>
              <a:gd name="T29" fmla="*/ 4 h 56"/>
              <a:gd name="T30" fmla="*/ 28 w 40"/>
              <a:gd name="T31" fmla="*/ 12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0" h="56">
                <a:moveTo>
                  <a:pt x="32" y="4"/>
                </a:moveTo>
                <a:cubicBezTo>
                  <a:pt x="32" y="2"/>
                  <a:pt x="30" y="0"/>
                  <a:pt x="28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0" y="0"/>
                  <a:pt x="8" y="2"/>
                  <a:pt x="8" y="4"/>
                </a:cubicBezTo>
                <a:cubicBezTo>
                  <a:pt x="8" y="12"/>
                  <a:pt x="8" y="12"/>
                  <a:pt x="8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56"/>
                  <a:pt x="0" y="56"/>
                  <a:pt x="0" y="56"/>
                </a:cubicBezTo>
                <a:cubicBezTo>
                  <a:pt x="40" y="56"/>
                  <a:pt x="40" y="56"/>
                  <a:pt x="40" y="56"/>
                </a:cubicBezTo>
                <a:cubicBezTo>
                  <a:pt x="40" y="12"/>
                  <a:pt x="40" y="12"/>
                  <a:pt x="40" y="12"/>
                </a:cubicBezTo>
                <a:cubicBezTo>
                  <a:pt x="32" y="12"/>
                  <a:pt x="32" y="12"/>
                  <a:pt x="32" y="12"/>
                </a:cubicBezTo>
                <a:lnTo>
                  <a:pt x="32" y="4"/>
                </a:lnTo>
                <a:close/>
                <a:moveTo>
                  <a:pt x="28" y="12"/>
                </a:moveTo>
                <a:cubicBezTo>
                  <a:pt x="12" y="12"/>
                  <a:pt x="12" y="12"/>
                  <a:pt x="12" y="12"/>
                </a:cubicBezTo>
                <a:cubicBezTo>
                  <a:pt x="12" y="4"/>
                  <a:pt x="12" y="4"/>
                  <a:pt x="12" y="4"/>
                </a:cubicBezTo>
                <a:cubicBezTo>
                  <a:pt x="28" y="4"/>
                  <a:pt x="28" y="4"/>
                  <a:pt x="28" y="4"/>
                </a:cubicBezTo>
                <a:lnTo>
                  <a:pt x="28" y="1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6" name="Freeform 141"/>
          <p:cNvSpPr>
            <a:spLocks/>
          </p:cNvSpPr>
          <p:nvPr/>
        </p:nvSpPr>
        <p:spPr bwMode="auto">
          <a:xfrm>
            <a:off x="9482138" y="4494213"/>
            <a:ext cx="47625" cy="258763"/>
          </a:xfrm>
          <a:custGeom>
            <a:avLst/>
            <a:gdLst>
              <a:gd name="T0" fmla="*/ 0 w 8"/>
              <a:gd name="T1" fmla="*/ 0 h 44"/>
              <a:gd name="T2" fmla="*/ 0 w 8"/>
              <a:gd name="T3" fmla="*/ 44 h 44"/>
              <a:gd name="T4" fmla="*/ 8 w 8"/>
              <a:gd name="T5" fmla="*/ 36 h 44"/>
              <a:gd name="T6" fmla="*/ 8 w 8"/>
              <a:gd name="T7" fmla="*/ 8 h 44"/>
              <a:gd name="T8" fmla="*/ 0 w 8"/>
              <a:gd name="T9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44">
                <a:moveTo>
                  <a:pt x="0" y="0"/>
                </a:moveTo>
                <a:cubicBezTo>
                  <a:pt x="0" y="44"/>
                  <a:pt x="0" y="44"/>
                  <a:pt x="0" y="44"/>
                </a:cubicBezTo>
                <a:cubicBezTo>
                  <a:pt x="4" y="44"/>
                  <a:pt x="8" y="40"/>
                  <a:pt x="8" y="36"/>
                </a:cubicBezTo>
                <a:cubicBezTo>
                  <a:pt x="8" y="8"/>
                  <a:pt x="8" y="8"/>
                  <a:pt x="8" y="8"/>
                </a:cubicBezTo>
                <a:cubicBezTo>
                  <a:pt x="8" y="4"/>
                  <a:pt x="4" y="0"/>
                  <a:pt x="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7" name="Freeform 142"/>
          <p:cNvSpPr>
            <a:spLocks/>
          </p:cNvSpPr>
          <p:nvPr/>
        </p:nvSpPr>
        <p:spPr bwMode="auto">
          <a:xfrm>
            <a:off x="9340851" y="1522412"/>
            <a:ext cx="177800" cy="204788"/>
          </a:xfrm>
          <a:custGeom>
            <a:avLst/>
            <a:gdLst>
              <a:gd name="T0" fmla="*/ 28 w 30"/>
              <a:gd name="T1" fmla="*/ 16 h 35"/>
              <a:gd name="T2" fmla="*/ 20 w 30"/>
              <a:gd name="T3" fmla="*/ 11 h 35"/>
              <a:gd name="T4" fmla="*/ 13 w 30"/>
              <a:gd name="T5" fmla="*/ 7 h 35"/>
              <a:gd name="T6" fmla="*/ 4 w 30"/>
              <a:gd name="T7" fmla="*/ 2 h 35"/>
              <a:gd name="T8" fmla="*/ 0 w 30"/>
              <a:gd name="T9" fmla="*/ 4 h 35"/>
              <a:gd name="T10" fmla="*/ 0 w 30"/>
              <a:gd name="T11" fmla="*/ 32 h 35"/>
              <a:gd name="T12" fmla="*/ 4 w 30"/>
              <a:gd name="T13" fmla="*/ 34 h 35"/>
              <a:gd name="T14" fmla="*/ 12 w 30"/>
              <a:gd name="T15" fmla="*/ 29 h 35"/>
              <a:gd name="T16" fmla="*/ 19 w 30"/>
              <a:gd name="T17" fmla="*/ 25 h 35"/>
              <a:gd name="T18" fmla="*/ 28 w 30"/>
              <a:gd name="T19" fmla="*/ 20 h 35"/>
              <a:gd name="T20" fmla="*/ 28 w 30"/>
              <a:gd name="T21" fmla="*/ 16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0" h="35">
                <a:moveTo>
                  <a:pt x="28" y="16"/>
                </a:moveTo>
                <a:cubicBezTo>
                  <a:pt x="20" y="11"/>
                  <a:pt x="20" y="11"/>
                  <a:pt x="20" y="11"/>
                </a:cubicBezTo>
                <a:cubicBezTo>
                  <a:pt x="18" y="9"/>
                  <a:pt x="15" y="8"/>
                  <a:pt x="13" y="7"/>
                </a:cubicBezTo>
                <a:cubicBezTo>
                  <a:pt x="4" y="2"/>
                  <a:pt x="4" y="2"/>
                  <a:pt x="4" y="2"/>
                </a:cubicBezTo>
                <a:cubicBezTo>
                  <a:pt x="2" y="0"/>
                  <a:pt x="0" y="1"/>
                  <a:pt x="0" y="4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4"/>
                  <a:pt x="2" y="35"/>
                  <a:pt x="4" y="34"/>
                </a:cubicBezTo>
                <a:cubicBezTo>
                  <a:pt x="12" y="29"/>
                  <a:pt x="12" y="29"/>
                  <a:pt x="12" y="29"/>
                </a:cubicBezTo>
                <a:cubicBezTo>
                  <a:pt x="14" y="27"/>
                  <a:pt x="18" y="26"/>
                  <a:pt x="19" y="25"/>
                </a:cubicBezTo>
                <a:cubicBezTo>
                  <a:pt x="28" y="20"/>
                  <a:pt x="28" y="20"/>
                  <a:pt x="28" y="20"/>
                </a:cubicBezTo>
                <a:cubicBezTo>
                  <a:pt x="30" y="18"/>
                  <a:pt x="30" y="17"/>
                  <a:pt x="28" y="1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8" name="Freeform 143"/>
          <p:cNvSpPr>
            <a:spLocks/>
          </p:cNvSpPr>
          <p:nvPr/>
        </p:nvSpPr>
        <p:spPr bwMode="auto">
          <a:xfrm>
            <a:off x="7764463" y="1522412"/>
            <a:ext cx="282575" cy="204788"/>
          </a:xfrm>
          <a:custGeom>
            <a:avLst/>
            <a:gdLst>
              <a:gd name="T0" fmla="*/ 45 w 48"/>
              <a:gd name="T1" fmla="*/ 2 h 35"/>
              <a:gd name="T2" fmla="*/ 37 w 48"/>
              <a:gd name="T3" fmla="*/ 7 h 35"/>
              <a:gd name="T4" fmla="*/ 30 w 48"/>
              <a:gd name="T5" fmla="*/ 11 h 35"/>
              <a:gd name="T6" fmla="*/ 28 w 48"/>
              <a:gd name="T7" fmla="*/ 12 h 35"/>
              <a:gd name="T8" fmla="*/ 28 w 48"/>
              <a:gd name="T9" fmla="*/ 4 h 35"/>
              <a:gd name="T10" fmla="*/ 25 w 48"/>
              <a:gd name="T11" fmla="*/ 2 h 35"/>
              <a:gd name="T12" fmla="*/ 17 w 48"/>
              <a:gd name="T13" fmla="*/ 7 h 35"/>
              <a:gd name="T14" fmla="*/ 10 w 48"/>
              <a:gd name="T15" fmla="*/ 11 h 35"/>
              <a:gd name="T16" fmla="*/ 2 w 48"/>
              <a:gd name="T17" fmla="*/ 16 h 35"/>
              <a:gd name="T18" fmla="*/ 2 w 48"/>
              <a:gd name="T19" fmla="*/ 20 h 35"/>
              <a:gd name="T20" fmla="*/ 10 w 48"/>
              <a:gd name="T21" fmla="*/ 25 h 35"/>
              <a:gd name="T22" fmla="*/ 17 w 48"/>
              <a:gd name="T23" fmla="*/ 29 h 35"/>
              <a:gd name="T24" fmla="*/ 25 w 48"/>
              <a:gd name="T25" fmla="*/ 34 h 35"/>
              <a:gd name="T26" fmla="*/ 28 w 48"/>
              <a:gd name="T27" fmla="*/ 32 h 35"/>
              <a:gd name="T28" fmla="*/ 28 w 48"/>
              <a:gd name="T29" fmla="*/ 24 h 35"/>
              <a:gd name="T30" fmla="*/ 30 w 48"/>
              <a:gd name="T31" fmla="*/ 25 h 35"/>
              <a:gd name="T32" fmla="*/ 37 w 48"/>
              <a:gd name="T33" fmla="*/ 29 h 35"/>
              <a:gd name="T34" fmla="*/ 45 w 48"/>
              <a:gd name="T35" fmla="*/ 34 h 35"/>
              <a:gd name="T36" fmla="*/ 48 w 48"/>
              <a:gd name="T37" fmla="*/ 32 h 35"/>
              <a:gd name="T38" fmla="*/ 48 w 48"/>
              <a:gd name="T39" fmla="*/ 4 h 35"/>
              <a:gd name="T40" fmla="*/ 45 w 48"/>
              <a:gd name="T41" fmla="*/ 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8" h="35">
                <a:moveTo>
                  <a:pt x="45" y="2"/>
                </a:moveTo>
                <a:cubicBezTo>
                  <a:pt x="37" y="7"/>
                  <a:pt x="37" y="7"/>
                  <a:pt x="37" y="7"/>
                </a:cubicBezTo>
                <a:cubicBezTo>
                  <a:pt x="35" y="8"/>
                  <a:pt x="32" y="9"/>
                  <a:pt x="30" y="11"/>
                </a:cubicBezTo>
                <a:cubicBezTo>
                  <a:pt x="28" y="12"/>
                  <a:pt x="28" y="12"/>
                  <a:pt x="28" y="12"/>
                </a:cubicBezTo>
                <a:cubicBezTo>
                  <a:pt x="28" y="4"/>
                  <a:pt x="28" y="4"/>
                  <a:pt x="28" y="4"/>
                </a:cubicBezTo>
                <a:cubicBezTo>
                  <a:pt x="28" y="1"/>
                  <a:pt x="27" y="0"/>
                  <a:pt x="25" y="2"/>
                </a:cubicBezTo>
                <a:cubicBezTo>
                  <a:pt x="17" y="7"/>
                  <a:pt x="17" y="7"/>
                  <a:pt x="17" y="7"/>
                </a:cubicBezTo>
                <a:cubicBezTo>
                  <a:pt x="15" y="8"/>
                  <a:pt x="12" y="9"/>
                  <a:pt x="10" y="11"/>
                </a:cubicBezTo>
                <a:cubicBezTo>
                  <a:pt x="2" y="16"/>
                  <a:pt x="2" y="16"/>
                  <a:pt x="2" y="16"/>
                </a:cubicBezTo>
                <a:cubicBezTo>
                  <a:pt x="0" y="17"/>
                  <a:pt x="0" y="18"/>
                  <a:pt x="2" y="20"/>
                </a:cubicBezTo>
                <a:cubicBezTo>
                  <a:pt x="10" y="25"/>
                  <a:pt x="10" y="25"/>
                  <a:pt x="10" y="25"/>
                </a:cubicBezTo>
                <a:cubicBezTo>
                  <a:pt x="12" y="26"/>
                  <a:pt x="15" y="27"/>
                  <a:pt x="17" y="29"/>
                </a:cubicBezTo>
                <a:cubicBezTo>
                  <a:pt x="25" y="34"/>
                  <a:pt x="25" y="34"/>
                  <a:pt x="25" y="34"/>
                </a:cubicBezTo>
                <a:cubicBezTo>
                  <a:pt x="27" y="35"/>
                  <a:pt x="28" y="34"/>
                  <a:pt x="28" y="32"/>
                </a:cubicBezTo>
                <a:cubicBezTo>
                  <a:pt x="28" y="24"/>
                  <a:pt x="28" y="24"/>
                  <a:pt x="28" y="24"/>
                </a:cubicBezTo>
                <a:cubicBezTo>
                  <a:pt x="30" y="25"/>
                  <a:pt x="30" y="25"/>
                  <a:pt x="30" y="25"/>
                </a:cubicBezTo>
                <a:cubicBezTo>
                  <a:pt x="32" y="26"/>
                  <a:pt x="36" y="27"/>
                  <a:pt x="37" y="29"/>
                </a:cubicBezTo>
                <a:cubicBezTo>
                  <a:pt x="45" y="34"/>
                  <a:pt x="45" y="34"/>
                  <a:pt x="45" y="34"/>
                </a:cubicBezTo>
                <a:cubicBezTo>
                  <a:pt x="47" y="35"/>
                  <a:pt x="48" y="34"/>
                  <a:pt x="48" y="32"/>
                </a:cubicBezTo>
                <a:cubicBezTo>
                  <a:pt x="48" y="4"/>
                  <a:pt x="48" y="4"/>
                  <a:pt x="48" y="4"/>
                </a:cubicBezTo>
                <a:cubicBezTo>
                  <a:pt x="48" y="1"/>
                  <a:pt x="47" y="0"/>
                  <a:pt x="45" y="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9" name="Freeform 144"/>
          <p:cNvSpPr>
            <a:spLocks/>
          </p:cNvSpPr>
          <p:nvPr/>
        </p:nvSpPr>
        <p:spPr bwMode="auto">
          <a:xfrm>
            <a:off x="10047288" y="1527175"/>
            <a:ext cx="293688" cy="206375"/>
          </a:xfrm>
          <a:custGeom>
            <a:avLst/>
            <a:gdLst>
              <a:gd name="T0" fmla="*/ 48 w 50"/>
              <a:gd name="T1" fmla="*/ 15 h 35"/>
              <a:gd name="T2" fmla="*/ 39 w 50"/>
              <a:gd name="T3" fmla="*/ 10 h 35"/>
              <a:gd name="T4" fmla="*/ 33 w 50"/>
              <a:gd name="T5" fmla="*/ 6 h 35"/>
              <a:gd name="T6" fmla="*/ 24 w 50"/>
              <a:gd name="T7" fmla="*/ 1 h 35"/>
              <a:gd name="T8" fmla="*/ 20 w 50"/>
              <a:gd name="T9" fmla="*/ 3 h 35"/>
              <a:gd name="T10" fmla="*/ 20 w 50"/>
              <a:gd name="T11" fmla="*/ 11 h 35"/>
              <a:gd name="T12" fmla="*/ 19 w 50"/>
              <a:gd name="T13" fmla="*/ 10 h 35"/>
              <a:gd name="T14" fmla="*/ 12 w 50"/>
              <a:gd name="T15" fmla="*/ 6 h 35"/>
              <a:gd name="T16" fmla="*/ 3 w 50"/>
              <a:gd name="T17" fmla="*/ 1 h 35"/>
              <a:gd name="T18" fmla="*/ 0 w 50"/>
              <a:gd name="T19" fmla="*/ 3 h 35"/>
              <a:gd name="T20" fmla="*/ 0 w 50"/>
              <a:gd name="T21" fmla="*/ 13 h 35"/>
              <a:gd name="T22" fmla="*/ 0 w 50"/>
              <a:gd name="T23" fmla="*/ 21 h 35"/>
              <a:gd name="T24" fmla="*/ 0 w 50"/>
              <a:gd name="T25" fmla="*/ 31 h 35"/>
              <a:gd name="T26" fmla="*/ 3 w 50"/>
              <a:gd name="T27" fmla="*/ 33 h 35"/>
              <a:gd name="T28" fmla="*/ 12 w 50"/>
              <a:gd name="T29" fmla="*/ 28 h 35"/>
              <a:gd name="T30" fmla="*/ 19 w 50"/>
              <a:gd name="T31" fmla="*/ 24 h 35"/>
              <a:gd name="T32" fmla="*/ 20 w 50"/>
              <a:gd name="T33" fmla="*/ 23 h 35"/>
              <a:gd name="T34" fmla="*/ 20 w 50"/>
              <a:gd name="T35" fmla="*/ 31 h 35"/>
              <a:gd name="T36" fmla="*/ 24 w 50"/>
              <a:gd name="T37" fmla="*/ 33 h 35"/>
              <a:gd name="T38" fmla="*/ 32 w 50"/>
              <a:gd name="T39" fmla="*/ 28 h 35"/>
              <a:gd name="T40" fmla="*/ 39 w 50"/>
              <a:gd name="T41" fmla="*/ 24 h 35"/>
              <a:gd name="T42" fmla="*/ 48 w 50"/>
              <a:gd name="T43" fmla="*/ 19 h 35"/>
              <a:gd name="T44" fmla="*/ 48 w 50"/>
              <a:gd name="T45" fmla="*/ 1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50" h="35">
                <a:moveTo>
                  <a:pt x="48" y="15"/>
                </a:moveTo>
                <a:cubicBezTo>
                  <a:pt x="39" y="10"/>
                  <a:pt x="39" y="10"/>
                  <a:pt x="39" y="10"/>
                </a:cubicBezTo>
                <a:cubicBezTo>
                  <a:pt x="38" y="9"/>
                  <a:pt x="34" y="8"/>
                  <a:pt x="33" y="6"/>
                </a:cubicBezTo>
                <a:cubicBezTo>
                  <a:pt x="24" y="1"/>
                  <a:pt x="24" y="1"/>
                  <a:pt x="24" y="1"/>
                </a:cubicBezTo>
                <a:cubicBezTo>
                  <a:pt x="22" y="0"/>
                  <a:pt x="20" y="1"/>
                  <a:pt x="20" y="3"/>
                </a:cubicBezTo>
                <a:cubicBezTo>
                  <a:pt x="20" y="11"/>
                  <a:pt x="20" y="11"/>
                  <a:pt x="20" y="11"/>
                </a:cubicBezTo>
                <a:cubicBezTo>
                  <a:pt x="19" y="10"/>
                  <a:pt x="19" y="10"/>
                  <a:pt x="19" y="10"/>
                </a:cubicBezTo>
                <a:cubicBezTo>
                  <a:pt x="17" y="9"/>
                  <a:pt x="14" y="8"/>
                  <a:pt x="12" y="6"/>
                </a:cubicBezTo>
                <a:cubicBezTo>
                  <a:pt x="3" y="1"/>
                  <a:pt x="3" y="1"/>
                  <a:pt x="3" y="1"/>
                </a:cubicBezTo>
                <a:cubicBezTo>
                  <a:pt x="1" y="0"/>
                  <a:pt x="0" y="1"/>
                  <a:pt x="0" y="3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6"/>
                  <a:pt x="0" y="19"/>
                  <a:pt x="0" y="21"/>
                </a:cubicBezTo>
                <a:cubicBezTo>
                  <a:pt x="0" y="31"/>
                  <a:pt x="0" y="31"/>
                  <a:pt x="0" y="31"/>
                </a:cubicBezTo>
                <a:cubicBezTo>
                  <a:pt x="0" y="34"/>
                  <a:pt x="2" y="35"/>
                  <a:pt x="3" y="33"/>
                </a:cubicBezTo>
                <a:cubicBezTo>
                  <a:pt x="12" y="28"/>
                  <a:pt x="12" y="28"/>
                  <a:pt x="12" y="28"/>
                </a:cubicBezTo>
                <a:cubicBezTo>
                  <a:pt x="14" y="27"/>
                  <a:pt x="17" y="26"/>
                  <a:pt x="19" y="24"/>
                </a:cubicBezTo>
                <a:cubicBezTo>
                  <a:pt x="20" y="23"/>
                  <a:pt x="20" y="23"/>
                  <a:pt x="20" y="23"/>
                </a:cubicBezTo>
                <a:cubicBezTo>
                  <a:pt x="20" y="31"/>
                  <a:pt x="20" y="31"/>
                  <a:pt x="20" y="31"/>
                </a:cubicBezTo>
                <a:cubicBezTo>
                  <a:pt x="20" y="34"/>
                  <a:pt x="22" y="35"/>
                  <a:pt x="24" y="33"/>
                </a:cubicBezTo>
                <a:cubicBezTo>
                  <a:pt x="32" y="28"/>
                  <a:pt x="32" y="28"/>
                  <a:pt x="32" y="28"/>
                </a:cubicBezTo>
                <a:cubicBezTo>
                  <a:pt x="34" y="27"/>
                  <a:pt x="37" y="26"/>
                  <a:pt x="39" y="24"/>
                </a:cubicBezTo>
                <a:cubicBezTo>
                  <a:pt x="48" y="19"/>
                  <a:pt x="48" y="19"/>
                  <a:pt x="48" y="19"/>
                </a:cubicBezTo>
                <a:cubicBezTo>
                  <a:pt x="50" y="18"/>
                  <a:pt x="50" y="17"/>
                  <a:pt x="48" y="15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0" name="Freeform 145"/>
          <p:cNvSpPr>
            <a:spLocks/>
          </p:cNvSpPr>
          <p:nvPr/>
        </p:nvSpPr>
        <p:spPr bwMode="auto">
          <a:xfrm>
            <a:off x="7081838" y="1527175"/>
            <a:ext cx="188913" cy="206375"/>
          </a:xfrm>
          <a:custGeom>
            <a:avLst/>
            <a:gdLst>
              <a:gd name="T0" fmla="*/ 29 w 32"/>
              <a:gd name="T1" fmla="*/ 1 h 35"/>
              <a:gd name="T2" fmla="*/ 20 w 32"/>
              <a:gd name="T3" fmla="*/ 6 h 35"/>
              <a:gd name="T4" fmla="*/ 13 w 32"/>
              <a:gd name="T5" fmla="*/ 10 h 35"/>
              <a:gd name="T6" fmla="*/ 8 w 32"/>
              <a:gd name="T7" fmla="*/ 14 h 35"/>
              <a:gd name="T8" fmla="*/ 8 w 32"/>
              <a:gd name="T9" fmla="*/ 4 h 35"/>
              <a:gd name="T10" fmla="*/ 6 w 32"/>
              <a:gd name="T11" fmla="*/ 2 h 35"/>
              <a:gd name="T12" fmla="*/ 2 w 32"/>
              <a:gd name="T13" fmla="*/ 2 h 35"/>
              <a:gd name="T14" fmla="*/ 0 w 32"/>
              <a:gd name="T15" fmla="*/ 4 h 35"/>
              <a:gd name="T16" fmla="*/ 0 w 32"/>
              <a:gd name="T17" fmla="*/ 31 h 35"/>
              <a:gd name="T18" fmla="*/ 2 w 32"/>
              <a:gd name="T19" fmla="*/ 33 h 35"/>
              <a:gd name="T20" fmla="*/ 6 w 32"/>
              <a:gd name="T21" fmla="*/ 33 h 35"/>
              <a:gd name="T22" fmla="*/ 8 w 32"/>
              <a:gd name="T23" fmla="*/ 31 h 35"/>
              <a:gd name="T24" fmla="*/ 8 w 32"/>
              <a:gd name="T25" fmla="*/ 21 h 35"/>
              <a:gd name="T26" fmla="*/ 13 w 32"/>
              <a:gd name="T27" fmla="*/ 24 h 35"/>
              <a:gd name="T28" fmla="*/ 20 w 32"/>
              <a:gd name="T29" fmla="*/ 28 h 35"/>
              <a:gd name="T30" fmla="*/ 29 w 32"/>
              <a:gd name="T31" fmla="*/ 33 h 35"/>
              <a:gd name="T32" fmla="*/ 32 w 32"/>
              <a:gd name="T33" fmla="*/ 31 h 35"/>
              <a:gd name="T34" fmla="*/ 32 w 32"/>
              <a:gd name="T35" fmla="*/ 3 h 35"/>
              <a:gd name="T36" fmla="*/ 29 w 32"/>
              <a:gd name="T37" fmla="*/ 1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2" h="35">
                <a:moveTo>
                  <a:pt x="29" y="1"/>
                </a:moveTo>
                <a:cubicBezTo>
                  <a:pt x="20" y="6"/>
                  <a:pt x="20" y="6"/>
                  <a:pt x="20" y="6"/>
                </a:cubicBezTo>
                <a:cubicBezTo>
                  <a:pt x="18" y="8"/>
                  <a:pt x="15" y="9"/>
                  <a:pt x="13" y="10"/>
                </a:cubicBezTo>
                <a:cubicBezTo>
                  <a:pt x="8" y="14"/>
                  <a:pt x="8" y="14"/>
                  <a:pt x="8" y="14"/>
                </a:cubicBezTo>
                <a:cubicBezTo>
                  <a:pt x="8" y="4"/>
                  <a:pt x="8" y="4"/>
                  <a:pt x="8" y="4"/>
                </a:cubicBezTo>
                <a:cubicBezTo>
                  <a:pt x="8" y="3"/>
                  <a:pt x="7" y="2"/>
                  <a:pt x="6" y="2"/>
                </a:cubicBezTo>
                <a:cubicBezTo>
                  <a:pt x="2" y="2"/>
                  <a:pt x="2" y="2"/>
                  <a:pt x="2" y="2"/>
                </a:cubicBezTo>
                <a:cubicBezTo>
                  <a:pt x="1" y="2"/>
                  <a:pt x="0" y="3"/>
                  <a:pt x="0" y="4"/>
                </a:cubicBezTo>
                <a:cubicBezTo>
                  <a:pt x="0" y="31"/>
                  <a:pt x="0" y="31"/>
                  <a:pt x="0" y="31"/>
                </a:cubicBezTo>
                <a:cubicBezTo>
                  <a:pt x="0" y="32"/>
                  <a:pt x="1" y="33"/>
                  <a:pt x="2" y="33"/>
                </a:cubicBezTo>
                <a:cubicBezTo>
                  <a:pt x="6" y="33"/>
                  <a:pt x="6" y="33"/>
                  <a:pt x="6" y="33"/>
                </a:cubicBezTo>
                <a:cubicBezTo>
                  <a:pt x="7" y="33"/>
                  <a:pt x="8" y="32"/>
                  <a:pt x="8" y="31"/>
                </a:cubicBezTo>
                <a:cubicBezTo>
                  <a:pt x="8" y="21"/>
                  <a:pt x="8" y="21"/>
                  <a:pt x="8" y="21"/>
                </a:cubicBezTo>
                <a:cubicBezTo>
                  <a:pt x="13" y="24"/>
                  <a:pt x="13" y="24"/>
                  <a:pt x="13" y="24"/>
                </a:cubicBezTo>
                <a:cubicBezTo>
                  <a:pt x="15" y="26"/>
                  <a:pt x="18" y="27"/>
                  <a:pt x="20" y="28"/>
                </a:cubicBezTo>
                <a:cubicBezTo>
                  <a:pt x="29" y="33"/>
                  <a:pt x="29" y="33"/>
                  <a:pt x="29" y="33"/>
                </a:cubicBezTo>
                <a:cubicBezTo>
                  <a:pt x="30" y="35"/>
                  <a:pt x="32" y="34"/>
                  <a:pt x="32" y="31"/>
                </a:cubicBezTo>
                <a:cubicBezTo>
                  <a:pt x="32" y="3"/>
                  <a:pt x="32" y="3"/>
                  <a:pt x="32" y="3"/>
                </a:cubicBezTo>
                <a:cubicBezTo>
                  <a:pt x="32" y="1"/>
                  <a:pt x="30" y="0"/>
                  <a:pt x="29" y="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1" name="Freeform 146"/>
          <p:cNvSpPr>
            <a:spLocks/>
          </p:cNvSpPr>
          <p:nvPr/>
        </p:nvSpPr>
        <p:spPr bwMode="auto">
          <a:xfrm>
            <a:off x="8564563" y="1533525"/>
            <a:ext cx="71438" cy="211138"/>
          </a:xfrm>
          <a:custGeom>
            <a:avLst/>
            <a:gdLst>
              <a:gd name="T0" fmla="*/ 8 w 12"/>
              <a:gd name="T1" fmla="*/ 0 h 36"/>
              <a:gd name="T2" fmla="*/ 4 w 12"/>
              <a:gd name="T3" fmla="*/ 0 h 36"/>
              <a:gd name="T4" fmla="*/ 0 w 12"/>
              <a:gd name="T5" fmla="*/ 4 h 36"/>
              <a:gd name="T6" fmla="*/ 0 w 12"/>
              <a:gd name="T7" fmla="*/ 32 h 36"/>
              <a:gd name="T8" fmla="*/ 4 w 12"/>
              <a:gd name="T9" fmla="*/ 36 h 36"/>
              <a:gd name="T10" fmla="*/ 8 w 12"/>
              <a:gd name="T11" fmla="*/ 36 h 36"/>
              <a:gd name="T12" fmla="*/ 12 w 12"/>
              <a:gd name="T13" fmla="*/ 32 h 36"/>
              <a:gd name="T14" fmla="*/ 12 w 12"/>
              <a:gd name="T15" fmla="*/ 4 h 36"/>
              <a:gd name="T16" fmla="*/ 8 w 12"/>
              <a:gd name="T17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36">
                <a:moveTo>
                  <a:pt x="8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4"/>
                  <a:pt x="2" y="36"/>
                  <a:pt x="4" y="36"/>
                </a:cubicBezTo>
                <a:cubicBezTo>
                  <a:pt x="8" y="36"/>
                  <a:pt x="8" y="36"/>
                  <a:pt x="8" y="36"/>
                </a:cubicBezTo>
                <a:cubicBezTo>
                  <a:pt x="10" y="36"/>
                  <a:pt x="12" y="34"/>
                  <a:pt x="12" y="32"/>
                </a:cubicBezTo>
                <a:cubicBezTo>
                  <a:pt x="12" y="4"/>
                  <a:pt x="12" y="4"/>
                  <a:pt x="12" y="4"/>
                </a:cubicBezTo>
                <a:cubicBezTo>
                  <a:pt x="12" y="2"/>
                  <a:pt x="10" y="0"/>
                  <a:pt x="8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2" name="Freeform 147"/>
          <p:cNvSpPr>
            <a:spLocks/>
          </p:cNvSpPr>
          <p:nvPr/>
        </p:nvSpPr>
        <p:spPr bwMode="auto">
          <a:xfrm>
            <a:off x="8682038" y="1533525"/>
            <a:ext cx="71438" cy="211138"/>
          </a:xfrm>
          <a:custGeom>
            <a:avLst/>
            <a:gdLst>
              <a:gd name="T0" fmla="*/ 8 w 12"/>
              <a:gd name="T1" fmla="*/ 0 h 36"/>
              <a:gd name="T2" fmla="*/ 4 w 12"/>
              <a:gd name="T3" fmla="*/ 0 h 36"/>
              <a:gd name="T4" fmla="*/ 0 w 12"/>
              <a:gd name="T5" fmla="*/ 4 h 36"/>
              <a:gd name="T6" fmla="*/ 0 w 12"/>
              <a:gd name="T7" fmla="*/ 32 h 36"/>
              <a:gd name="T8" fmla="*/ 4 w 12"/>
              <a:gd name="T9" fmla="*/ 36 h 36"/>
              <a:gd name="T10" fmla="*/ 8 w 12"/>
              <a:gd name="T11" fmla="*/ 36 h 36"/>
              <a:gd name="T12" fmla="*/ 12 w 12"/>
              <a:gd name="T13" fmla="*/ 32 h 36"/>
              <a:gd name="T14" fmla="*/ 12 w 12"/>
              <a:gd name="T15" fmla="*/ 4 h 36"/>
              <a:gd name="T16" fmla="*/ 8 w 12"/>
              <a:gd name="T17" fmla="*/ 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36">
                <a:moveTo>
                  <a:pt x="8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4"/>
                  <a:pt x="2" y="36"/>
                  <a:pt x="4" y="36"/>
                </a:cubicBezTo>
                <a:cubicBezTo>
                  <a:pt x="8" y="36"/>
                  <a:pt x="8" y="36"/>
                  <a:pt x="8" y="36"/>
                </a:cubicBezTo>
                <a:cubicBezTo>
                  <a:pt x="10" y="36"/>
                  <a:pt x="12" y="34"/>
                  <a:pt x="12" y="32"/>
                </a:cubicBezTo>
                <a:cubicBezTo>
                  <a:pt x="12" y="4"/>
                  <a:pt x="12" y="4"/>
                  <a:pt x="12" y="4"/>
                </a:cubicBezTo>
                <a:cubicBezTo>
                  <a:pt x="12" y="2"/>
                  <a:pt x="10" y="0"/>
                  <a:pt x="8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3" name="Freeform 148"/>
          <p:cNvSpPr>
            <a:spLocks/>
          </p:cNvSpPr>
          <p:nvPr/>
        </p:nvSpPr>
        <p:spPr bwMode="auto">
          <a:xfrm>
            <a:off x="8399463" y="2120900"/>
            <a:ext cx="377825" cy="93663"/>
          </a:xfrm>
          <a:custGeom>
            <a:avLst/>
            <a:gdLst>
              <a:gd name="T0" fmla="*/ 62 w 64"/>
              <a:gd name="T1" fmla="*/ 0 h 16"/>
              <a:gd name="T2" fmla="*/ 2 w 64"/>
              <a:gd name="T3" fmla="*/ 0 h 16"/>
              <a:gd name="T4" fmla="*/ 0 w 64"/>
              <a:gd name="T5" fmla="*/ 2 h 16"/>
              <a:gd name="T6" fmla="*/ 0 w 64"/>
              <a:gd name="T7" fmla="*/ 14 h 16"/>
              <a:gd name="T8" fmla="*/ 2 w 64"/>
              <a:gd name="T9" fmla="*/ 16 h 16"/>
              <a:gd name="T10" fmla="*/ 62 w 64"/>
              <a:gd name="T11" fmla="*/ 16 h 16"/>
              <a:gd name="T12" fmla="*/ 64 w 64"/>
              <a:gd name="T13" fmla="*/ 14 h 16"/>
              <a:gd name="T14" fmla="*/ 64 w 64"/>
              <a:gd name="T15" fmla="*/ 2 h 16"/>
              <a:gd name="T16" fmla="*/ 62 w 64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4" h="16">
                <a:moveTo>
                  <a:pt x="62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62" y="16"/>
                  <a:pt x="62" y="16"/>
                  <a:pt x="62" y="16"/>
                </a:cubicBezTo>
                <a:cubicBezTo>
                  <a:pt x="63" y="16"/>
                  <a:pt x="64" y="15"/>
                  <a:pt x="64" y="14"/>
                </a:cubicBezTo>
                <a:cubicBezTo>
                  <a:pt x="64" y="2"/>
                  <a:pt x="64" y="2"/>
                  <a:pt x="64" y="2"/>
                </a:cubicBezTo>
                <a:cubicBezTo>
                  <a:pt x="64" y="1"/>
                  <a:pt x="63" y="0"/>
                  <a:pt x="62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4" name="Freeform 149"/>
          <p:cNvSpPr>
            <a:spLocks/>
          </p:cNvSpPr>
          <p:nvPr/>
        </p:nvSpPr>
        <p:spPr bwMode="auto">
          <a:xfrm>
            <a:off x="8399463" y="2262188"/>
            <a:ext cx="377825" cy="93663"/>
          </a:xfrm>
          <a:custGeom>
            <a:avLst/>
            <a:gdLst>
              <a:gd name="T0" fmla="*/ 62 w 64"/>
              <a:gd name="T1" fmla="*/ 0 h 16"/>
              <a:gd name="T2" fmla="*/ 2 w 64"/>
              <a:gd name="T3" fmla="*/ 0 h 16"/>
              <a:gd name="T4" fmla="*/ 0 w 64"/>
              <a:gd name="T5" fmla="*/ 2 h 16"/>
              <a:gd name="T6" fmla="*/ 0 w 64"/>
              <a:gd name="T7" fmla="*/ 14 h 16"/>
              <a:gd name="T8" fmla="*/ 2 w 64"/>
              <a:gd name="T9" fmla="*/ 16 h 16"/>
              <a:gd name="T10" fmla="*/ 62 w 64"/>
              <a:gd name="T11" fmla="*/ 16 h 16"/>
              <a:gd name="T12" fmla="*/ 64 w 64"/>
              <a:gd name="T13" fmla="*/ 14 h 16"/>
              <a:gd name="T14" fmla="*/ 64 w 64"/>
              <a:gd name="T15" fmla="*/ 2 h 16"/>
              <a:gd name="T16" fmla="*/ 62 w 64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4" h="16">
                <a:moveTo>
                  <a:pt x="62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62" y="16"/>
                  <a:pt x="62" y="16"/>
                  <a:pt x="62" y="16"/>
                </a:cubicBezTo>
                <a:cubicBezTo>
                  <a:pt x="63" y="16"/>
                  <a:pt x="64" y="15"/>
                  <a:pt x="64" y="14"/>
                </a:cubicBezTo>
                <a:cubicBezTo>
                  <a:pt x="64" y="2"/>
                  <a:pt x="64" y="2"/>
                  <a:pt x="64" y="2"/>
                </a:cubicBezTo>
                <a:cubicBezTo>
                  <a:pt x="64" y="1"/>
                  <a:pt x="63" y="0"/>
                  <a:pt x="62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5" name="Freeform 150"/>
          <p:cNvSpPr>
            <a:spLocks/>
          </p:cNvSpPr>
          <p:nvPr/>
        </p:nvSpPr>
        <p:spPr bwMode="auto">
          <a:xfrm>
            <a:off x="8399463" y="2403475"/>
            <a:ext cx="377825" cy="93663"/>
          </a:xfrm>
          <a:custGeom>
            <a:avLst/>
            <a:gdLst>
              <a:gd name="T0" fmla="*/ 62 w 64"/>
              <a:gd name="T1" fmla="*/ 0 h 16"/>
              <a:gd name="T2" fmla="*/ 2 w 64"/>
              <a:gd name="T3" fmla="*/ 0 h 16"/>
              <a:gd name="T4" fmla="*/ 0 w 64"/>
              <a:gd name="T5" fmla="*/ 2 h 16"/>
              <a:gd name="T6" fmla="*/ 0 w 64"/>
              <a:gd name="T7" fmla="*/ 14 h 16"/>
              <a:gd name="T8" fmla="*/ 2 w 64"/>
              <a:gd name="T9" fmla="*/ 16 h 16"/>
              <a:gd name="T10" fmla="*/ 62 w 64"/>
              <a:gd name="T11" fmla="*/ 16 h 16"/>
              <a:gd name="T12" fmla="*/ 64 w 64"/>
              <a:gd name="T13" fmla="*/ 14 h 16"/>
              <a:gd name="T14" fmla="*/ 64 w 64"/>
              <a:gd name="T15" fmla="*/ 2 h 16"/>
              <a:gd name="T16" fmla="*/ 62 w 64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4" h="16">
                <a:moveTo>
                  <a:pt x="62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62" y="16"/>
                  <a:pt x="62" y="16"/>
                  <a:pt x="62" y="16"/>
                </a:cubicBezTo>
                <a:cubicBezTo>
                  <a:pt x="63" y="16"/>
                  <a:pt x="64" y="15"/>
                  <a:pt x="64" y="14"/>
                </a:cubicBezTo>
                <a:cubicBezTo>
                  <a:pt x="64" y="2"/>
                  <a:pt x="64" y="2"/>
                  <a:pt x="64" y="2"/>
                </a:cubicBezTo>
                <a:cubicBezTo>
                  <a:pt x="64" y="1"/>
                  <a:pt x="63" y="0"/>
                  <a:pt x="62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6" name="Freeform 151"/>
          <p:cNvSpPr>
            <a:spLocks/>
          </p:cNvSpPr>
          <p:nvPr/>
        </p:nvSpPr>
        <p:spPr bwMode="auto">
          <a:xfrm>
            <a:off x="6894513" y="2120900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7" name="Freeform 152"/>
          <p:cNvSpPr>
            <a:spLocks/>
          </p:cNvSpPr>
          <p:nvPr/>
        </p:nvSpPr>
        <p:spPr bwMode="auto">
          <a:xfrm>
            <a:off x="6894513" y="2262188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8" name="Freeform 153"/>
          <p:cNvSpPr>
            <a:spLocks/>
          </p:cNvSpPr>
          <p:nvPr/>
        </p:nvSpPr>
        <p:spPr bwMode="auto">
          <a:xfrm>
            <a:off x="6894513" y="2403475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9" name="Freeform 154"/>
          <p:cNvSpPr>
            <a:spLocks/>
          </p:cNvSpPr>
          <p:nvPr/>
        </p:nvSpPr>
        <p:spPr bwMode="auto">
          <a:xfrm>
            <a:off x="7035801" y="2120900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0" name="Freeform 155"/>
          <p:cNvSpPr>
            <a:spLocks/>
          </p:cNvSpPr>
          <p:nvPr/>
        </p:nvSpPr>
        <p:spPr bwMode="auto">
          <a:xfrm>
            <a:off x="7035801" y="2262188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1" name="Freeform 156"/>
          <p:cNvSpPr>
            <a:spLocks/>
          </p:cNvSpPr>
          <p:nvPr/>
        </p:nvSpPr>
        <p:spPr bwMode="auto">
          <a:xfrm>
            <a:off x="7035801" y="2403475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2" name="Freeform 157"/>
          <p:cNvSpPr>
            <a:spLocks/>
          </p:cNvSpPr>
          <p:nvPr/>
        </p:nvSpPr>
        <p:spPr bwMode="auto">
          <a:xfrm>
            <a:off x="7177088" y="2120900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3" name="Freeform 158"/>
          <p:cNvSpPr>
            <a:spLocks/>
          </p:cNvSpPr>
          <p:nvPr/>
        </p:nvSpPr>
        <p:spPr bwMode="auto">
          <a:xfrm>
            <a:off x="7177088" y="2262188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4" name="Freeform 159"/>
          <p:cNvSpPr>
            <a:spLocks/>
          </p:cNvSpPr>
          <p:nvPr/>
        </p:nvSpPr>
        <p:spPr bwMode="auto">
          <a:xfrm>
            <a:off x="7177088" y="2403475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5" name="Freeform 160"/>
          <p:cNvSpPr>
            <a:spLocks/>
          </p:cNvSpPr>
          <p:nvPr/>
        </p:nvSpPr>
        <p:spPr bwMode="auto">
          <a:xfrm>
            <a:off x="9153526" y="2120900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6" name="Freeform 161"/>
          <p:cNvSpPr>
            <a:spLocks/>
          </p:cNvSpPr>
          <p:nvPr/>
        </p:nvSpPr>
        <p:spPr bwMode="auto">
          <a:xfrm>
            <a:off x="9153526" y="2262188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7" name="Freeform 162"/>
          <p:cNvSpPr>
            <a:spLocks/>
          </p:cNvSpPr>
          <p:nvPr/>
        </p:nvSpPr>
        <p:spPr bwMode="auto">
          <a:xfrm>
            <a:off x="9153526" y="2403475"/>
            <a:ext cx="93663" cy="93663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8" name="Freeform 163"/>
          <p:cNvSpPr>
            <a:spLocks/>
          </p:cNvSpPr>
          <p:nvPr/>
        </p:nvSpPr>
        <p:spPr bwMode="auto">
          <a:xfrm>
            <a:off x="9294813" y="2120900"/>
            <a:ext cx="234950" cy="93663"/>
          </a:xfrm>
          <a:custGeom>
            <a:avLst/>
            <a:gdLst>
              <a:gd name="T0" fmla="*/ 38 w 40"/>
              <a:gd name="T1" fmla="*/ 0 h 16"/>
              <a:gd name="T2" fmla="*/ 2 w 40"/>
              <a:gd name="T3" fmla="*/ 0 h 16"/>
              <a:gd name="T4" fmla="*/ 0 w 40"/>
              <a:gd name="T5" fmla="*/ 2 h 16"/>
              <a:gd name="T6" fmla="*/ 0 w 40"/>
              <a:gd name="T7" fmla="*/ 14 h 16"/>
              <a:gd name="T8" fmla="*/ 2 w 40"/>
              <a:gd name="T9" fmla="*/ 16 h 16"/>
              <a:gd name="T10" fmla="*/ 38 w 40"/>
              <a:gd name="T11" fmla="*/ 16 h 16"/>
              <a:gd name="T12" fmla="*/ 40 w 40"/>
              <a:gd name="T13" fmla="*/ 14 h 16"/>
              <a:gd name="T14" fmla="*/ 40 w 40"/>
              <a:gd name="T15" fmla="*/ 2 h 16"/>
              <a:gd name="T16" fmla="*/ 38 w 40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0" h="16">
                <a:moveTo>
                  <a:pt x="38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38" y="16"/>
                  <a:pt x="38" y="16"/>
                  <a:pt x="38" y="16"/>
                </a:cubicBezTo>
                <a:cubicBezTo>
                  <a:pt x="39" y="16"/>
                  <a:pt x="40" y="15"/>
                  <a:pt x="40" y="14"/>
                </a:cubicBezTo>
                <a:cubicBezTo>
                  <a:pt x="40" y="2"/>
                  <a:pt x="40" y="2"/>
                  <a:pt x="40" y="2"/>
                </a:cubicBezTo>
                <a:cubicBezTo>
                  <a:pt x="40" y="1"/>
                  <a:pt x="39" y="0"/>
                  <a:pt x="38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9" name="Freeform 164"/>
          <p:cNvSpPr>
            <a:spLocks/>
          </p:cNvSpPr>
          <p:nvPr/>
        </p:nvSpPr>
        <p:spPr bwMode="auto">
          <a:xfrm>
            <a:off x="9294813" y="2262188"/>
            <a:ext cx="234950" cy="93663"/>
          </a:xfrm>
          <a:custGeom>
            <a:avLst/>
            <a:gdLst>
              <a:gd name="T0" fmla="*/ 38 w 40"/>
              <a:gd name="T1" fmla="*/ 0 h 16"/>
              <a:gd name="T2" fmla="*/ 2 w 40"/>
              <a:gd name="T3" fmla="*/ 0 h 16"/>
              <a:gd name="T4" fmla="*/ 0 w 40"/>
              <a:gd name="T5" fmla="*/ 2 h 16"/>
              <a:gd name="T6" fmla="*/ 0 w 40"/>
              <a:gd name="T7" fmla="*/ 14 h 16"/>
              <a:gd name="T8" fmla="*/ 2 w 40"/>
              <a:gd name="T9" fmla="*/ 16 h 16"/>
              <a:gd name="T10" fmla="*/ 38 w 40"/>
              <a:gd name="T11" fmla="*/ 16 h 16"/>
              <a:gd name="T12" fmla="*/ 40 w 40"/>
              <a:gd name="T13" fmla="*/ 14 h 16"/>
              <a:gd name="T14" fmla="*/ 40 w 40"/>
              <a:gd name="T15" fmla="*/ 2 h 16"/>
              <a:gd name="T16" fmla="*/ 38 w 40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0" h="16">
                <a:moveTo>
                  <a:pt x="38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38" y="16"/>
                  <a:pt x="38" y="16"/>
                  <a:pt x="38" y="16"/>
                </a:cubicBezTo>
                <a:cubicBezTo>
                  <a:pt x="39" y="16"/>
                  <a:pt x="40" y="15"/>
                  <a:pt x="40" y="14"/>
                </a:cubicBezTo>
                <a:cubicBezTo>
                  <a:pt x="40" y="2"/>
                  <a:pt x="40" y="2"/>
                  <a:pt x="40" y="2"/>
                </a:cubicBezTo>
                <a:cubicBezTo>
                  <a:pt x="40" y="1"/>
                  <a:pt x="39" y="0"/>
                  <a:pt x="38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0" name="Freeform 165"/>
          <p:cNvSpPr>
            <a:spLocks/>
          </p:cNvSpPr>
          <p:nvPr/>
        </p:nvSpPr>
        <p:spPr bwMode="auto">
          <a:xfrm>
            <a:off x="9294813" y="2403475"/>
            <a:ext cx="234950" cy="93663"/>
          </a:xfrm>
          <a:custGeom>
            <a:avLst/>
            <a:gdLst>
              <a:gd name="T0" fmla="*/ 38 w 40"/>
              <a:gd name="T1" fmla="*/ 0 h 16"/>
              <a:gd name="T2" fmla="*/ 2 w 40"/>
              <a:gd name="T3" fmla="*/ 0 h 16"/>
              <a:gd name="T4" fmla="*/ 0 w 40"/>
              <a:gd name="T5" fmla="*/ 2 h 16"/>
              <a:gd name="T6" fmla="*/ 0 w 40"/>
              <a:gd name="T7" fmla="*/ 14 h 16"/>
              <a:gd name="T8" fmla="*/ 2 w 40"/>
              <a:gd name="T9" fmla="*/ 16 h 16"/>
              <a:gd name="T10" fmla="*/ 38 w 40"/>
              <a:gd name="T11" fmla="*/ 16 h 16"/>
              <a:gd name="T12" fmla="*/ 40 w 40"/>
              <a:gd name="T13" fmla="*/ 14 h 16"/>
              <a:gd name="T14" fmla="*/ 40 w 40"/>
              <a:gd name="T15" fmla="*/ 2 h 16"/>
              <a:gd name="T16" fmla="*/ 38 w 40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0" h="16">
                <a:moveTo>
                  <a:pt x="38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38" y="16"/>
                  <a:pt x="38" y="16"/>
                  <a:pt x="38" y="16"/>
                </a:cubicBezTo>
                <a:cubicBezTo>
                  <a:pt x="39" y="16"/>
                  <a:pt x="40" y="15"/>
                  <a:pt x="40" y="14"/>
                </a:cubicBezTo>
                <a:cubicBezTo>
                  <a:pt x="40" y="2"/>
                  <a:pt x="40" y="2"/>
                  <a:pt x="40" y="2"/>
                </a:cubicBezTo>
                <a:cubicBezTo>
                  <a:pt x="40" y="1"/>
                  <a:pt x="39" y="0"/>
                  <a:pt x="38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1" name="Freeform 166"/>
          <p:cNvSpPr>
            <a:spLocks/>
          </p:cNvSpPr>
          <p:nvPr/>
        </p:nvSpPr>
        <p:spPr bwMode="auto">
          <a:xfrm>
            <a:off x="7646988" y="2120900"/>
            <a:ext cx="165100" cy="165100"/>
          </a:xfrm>
          <a:custGeom>
            <a:avLst/>
            <a:gdLst>
              <a:gd name="T0" fmla="*/ 26 w 28"/>
              <a:gd name="T1" fmla="*/ 0 h 28"/>
              <a:gd name="T2" fmla="*/ 2 w 28"/>
              <a:gd name="T3" fmla="*/ 0 h 28"/>
              <a:gd name="T4" fmla="*/ 0 w 28"/>
              <a:gd name="T5" fmla="*/ 2 h 28"/>
              <a:gd name="T6" fmla="*/ 0 w 28"/>
              <a:gd name="T7" fmla="*/ 26 h 28"/>
              <a:gd name="T8" fmla="*/ 2 w 28"/>
              <a:gd name="T9" fmla="*/ 28 h 28"/>
              <a:gd name="T10" fmla="*/ 26 w 28"/>
              <a:gd name="T11" fmla="*/ 28 h 28"/>
              <a:gd name="T12" fmla="*/ 28 w 28"/>
              <a:gd name="T13" fmla="*/ 26 h 28"/>
              <a:gd name="T14" fmla="*/ 28 w 28"/>
              <a:gd name="T15" fmla="*/ 2 h 28"/>
              <a:gd name="T16" fmla="*/ 26 w 28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" h="28">
                <a:moveTo>
                  <a:pt x="26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26"/>
                  <a:pt x="0" y="26"/>
                  <a:pt x="0" y="26"/>
                </a:cubicBezTo>
                <a:cubicBezTo>
                  <a:pt x="0" y="27"/>
                  <a:pt x="1" y="28"/>
                  <a:pt x="2" y="28"/>
                </a:cubicBezTo>
                <a:cubicBezTo>
                  <a:pt x="26" y="28"/>
                  <a:pt x="26" y="28"/>
                  <a:pt x="26" y="28"/>
                </a:cubicBezTo>
                <a:cubicBezTo>
                  <a:pt x="27" y="28"/>
                  <a:pt x="28" y="27"/>
                  <a:pt x="28" y="26"/>
                </a:cubicBezTo>
                <a:cubicBezTo>
                  <a:pt x="28" y="2"/>
                  <a:pt x="28" y="2"/>
                  <a:pt x="28" y="2"/>
                </a:cubicBezTo>
                <a:cubicBezTo>
                  <a:pt x="28" y="1"/>
                  <a:pt x="27" y="0"/>
                  <a:pt x="2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2" name="Freeform 167"/>
          <p:cNvSpPr>
            <a:spLocks/>
          </p:cNvSpPr>
          <p:nvPr/>
        </p:nvSpPr>
        <p:spPr bwMode="auto">
          <a:xfrm>
            <a:off x="7859713" y="2120900"/>
            <a:ext cx="163513" cy="165100"/>
          </a:xfrm>
          <a:custGeom>
            <a:avLst/>
            <a:gdLst>
              <a:gd name="T0" fmla="*/ 26 w 28"/>
              <a:gd name="T1" fmla="*/ 0 h 28"/>
              <a:gd name="T2" fmla="*/ 2 w 28"/>
              <a:gd name="T3" fmla="*/ 0 h 28"/>
              <a:gd name="T4" fmla="*/ 0 w 28"/>
              <a:gd name="T5" fmla="*/ 2 h 28"/>
              <a:gd name="T6" fmla="*/ 0 w 28"/>
              <a:gd name="T7" fmla="*/ 26 h 28"/>
              <a:gd name="T8" fmla="*/ 2 w 28"/>
              <a:gd name="T9" fmla="*/ 28 h 28"/>
              <a:gd name="T10" fmla="*/ 26 w 28"/>
              <a:gd name="T11" fmla="*/ 28 h 28"/>
              <a:gd name="T12" fmla="*/ 28 w 28"/>
              <a:gd name="T13" fmla="*/ 26 h 28"/>
              <a:gd name="T14" fmla="*/ 28 w 28"/>
              <a:gd name="T15" fmla="*/ 2 h 28"/>
              <a:gd name="T16" fmla="*/ 26 w 28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" h="28">
                <a:moveTo>
                  <a:pt x="26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26"/>
                  <a:pt x="0" y="26"/>
                  <a:pt x="0" y="26"/>
                </a:cubicBezTo>
                <a:cubicBezTo>
                  <a:pt x="0" y="27"/>
                  <a:pt x="1" y="28"/>
                  <a:pt x="2" y="28"/>
                </a:cubicBezTo>
                <a:cubicBezTo>
                  <a:pt x="26" y="28"/>
                  <a:pt x="26" y="28"/>
                  <a:pt x="26" y="28"/>
                </a:cubicBezTo>
                <a:cubicBezTo>
                  <a:pt x="27" y="28"/>
                  <a:pt x="28" y="27"/>
                  <a:pt x="28" y="26"/>
                </a:cubicBezTo>
                <a:cubicBezTo>
                  <a:pt x="28" y="2"/>
                  <a:pt x="28" y="2"/>
                  <a:pt x="28" y="2"/>
                </a:cubicBezTo>
                <a:cubicBezTo>
                  <a:pt x="28" y="1"/>
                  <a:pt x="27" y="0"/>
                  <a:pt x="2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3" name="Freeform 168"/>
          <p:cNvSpPr>
            <a:spLocks/>
          </p:cNvSpPr>
          <p:nvPr/>
        </p:nvSpPr>
        <p:spPr bwMode="auto">
          <a:xfrm>
            <a:off x="7646988" y="2332038"/>
            <a:ext cx="165100" cy="165100"/>
          </a:xfrm>
          <a:custGeom>
            <a:avLst/>
            <a:gdLst>
              <a:gd name="T0" fmla="*/ 26 w 28"/>
              <a:gd name="T1" fmla="*/ 0 h 28"/>
              <a:gd name="T2" fmla="*/ 2 w 28"/>
              <a:gd name="T3" fmla="*/ 0 h 28"/>
              <a:gd name="T4" fmla="*/ 0 w 28"/>
              <a:gd name="T5" fmla="*/ 2 h 28"/>
              <a:gd name="T6" fmla="*/ 0 w 28"/>
              <a:gd name="T7" fmla="*/ 26 h 28"/>
              <a:gd name="T8" fmla="*/ 2 w 28"/>
              <a:gd name="T9" fmla="*/ 28 h 28"/>
              <a:gd name="T10" fmla="*/ 26 w 28"/>
              <a:gd name="T11" fmla="*/ 28 h 28"/>
              <a:gd name="T12" fmla="*/ 28 w 28"/>
              <a:gd name="T13" fmla="*/ 26 h 28"/>
              <a:gd name="T14" fmla="*/ 28 w 28"/>
              <a:gd name="T15" fmla="*/ 2 h 28"/>
              <a:gd name="T16" fmla="*/ 26 w 28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" h="28">
                <a:moveTo>
                  <a:pt x="26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26"/>
                  <a:pt x="0" y="26"/>
                  <a:pt x="0" y="26"/>
                </a:cubicBezTo>
                <a:cubicBezTo>
                  <a:pt x="0" y="27"/>
                  <a:pt x="1" y="28"/>
                  <a:pt x="2" y="28"/>
                </a:cubicBezTo>
                <a:cubicBezTo>
                  <a:pt x="26" y="28"/>
                  <a:pt x="26" y="28"/>
                  <a:pt x="26" y="28"/>
                </a:cubicBezTo>
                <a:cubicBezTo>
                  <a:pt x="27" y="28"/>
                  <a:pt x="28" y="27"/>
                  <a:pt x="28" y="26"/>
                </a:cubicBezTo>
                <a:cubicBezTo>
                  <a:pt x="28" y="2"/>
                  <a:pt x="28" y="2"/>
                  <a:pt x="28" y="2"/>
                </a:cubicBezTo>
                <a:cubicBezTo>
                  <a:pt x="28" y="1"/>
                  <a:pt x="27" y="0"/>
                  <a:pt x="2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4" name="Freeform 169"/>
          <p:cNvSpPr>
            <a:spLocks/>
          </p:cNvSpPr>
          <p:nvPr/>
        </p:nvSpPr>
        <p:spPr bwMode="auto">
          <a:xfrm>
            <a:off x="7859713" y="2332038"/>
            <a:ext cx="163513" cy="165100"/>
          </a:xfrm>
          <a:custGeom>
            <a:avLst/>
            <a:gdLst>
              <a:gd name="T0" fmla="*/ 26 w 28"/>
              <a:gd name="T1" fmla="*/ 0 h 28"/>
              <a:gd name="T2" fmla="*/ 2 w 28"/>
              <a:gd name="T3" fmla="*/ 0 h 28"/>
              <a:gd name="T4" fmla="*/ 0 w 28"/>
              <a:gd name="T5" fmla="*/ 2 h 28"/>
              <a:gd name="T6" fmla="*/ 0 w 28"/>
              <a:gd name="T7" fmla="*/ 26 h 28"/>
              <a:gd name="T8" fmla="*/ 2 w 28"/>
              <a:gd name="T9" fmla="*/ 28 h 28"/>
              <a:gd name="T10" fmla="*/ 26 w 28"/>
              <a:gd name="T11" fmla="*/ 28 h 28"/>
              <a:gd name="T12" fmla="*/ 28 w 28"/>
              <a:gd name="T13" fmla="*/ 26 h 28"/>
              <a:gd name="T14" fmla="*/ 28 w 28"/>
              <a:gd name="T15" fmla="*/ 2 h 28"/>
              <a:gd name="T16" fmla="*/ 26 w 28"/>
              <a:gd name="T17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" h="28">
                <a:moveTo>
                  <a:pt x="26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26"/>
                  <a:pt x="0" y="26"/>
                  <a:pt x="0" y="26"/>
                </a:cubicBezTo>
                <a:cubicBezTo>
                  <a:pt x="0" y="27"/>
                  <a:pt x="1" y="28"/>
                  <a:pt x="2" y="28"/>
                </a:cubicBezTo>
                <a:cubicBezTo>
                  <a:pt x="26" y="28"/>
                  <a:pt x="26" y="28"/>
                  <a:pt x="26" y="28"/>
                </a:cubicBezTo>
                <a:cubicBezTo>
                  <a:pt x="27" y="28"/>
                  <a:pt x="28" y="27"/>
                  <a:pt x="28" y="26"/>
                </a:cubicBezTo>
                <a:cubicBezTo>
                  <a:pt x="28" y="2"/>
                  <a:pt x="28" y="2"/>
                  <a:pt x="28" y="2"/>
                </a:cubicBezTo>
                <a:cubicBezTo>
                  <a:pt x="28" y="1"/>
                  <a:pt x="27" y="0"/>
                  <a:pt x="2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5" name="Rectangle 170"/>
          <p:cNvSpPr>
            <a:spLocks noChangeArrowheads="1"/>
          </p:cNvSpPr>
          <p:nvPr/>
        </p:nvSpPr>
        <p:spPr bwMode="auto">
          <a:xfrm>
            <a:off x="9929813" y="2355850"/>
            <a:ext cx="141288" cy="14128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6" name="Rectangle 171"/>
          <p:cNvSpPr>
            <a:spLocks noChangeArrowheads="1"/>
          </p:cNvSpPr>
          <p:nvPr/>
        </p:nvSpPr>
        <p:spPr bwMode="auto">
          <a:xfrm>
            <a:off x="10094913" y="2355850"/>
            <a:ext cx="141288" cy="14128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7" name="Freeform 172"/>
          <p:cNvSpPr>
            <a:spLocks noEditPoints="1"/>
          </p:cNvSpPr>
          <p:nvPr/>
        </p:nvSpPr>
        <p:spPr bwMode="auto">
          <a:xfrm>
            <a:off x="9906001" y="2120900"/>
            <a:ext cx="354013" cy="211138"/>
          </a:xfrm>
          <a:custGeom>
            <a:avLst/>
            <a:gdLst>
              <a:gd name="T0" fmla="*/ 36 w 60"/>
              <a:gd name="T1" fmla="*/ 20 h 36"/>
              <a:gd name="T2" fmla="*/ 36 w 60"/>
              <a:gd name="T3" fmla="*/ 20 h 36"/>
              <a:gd name="T4" fmla="*/ 52 w 60"/>
              <a:gd name="T5" fmla="*/ 10 h 36"/>
              <a:gd name="T6" fmla="*/ 42 w 60"/>
              <a:gd name="T7" fmla="*/ 0 h 36"/>
              <a:gd name="T8" fmla="*/ 32 w 60"/>
              <a:gd name="T9" fmla="*/ 16 h 36"/>
              <a:gd name="T10" fmla="*/ 32 w 60"/>
              <a:gd name="T11" fmla="*/ 16 h 36"/>
              <a:gd name="T12" fmla="*/ 28 w 60"/>
              <a:gd name="T13" fmla="*/ 16 h 36"/>
              <a:gd name="T14" fmla="*/ 28 w 60"/>
              <a:gd name="T15" fmla="*/ 16 h 36"/>
              <a:gd name="T16" fmla="*/ 18 w 60"/>
              <a:gd name="T17" fmla="*/ 0 h 36"/>
              <a:gd name="T18" fmla="*/ 8 w 60"/>
              <a:gd name="T19" fmla="*/ 10 h 36"/>
              <a:gd name="T20" fmla="*/ 24 w 60"/>
              <a:gd name="T21" fmla="*/ 20 h 36"/>
              <a:gd name="T22" fmla="*/ 24 w 60"/>
              <a:gd name="T23" fmla="*/ 20 h 36"/>
              <a:gd name="T24" fmla="*/ 0 w 60"/>
              <a:gd name="T25" fmla="*/ 20 h 36"/>
              <a:gd name="T26" fmla="*/ 0 w 60"/>
              <a:gd name="T27" fmla="*/ 36 h 36"/>
              <a:gd name="T28" fmla="*/ 28 w 60"/>
              <a:gd name="T29" fmla="*/ 36 h 36"/>
              <a:gd name="T30" fmla="*/ 28 w 60"/>
              <a:gd name="T31" fmla="*/ 20 h 36"/>
              <a:gd name="T32" fmla="*/ 32 w 60"/>
              <a:gd name="T33" fmla="*/ 20 h 36"/>
              <a:gd name="T34" fmla="*/ 32 w 60"/>
              <a:gd name="T35" fmla="*/ 36 h 36"/>
              <a:gd name="T36" fmla="*/ 60 w 60"/>
              <a:gd name="T37" fmla="*/ 36 h 36"/>
              <a:gd name="T38" fmla="*/ 60 w 60"/>
              <a:gd name="T39" fmla="*/ 20 h 36"/>
              <a:gd name="T40" fmla="*/ 36 w 60"/>
              <a:gd name="T41" fmla="*/ 20 h 36"/>
              <a:gd name="T42" fmla="*/ 12 w 60"/>
              <a:gd name="T43" fmla="*/ 10 h 36"/>
              <a:gd name="T44" fmla="*/ 18 w 60"/>
              <a:gd name="T45" fmla="*/ 4 h 36"/>
              <a:gd name="T46" fmla="*/ 24 w 60"/>
              <a:gd name="T47" fmla="*/ 16 h 36"/>
              <a:gd name="T48" fmla="*/ 12 w 60"/>
              <a:gd name="T49" fmla="*/ 10 h 36"/>
              <a:gd name="T50" fmla="*/ 42 w 60"/>
              <a:gd name="T51" fmla="*/ 4 h 36"/>
              <a:gd name="T52" fmla="*/ 48 w 60"/>
              <a:gd name="T53" fmla="*/ 10 h 36"/>
              <a:gd name="T54" fmla="*/ 36 w 60"/>
              <a:gd name="T55" fmla="*/ 16 h 36"/>
              <a:gd name="T56" fmla="*/ 42 w 60"/>
              <a:gd name="T57" fmla="*/ 4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60" h="36">
                <a:moveTo>
                  <a:pt x="36" y="20"/>
                </a:moveTo>
                <a:cubicBezTo>
                  <a:pt x="36" y="20"/>
                  <a:pt x="36" y="20"/>
                  <a:pt x="36" y="20"/>
                </a:cubicBezTo>
                <a:cubicBezTo>
                  <a:pt x="42" y="19"/>
                  <a:pt x="52" y="17"/>
                  <a:pt x="52" y="10"/>
                </a:cubicBezTo>
                <a:cubicBezTo>
                  <a:pt x="52" y="5"/>
                  <a:pt x="47" y="0"/>
                  <a:pt x="42" y="0"/>
                </a:cubicBezTo>
                <a:cubicBezTo>
                  <a:pt x="37" y="0"/>
                  <a:pt x="33" y="4"/>
                  <a:pt x="32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28" y="16"/>
                  <a:pt x="28" y="16"/>
                  <a:pt x="28" y="16"/>
                </a:cubicBezTo>
                <a:cubicBezTo>
                  <a:pt x="28" y="16"/>
                  <a:pt x="28" y="16"/>
                  <a:pt x="28" y="16"/>
                </a:cubicBezTo>
                <a:cubicBezTo>
                  <a:pt x="27" y="4"/>
                  <a:pt x="23" y="0"/>
                  <a:pt x="18" y="0"/>
                </a:cubicBezTo>
                <a:cubicBezTo>
                  <a:pt x="13" y="0"/>
                  <a:pt x="8" y="5"/>
                  <a:pt x="8" y="10"/>
                </a:cubicBezTo>
                <a:cubicBezTo>
                  <a:pt x="8" y="17"/>
                  <a:pt x="18" y="19"/>
                  <a:pt x="24" y="20"/>
                </a:cubicBezTo>
                <a:cubicBezTo>
                  <a:pt x="24" y="20"/>
                  <a:pt x="24" y="20"/>
                  <a:pt x="24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36"/>
                  <a:pt x="0" y="36"/>
                  <a:pt x="0" y="36"/>
                </a:cubicBezTo>
                <a:cubicBezTo>
                  <a:pt x="28" y="36"/>
                  <a:pt x="28" y="36"/>
                  <a:pt x="28" y="36"/>
                </a:cubicBezTo>
                <a:cubicBezTo>
                  <a:pt x="28" y="20"/>
                  <a:pt x="28" y="20"/>
                  <a:pt x="28" y="20"/>
                </a:cubicBezTo>
                <a:cubicBezTo>
                  <a:pt x="32" y="20"/>
                  <a:pt x="32" y="20"/>
                  <a:pt x="32" y="20"/>
                </a:cubicBezTo>
                <a:cubicBezTo>
                  <a:pt x="32" y="36"/>
                  <a:pt x="32" y="36"/>
                  <a:pt x="32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0" y="20"/>
                  <a:pt x="60" y="20"/>
                  <a:pt x="60" y="20"/>
                </a:cubicBezTo>
                <a:lnTo>
                  <a:pt x="36" y="20"/>
                </a:lnTo>
                <a:close/>
                <a:moveTo>
                  <a:pt x="12" y="10"/>
                </a:moveTo>
                <a:cubicBezTo>
                  <a:pt x="12" y="7"/>
                  <a:pt x="15" y="4"/>
                  <a:pt x="18" y="4"/>
                </a:cubicBezTo>
                <a:cubicBezTo>
                  <a:pt x="21" y="4"/>
                  <a:pt x="23" y="8"/>
                  <a:pt x="24" y="16"/>
                </a:cubicBezTo>
                <a:cubicBezTo>
                  <a:pt x="18" y="15"/>
                  <a:pt x="12" y="13"/>
                  <a:pt x="12" y="10"/>
                </a:cubicBezTo>
                <a:close/>
                <a:moveTo>
                  <a:pt x="42" y="4"/>
                </a:moveTo>
                <a:cubicBezTo>
                  <a:pt x="45" y="4"/>
                  <a:pt x="48" y="7"/>
                  <a:pt x="48" y="10"/>
                </a:cubicBezTo>
                <a:cubicBezTo>
                  <a:pt x="48" y="13"/>
                  <a:pt x="42" y="15"/>
                  <a:pt x="36" y="16"/>
                </a:cubicBezTo>
                <a:cubicBezTo>
                  <a:pt x="37" y="8"/>
                  <a:pt x="39" y="4"/>
                  <a:pt x="42" y="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8" name="Freeform 173"/>
          <p:cNvSpPr>
            <a:spLocks noEditPoints="1"/>
          </p:cNvSpPr>
          <p:nvPr/>
        </p:nvSpPr>
        <p:spPr bwMode="auto">
          <a:xfrm>
            <a:off x="7694613" y="4376738"/>
            <a:ext cx="328613" cy="376238"/>
          </a:xfrm>
          <a:custGeom>
            <a:avLst/>
            <a:gdLst>
              <a:gd name="T0" fmla="*/ 53 w 56"/>
              <a:gd name="T1" fmla="*/ 23 h 64"/>
              <a:gd name="T2" fmla="*/ 48 w 56"/>
              <a:gd name="T3" fmla="*/ 17 h 64"/>
              <a:gd name="T4" fmla="*/ 45 w 56"/>
              <a:gd name="T5" fmla="*/ 14 h 64"/>
              <a:gd name="T6" fmla="*/ 44 w 56"/>
              <a:gd name="T7" fmla="*/ 13 h 64"/>
              <a:gd name="T8" fmla="*/ 44 w 56"/>
              <a:gd name="T9" fmla="*/ 6 h 64"/>
              <a:gd name="T10" fmla="*/ 42 w 56"/>
              <a:gd name="T11" fmla="*/ 1 h 64"/>
              <a:gd name="T12" fmla="*/ 18 w 56"/>
              <a:gd name="T13" fmla="*/ 0 h 64"/>
              <a:gd name="T14" fmla="*/ 13 w 56"/>
              <a:gd name="T15" fmla="*/ 2 h 64"/>
              <a:gd name="T16" fmla="*/ 12 w 56"/>
              <a:gd name="T17" fmla="*/ 10 h 64"/>
              <a:gd name="T18" fmla="*/ 10 w 56"/>
              <a:gd name="T19" fmla="*/ 13 h 64"/>
              <a:gd name="T20" fmla="*/ 6 w 56"/>
              <a:gd name="T21" fmla="*/ 17 h 64"/>
              <a:gd name="T22" fmla="*/ 0 w 56"/>
              <a:gd name="T23" fmla="*/ 24 h 64"/>
              <a:gd name="T24" fmla="*/ 0 w 56"/>
              <a:gd name="T25" fmla="*/ 26 h 64"/>
              <a:gd name="T26" fmla="*/ 0 w 56"/>
              <a:gd name="T27" fmla="*/ 31 h 64"/>
              <a:gd name="T28" fmla="*/ 0 w 56"/>
              <a:gd name="T29" fmla="*/ 50 h 64"/>
              <a:gd name="T30" fmla="*/ 0 w 56"/>
              <a:gd name="T31" fmla="*/ 62 h 64"/>
              <a:gd name="T32" fmla="*/ 2 w 56"/>
              <a:gd name="T33" fmla="*/ 64 h 64"/>
              <a:gd name="T34" fmla="*/ 6 w 56"/>
              <a:gd name="T35" fmla="*/ 64 h 64"/>
              <a:gd name="T36" fmla="*/ 31 w 56"/>
              <a:gd name="T37" fmla="*/ 64 h 64"/>
              <a:gd name="T38" fmla="*/ 35 w 56"/>
              <a:gd name="T39" fmla="*/ 64 h 64"/>
              <a:gd name="T40" fmla="*/ 50 w 56"/>
              <a:gd name="T41" fmla="*/ 64 h 64"/>
              <a:gd name="T42" fmla="*/ 55 w 56"/>
              <a:gd name="T43" fmla="*/ 64 h 64"/>
              <a:gd name="T44" fmla="*/ 56 w 56"/>
              <a:gd name="T45" fmla="*/ 32 h 64"/>
              <a:gd name="T46" fmla="*/ 56 w 56"/>
              <a:gd name="T47" fmla="*/ 27 h 64"/>
              <a:gd name="T48" fmla="*/ 16 w 56"/>
              <a:gd name="T49" fmla="*/ 10 h 64"/>
              <a:gd name="T50" fmla="*/ 16 w 56"/>
              <a:gd name="T51" fmla="*/ 6 h 64"/>
              <a:gd name="T52" fmla="*/ 38 w 56"/>
              <a:gd name="T53" fmla="*/ 4 h 64"/>
              <a:gd name="T54" fmla="*/ 40 w 56"/>
              <a:gd name="T55" fmla="*/ 10 h 64"/>
              <a:gd name="T56" fmla="*/ 35 w 56"/>
              <a:gd name="T57" fmla="*/ 12 h 64"/>
              <a:gd name="T58" fmla="*/ 17 w 56"/>
              <a:gd name="T59" fmla="*/ 12 h 64"/>
              <a:gd name="T60" fmla="*/ 32 w 56"/>
              <a:gd name="T61" fmla="*/ 30 h 64"/>
              <a:gd name="T62" fmla="*/ 32 w 56"/>
              <a:gd name="T63" fmla="*/ 58 h 64"/>
              <a:gd name="T64" fmla="*/ 27 w 56"/>
              <a:gd name="T65" fmla="*/ 60 h 64"/>
              <a:gd name="T66" fmla="*/ 4 w 56"/>
              <a:gd name="T67" fmla="*/ 58 h 64"/>
              <a:gd name="T68" fmla="*/ 6 w 56"/>
              <a:gd name="T69" fmla="*/ 28 h 64"/>
              <a:gd name="T70" fmla="*/ 31 w 56"/>
              <a:gd name="T71" fmla="*/ 28 h 64"/>
              <a:gd name="T72" fmla="*/ 36 w 56"/>
              <a:gd name="T73" fmla="*/ 23 h 64"/>
              <a:gd name="T74" fmla="*/ 33 w 56"/>
              <a:gd name="T75" fmla="*/ 24 h 64"/>
              <a:gd name="T76" fmla="*/ 7 w 56"/>
              <a:gd name="T77" fmla="*/ 24 h 64"/>
              <a:gd name="T78" fmla="*/ 12 w 56"/>
              <a:gd name="T79" fmla="*/ 17 h 64"/>
              <a:gd name="T80" fmla="*/ 18 w 56"/>
              <a:gd name="T81" fmla="*/ 16 h 64"/>
              <a:gd name="T82" fmla="*/ 41 w 56"/>
              <a:gd name="T83" fmla="*/ 16 h 64"/>
              <a:gd name="T84" fmla="*/ 42 w 56"/>
              <a:gd name="T85" fmla="*/ 16 h 64"/>
              <a:gd name="T86" fmla="*/ 36 w 56"/>
              <a:gd name="T87" fmla="*/ 23 h 64"/>
              <a:gd name="T88" fmla="*/ 50 w 56"/>
              <a:gd name="T89" fmla="*/ 60 h 64"/>
              <a:gd name="T90" fmla="*/ 36 w 56"/>
              <a:gd name="T91" fmla="*/ 58 h 64"/>
              <a:gd name="T92" fmla="*/ 37 w 56"/>
              <a:gd name="T93" fmla="*/ 27 h 64"/>
              <a:gd name="T94" fmla="*/ 44 w 56"/>
              <a:gd name="T95" fmla="*/ 20 h 64"/>
              <a:gd name="T96" fmla="*/ 47 w 56"/>
              <a:gd name="T97" fmla="*/ 21 h 64"/>
              <a:gd name="T98" fmla="*/ 51 w 56"/>
              <a:gd name="T99" fmla="*/ 25 h 64"/>
              <a:gd name="T100" fmla="*/ 52 w 56"/>
              <a:gd name="T101" fmla="*/ 5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56" h="64">
                <a:moveTo>
                  <a:pt x="55" y="25"/>
                </a:moveTo>
                <a:cubicBezTo>
                  <a:pt x="55" y="24"/>
                  <a:pt x="54" y="23"/>
                  <a:pt x="53" y="23"/>
                </a:cubicBezTo>
                <a:cubicBezTo>
                  <a:pt x="49" y="19"/>
                  <a:pt x="49" y="19"/>
                  <a:pt x="49" y="19"/>
                </a:cubicBezTo>
                <a:cubicBezTo>
                  <a:pt x="49" y="18"/>
                  <a:pt x="48" y="17"/>
                  <a:pt x="48" y="17"/>
                </a:cubicBezTo>
                <a:cubicBezTo>
                  <a:pt x="48" y="17"/>
                  <a:pt x="47" y="16"/>
                  <a:pt x="46" y="16"/>
                </a:cubicBezTo>
                <a:cubicBezTo>
                  <a:pt x="46" y="15"/>
                  <a:pt x="45" y="14"/>
                  <a:pt x="45" y="14"/>
                </a:cubicBezTo>
                <a:cubicBezTo>
                  <a:pt x="45" y="14"/>
                  <a:pt x="45" y="14"/>
                  <a:pt x="44" y="14"/>
                </a:cubicBezTo>
                <a:cubicBezTo>
                  <a:pt x="44" y="13"/>
                  <a:pt x="44" y="13"/>
                  <a:pt x="44" y="13"/>
                </a:cubicBezTo>
                <a:cubicBezTo>
                  <a:pt x="44" y="12"/>
                  <a:pt x="44" y="11"/>
                  <a:pt x="44" y="10"/>
                </a:cubicBezTo>
                <a:cubicBezTo>
                  <a:pt x="44" y="6"/>
                  <a:pt x="44" y="6"/>
                  <a:pt x="44" y="6"/>
                </a:cubicBezTo>
                <a:cubicBezTo>
                  <a:pt x="44" y="5"/>
                  <a:pt x="44" y="3"/>
                  <a:pt x="43" y="2"/>
                </a:cubicBezTo>
                <a:cubicBezTo>
                  <a:pt x="42" y="1"/>
                  <a:pt x="42" y="1"/>
                  <a:pt x="42" y="1"/>
                </a:cubicBezTo>
                <a:cubicBezTo>
                  <a:pt x="41" y="0"/>
                  <a:pt x="39" y="0"/>
                  <a:pt x="38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17" y="0"/>
                  <a:pt x="15" y="0"/>
                  <a:pt x="14" y="1"/>
                </a:cubicBezTo>
                <a:cubicBezTo>
                  <a:pt x="13" y="2"/>
                  <a:pt x="13" y="2"/>
                  <a:pt x="13" y="2"/>
                </a:cubicBezTo>
                <a:cubicBezTo>
                  <a:pt x="12" y="3"/>
                  <a:pt x="12" y="5"/>
                  <a:pt x="12" y="6"/>
                </a:cubicBezTo>
                <a:cubicBezTo>
                  <a:pt x="12" y="10"/>
                  <a:pt x="12" y="10"/>
                  <a:pt x="12" y="10"/>
                </a:cubicBezTo>
                <a:cubicBezTo>
                  <a:pt x="12" y="11"/>
                  <a:pt x="12" y="12"/>
                  <a:pt x="12" y="12"/>
                </a:cubicBezTo>
                <a:cubicBezTo>
                  <a:pt x="12" y="12"/>
                  <a:pt x="11" y="13"/>
                  <a:pt x="10" y="13"/>
                </a:cubicBezTo>
                <a:cubicBezTo>
                  <a:pt x="9" y="15"/>
                  <a:pt x="9" y="15"/>
                  <a:pt x="9" y="15"/>
                </a:cubicBezTo>
                <a:cubicBezTo>
                  <a:pt x="8" y="15"/>
                  <a:pt x="7" y="17"/>
                  <a:pt x="6" y="17"/>
                </a:cubicBezTo>
                <a:cubicBezTo>
                  <a:pt x="1" y="22"/>
                  <a:pt x="1" y="22"/>
                  <a:pt x="1" y="22"/>
                </a:cubicBezTo>
                <a:cubicBezTo>
                  <a:pt x="1" y="23"/>
                  <a:pt x="0" y="24"/>
                  <a:pt x="0" y="24"/>
                </a:cubicBezTo>
                <a:cubicBezTo>
                  <a:pt x="0" y="24"/>
                  <a:pt x="0" y="25"/>
                  <a:pt x="0" y="26"/>
                </a:cubicBezTo>
                <a:cubicBezTo>
                  <a:pt x="0" y="26"/>
                  <a:pt x="0" y="26"/>
                  <a:pt x="0" y="26"/>
                </a:cubicBezTo>
                <a:cubicBezTo>
                  <a:pt x="0" y="27"/>
                  <a:pt x="0" y="28"/>
                  <a:pt x="0" y="29"/>
                </a:cubicBezTo>
                <a:cubicBezTo>
                  <a:pt x="0" y="29"/>
                  <a:pt x="0" y="30"/>
                  <a:pt x="0" y="31"/>
                </a:cubicBezTo>
                <a:cubicBezTo>
                  <a:pt x="0" y="46"/>
                  <a:pt x="0" y="46"/>
                  <a:pt x="0" y="46"/>
                </a:cubicBezTo>
                <a:cubicBezTo>
                  <a:pt x="0" y="47"/>
                  <a:pt x="0" y="49"/>
                  <a:pt x="0" y="50"/>
                </a:cubicBezTo>
                <a:cubicBezTo>
                  <a:pt x="0" y="58"/>
                  <a:pt x="0" y="58"/>
                  <a:pt x="0" y="58"/>
                </a:cubicBezTo>
                <a:cubicBezTo>
                  <a:pt x="0" y="59"/>
                  <a:pt x="0" y="61"/>
                  <a:pt x="0" y="62"/>
                </a:cubicBezTo>
                <a:cubicBezTo>
                  <a:pt x="0" y="62"/>
                  <a:pt x="0" y="62"/>
                  <a:pt x="0" y="62"/>
                </a:cubicBezTo>
                <a:cubicBezTo>
                  <a:pt x="0" y="63"/>
                  <a:pt x="1" y="64"/>
                  <a:pt x="2" y="64"/>
                </a:cubicBezTo>
                <a:cubicBezTo>
                  <a:pt x="2" y="64"/>
                  <a:pt x="2" y="64"/>
                  <a:pt x="2" y="64"/>
                </a:cubicBezTo>
                <a:cubicBezTo>
                  <a:pt x="3" y="64"/>
                  <a:pt x="5" y="64"/>
                  <a:pt x="6" y="64"/>
                </a:cubicBezTo>
                <a:cubicBezTo>
                  <a:pt x="27" y="64"/>
                  <a:pt x="27" y="64"/>
                  <a:pt x="27" y="64"/>
                </a:cubicBezTo>
                <a:cubicBezTo>
                  <a:pt x="28" y="64"/>
                  <a:pt x="30" y="64"/>
                  <a:pt x="31" y="64"/>
                </a:cubicBezTo>
                <a:cubicBezTo>
                  <a:pt x="31" y="64"/>
                  <a:pt x="32" y="64"/>
                  <a:pt x="33" y="64"/>
                </a:cubicBezTo>
                <a:cubicBezTo>
                  <a:pt x="33" y="64"/>
                  <a:pt x="34" y="64"/>
                  <a:pt x="35" y="64"/>
                </a:cubicBezTo>
                <a:cubicBezTo>
                  <a:pt x="35" y="64"/>
                  <a:pt x="37" y="64"/>
                  <a:pt x="38" y="64"/>
                </a:cubicBezTo>
                <a:cubicBezTo>
                  <a:pt x="50" y="64"/>
                  <a:pt x="50" y="64"/>
                  <a:pt x="50" y="64"/>
                </a:cubicBezTo>
                <a:cubicBezTo>
                  <a:pt x="51" y="64"/>
                  <a:pt x="52" y="64"/>
                  <a:pt x="53" y="64"/>
                </a:cubicBezTo>
                <a:cubicBezTo>
                  <a:pt x="53" y="64"/>
                  <a:pt x="54" y="64"/>
                  <a:pt x="55" y="64"/>
                </a:cubicBezTo>
                <a:cubicBezTo>
                  <a:pt x="55" y="64"/>
                  <a:pt x="56" y="63"/>
                  <a:pt x="56" y="62"/>
                </a:cubicBezTo>
                <a:cubicBezTo>
                  <a:pt x="56" y="32"/>
                  <a:pt x="56" y="32"/>
                  <a:pt x="56" y="32"/>
                </a:cubicBezTo>
                <a:cubicBezTo>
                  <a:pt x="56" y="31"/>
                  <a:pt x="56" y="30"/>
                  <a:pt x="56" y="2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6"/>
                  <a:pt x="56" y="25"/>
                  <a:pt x="55" y="25"/>
                </a:cubicBezTo>
                <a:close/>
                <a:moveTo>
                  <a:pt x="16" y="10"/>
                </a:moveTo>
                <a:cubicBezTo>
                  <a:pt x="16" y="9"/>
                  <a:pt x="16" y="7"/>
                  <a:pt x="16" y="6"/>
                </a:cubicBezTo>
                <a:cubicBezTo>
                  <a:pt x="16" y="6"/>
                  <a:pt x="16" y="6"/>
                  <a:pt x="16" y="6"/>
                </a:cubicBezTo>
                <a:cubicBezTo>
                  <a:pt x="16" y="5"/>
                  <a:pt x="17" y="4"/>
                  <a:pt x="18" y="4"/>
                </a:cubicBezTo>
                <a:cubicBezTo>
                  <a:pt x="38" y="4"/>
                  <a:pt x="38" y="4"/>
                  <a:pt x="38" y="4"/>
                </a:cubicBezTo>
                <a:cubicBezTo>
                  <a:pt x="39" y="4"/>
                  <a:pt x="40" y="5"/>
                  <a:pt x="40" y="6"/>
                </a:cubicBezTo>
                <a:cubicBezTo>
                  <a:pt x="40" y="10"/>
                  <a:pt x="40" y="10"/>
                  <a:pt x="40" y="10"/>
                </a:cubicBezTo>
                <a:cubicBezTo>
                  <a:pt x="40" y="11"/>
                  <a:pt x="39" y="12"/>
                  <a:pt x="39" y="12"/>
                </a:cubicBezTo>
                <a:cubicBezTo>
                  <a:pt x="38" y="12"/>
                  <a:pt x="36" y="12"/>
                  <a:pt x="35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8" y="12"/>
                  <a:pt x="17" y="12"/>
                  <a:pt x="17" y="12"/>
                </a:cubicBezTo>
                <a:cubicBezTo>
                  <a:pt x="16" y="12"/>
                  <a:pt x="16" y="11"/>
                  <a:pt x="16" y="10"/>
                </a:cubicBezTo>
                <a:close/>
                <a:moveTo>
                  <a:pt x="32" y="30"/>
                </a:moveTo>
                <a:cubicBezTo>
                  <a:pt x="32" y="31"/>
                  <a:pt x="32" y="33"/>
                  <a:pt x="32" y="34"/>
                </a:cubicBezTo>
                <a:cubicBezTo>
                  <a:pt x="32" y="58"/>
                  <a:pt x="32" y="58"/>
                  <a:pt x="32" y="58"/>
                </a:cubicBezTo>
                <a:cubicBezTo>
                  <a:pt x="32" y="59"/>
                  <a:pt x="31" y="60"/>
                  <a:pt x="31" y="60"/>
                </a:cubicBezTo>
                <a:cubicBezTo>
                  <a:pt x="30" y="60"/>
                  <a:pt x="28" y="60"/>
                  <a:pt x="27" y="60"/>
                </a:cubicBezTo>
                <a:cubicBezTo>
                  <a:pt x="6" y="60"/>
                  <a:pt x="6" y="60"/>
                  <a:pt x="6" y="60"/>
                </a:cubicBezTo>
                <a:cubicBezTo>
                  <a:pt x="5" y="60"/>
                  <a:pt x="4" y="59"/>
                  <a:pt x="4" y="58"/>
                </a:cubicBezTo>
                <a:cubicBezTo>
                  <a:pt x="4" y="30"/>
                  <a:pt x="4" y="30"/>
                  <a:pt x="4" y="30"/>
                </a:cubicBezTo>
                <a:cubicBezTo>
                  <a:pt x="4" y="29"/>
                  <a:pt x="5" y="28"/>
                  <a:pt x="6" y="28"/>
                </a:cubicBezTo>
                <a:cubicBezTo>
                  <a:pt x="29" y="28"/>
                  <a:pt x="29" y="28"/>
                  <a:pt x="29" y="28"/>
                </a:cubicBezTo>
                <a:cubicBezTo>
                  <a:pt x="30" y="28"/>
                  <a:pt x="31" y="28"/>
                  <a:pt x="31" y="28"/>
                </a:cubicBezTo>
                <a:cubicBezTo>
                  <a:pt x="32" y="28"/>
                  <a:pt x="32" y="29"/>
                  <a:pt x="32" y="30"/>
                </a:cubicBezTo>
                <a:close/>
                <a:moveTo>
                  <a:pt x="36" y="23"/>
                </a:moveTo>
                <a:cubicBezTo>
                  <a:pt x="35" y="23"/>
                  <a:pt x="34" y="24"/>
                  <a:pt x="34" y="24"/>
                </a:cubicBezTo>
                <a:cubicBezTo>
                  <a:pt x="34" y="24"/>
                  <a:pt x="33" y="24"/>
                  <a:pt x="33" y="24"/>
                </a:cubicBezTo>
                <a:cubicBezTo>
                  <a:pt x="32" y="24"/>
                  <a:pt x="31" y="24"/>
                  <a:pt x="30" y="24"/>
                </a:cubicBezTo>
                <a:cubicBezTo>
                  <a:pt x="7" y="24"/>
                  <a:pt x="7" y="24"/>
                  <a:pt x="7" y="24"/>
                </a:cubicBezTo>
                <a:cubicBezTo>
                  <a:pt x="6" y="24"/>
                  <a:pt x="6" y="23"/>
                  <a:pt x="7" y="23"/>
                </a:cubicBezTo>
                <a:cubicBezTo>
                  <a:pt x="12" y="17"/>
                  <a:pt x="12" y="17"/>
                  <a:pt x="12" y="17"/>
                </a:cubicBezTo>
                <a:cubicBezTo>
                  <a:pt x="13" y="17"/>
                  <a:pt x="14" y="16"/>
                  <a:pt x="15" y="16"/>
                </a:cubicBezTo>
                <a:cubicBezTo>
                  <a:pt x="15" y="16"/>
                  <a:pt x="17" y="16"/>
                  <a:pt x="18" y="16"/>
                </a:cubicBezTo>
                <a:cubicBezTo>
                  <a:pt x="38" y="16"/>
                  <a:pt x="38" y="16"/>
                  <a:pt x="38" y="16"/>
                </a:cubicBezTo>
                <a:cubicBezTo>
                  <a:pt x="39" y="16"/>
                  <a:pt x="40" y="16"/>
                  <a:pt x="41" y="16"/>
                </a:cubicBezTo>
                <a:cubicBezTo>
                  <a:pt x="41" y="16"/>
                  <a:pt x="41" y="16"/>
                  <a:pt x="42" y="16"/>
                </a:cubicBezTo>
                <a:cubicBezTo>
                  <a:pt x="42" y="16"/>
                  <a:pt x="42" y="16"/>
                  <a:pt x="42" y="16"/>
                </a:cubicBezTo>
                <a:cubicBezTo>
                  <a:pt x="42" y="17"/>
                  <a:pt x="41" y="17"/>
                  <a:pt x="40" y="18"/>
                </a:cubicBezTo>
                <a:lnTo>
                  <a:pt x="36" y="23"/>
                </a:lnTo>
                <a:close/>
                <a:moveTo>
                  <a:pt x="52" y="58"/>
                </a:moveTo>
                <a:cubicBezTo>
                  <a:pt x="52" y="59"/>
                  <a:pt x="51" y="60"/>
                  <a:pt x="50" y="60"/>
                </a:cubicBezTo>
                <a:cubicBezTo>
                  <a:pt x="38" y="60"/>
                  <a:pt x="38" y="60"/>
                  <a:pt x="38" y="60"/>
                </a:cubicBezTo>
                <a:cubicBezTo>
                  <a:pt x="37" y="60"/>
                  <a:pt x="36" y="59"/>
                  <a:pt x="36" y="58"/>
                </a:cubicBezTo>
                <a:cubicBezTo>
                  <a:pt x="36" y="30"/>
                  <a:pt x="36" y="30"/>
                  <a:pt x="36" y="30"/>
                </a:cubicBezTo>
                <a:cubicBezTo>
                  <a:pt x="36" y="29"/>
                  <a:pt x="37" y="28"/>
                  <a:pt x="37" y="27"/>
                </a:cubicBezTo>
                <a:cubicBezTo>
                  <a:pt x="43" y="22"/>
                  <a:pt x="43" y="22"/>
                  <a:pt x="43" y="22"/>
                </a:cubicBezTo>
                <a:cubicBezTo>
                  <a:pt x="43" y="21"/>
                  <a:pt x="44" y="20"/>
                  <a:pt x="44" y="20"/>
                </a:cubicBezTo>
                <a:cubicBezTo>
                  <a:pt x="45" y="20"/>
                  <a:pt x="45" y="20"/>
                  <a:pt x="46" y="21"/>
                </a:cubicBezTo>
                <a:cubicBezTo>
                  <a:pt x="47" y="21"/>
                  <a:pt x="47" y="21"/>
                  <a:pt x="47" y="21"/>
                </a:cubicBezTo>
                <a:cubicBezTo>
                  <a:pt x="47" y="22"/>
                  <a:pt x="49" y="23"/>
                  <a:pt x="49" y="24"/>
                </a:cubicBezTo>
                <a:cubicBezTo>
                  <a:pt x="51" y="25"/>
                  <a:pt x="51" y="25"/>
                  <a:pt x="51" y="25"/>
                </a:cubicBezTo>
                <a:cubicBezTo>
                  <a:pt x="51" y="26"/>
                  <a:pt x="52" y="28"/>
                  <a:pt x="52" y="29"/>
                </a:cubicBezTo>
                <a:lnTo>
                  <a:pt x="52" y="5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29" name="Freeform 174"/>
          <p:cNvSpPr>
            <a:spLocks/>
          </p:cNvSpPr>
          <p:nvPr/>
        </p:nvSpPr>
        <p:spPr bwMode="auto">
          <a:xfrm>
            <a:off x="7764463" y="4587875"/>
            <a:ext cx="71438" cy="117475"/>
          </a:xfrm>
          <a:custGeom>
            <a:avLst/>
            <a:gdLst>
              <a:gd name="T0" fmla="*/ 0 w 12"/>
              <a:gd name="T1" fmla="*/ 18 h 20"/>
              <a:gd name="T2" fmla="*/ 2 w 12"/>
              <a:gd name="T3" fmla="*/ 20 h 20"/>
              <a:gd name="T4" fmla="*/ 10 w 12"/>
              <a:gd name="T5" fmla="*/ 20 h 20"/>
              <a:gd name="T6" fmla="*/ 12 w 12"/>
              <a:gd name="T7" fmla="*/ 18 h 20"/>
              <a:gd name="T8" fmla="*/ 12 w 12"/>
              <a:gd name="T9" fmla="*/ 2 h 20"/>
              <a:gd name="T10" fmla="*/ 10 w 12"/>
              <a:gd name="T11" fmla="*/ 0 h 20"/>
              <a:gd name="T12" fmla="*/ 2 w 12"/>
              <a:gd name="T13" fmla="*/ 0 h 20"/>
              <a:gd name="T14" fmla="*/ 0 w 12"/>
              <a:gd name="T15" fmla="*/ 2 h 20"/>
              <a:gd name="T16" fmla="*/ 0 w 12"/>
              <a:gd name="T17" fmla="*/ 1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20">
                <a:moveTo>
                  <a:pt x="0" y="18"/>
                </a:moveTo>
                <a:cubicBezTo>
                  <a:pt x="0" y="19"/>
                  <a:pt x="1" y="20"/>
                  <a:pt x="2" y="20"/>
                </a:cubicBezTo>
                <a:cubicBezTo>
                  <a:pt x="10" y="20"/>
                  <a:pt x="10" y="20"/>
                  <a:pt x="10" y="20"/>
                </a:cubicBezTo>
                <a:cubicBezTo>
                  <a:pt x="11" y="20"/>
                  <a:pt x="12" y="19"/>
                  <a:pt x="12" y="18"/>
                </a:cubicBezTo>
                <a:cubicBezTo>
                  <a:pt x="12" y="2"/>
                  <a:pt x="12" y="2"/>
                  <a:pt x="12" y="2"/>
                </a:cubicBezTo>
                <a:cubicBezTo>
                  <a:pt x="12" y="1"/>
                  <a:pt x="11" y="0"/>
                  <a:pt x="10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lnTo>
                  <a:pt x="0" y="1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0" name="Freeform 175"/>
          <p:cNvSpPr>
            <a:spLocks/>
          </p:cNvSpPr>
          <p:nvPr/>
        </p:nvSpPr>
        <p:spPr bwMode="auto">
          <a:xfrm>
            <a:off x="9936163" y="5973763"/>
            <a:ext cx="317500" cy="217488"/>
          </a:xfrm>
          <a:custGeom>
            <a:avLst/>
            <a:gdLst>
              <a:gd name="T0" fmla="*/ 22 w 200"/>
              <a:gd name="T1" fmla="*/ 137 h 137"/>
              <a:gd name="T2" fmla="*/ 100 w 200"/>
              <a:gd name="T3" fmla="*/ 45 h 137"/>
              <a:gd name="T4" fmla="*/ 178 w 200"/>
              <a:gd name="T5" fmla="*/ 137 h 137"/>
              <a:gd name="T6" fmla="*/ 200 w 200"/>
              <a:gd name="T7" fmla="*/ 115 h 137"/>
              <a:gd name="T8" fmla="*/ 100 w 200"/>
              <a:gd name="T9" fmla="*/ 0 h 137"/>
              <a:gd name="T10" fmla="*/ 0 w 200"/>
              <a:gd name="T11" fmla="*/ 115 h 137"/>
              <a:gd name="T12" fmla="*/ 22 w 200"/>
              <a:gd name="T13" fmla="*/ 137 h 137"/>
              <a:gd name="T14" fmla="*/ 22 w 200"/>
              <a:gd name="T15" fmla="*/ 137 h 1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0" h="137">
                <a:moveTo>
                  <a:pt x="22" y="137"/>
                </a:moveTo>
                <a:lnTo>
                  <a:pt x="100" y="45"/>
                </a:lnTo>
                <a:lnTo>
                  <a:pt x="178" y="137"/>
                </a:lnTo>
                <a:lnTo>
                  <a:pt x="200" y="115"/>
                </a:lnTo>
                <a:lnTo>
                  <a:pt x="100" y="0"/>
                </a:lnTo>
                <a:lnTo>
                  <a:pt x="0" y="115"/>
                </a:lnTo>
                <a:lnTo>
                  <a:pt x="22" y="137"/>
                </a:lnTo>
                <a:lnTo>
                  <a:pt x="22" y="137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1" name="Freeform 176"/>
          <p:cNvSpPr>
            <a:spLocks/>
          </p:cNvSpPr>
          <p:nvPr/>
        </p:nvSpPr>
        <p:spPr bwMode="auto">
          <a:xfrm>
            <a:off x="9182101" y="5991225"/>
            <a:ext cx="317500" cy="217488"/>
          </a:xfrm>
          <a:custGeom>
            <a:avLst/>
            <a:gdLst>
              <a:gd name="T0" fmla="*/ 100 w 200"/>
              <a:gd name="T1" fmla="*/ 137 h 137"/>
              <a:gd name="T2" fmla="*/ 200 w 200"/>
              <a:gd name="T3" fmla="*/ 23 h 137"/>
              <a:gd name="T4" fmla="*/ 178 w 200"/>
              <a:gd name="T5" fmla="*/ 0 h 137"/>
              <a:gd name="T6" fmla="*/ 100 w 200"/>
              <a:gd name="T7" fmla="*/ 93 h 137"/>
              <a:gd name="T8" fmla="*/ 23 w 200"/>
              <a:gd name="T9" fmla="*/ 0 h 137"/>
              <a:gd name="T10" fmla="*/ 0 w 200"/>
              <a:gd name="T11" fmla="*/ 23 h 137"/>
              <a:gd name="T12" fmla="*/ 100 w 200"/>
              <a:gd name="T13" fmla="*/ 137 h 137"/>
              <a:gd name="T14" fmla="*/ 100 w 200"/>
              <a:gd name="T15" fmla="*/ 137 h 1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0" h="137">
                <a:moveTo>
                  <a:pt x="100" y="137"/>
                </a:moveTo>
                <a:lnTo>
                  <a:pt x="200" y="23"/>
                </a:lnTo>
                <a:lnTo>
                  <a:pt x="178" y="0"/>
                </a:lnTo>
                <a:lnTo>
                  <a:pt x="100" y="93"/>
                </a:lnTo>
                <a:lnTo>
                  <a:pt x="23" y="0"/>
                </a:lnTo>
                <a:lnTo>
                  <a:pt x="0" y="23"/>
                </a:lnTo>
                <a:lnTo>
                  <a:pt x="100" y="137"/>
                </a:lnTo>
                <a:lnTo>
                  <a:pt x="100" y="137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2" name="Freeform 177"/>
          <p:cNvSpPr>
            <a:spLocks noEditPoints="1"/>
          </p:cNvSpPr>
          <p:nvPr/>
        </p:nvSpPr>
        <p:spPr bwMode="auto">
          <a:xfrm>
            <a:off x="8418513" y="5880100"/>
            <a:ext cx="376238" cy="376238"/>
          </a:xfrm>
          <a:custGeom>
            <a:avLst/>
            <a:gdLst>
              <a:gd name="T0" fmla="*/ 32 w 64"/>
              <a:gd name="T1" fmla="*/ 4 h 64"/>
              <a:gd name="T2" fmla="*/ 60 w 64"/>
              <a:gd name="T3" fmla="*/ 32 h 64"/>
              <a:gd name="T4" fmla="*/ 32 w 64"/>
              <a:gd name="T5" fmla="*/ 60 h 64"/>
              <a:gd name="T6" fmla="*/ 4 w 64"/>
              <a:gd name="T7" fmla="*/ 32 h 64"/>
              <a:gd name="T8" fmla="*/ 32 w 64"/>
              <a:gd name="T9" fmla="*/ 4 h 64"/>
              <a:gd name="T10" fmla="*/ 32 w 64"/>
              <a:gd name="T11" fmla="*/ 0 h 64"/>
              <a:gd name="T12" fmla="*/ 0 w 64"/>
              <a:gd name="T13" fmla="*/ 32 h 64"/>
              <a:gd name="T14" fmla="*/ 32 w 64"/>
              <a:gd name="T15" fmla="*/ 64 h 64"/>
              <a:gd name="T16" fmla="*/ 64 w 64"/>
              <a:gd name="T17" fmla="*/ 32 h 64"/>
              <a:gd name="T18" fmla="*/ 32 w 64"/>
              <a:gd name="T19" fmla="*/ 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4"/>
                </a:moveTo>
                <a:cubicBezTo>
                  <a:pt x="48" y="4"/>
                  <a:pt x="60" y="17"/>
                  <a:pt x="60" y="32"/>
                </a:cubicBezTo>
                <a:cubicBezTo>
                  <a:pt x="60" y="47"/>
                  <a:pt x="48" y="60"/>
                  <a:pt x="32" y="60"/>
                </a:cubicBez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moveTo>
                  <a:pt x="32" y="0"/>
                </a:moveTo>
                <a:cubicBezTo>
                  <a:pt x="15" y="0"/>
                  <a:pt x="0" y="14"/>
                  <a:pt x="0" y="32"/>
                </a:cubicBezTo>
                <a:cubicBezTo>
                  <a:pt x="0" y="50"/>
                  <a:pt x="15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3" name="Freeform 178"/>
          <p:cNvSpPr>
            <a:spLocks/>
          </p:cNvSpPr>
          <p:nvPr/>
        </p:nvSpPr>
        <p:spPr bwMode="auto">
          <a:xfrm>
            <a:off x="8559801" y="5945188"/>
            <a:ext cx="139700" cy="241300"/>
          </a:xfrm>
          <a:custGeom>
            <a:avLst/>
            <a:gdLst>
              <a:gd name="T0" fmla="*/ 0 w 88"/>
              <a:gd name="T1" fmla="*/ 111 h 152"/>
              <a:gd name="T2" fmla="*/ 44 w 88"/>
              <a:gd name="T3" fmla="*/ 74 h 152"/>
              <a:gd name="T4" fmla="*/ 0 w 88"/>
              <a:gd name="T5" fmla="*/ 37 h 152"/>
              <a:gd name="T6" fmla="*/ 0 w 88"/>
              <a:gd name="T7" fmla="*/ 0 h 152"/>
              <a:gd name="T8" fmla="*/ 88 w 88"/>
              <a:gd name="T9" fmla="*/ 74 h 152"/>
              <a:gd name="T10" fmla="*/ 0 w 88"/>
              <a:gd name="T11" fmla="*/ 152 h 152"/>
              <a:gd name="T12" fmla="*/ 0 w 88"/>
              <a:gd name="T13" fmla="*/ 111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8" h="152">
                <a:moveTo>
                  <a:pt x="0" y="111"/>
                </a:moveTo>
                <a:lnTo>
                  <a:pt x="44" y="74"/>
                </a:lnTo>
                <a:lnTo>
                  <a:pt x="0" y="37"/>
                </a:lnTo>
                <a:lnTo>
                  <a:pt x="0" y="0"/>
                </a:lnTo>
                <a:lnTo>
                  <a:pt x="88" y="74"/>
                </a:lnTo>
                <a:lnTo>
                  <a:pt x="0" y="152"/>
                </a:lnTo>
                <a:lnTo>
                  <a:pt x="0" y="111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4" name="Freeform 179"/>
          <p:cNvSpPr>
            <a:spLocks noEditPoints="1"/>
          </p:cNvSpPr>
          <p:nvPr/>
        </p:nvSpPr>
        <p:spPr bwMode="auto">
          <a:xfrm>
            <a:off x="7664451" y="5880100"/>
            <a:ext cx="376238" cy="376238"/>
          </a:xfrm>
          <a:custGeom>
            <a:avLst/>
            <a:gdLst>
              <a:gd name="T0" fmla="*/ 32 w 64"/>
              <a:gd name="T1" fmla="*/ 4 h 64"/>
              <a:gd name="T2" fmla="*/ 60 w 64"/>
              <a:gd name="T3" fmla="*/ 32 h 64"/>
              <a:gd name="T4" fmla="*/ 32 w 64"/>
              <a:gd name="T5" fmla="*/ 60 h 64"/>
              <a:gd name="T6" fmla="*/ 4 w 64"/>
              <a:gd name="T7" fmla="*/ 32 h 64"/>
              <a:gd name="T8" fmla="*/ 32 w 64"/>
              <a:gd name="T9" fmla="*/ 4 h 64"/>
              <a:gd name="T10" fmla="*/ 32 w 64"/>
              <a:gd name="T11" fmla="*/ 0 h 64"/>
              <a:gd name="T12" fmla="*/ 0 w 64"/>
              <a:gd name="T13" fmla="*/ 32 h 64"/>
              <a:gd name="T14" fmla="*/ 32 w 64"/>
              <a:gd name="T15" fmla="*/ 64 h 64"/>
              <a:gd name="T16" fmla="*/ 64 w 64"/>
              <a:gd name="T17" fmla="*/ 32 h 64"/>
              <a:gd name="T18" fmla="*/ 32 w 64"/>
              <a:gd name="T19" fmla="*/ 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4"/>
                </a:moveTo>
                <a:cubicBezTo>
                  <a:pt x="48" y="4"/>
                  <a:pt x="60" y="17"/>
                  <a:pt x="60" y="32"/>
                </a:cubicBezTo>
                <a:cubicBezTo>
                  <a:pt x="60" y="47"/>
                  <a:pt x="48" y="60"/>
                  <a:pt x="32" y="60"/>
                </a:cubicBez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moveTo>
                  <a:pt x="32" y="0"/>
                </a:moveTo>
                <a:cubicBezTo>
                  <a:pt x="15" y="0"/>
                  <a:pt x="0" y="14"/>
                  <a:pt x="0" y="32"/>
                </a:cubicBezTo>
                <a:cubicBezTo>
                  <a:pt x="0" y="50"/>
                  <a:pt x="15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5" name="Freeform 180"/>
          <p:cNvSpPr>
            <a:spLocks/>
          </p:cNvSpPr>
          <p:nvPr/>
        </p:nvSpPr>
        <p:spPr bwMode="auto">
          <a:xfrm>
            <a:off x="7759701" y="5951538"/>
            <a:ext cx="139700" cy="239713"/>
          </a:xfrm>
          <a:custGeom>
            <a:avLst/>
            <a:gdLst>
              <a:gd name="T0" fmla="*/ 88 w 88"/>
              <a:gd name="T1" fmla="*/ 40 h 151"/>
              <a:gd name="T2" fmla="*/ 48 w 88"/>
              <a:gd name="T3" fmla="*/ 77 h 151"/>
              <a:gd name="T4" fmla="*/ 88 w 88"/>
              <a:gd name="T5" fmla="*/ 114 h 151"/>
              <a:gd name="T6" fmla="*/ 88 w 88"/>
              <a:gd name="T7" fmla="*/ 151 h 151"/>
              <a:gd name="T8" fmla="*/ 0 w 88"/>
              <a:gd name="T9" fmla="*/ 77 h 151"/>
              <a:gd name="T10" fmla="*/ 88 w 88"/>
              <a:gd name="T11" fmla="*/ 0 h 151"/>
              <a:gd name="T12" fmla="*/ 88 w 88"/>
              <a:gd name="T13" fmla="*/ 40 h 1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8" h="151">
                <a:moveTo>
                  <a:pt x="88" y="40"/>
                </a:moveTo>
                <a:lnTo>
                  <a:pt x="48" y="77"/>
                </a:lnTo>
                <a:lnTo>
                  <a:pt x="88" y="114"/>
                </a:lnTo>
                <a:lnTo>
                  <a:pt x="88" y="151"/>
                </a:lnTo>
                <a:lnTo>
                  <a:pt x="0" y="77"/>
                </a:lnTo>
                <a:lnTo>
                  <a:pt x="88" y="0"/>
                </a:lnTo>
                <a:lnTo>
                  <a:pt x="88" y="4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688906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4423304" y="374817"/>
            <a:ext cx="3086629" cy="287171"/>
            <a:chOff x="3424238" y="296863"/>
            <a:chExt cx="5289551" cy="492125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3424238" y="296863"/>
              <a:ext cx="85725" cy="492125"/>
            </a:xfrm>
            <a:custGeom>
              <a:avLst/>
              <a:gdLst>
                <a:gd name="T0" fmla="*/ 0 w 23"/>
                <a:gd name="T1" fmla="*/ 11 h 128"/>
                <a:gd name="T2" fmla="*/ 12 w 23"/>
                <a:gd name="T3" fmla="*/ 0 h 128"/>
                <a:gd name="T4" fmla="*/ 23 w 23"/>
                <a:gd name="T5" fmla="*/ 11 h 128"/>
                <a:gd name="T6" fmla="*/ 23 w 23"/>
                <a:gd name="T7" fmla="*/ 117 h 128"/>
                <a:gd name="T8" fmla="*/ 12 w 23"/>
                <a:gd name="T9" fmla="*/ 128 h 128"/>
                <a:gd name="T10" fmla="*/ 0 w 23"/>
                <a:gd name="T11" fmla="*/ 117 h 128"/>
                <a:gd name="T12" fmla="*/ 0 w 23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630613" y="296863"/>
              <a:ext cx="439738" cy="492125"/>
            </a:xfrm>
            <a:custGeom>
              <a:avLst/>
              <a:gdLst>
                <a:gd name="T0" fmla="*/ 0 w 117"/>
                <a:gd name="T1" fmla="*/ 64 h 128"/>
                <a:gd name="T2" fmla="*/ 0 w 117"/>
                <a:gd name="T3" fmla="*/ 64 h 128"/>
                <a:gd name="T4" fmla="*/ 67 w 117"/>
                <a:gd name="T5" fmla="*/ 0 h 128"/>
                <a:gd name="T6" fmla="*/ 111 w 117"/>
                <a:gd name="T7" fmla="*/ 14 h 128"/>
                <a:gd name="T8" fmla="*/ 116 w 117"/>
                <a:gd name="T9" fmla="*/ 23 h 128"/>
                <a:gd name="T10" fmla="*/ 104 w 117"/>
                <a:gd name="T11" fmla="*/ 33 h 128"/>
                <a:gd name="T12" fmla="*/ 98 w 117"/>
                <a:gd name="T13" fmla="*/ 31 h 128"/>
                <a:gd name="T14" fmla="*/ 67 w 117"/>
                <a:gd name="T15" fmla="*/ 20 h 128"/>
                <a:gd name="T16" fmla="*/ 24 w 117"/>
                <a:gd name="T17" fmla="*/ 64 h 128"/>
                <a:gd name="T18" fmla="*/ 24 w 117"/>
                <a:gd name="T19" fmla="*/ 64 h 128"/>
                <a:gd name="T20" fmla="*/ 67 w 117"/>
                <a:gd name="T21" fmla="*/ 108 h 128"/>
                <a:gd name="T22" fmla="*/ 99 w 117"/>
                <a:gd name="T23" fmla="*/ 96 h 128"/>
                <a:gd name="T24" fmla="*/ 106 w 117"/>
                <a:gd name="T25" fmla="*/ 94 h 128"/>
                <a:gd name="T26" fmla="*/ 117 w 117"/>
                <a:gd name="T27" fmla="*/ 104 h 128"/>
                <a:gd name="T28" fmla="*/ 113 w 117"/>
                <a:gd name="T29" fmla="*/ 111 h 128"/>
                <a:gd name="T30" fmla="*/ 66 w 117"/>
                <a:gd name="T31" fmla="*/ 128 h 128"/>
                <a:gd name="T32" fmla="*/ 0 w 117"/>
                <a:gd name="T33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7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87" y="0"/>
                    <a:pt x="100" y="6"/>
                    <a:pt x="111" y="14"/>
                  </a:cubicBezTo>
                  <a:cubicBezTo>
                    <a:pt x="114" y="16"/>
                    <a:pt x="116" y="19"/>
                    <a:pt x="116" y="23"/>
                  </a:cubicBezTo>
                  <a:cubicBezTo>
                    <a:pt x="116" y="29"/>
                    <a:pt x="111" y="33"/>
                    <a:pt x="104" y="33"/>
                  </a:cubicBezTo>
                  <a:cubicBezTo>
                    <a:pt x="101" y="33"/>
                    <a:pt x="99" y="32"/>
                    <a:pt x="98" y="31"/>
                  </a:cubicBezTo>
                  <a:cubicBezTo>
                    <a:pt x="89" y="24"/>
                    <a:pt x="79" y="20"/>
                    <a:pt x="67" y="20"/>
                  </a:cubicBezTo>
                  <a:cubicBezTo>
                    <a:pt x="42" y="20"/>
                    <a:pt x="24" y="39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88"/>
                    <a:pt x="42" y="108"/>
                    <a:pt x="67" y="108"/>
                  </a:cubicBezTo>
                  <a:cubicBezTo>
                    <a:pt x="80" y="108"/>
                    <a:pt x="90" y="104"/>
                    <a:pt x="99" y="96"/>
                  </a:cubicBezTo>
                  <a:cubicBezTo>
                    <a:pt x="101" y="95"/>
                    <a:pt x="103" y="94"/>
                    <a:pt x="106" y="94"/>
                  </a:cubicBezTo>
                  <a:cubicBezTo>
                    <a:pt x="112" y="94"/>
                    <a:pt x="117" y="98"/>
                    <a:pt x="117" y="104"/>
                  </a:cubicBezTo>
                  <a:cubicBezTo>
                    <a:pt x="117" y="107"/>
                    <a:pt x="115" y="110"/>
                    <a:pt x="113" y="111"/>
                  </a:cubicBezTo>
                  <a:cubicBezTo>
                    <a:pt x="101" y="122"/>
                    <a:pt x="87" y="128"/>
                    <a:pt x="66" y="128"/>
                  </a:cubicBezTo>
                  <a:cubicBezTo>
                    <a:pt x="28" y="128"/>
                    <a:pt x="0" y="100"/>
                    <a:pt x="0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7"/>
            <p:cNvSpPr>
              <a:spLocks noEditPoints="1"/>
            </p:cNvSpPr>
            <p:nvPr/>
          </p:nvSpPr>
          <p:spPr bwMode="auto">
            <a:xfrm>
              <a:off x="4144963" y="296863"/>
              <a:ext cx="508000" cy="492125"/>
            </a:xfrm>
            <a:custGeom>
              <a:avLst/>
              <a:gdLst>
                <a:gd name="T0" fmla="*/ 0 w 135"/>
                <a:gd name="T1" fmla="*/ 64 h 128"/>
                <a:gd name="T2" fmla="*/ 0 w 135"/>
                <a:gd name="T3" fmla="*/ 64 h 128"/>
                <a:gd name="T4" fmla="*/ 67 w 135"/>
                <a:gd name="T5" fmla="*/ 0 h 128"/>
                <a:gd name="T6" fmla="*/ 135 w 135"/>
                <a:gd name="T7" fmla="*/ 64 h 128"/>
                <a:gd name="T8" fmla="*/ 135 w 135"/>
                <a:gd name="T9" fmla="*/ 64 h 128"/>
                <a:gd name="T10" fmla="*/ 67 w 135"/>
                <a:gd name="T11" fmla="*/ 128 h 128"/>
                <a:gd name="T12" fmla="*/ 0 w 135"/>
                <a:gd name="T13" fmla="*/ 64 h 128"/>
                <a:gd name="T14" fmla="*/ 111 w 135"/>
                <a:gd name="T15" fmla="*/ 64 h 128"/>
                <a:gd name="T16" fmla="*/ 111 w 135"/>
                <a:gd name="T17" fmla="*/ 64 h 128"/>
                <a:gd name="T18" fmla="*/ 67 w 135"/>
                <a:gd name="T19" fmla="*/ 20 h 128"/>
                <a:gd name="T20" fmla="*/ 23 w 135"/>
                <a:gd name="T21" fmla="*/ 64 h 128"/>
                <a:gd name="T22" fmla="*/ 23 w 135"/>
                <a:gd name="T23" fmla="*/ 64 h 128"/>
                <a:gd name="T24" fmla="*/ 67 w 135"/>
                <a:gd name="T25" fmla="*/ 108 h 128"/>
                <a:gd name="T26" fmla="*/ 111 w 135"/>
                <a:gd name="T27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5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107" y="0"/>
                    <a:pt x="135" y="29"/>
                    <a:pt x="135" y="64"/>
                  </a:cubicBezTo>
                  <a:cubicBezTo>
                    <a:pt x="135" y="64"/>
                    <a:pt x="135" y="64"/>
                    <a:pt x="135" y="64"/>
                  </a:cubicBezTo>
                  <a:cubicBezTo>
                    <a:pt x="135" y="99"/>
                    <a:pt x="107" y="128"/>
                    <a:pt x="67" y="128"/>
                  </a:cubicBezTo>
                  <a:cubicBezTo>
                    <a:pt x="27" y="128"/>
                    <a:pt x="0" y="99"/>
                    <a:pt x="0" y="64"/>
                  </a:cubicBezTo>
                  <a:close/>
                  <a:moveTo>
                    <a:pt x="111" y="64"/>
                  </a:moveTo>
                  <a:cubicBezTo>
                    <a:pt x="111" y="64"/>
                    <a:pt x="111" y="64"/>
                    <a:pt x="111" y="64"/>
                  </a:cubicBezTo>
                  <a:cubicBezTo>
                    <a:pt x="111" y="40"/>
                    <a:pt x="93" y="20"/>
                    <a:pt x="67" y="20"/>
                  </a:cubicBezTo>
                  <a:cubicBezTo>
                    <a:pt x="41" y="20"/>
                    <a:pt x="23" y="40"/>
                    <a:pt x="23" y="64"/>
                  </a:cubicBezTo>
                  <a:cubicBezTo>
                    <a:pt x="23" y="64"/>
                    <a:pt x="23" y="64"/>
                    <a:pt x="23" y="64"/>
                  </a:cubicBezTo>
                  <a:cubicBezTo>
                    <a:pt x="23" y="88"/>
                    <a:pt x="42" y="108"/>
                    <a:pt x="67" y="108"/>
                  </a:cubicBezTo>
                  <a:cubicBezTo>
                    <a:pt x="93" y="108"/>
                    <a:pt x="111" y="88"/>
                    <a:pt x="111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4765676" y="296863"/>
              <a:ext cx="431800" cy="492125"/>
            </a:xfrm>
            <a:custGeom>
              <a:avLst/>
              <a:gdLst>
                <a:gd name="T0" fmla="*/ 0 w 115"/>
                <a:gd name="T1" fmla="*/ 11 h 128"/>
                <a:gd name="T2" fmla="*/ 11 w 115"/>
                <a:gd name="T3" fmla="*/ 0 h 128"/>
                <a:gd name="T4" fmla="*/ 14 w 115"/>
                <a:gd name="T5" fmla="*/ 0 h 128"/>
                <a:gd name="T6" fmla="*/ 26 w 115"/>
                <a:gd name="T7" fmla="*/ 7 h 128"/>
                <a:gd name="T8" fmla="*/ 92 w 115"/>
                <a:gd name="T9" fmla="*/ 88 h 128"/>
                <a:gd name="T10" fmla="*/ 92 w 115"/>
                <a:gd name="T11" fmla="*/ 11 h 128"/>
                <a:gd name="T12" fmla="*/ 103 w 115"/>
                <a:gd name="T13" fmla="*/ 0 h 128"/>
                <a:gd name="T14" fmla="*/ 115 w 115"/>
                <a:gd name="T15" fmla="*/ 11 h 128"/>
                <a:gd name="T16" fmla="*/ 115 w 115"/>
                <a:gd name="T17" fmla="*/ 117 h 128"/>
                <a:gd name="T18" fmla="*/ 103 w 115"/>
                <a:gd name="T19" fmla="*/ 128 h 128"/>
                <a:gd name="T20" fmla="*/ 102 w 115"/>
                <a:gd name="T21" fmla="*/ 128 h 128"/>
                <a:gd name="T22" fmla="*/ 90 w 115"/>
                <a:gd name="T23" fmla="*/ 121 h 128"/>
                <a:gd name="T24" fmla="*/ 23 w 115"/>
                <a:gd name="T25" fmla="*/ 37 h 128"/>
                <a:gd name="T26" fmla="*/ 23 w 115"/>
                <a:gd name="T27" fmla="*/ 117 h 128"/>
                <a:gd name="T28" fmla="*/ 11 w 115"/>
                <a:gd name="T29" fmla="*/ 128 h 128"/>
                <a:gd name="T30" fmla="*/ 0 w 115"/>
                <a:gd name="T31" fmla="*/ 117 h 128"/>
                <a:gd name="T32" fmla="*/ 0 w 115"/>
                <a:gd name="T3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5" h="128">
                  <a:moveTo>
                    <a:pt x="0" y="11"/>
                  </a:moveTo>
                  <a:cubicBezTo>
                    <a:pt x="0" y="5"/>
                    <a:pt x="5" y="0"/>
                    <a:pt x="1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20" y="0"/>
                    <a:pt x="23" y="3"/>
                    <a:pt x="26" y="7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11"/>
                    <a:pt x="92" y="11"/>
                    <a:pt x="92" y="11"/>
                  </a:cubicBezTo>
                  <a:cubicBezTo>
                    <a:pt x="92" y="5"/>
                    <a:pt x="97" y="0"/>
                    <a:pt x="103" y="0"/>
                  </a:cubicBezTo>
                  <a:cubicBezTo>
                    <a:pt x="109" y="0"/>
                    <a:pt x="115" y="5"/>
                    <a:pt x="115" y="11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23"/>
                    <a:pt x="110" y="128"/>
                    <a:pt x="103" y="128"/>
                  </a:cubicBezTo>
                  <a:cubicBezTo>
                    <a:pt x="102" y="128"/>
                    <a:pt x="102" y="128"/>
                    <a:pt x="102" y="128"/>
                  </a:cubicBezTo>
                  <a:cubicBezTo>
                    <a:pt x="97" y="128"/>
                    <a:pt x="93" y="125"/>
                    <a:pt x="90" y="121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7" y="128"/>
                    <a:pt x="11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5546726" y="296863"/>
              <a:ext cx="354013" cy="492125"/>
            </a:xfrm>
            <a:custGeom>
              <a:avLst/>
              <a:gdLst>
                <a:gd name="T0" fmla="*/ 0 w 94"/>
                <a:gd name="T1" fmla="*/ 11 h 128"/>
                <a:gd name="T2" fmla="*/ 12 w 94"/>
                <a:gd name="T3" fmla="*/ 0 h 128"/>
                <a:gd name="T4" fmla="*/ 23 w 94"/>
                <a:gd name="T5" fmla="*/ 11 h 128"/>
                <a:gd name="T6" fmla="*/ 23 w 94"/>
                <a:gd name="T7" fmla="*/ 108 h 128"/>
                <a:gd name="T8" fmla="*/ 84 w 94"/>
                <a:gd name="T9" fmla="*/ 108 h 128"/>
                <a:gd name="T10" fmla="*/ 94 w 94"/>
                <a:gd name="T11" fmla="*/ 118 h 128"/>
                <a:gd name="T12" fmla="*/ 84 w 94"/>
                <a:gd name="T13" fmla="*/ 128 h 128"/>
                <a:gd name="T14" fmla="*/ 12 w 94"/>
                <a:gd name="T15" fmla="*/ 128 h 128"/>
                <a:gd name="T16" fmla="*/ 0 w 94"/>
                <a:gd name="T17" fmla="*/ 117 h 128"/>
                <a:gd name="T18" fmla="*/ 0 w 94"/>
                <a:gd name="T19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08"/>
                    <a:pt x="23" y="108"/>
                    <a:pt x="23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9" y="108"/>
                    <a:pt x="94" y="112"/>
                    <a:pt x="94" y="118"/>
                  </a:cubicBezTo>
                  <a:cubicBezTo>
                    <a:pt x="94" y="123"/>
                    <a:pt x="89" y="128"/>
                    <a:pt x="84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5997576" y="296863"/>
              <a:ext cx="90488" cy="492125"/>
            </a:xfrm>
            <a:custGeom>
              <a:avLst/>
              <a:gdLst>
                <a:gd name="T0" fmla="*/ 0 w 24"/>
                <a:gd name="T1" fmla="*/ 11 h 128"/>
                <a:gd name="T2" fmla="*/ 12 w 24"/>
                <a:gd name="T3" fmla="*/ 0 h 128"/>
                <a:gd name="T4" fmla="*/ 24 w 24"/>
                <a:gd name="T5" fmla="*/ 11 h 128"/>
                <a:gd name="T6" fmla="*/ 24 w 24"/>
                <a:gd name="T7" fmla="*/ 117 h 128"/>
                <a:gd name="T8" fmla="*/ 12 w 24"/>
                <a:gd name="T9" fmla="*/ 128 h 128"/>
                <a:gd name="T10" fmla="*/ 0 w 24"/>
                <a:gd name="T11" fmla="*/ 117 h 128"/>
                <a:gd name="T12" fmla="*/ 0 w 24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4" y="5"/>
                    <a:pt x="24" y="11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6219826" y="296863"/>
              <a:ext cx="420688" cy="492125"/>
            </a:xfrm>
            <a:custGeom>
              <a:avLst/>
              <a:gdLst>
                <a:gd name="T0" fmla="*/ 0 w 112"/>
                <a:gd name="T1" fmla="*/ 11 h 128"/>
                <a:gd name="T2" fmla="*/ 12 w 112"/>
                <a:gd name="T3" fmla="*/ 0 h 128"/>
                <a:gd name="T4" fmla="*/ 60 w 112"/>
                <a:gd name="T5" fmla="*/ 0 h 128"/>
                <a:gd name="T6" fmla="*/ 95 w 112"/>
                <a:gd name="T7" fmla="*/ 11 h 128"/>
                <a:gd name="T8" fmla="*/ 104 w 112"/>
                <a:gd name="T9" fmla="*/ 33 h 128"/>
                <a:gd name="T10" fmla="*/ 104 w 112"/>
                <a:gd name="T11" fmla="*/ 33 h 128"/>
                <a:gd name="T12" fmla="*/ 85 w 112"/>
                <a:gd name="T13" fmla="*/ 61 h 128"/>
                <a:gd name="T14" fmla="*/ 112 w 112"/>
                <a:gd name="T15" fmla="*/ 93 h 128"/>
                <a:gd name="T16" fmla="*/ 112 w 112"/>
                <a:gd name="T17" fmla="*/ 93 h 128"/>
                <a:gd name="T18" fmla="*/ 62 w 112"/>
                <a:gd name="T19" fmla="*/ 128 h 128"/>
                <a:gd name="T20" fmla="*/ 12 w 112"/>
                <a:gd name="T21" fmla="*/ 128 h 128"/>
                <a:gd name="T22" fmla="*/ 0 w 112"/>
                <a:gd name="T23" fmla="*/ 117 h 128"/>
                <a:gd name="T24" fmla="*/ 0 w 112"/>
                <a:gd name="T25" fmla="*/ 11 h 128"/>
                <a:gd name="T26" fmla="*/ 56 w 112"/>
                <a:gd name="T27" fmla="*/ 54 h 128"/>
                <a:gd name="T28" fmla="*/ 81 w 112"/>
                <a:gd name="T29" fmla="*/ 37 h 128"/>
                <a:gd name="T30" fmla="*/ 81 w 112"/>
                <a:gd name="T31" fmla="*/ 36 h 128"/>
                <a:gd name="T32" fmla="*/ 57 w 112"/>
                <a:gd name="T33" fmla="*/ 20 h 128"/>
                <a:gd name="T34" fmla="*/ 24 w 112"/>
                <a:gd name="T35" fmla="*/ 20 h 128"/>
                <a:gd name="T36" fmla="*/ 24 w 112"/>
                <a:gd name="T37" fmla="*/ 54 h 128"/>
                <a:gd name="T38" fmla="*/ 56 w 112"/>
                <a:gd name="T39" fmla="*/ 54 h 128"/>
                <a:gd name="T40" fmla="*/ 62 w 112"/>
                <a:gd name="T41" fmla="*/ 108 h 128"/>
                <a:gd name="T42" fmla="*/ 88 w 112"/>
                <a:gd name="T43" fmla="*/ 91 h 128"/>
                <a:gd name="T44" fmla="*/ 88 w 112"/>
                <a:gd name="T45" fmla="*/ 90 h 128"/>
                <a:gd name="T46" fmla="*/ 61 w 112"/>
                <a:gd name="T47" fmla="*/ 73 h 128"/>
                <a:gd name="T48" fmla="*/ 24 w 112"/>
                <a:gd name="T49" fmla="*/ 73 h 128"/>
                <a:gd name="T50" fmla="*/ 24 w 112"/>
                <a:gd name="T51" fmla="*/ 108 h 128"/>
                <a:gd name="T52" fmla="*/ 62 w 112"/>
                <a:gd name="T53" fmla="*/ 10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2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8" y="4"/>
                    <a:pt x="95" y="11"/>
                  </a:cubicBezTo>
                  <a:cubicBezTo>
                    <a:pt x="101" y="17"/>
                    <a:pt x="104" y="24"/>
                    <a:pt x="104" y="33"/>
                  </a:cubicBezTo>
                  <a:cubicBezTo>
                    <a:pt x="104" y="33"/>
                    <a:pt x="104" y="33"/>
                    <a:pt x="104" y="33"/>
                  </a:cubicBezTo>
                  <a:cubicBezTo>
                    <a:pt x="104" y="48"/>
                    <a:pt x="95" y="57"/>
                    <a:pt x="85" y="61"/>
                  </a:cubicBezTo>
                  <a:cubicBezTo>
                    <a:pt x="101" y="67"/>
                    <a:pt x="112" y="75"/>
                    <a:pt x="112" y="93"/>
                  </a:cubicBezTo>
                  <a:cubicBezTo>
                    <a:pt x="112" y="93"/>
                    <a:pt x="112" y="93"/>
                    <a:pt x="112" y="93"/>
                  </a:cubicBezTo>
                  <a:cubicBezTo>
                    <a:pt x="112" y="116"/>
                    <a:pt x="92" y="128"/>
                    <a:pt x="62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6" y="54"/>
                  </a:moveTo>
                  <a:cubicBezTo>
                    <a:pt x="71" y="54"/>
                    <a:pt x="81" y="48"/>
                    <a:pt x="81" y="37"/>
                  </a:cubicBezTo>
                  <a:cubicBezTo>
                    <a:pt x="81" y="36"/>
                    <a:pt x="81" y="36"/>
                    <a:pt x="81" y="36"/>
                  </a:cubicBezTo>
                  <a:cubicBezTo>
                    <a:pt x="81" y="26"/>
                    <a:pt x="72" y="20"/>
                    <a:pt x="57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54"/>
                    <a:pt x="24" y="54"/>
                    <a:pt x="24" y="54"/>
                  </a:cubicBezTo>
                  <a:lnTo>
                    <a:pt x="56" y="54"/>
                  </a:lnTo>
                  <a:close/>
                  <a:moveTo>
                    <a:pt x="62" y="108"/>
                  </a:moveTo>
                  <a:cubicBezTo>
                    <a:pt x="79" y="108"/>
                    <a:pt x="88" y="102"/>
                    <a:pt x="88" y="91"/>
                  </a:cubicBezTo>
                  <a:cubicBezTo>
                    <a:pt x="88" y="90"/>
                    <a:pt x="88" y="90"/>
                    <a:pt x="88" y="90"/>
                  </a:cubicBezTo>
                  <a:cubicBezTo>
                    <a:pt x="88" y="79"/>
                    <a:pt x="79" y="73"/>
                    <a:pt x="61" y="73"/>
                  </a:cubicBezTo>
                  <a:cubicBezTo>
                    <a:pt x="24" y="73"/>
                    <a:pt x="24" y="73"/>
                    <a:pt x="24" y="73"/>
                  </a:cubicBezTo>
                  <a:cubicBezTo>
                    <a:pt x="24" y="108"/>
                    <a:pt x="24" y="108"/>
                    <a:pt x="24" y="108"/>
                  </a:cubicBezTo>
                  <a:lnTo>
                    <a:pt x="62" y="10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6737351" y="296863"/>
              <a:ext cx="406400" cy="492125"/>
            </a:xfrm>
            <a:custGeom>
              <a:avLst/>
              <a:gdLst>
                <a:gd name="T0" fmla="*/ 0 w 108"/>
                <a:gd name="T1" fmla="*/ 11 h 128"/>
                <a:gd name="T2" fmla="*/ 12 w 108"/>
                <a:gd name="T3" fmla="*/ 0 h 128"/>
                <a:gd name="T4" fmla="*/ 59 w 108"/>
                <a:gd name="T5" fmla="*/ 0 h 128"/>
                <a:gd name="T6" fmla="*/ 97 w 108"/>
                <a:gd name="T7" fmla="*/ 13 h 128"/>
                <a:gd name="T8" fmla="*/ 108 w 108"/>
                <a:gd name="T9" fmla="*/ 40 h 128"/>
                <a:gd name="T10" fmla="*/ 108 w 108"/>
                <a:gd name="T11" fmla="*/ 40 h 128"/>
                <a:gd name="T12" fmla="*/ 78 w 108"/>
                <a:gd name="T13" fmla="*/ 78 h 128"/>
                <a:gd name="T14" fmla="*/ 104 w 108"/>
                <a:gd name="T15" fmla="*/ 109 h 128"/>
                <a:gd name="T16" fmla="*/ 107 w 108"/>
                <a:gd name="T17" fmla="*/ 118 h 128"/>
                <a:gd name="T18" fmla="*/ 96 w 108"/>
                <a:gd name="T19" fmla="*/ 128 h 128"/>
                <a:gd name="T20" fmla="*/ 85 w 108"/>
                <a:gd name="T21" fmla="*/ 122 h 128"/>
                <a:gd name="T22" fmla="*/ 53 w 108"/>
                <a:gd name="T23" fmla="*/ 83 h 128"/>
                <a:gd name="T24" fmla="*/ 23 w 108"/>
                <a:gd name="T25" fmla="*/ 83 h 128"/>
                <a:gd name="T26" fmla="*/ 23 w 108"/>
                <a:gd name="T27" fmla="*/ 117 h 128"/>
                <a:gd name="T28" fmla="*/ 12 w 108"/>
                <a:gd name="T29" fmla="*/ 128 h 128"/>
                <a:gd name="T30" fmla="*/ 0 w 108"/>
                <a:gd name="T31" fmla="*/ 117 h 128"/>
                <a:gd name="T32" fmla="*/ 0 w 108"/>
                <a:gd name="T33" fmla="*/ 11 h 128"/>
                <a:gd name="T34" fmla="*/ 57 w 108"/>
                <a:gd name="T35" fmla="*/ 63 h 128"/>
                <a:gd name="T36" fmla="*/ 85 w 108"/>
                <a:gd name="T37" fmla="*/ 42 h 128"/>
                <a:gd name="T38" fmla="*/ 85 w 108"/>
                <a:gd name="T39" fmla="*/ 41 h 128"/>
                <a:gd name="T40" fmla="*/ 57 w 108"/>
                <a:gd name="T41" fmla="*/ 20 h 128"/>
                <a:gd name="T42" fmla="*/ 23 w 108"/>
                <a:gd name="T43" fmla="*/ 20 h 128"/>
                <a:gd name="T44" fmla="*/ 23 w 108"/>
                <a:gd name="T45" fmla="*/ 63 h 128"/>
                <a:gd name="T46" fmla="*/ 57 w 108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8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76" y="0"/>
                    <a:pt x="89" y="5"/>
                    <a:pt x="97" y="13"/>
                  </a:cubicBezTo>
                  <a:cubicBezTo>
                    <a:pt x="104" y="20"/>
                    <a:pt x="108" y="29"/>
                    <a:pt x="108" y="40"/>
                  </a:cubicBezTo>
                  <a:cubicBezTo>
                    <a:pt x="108" y="40"/>
                    <a:pt x="108" y="40"/>
                    <a:pt x="108" y="40"/>
                  </a:cubicBezTo>
                  <a:cubicBezTo>
                    <a:pt x="108" y="61"/>
                    <a:pt x="96" y="73"/>
                    <a:pt x="78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7" y="114"/>
                    <a:pt x="107" y="118"/>
                  </a:cubicBezTo>
                  <a:cubicBezTo>
                    <a:pt x="107" y="124"/>
                    <a:pt x="102" y="128"/>
                    <a:pt x="96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3" y="83"/>
                    <a:pt x="23" y="83"/>
                    <a:pt x="23" y="83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7" y="63"/>
                  </a:moveTo>
                  <a:cubicBezTo>
                    <a:pt x="74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4" y="20"/>
                    <a:pt x="57" y="20"/>
                  </a:cubicBezTo>
                  <a:cubicBezTo>
                    <a:pt x="23" y="20"/>
                    <a:pt x="23" y="20"/>
                    <a:pt x="23" y="20"/>
                  </a:cubicBezTo>
                  <a:cubicBezTo>
                    <a:pt x="23" y="63"/>
                    <a:pt x="23" y="63"/>
                    <a:pt x="23" y="63"/>
                  </a:cubicBezTo>
                  <a:lnTo>
                    <a:pt x="57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7226301" y="296863"/>
              <a:ext cx="477838" cy="484188"/>
            </a:xfrm>
            <a:custGeom>
              <a:avLst/>
              <a:gdLst>
                <a:gd name="T0" fmla="*/ 1 w 127"/>
                <a:gd name="T1" fmla="*/ 111 h 126"/>
                <a:gd name="T2" fmla="*/ 49 w 127"/>
                <a:gd name="T3" fmla="*/ 9 h 126"/>
                <a:gd name="T4" fmla="*/ 63 w 127"/>
                <a:gd name="T5" fmla="*/ 0 h 126"/>
                <a:gd name="T6" fmla="*/ 64 w 127"/>
                <a:gd name="T7" fmla="*/ 0 h 126"/>
                <a:gd name="T8" fmla="*/ 77 w 127"/>
                <a:gd name="T9" fmla="*/ 9 h 126"/>
                <a:gd name="T10" fmla="*/ 125 w 127"/>
                <a:gd name="T11" fmla="*/ 111 h 126"/>
                <a:gd name="T12" fmla="*/ 127 w 127"/>
                <a:gd name="T13" fmla="*/ 116 h 126"/>
                <a:gd name="T14" fmla="*/ 116 w 127"/>
                <a:gd name="T15" fmla="*/ 126 h 126"/>
                <a:gd name="T16" fmla="*/ 105 w 127"/>
                <a:gd name="T17" fmla="*/ 119 h 126"/>
                <a:gd name="T18" fmla="*/ 94 w 127"/>
                <a:gd name="T19" fmla="*/ 96 h 126"/>
                <a:gd name="T20" fmla="*/ 32 w 127"/>
                <a:gd name="T21" fmla="*/ 96 h 126"/>
                <a:gd name="T22" fmla="*/ 21 w 127"/>
                <a:gd name="T23" fmla="*/ 120 h 126"/>
                <a:gd name="T24" fmla="*/ 10 w 127"/>
                <a:gd name="T25" fmla="*/ 126 h 126"/>
                <a:gd name="T26" fmla="*/ 0 w 127"/>
                <a:gd name="T27" fmla="*/ 116 h 126"/>
                <a:gd name="T28" fmla="*/ 1 w 127"/>
                <a:gd name="T29" fmla="*/ 111 h 126"/>
                <a:gd name="T30" fmla="*/ 86 w 127"/>
                <a:gd name="T31" fmla="*/ 76 h 126"/>
                <a:gd name="T32" fmla="*/ 63 w 127"/>
                <a:gd name="T33" fmla="*/ 26 h 126"/>
                <a:gd name="T34" fmla="*/ 40 w 127"/>
                <a:gd name="T35" fmla="*/ 76 h 126"/>
                <a:gd name="T36" fmla="*/ 86 w 127"/>
                <a:gd name="T37" fmla="*/ 7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126">
                  <a:moveTo>
                    <a:pt x="1" y="111"/>
                  </a:moveTo>
                  <a:cubicBezTo>
                    <a:pt x="49" y="9"/>
                    <a:pt x="49" y="9"/>
                    <a:pt x="49" y="9"/>
                  </a:cubicBezTo>
                  <a:cubicBezTo>
                    <a:pt x="52" y="3"/>
                    <a:pt x="56" y="0"/>
                    <a:pt x="63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70" y="0"/>
                    <a:pt x="75" y="3"/>
                    <a:pt x="77" y="9"/>
                  </a:cubicBezTo>
                  <a:cubicBezTo>
                    <a:pt x="125" y="111"/>
                    <a:pt x="125" y="111"/>
                    <a:pt x="125" y="111"/>
                  </a:cubicBezTo>
                  <a:cubicBezTo>
                    <a:pt x="126" y="113"/>
                    <a:pt x="127" y="115"/>
                    <a:pt x="127" y="116"/>
                  </a:cubicBezTo>
                  <a:cubicBezTo>
                    <a:pt x="127" y="122"/>
                    <a:pt x="122" y="126"/>
                    <a:pt x="116" y="126"/>
                  </a:cubicBezTo>
                  <a:cubicBezTo>
                    <a:pt x="111" y="126"/>
                    <a:pt x="107" y="123"/>
                    <a:pt x="105" y="119"/>
                  </a:cubicBezTo>
                  <a:cubicBezTo>
                    <a:pt x="94" y="96"/>
                    <a:pt x="94" y="96"/>
                    <a:pt x="94" y="96"/>
                  </a:cubicBezTo>
                  <a:cubicBezTo>
                    <a:pt x="32" y="96"/>
                    <a:pt x="32" y="96"/>
                    <a:pt x="32" y="96"/>
                  </a:cubicBezTo>
                  <a:cubicBezTo>
                    <a:pt x="21" y="120"/>
                    <a:pt x="21" y="120"/>
                    <a:pt x="21" y="120"/>
                  </a:cubicBezTo>
                  <a:cubicBezTo>
                    <a:pt x="19" y="124"/>
                    <a:pt x="15" y="126"/>
                    <a:pt x="10" y="126"/>
                  </a:cubicBezTo>
                  <a:cubicBezTo>
                    <a:pt x="4" y="126"/>
                    <a:pt x="0" y="122"/>
                    <a:pt x="0" y="116"/>
                  </a:cubicBezTo>
                  <a:cubicBezTo>
                    <a:pt x="0" y="115"/>
                    <a:pt x="0" y="113"/>
                    <a:pt x="1" y="111"/>
                  </a:cubicBezTo>
                  <a:close/>
                  <a:moveTo>
                    <a:pt x="86" y="76"/>
                  </a:moveTo>
                  <a:cubicBezTo>
                    <a:pt x="63" y="26"/>
                    <a:pt x="63" y="26"/>
                    <a:pt x="63" y="26"/>
                  </a:cubicBezTo>
                  <a:cubicBezTo>
                    <a:pt x="40" y="76"/>
                    <a:pt x="40" y="76"/>
                    <a:pt x="40" y="76"/>
                  </a:cubicBezTo>
                  <a:lnTo>
                    <a:pt x="86" y="7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7800976" y="296863"/>
              <a:ext cx="409575" cy="492125"/>
            </a:xfrm>
            <a:custGeom>
              <a:avLst/>
              <a:gdLst>
                <a:gd name="T0" fmla="*/ 0 w 109"/>
                <a:gd name="T1" fmla="*/ 11 h 128"/>
                <a:gd name="T2" fmla="*/ 12 w 109"/>
                <a:gd name="T3" fmla="*/ 0 h 128"/>
                <a:gd name="T4" fmla="*/ 60 w 109"/>
                <a:gd name="T5" fmla="*/ 0 h 128"/>
                <a:gd name="T6" fmla="*/ 98 w 109"/>
                <a:gd name="T7" fmla="*/ 13 h 128"/>
                <a:gd name="T8" fmla="*/ 109 w 109"/>
                <a:gd name="T9" fmla="*/ 40 h 128"/>
                <a:gd name="T10" fmla="*/ 109 w 109"/>
                <a:gd name="T11" fmla="*/ 40 h 128"/>
                <a:gd name="T12" fmla="*/ 79 w 109"/>
                <a:gd name="T13" fmla="*/ 78 h 128"/>
                <a:gd name="T14" fmla="*/ 104 w 109"/>
                <a:gd name="T15" fmla="*/ 109 h 128"/>
                <a:gd name="T16" fmla="*/ 108 w 109"/>
                <a:gd name="T17" fmla="*/ 118 h 128"/>
                <a:gd name="T18" fmla="*/ 97 w 109"/>
                <a:gd name="T19" fmla="*/ 128 h 128"/>
                <a:gd name="T20" fmla="*/ 85 w 109"/>
                <a:gd name="T21" fmla="*/ 122 h 128"/>
                <a:gd name="T22" fmla="*/ 53 w 109"/>
                <a:gd name="T23" fmla="*/ 83 h 128"/>
                <a:gd name="T24" fmla="*/ 24 w 109"/>
                <a:gd name="T25" fmla="*/ 83 h 128"/>
                <a:gd name="T26" fmla="*/ 24 w 109"/>
                <a:gd name="T27" fmla="*/ 117 h 128"/>
                <a:gd name="T28" fmla="*/ 12 w 109"/>
                <a:gd name="T29" fmla="*/ 128 h 128"/>
                <a:gd name="T30" fmla="*/ 0 w 109"/>
                <a:gd name="T31" fmla="*/ 117 h 128"/>
                <a:gd name="T32" fmla="*/ 0 w 109"/>
                <a:gd name="T33" fmla="*/ 11 h 128"/>
                <a:gd name="T34" fmla="*/ 58 w 109"/>
                <a:gd name="T35" fmla="*/ 63 h 128"/>
                <a:gd name="T36" fmla="*/ 85 w 109"/>
                <a:gd name="T37" fmla="*/ 42 h 128"/>
                <a:gd name="T38" fmla="*/ 85 w 109"/>
                <a:gd name="T39" fmla="*/ 41 h 128"/>
                <a:gd name="T40" fmla="*/ 58 w 109"/>
                <a:gd name="T41" fmla="*/ 20 h 128"/>
                <a:gd name="T42" fmla="*/ 24 w 109"/>
                <a:gd name="T43" fmla="*/ 20 h 128"/>
                <a:gd name="T44" fmla="*/ 24 w 109"/>
                <a:gd name="T45" fmla="*/ 63 h 128"/>
                <a:gd name="T46" fmla="*/ 58 w 109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9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9" y="5"/>
                    <a:pt x="98" y="13"/>
                  </a:cubicBezTo>
                  <a:cubicBezTo>
                    <a:pt x="105" y="20"/>
                    <a:pt x="109" y="29"/>
                    <a:pt x="109" y="40"/>
                  </a:cubicBezTo>
                  <a:cubicBezTo>
                    <a:pt x="109" y="40"/>
                    <a:pt x="109" y="40"/>
                    <a:pt x="109" y="40"/>
                  </a:cubicBezTo>
                  <a:cubicBezTo>
                    <a:pt x="109" y="61"/>
                    <a:pt x="97" y="73"/>
                    <a:pt x="79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8" y="114"/>
                    <a:pt x="108" y="118"/>
                  </a:cubicBezTo>
                  <a:cubicBezTo>
                    <a:pt x="108" y="124"/>
                    <a:pt x="102" y="128"/>
                    <a:pt x="97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4" y="83"/>
                    <a:pt x="24" y="83"/>
                    <a:pt x="24" y="83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9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8" y="63"/>
                  </a:moveTo>
                  <a:cubicBezTo>
                    <a:pt x="75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5" y="20"/>
                    <a:pt x="58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63"/>
                    <a:pt x="24" y="63"/>
                    <a:pt x="24" y="63"/>
                  </a:cubicBezTo>
                  <a:lnTo>
                    <a:pt x="58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8267701" y="296863"/>
              <a:ext cx="446088" cy="492125"/>
            </a:xfrm>
            <a:custGeom>
              <a:avLst/>
              <a:gdLst>
                <a:gd name="T0" fmla="*/ 48 w 119"/>
                <a:gd name="T1" fmla="*/ 78 h 128"/>
                <a:gd name="T2" fmla="*/ 2 w 119"/>
                <a:gd name="T3" fmla="*/ 19 h 128"/>
                <a:gd name="T4" fmla="*/ 0 w 119"/>
                <a:gd name="T5" fmla="*/ 11 h 128"/>
                <a:gd name="T6" fmla="*/ 12 w 119"/>
                <a:gd name="T7" fmla="*/ 0 h 128"/>
                <a:gd name="T8" fmla="*/ 23 w 119"/>
                <a:gd name="T9" fmla="*/ 7 h 128"/>
                <a:gd name="T10" fmla="*/ 59 w 119"/>
                <a:gd name="T11" fmla="*/ 57 h 128"/>
                <a:gd name="T12" fmla="*/ 97 w 119"/>
                <a:gd name="T13" fmla="*/ 7 h 128"/>
                <a:gd name="T14" fmla="*/ 108 w 119"/>
                <a:gd name="T15" fmla="*/ 0 h 128"/>
                <a:gd name="T16" fmla="*/ 119 w 119"/>
                <a:gd name="T17" fmla="*/ 11 h 128"/>
                <a:gd name="T18" fmla="*/ 116 w 119"/>
                <a:gd name="T19" fmla="*/ 19 h 128"/>
                <a:gd name="T20" fmla="*/ 71 w 119"/>
                <a:gd name="T21" fmla="*/ 78 h 128"/>
                <a:gd name="T22" fmla="*/ 71 w 119"/>
                <a:gd name="T23" fmla="*/ 117 h 128"/>
                <a:gd name="T24" fmla="*/ 59 w 119"/>
                <a:gd name="T25" fmla="*/ 128 h 128"/>
                <a:gd name="T26" fmla="*/ 48 w 119"/>
                <a:gd name="T27" fmla="*/ 117 h 128"/>
                <a:gd name="T28" fmla="*/ 48 w 119"/>
                <a:gd name="T29" fmla="*/ 7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9" h="128">
                  <a:moveTo>
                    <a:pt x="48" y="78"/>
                  </a:moveTo>
                  <a:cubicBezTo>
                    <a:pt x="2" y="19"/>
                    <a:pt x="2" y="19"/>
                    <a:pt x="2" y="19"/>
                  </a:cubicBezTo>
                  <a:cubicBezTo>
                    <a:pt x="1" y="16"/>
                    <a:pt x="0" y="14"/>
                    <a:pt x="0" y="11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7" y="0"/>
                    <a:pt x="20" y="3"/>
                    <a:pt x="23" y="7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97" y="7"/>
                    <a:pt x="97" y="7"/>
                    <a:pt x="97" y="7"/>
                  </a:cubicBezTo>
                  <a:cubicBezTo>
                    <a:pt x="99" y="3"/>
                    <a:pt x="103" y="0"/>
                    <a:pt x="108" y="0"/>
                  </a:cubicBezTo>
                  <a:cubicBezTo>
                    <a:pt x="114" y="0"/>
                    <a:pt x="119" y="5"/>
                    <a:pt x="119" y="11"/>
                  </a:cubicBezTo>
                  <a:cubicBezTo>
                    <a:pt x="119" y="14"/>
                    <a:pt x="118" y="17"/>
                    <a:pt x="116" y="19"/>
                  </a:cubicBezTo>
                  <a:cubicBezTo>
                    <a:pt x="71" y="78"/>
                    <a:pt x="71" y="78"/>
                    <a:pt x="71" y="78"/>
                  </a:cubicBezTo>
                  <a:cubicBezTo>
                    <a:pt x="71" y="117"/>
                    <a:pt x="71" y="117"/>
                    <a:pt x="71" y="117"/>
                  </a:cubicBezTo>
                  <a:cubicBezTo>
                    <a:pt x="71" y="123"/>
                    <a:pt x="66" y="128"/>
                    <a:pt x="59" y="128"/>
                  </a:cubicBezTo>
                  <a:cubicBezTo>
                    <a:pt x="53" y="128"/>
                    <a:pt x="48" y="123"/>
                    <a:pt x="48" y="117"/>
                  </a:cubicBezTo>
                  <a:lnTo>
                    <a:pt x="48" y="7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3" name="Freeform 5"/>
          <p:cNvSpPr>
            <a:spLocks/>
          </p:cNvSpPr>
          <p:nvPr/>
        </p:nvSpPr>
        <p:spPr bwMode="auto">
          <a:xfrm>
            <a:off x="9845676" y="2233613"/>
            <a:ext cx="366713" cy="274638"/>
          </a:xfrm>
          <a:custGeom>
            <a:avLst/>
            <a:gdLst>
              <a:gd name="T0" fmla="*/ 56 w 64"/>
              <a:gd name="T1" fmla="*/ 18 h 48"/>
              <a:gd name="T2" fmla="*/ 56 w 64"/>
              <a:gd name="T3" fmla="*/ 18 h 48"/>
              <a:gd name="T4" fmla="*/ 38 w 64"/>
              <a:gd name="T5" fmla="*/ 0 h 48"/>
              <a:gd name="T6" fmla="*/ 22 w 64"/>
              <a:gd name="T7" fmla="*/ 9 h 48"/>
              <a:gd name="T8" fmla="*/ 18 w 64"/>
              <a:gd name="T9" fmla="*/ 8 h 48"/>
              <a:gd name="T10" fmla="*/ 8 w 64"/>
              <a:gd name="T11" fmla="*/ 18 h 48"/>
              <a:gd name="T12" fmla="*/ 8 w 64"/>
              <a:gd name="T13" fmla="*/ 18 h 48"/>
              <a:gd name="T14" fmla="*/ 0 w 64"/>
              <a:gd name="T15" fmla="*/ 32 h 48"/>
              <a:gd name="T16" fmla="*/ 16 w 64"/>
              <a:gd name="T17" fmla="*/ 48 h 48"/>
              <a:gd name="T18" fmla="*/ 20 w 64"/>
              <a:gd name="T19" fmla="*/ 48 h 48"/>
              <a:gd name="T20" fmla="*/ 20 w 64"/>
              <a:gd name="T21" fmla="*/ 44 h 48"/>
              <a:gd name="T22" fmla="*/ 16 w 64"/>
              <a:gd name="T23" fmla="*/ 44 h 48"/>
              <a:gd name="T24" fmla="*/ 4 w 64"/>
              <a:gd name="T25" fmla="*/ 32 h 48"/>
              <a:gd name="T26" fmla="*/ 10 w 64"/>
              <a:gd name="T27" fmla="*/ 22 h 48"/>
              <a:gd name="T28" fmla="*/ 12 w 64"/>
              <a:gd name="T29" fmla="*/ 21 h 48"/>
              <a:gd name="T30" fmla="*/ 12 w 64"/>
              <a:gd name="T31" fmla="*/ 18 h 48"/>
              <a:gd name="T32" fmla="*/ 12 w 64"/>
              <a:gd name="T33" fmla="*/ 18 h 48"/>
              <a:gd name="T34" fmla="*/ 18 w 64"/>
              <a:gd name="T35" fmla="*/ 12 h 48"/>
              <a:gd name="T36" fmla="*/ 21 w 64"/>
              <a:gd name="T37" fmla="*/ 13 h 48"/>
              <a:gd name="T38" fmla="*/ 24 w 64"/>
              <a:gd name="T39" fmla="*/ 14 h 48"/>
              <a:gd name="T40" fmla="*/ 26 w 64"/>
              <a:gd name="T41" fmla="*/ 11 h 48"/>
              <a:gd name="T42" fmla="*/ 38 w 64"/>
              <a:gd name="T43" fmla="*/ 4 h 48"/>
              <a:gd name="T44" fmla="*/ 52 w 64"/>
              <a:gd name="T45" fmla="*/ 18 h 48"/>
              <a:gd name="T46" fmla="*/ 52 w 64"/>
              <a:gd name="T47" fmla="*/ 18 h 48"/>
              <a:gd name="T48" fmla="*/ 52 w 64"/>
              <a:gd name="T49" fmla="*/ 21 h 48"/>
              <a:gd name="T50" fmla="*/ 54 w 64"/>
              <a:gd name="T51" fmla="*/ 22 h 48"/>
              <a:gd name="T52" fmla="*/ 60 w 64"/>
              <a:gd name="T53" fmla="*/ 32 h 48"/>
              <a:gd name="T54" fmla="*/ 48 w 64"/>
              <a:gd name="T55" fmla="*/ 44 h 48"/>
              <a:gd name="T56" fmla="*/ 44 w 64"/>
              <a:gd name="T57" fmla="*/ 44 h 48"/>
              <a:gd name="T58" fmla="*/ 44 w 64"/>
              <a:gd name="T59" fmla="*/ 48 h 48"/>
              <a:gd name="T60" fmla="*/ 48 w 64"/>
              <a:gd name="T61" fmla="*/ 48 h 48"/>
              <a:gd name="T62" fmla="*/ 64 w 64"/>
              <a:gd name="T63" fmla="*/ 32 h 48"/>
              <a:gd name="T64" fmla="*/ 56 w 64"/>
              <a:gd name="T65" fmla="*/ 1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4" h="48">
                <a:moveTo>
                  <a:pt x="56" y="18"/>
                </a:moveTo>
                <a:cubicBezTo>
                  <a:pt x="56" y="18"/>
                  <a:pt x="56" y="18"/>
                  <a:pt x="56" y="18"/>
                </a:cubicBezTo>
                <a:cubicBezTo>
                  <a:pt x="56" y="8"/>
                  <a:pt x="48" y="0"/>
                  <a:pt x="38" y="0"/>
                </a:cubicBezTo>
                <a:cubicBezTo>
                  <a:pt x="31" y="0"/>
                  <a:pt x="26" y="4"/>
                  <a:pt x="22" y="9"/>
                </a:cubicBezTo>
                <a:cubicBezTo>
                  <a:pt x="21" y="8"/>
                  <a:pt x="20" y="8"/>
                  <a:pt x="18" y="8"/>
                </a:cubicBezTo>
                <a:cubicBezTo>
                  <a:pt x="12" y="8"/>
                  <a:pt x="8" y="12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3" y="21"/>
                  <a:pt x="0" y="26"/>
                  <a:pt x="0" y="32"/>
                </a:cubicBezTo>
                <a:cubicBezTo>
                  <a:pt x="0" y="41"/>
                  <a:pt x="7" y="48"/>
                  <a:pt x="16" y="48"/>
                </a:cubicBezTo>
                <a:cubicBezTo>
                  <a:pt x="20" y="48"/>
                  <a:pt x="20" y="48"/>
                  <a:pt x="20" y="48"/>
                </a:cubicBezTo>
                <a:cubicBezTo>
                  <a:pt x="20" y="44"/>
                  <a:pt x="20" y="44"/>
                  <a:pt x="20" y="44"/>
                </a:cubicBezTo>
                <a:cubicBezTo>
                  <a:pt x="16" y="44"/>
                  <a:pt x="16" y="44"/>
                  <a:pt x="16" y="44"/>
                </a:cubicBezTo>
                <a:cubicBezTo>
                  <a:pt x="9" y="44"/>
                  <a:pt x="4" y="39"/>
                  <a:pt x="4" y="32"/>
                </a:cubicBezTo>
                <a:cubicBezTo>
                  <a:pt x="4" y="28"/>
                  <a:pt x="6" y="24"/>
                  <a:pt x="10" y="22"/>
                </a:cubicBezTo>
                <a:cubicBezTo>
                  <a:pt x="12" y="21"/>
                  <a:pt x="12" y="21"/>
                  <a:pt x="12" y="21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5"/>
                  <a:pt x="15" y="12"/>
                  <a:pt x="18" y="12"/>
                </a:cubicBezTo>
                <a:cubicBezTo>
                  <a:pt x="19" y="12"/>
                  <a:pt x="20" y="12"/>
                  <a:pt x="21" y="13"/>
                </a:cubicBezTo>
                <a:cubicBezTo>
                  <a:pt x="24" y="14"/>
                  <a:pt x="24" y="14"/>
                  <a:pt x="24" y="14"/>
                </a:cubicBezTo>
                <a:cubicBezTo>
                  <a:pt x="26" y="11"/>
                  <a:pt x="26" y="11"/>
                  <a:pt x="26" y="11"/>
                </a:cubicBezTo>
                <a:cubicBezTo>
                  <a:pt x="28" y="7"/>
                  <a:pt x="33" y="4"/>
                  <a:pt x="38" y="4"/>
                </a:cubicBezTo>
                <a:cubicBezTo>
                  <a:pt x="46" y="4"/>
                  <a:pt x="52" y="10"/>
                  <a:pt x="52" y="18"/>
                </a:cubicBezTo>
                <a:cubicBezTo>
                  <a:pt x="52" y="18"/>
                  <a:pt x="52" y="18"/>
                  <a:pt x="52" y="18"/>
                </a:cubicBezTo>
                <a:cubicBezTo>
                  <a:pt x="52" y="21"/>
                  <a:pt x="52" y="21"/>
                  <a:pt x="52" y="21"/>
                </a:cubicBezTo>
                <a:cubicBezTo>
                  <a:pt x="54" y="22"/>
                  <a:pt x="54" y="22"/>
                  <a:pt x="54" y="22"/>
                </a:cubicBezTo>
                <a:cubicBezTo>
                  <a:pt x="58" y="24"/>
                  <a:pt x="60" y="28"/>
                  <a:pt x="60" y="32"/>
                </a:cubicBezTo>
                <a:cubicBezTo>
                  <a:pt x="60" y="39"/>
                  <a:pt x="55" y="44"/>
                  <a:pt x="48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4" y="48"/>
                  <a:pt x="44" y="48"/>
                  <a:pt x="44" y="48"/>
                </a:cubicBezTo>
                <a:cubicBezTo>
                  <a:pt x="48" y="48"/>
                  <a:pt x="48" y="48"/>
                  <a:pt x="48" y="48"/>
                </a:cubicBezTo>
                <a:cubicBezTo>
                  <a:pt x="57" y="48"/>
                  <a:pt x="64" y="41"/>
                  <a:pt x="64" y="32"/>
                </a:cubicBezTo>
                <a:cubicBezTo>
                  <a:pt x="64" y="26"/>
                  <a:pt x="61" y="21"/>
                  <a:pt x="56" y="1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" name="Freeform 6"/>
          <p:cNvSpPr>
            <a:spLocks/>
          </p:cNvSpPr>
          <p:nvPr/>
        </p:nvSpPr>
        <p:spPr bwMode="auto">
          <a:xfrm>
            <a:off x="9959976" y="2347913"/>
            <a:ext cx="138113" cy="206375"/>
          </a:xfrm>
          <a:custGeom>
            <a:avLst/>
            <a:gdLst>
              <a:gd name="T0" fmla="*/ 43 w 87"/>
              <a:gd name="T1" fmla="*/ 0 h 130"/>
              <a:gd name="T2" fmla="*/ 0 w 87"/>
              <a:gd name="T3" fmla="*/ 58 h 130"/>
              <a:gd name="T4" fmla="*/ 29 w 87"/>
              <a:gd name="T5" fmla="*/ 58 h 130"/>
              <a:gd name="T6" fmla="*/ 29 w 87"/>
              <a:gd name="T7" fmla="*/ 130 h 130"/>
              <a:gd name="T8" fmla="*/ 58 w 87"/>
              <a:gd name="T9" fmla="*/ 130 h 130"/>
              <a:gd name="T10" fmla="*/ 58 w 87"/>
              <a:gd name="T11" fmla="*/ 58 h 130"/>
              <a:gd name="T12" fmla="*/ 87 w 87"/>
              <a:gd name="T13" fmla="*/ 58 h 130"/>
              <a:gd name="T14" fmla="*/ 43 w 87"/>
              <a:gd name="T15" fmla="*/ 0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7" h="130">
                <a:moveTo>
                  <a:pt x="43" y="0"/>
                </a:moveTo>
                <a:lnTo>
                  <a:pt x="0" y="58"/>
                </a:lnTo>
                <a:lnTo>
                  <a:pt x="29" y="58"/>
                </a:lnTo>
                <a:lnTo>
                  <a:pt x="29" y="130"/>
                </a:lnTo>
                <a:lnTo>
                  <a:pt x="58" y="130"/>
                </a:lnTo>
                <a:lnTo>
                  <a:pt x="58" y="58"/>
                </a:lnTo>
                <a:lnTo>
                  <a:pt x="87" y="58"/>
                </a:lnTo>
                <a:lnTo>
                  <a:pt x="43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5" name="Freeform 7"/>
          <p:cNvSpPr>
            <a:spLocks/>
          </p:cNvSpPr>
          <p:nvPr/>
        </p:nvSpPr>
        <p:spPr bwMode="auto">
          <a:xfrm>
            <a:off x="9226551" y="2347913"/>
            <a:ext cx="138113" cy="206375"/>
          </a:xfrm>
          <a:custGeom>
            <a:avLst/>
            <a:gdLst>
              <a:gd name="T0" fmla="*/ 58 w 87"/>
              <a:gd name="T1" fmla="*/ 0 h 130"/>
              <a:gd name="T2" fmla="*/ 29 w 87"/>
              <a:gd name="T3" fmla="*/ 0 h 130"/>
              <a:gd name="T4" fmla="*/ 29 w 87"/>
              <a:gd name="T5" fmla="*/ 72 h 130"/>
              <a:gd name="T6" fmla="*/ 0 w 87"/>
              <a:gd name="T7" fmla="*/ 72 h 130"/>
              <a:gd name="T8" fmla="*/ 43 w 87"/>
              <a:gd name="T9" fmla="*/ 130 h 130"/>
              <a:gd name="T10" fmla="*/ 87 w 87"/>
              <a:gd name="T11" fmla="*/ 72 h 130"/>
              <a:gd name="T12" fmla="*/ 58 w 87"/>
              <a:gd name="T13" fmla="*/ 72 h 130"/>
              <a:gd name="T14" fmla="*/ 58 w 87"/>
              <a:gd name="T15" fmla="*/ 0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7" h="130">
                <a:moveTo>
                  <a:pt x="58" y="0"/>
                </a:moveTo>
                <a:lnTo>
                  <a:pt x="29" y="0"/>
                </a:lnTo>
                <a:lnTo>
                  <a:pt x="29" y="72"/>
                </a:lnTo>
                <a:lnTo>
                  <a:pt x="0" y="72"/>
                </a:lnTo>
                <a:lnTo>
                  <a:pt x="43" y="130"/>
                </a:lnTo>
                <a:lnTo>
                  <a:pt x="87" y="72"/>
                </a:lnTo>
                <a:lnTo>
                  <a:pt x="58" y="72"/>
                </a:lnTo>
                <a:lnTo>
                  <a:pt x="58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6" name="Freeform 8"/>
          <p:cNvSpPr>
            <a:spLocks/>
          </p:cNvSpPr>
          <p:nvPr/>
        </p:nvSpPr>
        <p:spPr bwMode="auto">
          <a:xfrm>
            <a:off x="9112251" y="2233613"/>
            <a:ext cx="366713" cy="274638"/>
          </a:xfrm>
          <a:custGeom>
            <a:avLst/>
            <a:gdLst>
              <a:gd name="T0" fmla="*/ 56 w 64"/>
              <a:gd name="T1" fmla="*/ 18 h 48"/>
              <a:gd name="T2" fmla="*/ 56 w 64"/>
              <a:gd name="T3" fmla="*/ 18 h 48"/>
              <a:gd name="T4" fmla="*/ 38 w 64"/>
              <a:gd name="T5" fmla="*/ 0 h 48"/>
              <a:gd name="T6" fmla="*/ 22 w 64"/>
              <a:gd name="T7" fmla="*/ 9 h 48"/>
              <a:gd name="T8" fmla="*/ 18 w 64"/>
              <a:gd name="T9" fmla="*/ 8 h 48"/>
              <a:gd name="T10" fmla="*/ 8 w 64"/>
              <a:gd name="T11" fmla="*/ 18 h 48"/>
              <a:gd name="T12" fmla="*/ 8 w 64"/>
              <a:gd name="T13" fmla="*/ 18 h 48"/>
              <a:gd name="T14" fmla="*/ 0 w 64"/>
              <a:gd name="T15" fmla="*/ 32 h 48"/>
              <a:gd name="T16" fmla="*/ 16 w 64"/>
              <a:gd name="T17" fmla="*/ 48 h 48"/>
              <a:gd name="T18" fmla="*/ 16 w 64"/>
              <a:gd name="T19" fmla="*/ 44 h 48"/>
              <a:gd name="T20" fmla="*/ 4 w 64"/>
              <a:gd name="T21" fmla="*/ 32 h 48"/>
              <a:gd name="T22" fmla="*/ 10 w 64"/>
              <a:gd name="T23" fmla="*/ 22 h 48"/>
              <a:gd name="T24" fmla="*/ 12 w 64"/>
              <a:gd name="T25" fmla="*/ 21 h 48"/>
              <a:gd name="T26" fmla="*/ 12 w 64"/>
              <a:gd name="T27" fmla="*/ 18 h 48"/>
              <a:gd name="T28" fmla="*/ 12 w 64"/>
              <a:gd name="T29" fmla="*/ 18 h 48"/>
              <a:gd name="T30" fmla="*/ 18 w 64"/>
              <a:gd name="T31" fmla="*/ 12 h 48"/>
              <a:gd name="T32" fmla="*/ 21 w 64"/>
              <a:gd name="T33" fmla="*/ 13 h 48"/>
              <a:gd name="T34" fmla="*/ 24 w 64"/>
              <a:gd name="T35" fmla="*/ 14 h 48"/>
              <a:gd name="T36" fmla="*/ 26 w 64"/>
              <a:gd name="T37" fmla="*/ 11 h 48"/>
              <a:gd name="T38" fmla="*/ 38 w 64"/>
              <a:gd name="T39" fmla="*/ 4 h 48"/>
              <a:gd name="T40" fmla="*/ 52 w 64"/>
              <a:gd name="T41" fmla="*/ 18 h 48"/>
              <a:gd name="T42" fmla="*/ 52 w 64"/>
              <a:gd name="T43" fmla="*/ 18 h 48"/>
              <a:gd name="T44" fmla="*/ 52 w 64"/>
              <a:gd name="T45" fmla="*/ 21 h 48"/>
              <a:gd name="T46" fmla="*/ 54 w 64"/>
              <a:gd name="T47" fmla="*/ 22 h 48"/>
              <a:gd name="T48" fmla="*/ 60 w 64"/>
              <a:gd name="T49" fmla="*/ 32 h 48"/>
              <a:gd name="T50" fmla="*/ 48 w 64"/>
              <a:gd name="T51" fmla="*/ 44 h 48"/>
              <a:gd name="T52" fmla="*/ 48 w 64"/>
              <a:gd name="T53" fmla="*/ 48 h 48"/>
              <a:gd name="T54" fmla="*/ 64 w 64"/>
              <a:gd name="T55" fmla="*/ 32 h 48"/>
              <a:gd name="T56" fmla="*/ 56 w 64"/>
              <a:gd name="T57" fmla="*/ 1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64" h="48">
                <a:moveTo>
                  <a:pt x="56" y="18"/>
                </a:moveTo>
                <a:cubicBezTo>
                  <a:pt x="56" y="18"/>
                  <a:pt x="56" y="18"/>
                  <a:pt x="56" y="18"/>
                </a:cubicBezTo>
                <a:cubicBezTo>
                  <a:pt x="56" y="8"/>
                  <a:pt x="48" y="0"/>
                  <a:pt x="38" y="0"/>
                </a:cubicBezTo>
                <a:cubicBezTo>
                  <a:pt x="31" y="0"/>
                  <a:pt x="26" y="4"/>
                  <a:pt x="22" y="9"/>
                </a:cubicBezTo>
                <a:cubicBezTo>
                  <a:pt x="21" y="8"/>
                  <a:pt x="20" y="8"/>
                  <a:pt x="18" y="8"/>
                </a:cubicBezTo>
                <a:cubicBezTo>
                  <a:pt x="12" y="8"/>
                  <a:pt x="8" y="12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3" y="21"/>
                  <a:pt x="0" y="26"/>
                  <a:pt x="0" y="32"/>
                </a:cubicBezTo>
                <a:cubicBezTo>
                  <a:pt x="0" y="41"/>
                  <a:pt x="7" y="48"/>
                  <a:pt x="16" y="48"/>
                </a:cubicBezTo>
                <a:cubicBezTo>
                  <a:pt x="16" y="44"/>
                  <a:pt x="16" y="44"/>
                  <a:pt x="16" y="44"/>
                </a:cubicBezTo>
                <a:cubicBezTo>
                  <a:pt x="9" y="44"/>
                  <a:pt x="4" y="39"/>
                  <a:pt x="4" y="32"/>
                </a:cubicBezTo>
                <a:cubicBezTo>
                  <a:pt x="4" y="28"/>
                  <a:pt x="6" y="24"/>
                  <a:pt x="10" y="22"/>
                </a:cubicBezTo>
                <a:cubicBezTo>
                  <a:pt x="12" y="21"/>
                  <a:pt x="12" y="21"/>
                  <a:pt x="12" y="21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5"/>
                  <a:pt x="15" y="12"/>
                  <a:pt x="18" y="12"/>
                </a:cubicBezTo>
                <a:cubicBezTo>
                  <a:pt x="19" y="12"/>
                  <a:pt x="20" y="12"/>
                  <a:pt x="21" y="13"/>
                </a:cubicBezTo>
                <a:cubicBezTo>
                  <a:pt x="24" y="14"/>
                  <a:pt x="24" y="14"/>
                  <a:pt x="24" y="14"/>
                </a:cubicBezTo>
                <a:cubicBezTo>
                  <a:pt x="26" y="11"/>
                  <a:pt x="26" y="11"/>
                  <a:pt x="26" y="11"/>
                </a:cubicBezTo>
                <a:cubicBezTo>
                  <a:pt x="28" y="7"/>
                  <a:pt x="33" y="4"/>
                  <a:pt x="38" y="4"/>
                </a:cubicBezTo>
                <a:cubicBezTo>
                  <a:pt x="46" y="4"/>
                  <a:pt x="52" y="10"/>
                  <a:pt x="52" y="18"/>
                </a:cubicBezTo>
                <a:cubicBezTo>
                  <a:pt x="52" y="18"/>
                  <a:pt x="52" y="18"/>
                  <a:pt x="52" y="18"/>
                </a:cubicBezTo>
                <a:cubicBezTo>
                  <a:pt x="52" y="21"/>
                  <a:pt x="52" y="21"/>
                  <a:pt x="52" y="21"/>
                </a:cubicBezTo>
                <a:cubicBezTo>
                  <a:pt x="54" y="22"/>
                  <a:pt x="54" y="22"/>
                  <a:pt x="54" y="22"/>
                </a:cubicBezTo>
                <a:cubicBezTo>
                  <a:pt x="58" y="24"/>
                  <a:pt x="60" y="28"/>
                  <a:pt x="60" y="32"/>
                </a:cubicBezTo>
                <a:cubicBezTo>
                  <a:pt x="60" y="39"/>
                  <a:pt x="55" y="44"/>
                  <a:pt x="48" y="44"/>
                </a:cubicBezTo>
                <a:cubicBezTo>
                  <a:pt x="48" y="48"/>
                  <a:pt x="48" y="48"/>
                  <a:pt x="48" y="48"/>
                </a:cubicBezTo>
                <a:cubicBezTo>
                  <a:pt x="57" y="48"/>
                  <a:pt x="64" y="41"/>
                  <a:pt x="64" y="32"/>
                </a:cubicBezTo>
                <a:cubicBezTo>
                  <a:pt x="64" y="26"/>
                  <a:pt x="61" y="21"/>
                  <a:pt x="56" y="1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" name="Freeform 9"/>
          <p:cNvSpPr>
            <a:spLocks/>
          </p:cNvSpPr>
          <p:nvPr/>
        </p:nvSpPr>
        <p:spPr bwMode="auto">
          <a:xfrm>
            <a:off x="7735888" y="2347913"/>
            <a:ext cx="184150" cy="160338"/>
          </a:xfrm>
          <a:custGeom>
            <a:avLst/>
            <a:gdLst>
              <a:gd name="T0" fmla="*/ 87 w 116"/>
              <a:gd name="T1" fmla="*/ 0 h 101"/>
              <a:gd name="T2" fmla="*/ 29 w 116"/>
              <a:gd name="T3" fmla="*/ 0 h 101"/>
              <a:gd name="T4" fmla="*/ 29 w 116"/>
              <a:gd name="T5" fmla="*/ 43 h 101"/>
              <a:gd name="T6" fmla="*/ 0 w 116"/>
              <a:gd name="T7" fmla="*/ 43 h 101"/>
              <a:gd name="T8" fmla="*/ 58 w 116"/>
              <a:gd name="T9" fmla="*/ 101 h 101"/>
              <a:gd name="T10" fmla="*/ 116 w 116"/>
              <a:gd name="T11" fmla="*/ 43 h 101"/>
              <a:gd name="T12" fmla="*/ 87 w 116"/>
              <a:gd name="T13" fmla="*/ 43 h 101"/>
              <a:gd name="T14" fmla="*/ 87 w 116"/>
              <a:gd name="T15" fmla="*/ 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6" h="101">
                <a:moveTo>
                  <a:pt x="87" y="0"/>
                </a:moveTo>
                <a:lnTo>
                  <a:pt x="29" y="0"/>
                </a:lnTo>
                <a:lnTo>
                  <a:pt x="29" y="43"/>
                </a:lnTo>
                <a:lnTo>
                  <a:pt x="0" y="43"/>
                </a:lnTo>
                <a:lnTo>
                  <a:pt x="58" y="101"/>
                </a:lnTo>
                <a:lnTo>
                  <a:pt x="116" y="43"/>
                </a:lnTo>
                <a:lnTo>
                  <a:pt x="87" y="43"/>
                </a:lnTo>
                <a:lnTo>
                  <a:pt x="87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" name="Freeform 10"/>
          <p:cNvSpPr>
            <a:spLocks noEditPoints="1"/>
          </p:cNvSpPr>
          <p:nvPr/>
        </p:nvSpPr>
        <p:spPr bwMode="auto">
          <a:xfrm>
            <a:off x="7643813" y="2233613"/>
            <a:ext cx="366713" cy="366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56 h 64"/>
              <a:gd name="T12" fmla="*/ 8 w 64"/>
              <a:gd name="T13" fmla="*/ 32 h 64"/>
              <a:gd name="T14" fmla="*/ 32 w 64"/>
              <a:gd name="T15" fmla="*/ 8 h 64"/>
              <a:gd name="T16" fmla="*/ 56 w 64"/>
              <a:gd name="T17" fmla="*/ 32 h 64"/>
              <a:gd name="T18" fmla="*/ 32 w 64"/>
              <a:gd name="T19" fmla="*/ 56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56"/>
                </a:moveTo>
                <a:cubicBezTo>
                  <a:pt x="19" y="56"/>
                  <a:pt x="8" y="45"/>
                  <a:pt x="8" y="32"/>
                </a:cubicBezTo>
                <a:cubicBezTo>
                  <a:pt x="8" y="19"/>
                  <a:pt x="19" y="8"/>
                  <a:pt x="32" y="8"/>
                </a:cubicBezTo>
                <a:cubicBezTo>
                  <a:pt x="45" y="8"/>
                  <a:pt x="56" y="19"/>
                  <a:pt x="56" y="32"/>
                </a:cubicBezTo>
                <a:cubicBezTo>
                  <a:pt x="56" y="45"/>
                  <a:pt x="45" y="56"/>
                  <a:pt x="32" y="5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" name="Freeform 11"/>
          <p:cNvSpPr>
            <a:spLocks/>
          </p:cNvSpPr>
          <p:nvPr/>
        </p:nvSpPr>
        <p:spPr bwMode="auto">
          <a:xfrm>
            <a:off x="8469313" y="2324101"/>
            <a:ext cx="184150" cy="160338"/>
          </a:xfrm>
          <a:custGeom>
            <a:avLst/>
            <a:gdLst>
              <a:gd name="T0" fmla="*/ 0 w 116"/>
              <a:gd name="T1" fmla="*/ 58 h 101"/>
              <a:gd name="T2" fmla="*/ 29 w 116"/>
              <a:gd name="T3" fmla="*/ 58 h 101"/>
              <a:gd name="T4" fmla="*/ 29 w 116"/>
              <a:gd name="T5" fmla="*/ 101 h 101"/>
              <a:gd name="T6" fmla="*/ 87 w 116"/>
              <a:gd name="T7" fmla="*/ 101 h 101"/>
              <a:gd name="T8" fmla="*/ 87 w 116"/>
              <a:gd name="T9" fmla="*/ 58 h 101"/>
              <a:gd name="T10" fmla="*/ 116 w 116"/>
              <a:gd name="T11" fmla="*/ 58 h 101"/>
              <a:gd name="T12" fmla="*/ 58 w 116"/>
              <a:gd name="T13" fmla="*/ 0 h 101"/>
              <a:gd name="T14" fmla="*/ 0 w 116"/>
              <a:gd name="T15" fmla="*/ 58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6" h="101">
                <a:moveTo>
                  <a:pt x="0" y="58"/>
                </a:moveTo>
                <a:lnTo>
                  <a:pt x="29" y="58"/>
                </a:lnTo>
                <a:lnTo>
                  <a:pt x="29" y="101"/>
                </a:lnTo>
                <a:lnTo>
                  <a:pt x="87" y="101"/>
                </a:lnTo>
                <a:lnTo>
                  <a:pt x="87" y="58"/>
                </a:lnTo>
                <a:lnTo>
                  <a:pt x="116" y="58"/>
                </a:lnTo>
                <a:lnTo>
                  <a:pt x="58" y="0"/>
                </a:lnTo>
                <a:lnTo>
                  <a:pt x="0" y="5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" name="Freeform 12"/>
          <p:cNvSpPr>
            <a:spLocks noEditPoints="1"/>
          </p:cNvSpPr>
          <p:nvPr/>
        </p:nvSpPr>
        <p:spPr bwMode="auto">
          <a:xfrm>
            <a:off x="8377238" y="2233613"/>
            <a:ext cx="368300" cy="366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56 h 64"/>
              <a:gd name="T12" fmla="*/ 8 w 64"/>
              <a:gd name="T13" fmla="*/ 32 h 64"/>
              <a:gd name="T14" fmla="*/ 32 w 64"/>
              <a:gd name="T15" fmla="*/ 8 h 64"/>
              <a:gd name="T16" fmla="*/ 56 w 64"/>
              <a:gd name="T17" fmla="*/ 32 h 64"/>
              <a:gd name="T18" fmla="*/ 32 w 64"/>
              <a:gd name="T19" fmla="*/ 56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56"/>
                </a:moveTo>
                <a:cubicBezTo>
                  <a:pt x="19" y="56"/>
                  <a:pt x="8" y="45"/>
                  <a:pt x="8" y="32"/>
                </a:cubicBezTo>
                <a:cubicBezTo>
                  <a:pt x="8" y="19"/>
                  <a:pt x="19" y="8"/>
                  <a:pt x="32" y="8"/>
                </a:cubicBezTo>
                <a:cubicBezTo>
                  <a:pt x="45" y="8"/>
                  <a:pt x="56" y="19"/>
                  <a:pt x="56" y="32"/>
                </a:cubicBezTo>
                <a:cubicBezTo>
                  <a:pt x="56" y="45"/>
                  <a:pt x="45" y="56"/>
                  <a:pt x="32" y="5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" name="Freeform 13"/>
          <p:cNvSpPr>
            <a:spLocks noEditPoints="1"/>
          </p:cNvSpPr>
          <p:nvPr/>
        </p:nvSpPr>
        <p:spPr bwMode="auto">
          <a:xfrm>
            <a:off x="8377238" y="2965451"/>
            <a:ext cx="322263" cy="366713"/>
          </a:xfrm>
          <a:custGeom>
            <a:avLst/>
            <a:gdLst>
              <a:gd name="T0" fmla="*/ 138 w 203"/>
              <a:gd name="T1" fmla="*/ 0 h 231"/>
              <a:gd name="T2" fmla="*/ 0 w 203"/>
              <a:gd name="T3" fmla="*/ 0 h 231"/>
              <a:gd name="T4" fmla="*/ 0 w 203"/>
              <a:gd name="T5" fmla="*/ 231 h 231"/>
              <a:gd name="T6" fmla="*/ 203 w 203"/>
              <a:gd name="T7" fmla="*/ 231 h 231"/>
              <a:gd name="T8" fmla="*/ 203 w 203"/>
              <a:gd name="T9" fmla="*/ 65 h 231"/>
              <a:gd name="T10" fmla="*/ 138 w 203"/>
              <a:gd name="T11" fmla="*/ 0 h 231"/>
              <a:gd name="T12" fmla="*/ 174 w 203"/>
              <a:gd name="T13" fmla="*/ 202 h 231"/>
              <a:gd name="T14" fmla="*/ 29 w 203"/>
              <a:gd name="T15" fmla="*/ 202 h 231"/>
              <a:gd name="T16" fmla="*/ 29 w 203"/>
              <a:gd name="T17" fmla="*/ 29 h 231"/>
              <a:gd name="T18" fmla="*/ 123 w 203"/>
              <a:gd name="T19" fmla="*/ 29 h 231"/>
              <a:gd name="T20" fmla="*/ 174 w 203"/>
              <a:gd name="T21" fmla="*/ 80 h 231"/>
              <a:gd name="T22" fmla="*/ 174 w 203"/>
              <a:gd name="T23" fmla="*/ 20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3" h="231">
                <a:moveTo>
                  <a:pt x="138" y="0"/>
                </a:moveTo>
                <a:lnTo>
                  <a:pt x="0" y="0"/>
                </a:lnTo>
                <a:lnTo>
                  <a:pt x="0" y="231"/>
                </a:lnTo>
                <a:lnTo>
                  <a:pt x="203" y="231"/>
                </a:lnTo>
                <a:lnTo>
                  <a:pt x="203" y="65"/>
                </a:lnTo>
                <a:lnTo>
                  <a:pt x="138" y="0"/>
                </a:lnTo>
                <a:close/>
                <a:moveTo>
                  <a:pt x="174" y="202"/>
                </a:moveTo>
                <a:lnTo>
                  <a:pt x="29" y="202"/>
                </a:lnTo>
                <a:lnTo>
                  <a:pt x="29" y="29"/>
                </a:lnTo>
                <a:lnTo>
                  <a:pt x="123" y="29"/>
                </a:lnTo>
                <a:lnTo>
                  <a:pt x="174" y="80"/>
                </a:lnTo>
                <a:lnTo>
                  <a:pt x="174" y="20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6" name="Freeform 14"/>
          <p:cNvSpPr>
            <a:spLocks/>
          </p:cNvSpPr>
          <p:nvPr/>
        </p:nvSpPr>
        <p:spPr bwMode="auto">
          <a:xfrm>
            <a:off x="8447088" y="3035301"/>
            <a:ext cx="160338" cy="228600"/>
          </a:xfrm>
          <a:custGeom>
            <a:avLst/>
            <a:gdLst>
              <a:gd name="T0" fmla="*/ 16 w 28"/>
              <a:gd name="T1" fmla="*/ 0 h 40"/>
              <a:gd name="T2" fmla="*/ 12 w 28"/>
              <a:gd name="T3" fmla="*/ 1 h 40"/>
              <a:gd name="T4" fmla="*/ 12 w 28"/>
              <a:gd name="T5" fmla="*/ 29 h 40"/>
              <a:gd name="T6" fmla="*/ 8 w 28"/>
              <a:gd name="T7" fmla="*/ 28 h 40"/>
              <a:gd name="T8" fmla="*/ 0 w 28"/>
              <a:gd name="T9" fmla="*/ 34 h 40"/>
              <a:gd name="T10" fmla="*/ 8 w 28"/>
              <a:gd name="T11" fmla="*/ 40 h 40"/>
              <a:gd name="T12" fmla="*/ 12 w 28"/>
              <a:gd name="T13" fmla="*/ 39 h 40"/>
              <a:gd name="T14" fmla="*/ 16 w 28"/>
              <a:gd name="T15" fmla="*/ 34 h 40"/>
              <a:gd name="T16" fmla="*/ 16 w 28"/>
              <a:gd name="T17" fmla="*/ 12 h 40"/>
              <a:gd name="T18" fmla="*/ 28 w 28"/>
              <a:gd name="T19" fmla="*/ 24 h 40"/>
              <a:gd name="T20" fmla="*/ 16 w 28"/>
              <a:gd name="T21" fmla="*/ 4 h 40"/>
              <a:gd name="T22" fmla="*/ 16 w 28"/>
              <a:gd name="T23" fmla="*/ 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8" h="40">
                <a:moveTo>
                  <a:pt x="16" y="0"/>
                </a:moveTo>
                <a:cubicBezTo>
                  <a:pt x="12" y="1"/>
                  <a:pt x="12" y="1"/>
                  <a:pt x="12" y="1"/>
                </a:cubicBezTo>
                <a:cubicBezTo>
                  <a:pt x="12" y="29"/>
                  <a:pt x="12" y="29"/>
                  <a:pt x="12" y="29"/>
                </a:cubicBezTo>
                <a:cubicBezTo>
                  <a:pt x="11" y="28"/>
                  <a:pt x="9" y="28"/>
                  <a:pt x="8" y="28"/>
                </a:cubicBezTo>
                <a:cubicBezTo>
                  <a:pt x="4" y="28"/>
                  <a:pt x="0" y="31"/>
                  <a:pt x="0" y="34"/>
                </a:cubicBezTo>
                <a:cubicBezTo>
                  <a:pt x="0" y="37"/>
                  <a:pt x="4" y="40"/>
                  <a:pt x="8" y="40"/>
                </a:cubicBezTo>
                <a:cubicBezTo>
                  <a:pt x="9" y="40"/>
                  <a:pt x="11" y="40"/>
                  <a:pt x="12" y="39"/>
                </a:cubicBezTo>
                <a:cubicBezTo>
                  <a:pt x="14" y="38"/>
                  <a:pt x="16" y="36"/>
                  <a:pt x="16" y="34"/>
                </a:cubicBezTo>
                <a:cubicBezTo>
                  <a:pt x="16" y="12"/>
                  <a:pt x="16" y="12"/>
                  <a:pt x="16" y="12"/>
                </a:cubicBezTo>
                <a:cubicBezTo>
                  <a:pt x="24" y="12"/>
                  <a:pt x="28" y="20"/>
                  <a:pt x="28" y="24"/>
                </a:cubicBezTo>
                <a:cubicBezTo>
                  <a:pt x="28" y="8"/>
                  <a:pt x="20" y="4"/>
                  <a:pt x="16" y="4"/>
                </a:cubicBezTo>
                <a:lnTo>
                  <a:pt x="16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7" name="Freeform 15"/>
          <p:cNvSpPr>
            <a:spLocks noEditPoints="1"/>
          </p:cNvSpPr>
          <p:nvPr/>
        </p:nvSpPr>
        <p:spPr bwMode="auto">
          <a:xfrm>
            <a:off x="6910388" y="2965451"/>
            <a:ext cx="320675" cy="366713"/>
          </a:xfrm>
          <a:custGeom>
            <a:avLst/>
            <a:gdLst>
              <a:gd name="T0" fmla="*/ 137 w 202"/>
              <a:gd name="T1" fmla="*/ 0 h 231"/>
              <a:gd name="T2" fmla="*/ 0 w 202"/>
              <a:gd name="T3" fmla="*/ 0 h 231"/>
              <a:gd name="T4" fmla="*/ 0 w 202"/>
              <a:gd name="T5" fmla="*/ 231 h 231"/>
              <a:gd name="T6" fmla="*/ 202 w 202"/>
              <a:gd name="T7" fmla="*/ 231 h 231"/>
              <a:gd name="T8" fmla="*/ 202 w 202"/>
              <a:gd name="T9" fmla="*/ 65 h 231"/>
              <a:gd name="T10" fmla="*/ 137 w 202"/>
              <a:gd name="T11" fmla="*/ 0 h 231"/>
              <a:gd name="T12" fmla="*/ 173 w 202"/>
              <a:gd name="T13" fmla="*/ 202 h 231"/>
              <a:gd name="T14" fmla="*/ 29 w 202"/>
              <a:gd name="T15" fmla="*/ 202 h 231"/>
              <a:gd name="T16" fmla="*/ 29 w 202"/>
              <a:gd name="T17" fmla="*/ 29 h 231"/>
              <a:gd name="T18" fmla="*/ 123 w 202"/>
              <a:gd name="T19" fmla="*/ 29 h 231"/>
              <a:gd name="T20" fmla="*/ 173 w 202"/>
              <a:gd name="T21" fmla="*/ 80 h 231"/>
              <a:gd name="T22" fmla="*/ 173 w 202"/>
              <a:gd name="T23" fmla="*/ 20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2" h="231">
                <a:moveTo>
                  <a:pt x="137" y="0"/>
                </a:moveTo>
                <a:lnTo>
                  <a:pt x="0" y="0"/>
                </a:lnTo>
                <a:lnTo>
                  <a:pt x="0" y="231"/>
                </a:lnTo>
                <a:lnTo>
                  <a:pt x="202" y="231"/>
                </a:lnTo>
                <a:lnTo>
                  <a:pt x="202" y="65"/>
                </a:lnTo>
                <a:lnTo>
                  <a:pt x="137" y="0"/>
                </a:lnTo>
                <a:close/>
                <a:moveTo>
                  <a:pt x="173" y="202"/>
                </a:moveTo>
                <a:lnTo>
                  <a:pt x="29" y="202"/>
                </a:lnTo>
                <a:lnTo>
                  <a:pt x="29" y="29"/>
                </a:lnTo>
                <a:lnTo>
                  <a:pt x="123" y="29"/>
                </a:lnTo>
                <a:lnTo>
                  <a:pt x="173" y="80"/>
                </a:lnTo>
                <a:lnTo>
                  <a:pt x="173" y="20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8" name="Freeform 16"/>
          <p:cNvSpPr>
            <a:spLocks/>
          </p:cNvSpPr>
          <p:nvPr/>
        </p:nvSpPr>
        <p:spPr bwMode="auto">
          <a:xfrm>
            <a:off x="6978651" y="3103563"/>
            <a:ext cx="69850" cy="136525"/>
          </a:xfrm>
          <a:custGeom>
            <a:avLst/>
            <a:gdLst>
              <a:gd name="T0" fmla="*/ 0 w 44"/>
              <a:gd name="T1" fmla="*/ 43 h 86"/>
              <a:gd name="T2" fmla="*/ 44 w 44"/>
              <a:gd name="T3" fmla="*/ 86 h 86"/>
              <a:gd name="T4" fmla="*/ 44 w 44"/>
              <a:gd name="T5" fmla="*/ 68 h 86"/>
              <a:gd name="T6" fmla="*/ 22 w 44"/>
              <a:gd name="T7" fmla="*/ 43 h 86"/>
              <a:gd name="T8" fmla="*/ 44 w 44"/>
              <a:gd name="T9" fmla="*/ 21 h 86"/>
              <a:gd name="T10" fmla="*/ 44 w 44"/>
              <a:gd name="T11" fmla="*/ 0 h 86"/>
              <a:gd name="T12" fmla="*/ 11 w 44"/>
              <a:gd name="T13" fmla="*/ 32 h 86"/>
              <a:gd name="T14" fmla="*/ 0 w 44"/>
              <a:gd name="T15" fmla="*/ 43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4" h="86">
                <a:moveTo>
                  <a:pt x="0" y="43"/>
                </a:moveTo>
                <a:lnTo>
                  <a:pt x="44" y="86"/>
                </a:lnTo>
                <a:lnTo>
                  <a:pt x="44" y="68"/>
                </a:lnTo>
                <a:lnTo>
                  <a:pt x="22" y="43"/>
                </a:lnTo>
                <a:lnTo>
                  <a:pt x="44" y="21"/>
                </a:lnTo>
                <a:lnTo>
                  <a:pt x="44" y="0"/>
                </a:lnTo>
                <a:lnTo>
                  <a:pt x="11" y="32"/>
                </a:lnTo>
                <a:lnTo>
                  <a:pt x="0" y="43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9" name="Freeform 17"/>
          <p:cNvSpPr>
            <a:spLocks/>
          </p:cNvSpPr>
          <p:nvPr/>
        </p:nvSpPr>
        <p:spPr bwMode="auto">
          <a:xfrm>
            <a:off x="7094538" y="3103563"/>
            <a:ext cx="68263" cy="136525"/>
          </a:xfrm>
          <a:custGeom>
            <a:avLst/>
            <a:gdLst>
              <a:gd name="T0" fmla="*/ 0 w 43"/>
              <a:gd name="T1" fmla="*/ 18 h 86"/>
              <a:gd name="T2" fmla="*/ 21 w 43"/>
              <a:gd name="T3" fmla="*/ 43 h 86"/>
              <a:gd name="T4" fmla="*/ 0 w 43"/>
              <a:gd name="T5" fmla="*/ 65 h 86"/>
              <a:gd name="T6" fmla="*/ 0 w 43"/>
              <a:gd name="T7" fmla="*/ 86 h 86"/>
              <a:gd name="T8" fmla="*/ 32 w 43"/>
              <a:gd name="T9" fmla="*/ 50 h 86"/>
              <a:gd name="T10" fmla="*/ 43 w 43"/>
              <a:gd name="T11" fmla="*/ 43 h 86"/>
              <a:gd name="T12" fmla="*/ 0 w 43"/>
              <a:gd name="T13" fmla="*/ 0 h 86"/>
              <a:gd name="T14" fmla="*/ 0 w 43"/>
              <a:gd name="T15" fmla="*/ 18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3" h="86">
                <a:moveTo>
                  <a:pt x="0" y="18"/>
                </a:moveTo>
                <a:lnTo>
                  <a:pt x="21" y="43"/>
                </a:lnTo>
                <a:lnTo>
                  <a:pt x="0" y="65"/>
                </a:lnTo>
                <a:lnTo>
                  <a:pt x="0" y="86"/>
                </a:lnTo>
                <a:lnTo>
                  <a:pt x="32" y="50"/>
                </a:lnTo>
                <a:lnTo>
                  <a:pt x="43" y="43"/>
                </a:lnTo>
                <a:lnTo>
                  <a:pt x="0" y="0"/>
                </a:lnTo>
                <a:lnTo>
                  <a:pt x="0" y="1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0" name="Freeform 18"/>
          <p:cNvSpPr>
            <a:spLocks noEditPoints="1"/>
          </p:cNvSpPr>
          <p:nvPr/>
        </p:nvSpPr>
        <p:spPr bwMode="auto">
          <a:xfrm>
            <a:off x="7643813" y="2965451"/>
            <a:ext cx="320675" cy="366713"/>
          </a:xfrm>
          <a:custGeom>
            <a:avLst/>
            <a:gdLst>
              <a:gd name="T0" fmla="*/ 137 w 202"/>
              <a:gd name="T1" fmla="*/ 0 h 231"/>
              <a:gd name="T2" fmla="*/ 0 w 202"/>
              <a:gd name="T3" fmla="*/ 0 h 231"/>
              <a:gd name="T4" fmla="*/ 0 w 202"/>
              <a:gd name="T5" fmla="*/ 231 h 231"/>
              <a:gd name="T6" fmla="*/ 202 w 202"/>
              <a:gd name="T7" fmla="*/ 231 h 231"/>
              <a:gd name="T8" fmla="*/ 202 w 202"/>
              <a:gd name="T9" fmla="*/ 65 h 231"/>
              <a:gd name="T10" fmla="*/ 137 w 202"/>
              <a:gd name="T11" fmla="*/ 0 h 231"/>
              <a:gd name="T12" fmla="*/ 174 w 202"/>
              <a:gd name="T13" fmla="*/ 202 h 231"/>
              <a:gd name="T14" fmla="*/ 29 w 202"/>
              <a:gd name="T15" fmla="*/ 202 h 231"/>
              <a:gd name="T16" fmla="*/ 29 w 202"/>
              <a:gd name="T17" fmla="*/ 29 h 231"/>
              <a:gd name="T18" fmla="*/ 123 w 202"/>
              <a:gd name="T19" fmla="*/ 29 h 231"/>
              <a:gd name="T20" fmla="*/ 174 w 202"/>
              <a:gd name="T21" fmla="*/ 80 h 231"/>
              <a:gd name="T22" fmla="*/ 174 w 202"/>
              <a:gd name="T23" fmla="*/ 20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2" h="231">
                <a:moveTo>
                  <a:pt x="137" y="0"/>
                </a:moveTo>
                <a:lnTo>
                  <a:pt x="0" y="0"/>
                </a:lnTo>
                <a:lnTo>
                  <a:pt x="0" y="231"/>
                </a:lnTo>
                <a:lnTo>
                  <a:pt x="202" y="231"/>
                </a:lnTo>
                <a:lnTo>
                  <a:pt x="202" y="65"/>
                </a:lnTo>
                <a:lnTo>
                  <a:pt x="137" y="0"/>
                </a:lnTo>
                <a:close/>
                <a:moveTo>
                  <a:pt x="174" y="202"/>
                </a:moveTo>
                <a:lnTo>
                  <a:pt x="29" y="202"/>
                </a:lnTo>
                <a:lnTo>
                  <a:pt x="29" y="29"/>
                </a:lnTo>
                <a:lnTo>
                  <a:pt x="123" y="29"/>
                </a:lnTo>
                <a:lnTo>
                  <a:pt x="174" y="80"/>
                </a:lnTo>
                <a:lnTo>
                  <a:pt x="174" y="20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3" name="Rectangle 19"/>
          <p:cNvSpPr>
            <a:spLocks noChangeArrowheads="1"/>
          </p:cNvSpPr>
          <p:nvPr/>
        </p:nvSpPr>
        <p:spPr bwMode="auto">
          <a:xfrm>
            <a:off x="7713663" y="3217863"/>
            <a:ext cx="44450" cy="4603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4" name="Rectangle 20"/>
          <p:cNvSpPr>
            <a:spLocks noChangeArrowheads="1"/>
          </p:cNvSpPr>
          <p:nvPr/>
        </p:nvSpPr>
        <p:spPr bwMode="auto">
          <a:xfrm>
            <a:off x="7781926" y="3103563"/>
            <a:ext cx="46038" cy="16033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5" name="Rectangle 21"/>
          <p:cNvSpPr>
            <a:spLocks noChangeArrowheads="1"/>
          </p:cNvSpPr>
          <p:nvPr/>
        </p:nvSpPr>
        <p:spPr bwMode="auto">
          <a:xfrm>
            <a:off x="7850188" y="3171826"/>
            <a:ext cx="46038" cy="9207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6" name="Freeform 22"/>
          <p:cNvSpPr>
            <a:spLocks noEditPoints="1"/>
          </p:cNvSpPr>
          <p:nvPr/>
        </p:nvSpPr>
        <p:spPr bwMode="auto">
          <a:xfrm>
            <a:off x="9134476" y="2989263"/>
            <a:ext cx="344488" cy="342900"/>
          </a:xfrm>
          <a:custGeom>
            <a:avLst/>
            <a:gdLst>
              <a:gd name="T0" fmla="*/ 30 w 60"/>
              <a:gd name="T1" fmla="*/ 0 h 60"/>
              <a:gd name="T2" fmla="*/ 0 w 60"/>
              <a:gd name="T3" fmla="*/ 30 h 60"/>
              <a:gd name="T4" fmla="*/ 30 w 60"/>
              <a:gd name="T5" fmla="*/ 60 h 60"/>
              <a:gd name="T6" fmla="*/ 60 w 60"/>
              <a:gd name="T7" fmla="*/ 30 h 60"/>
              <a:gd name="T8" fmla="*/ 30 w 60"/>
              <a:gd name="T9" fmla="*/ 0 h 60"/>
              <a:gd name="T10" fmla="*/ 32 w 60"/>
              <a:gd name="T11" fmla="*/ 44 h 60"/>
              <a:gd name="T12" fmla="*/ 32 w 60"/>
              <a:gd name="T13" fmla="*/ 36 h 60"/>
              <a:gd name="T14" fmla="*/ 12 w 60"/>
              <a:gd name="T15" fmla="*/ 44 h 60"/>
              <a:gd name="T16" fmla="*/ 32 w 60"/>
              <a:gd name="T17" fmla="*/ 20 h 60"/>
              <a:gd name="T18" fmla="*/ 32 w 60"/>
              <a:gd name="T19" fmla="*/ 12 h 60"/>
              <a:gd name="T20" fmla="*/ 48 w 60"/>
              <a:gd name="T21" fmla="*/ 28 h 60"/>
              <a:gd name="T22" fmla="*/ 32 w 60"/>
              <a:gd name="T23" fmla="*/ 44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60" h="60">
                <a:moveTo>
                  <a:pt x="30" y="0"/>
                </a:moveTo>
                <a:cubicBezTo>
                  <a:pt x="13" y="0"/>
                  <a:pt x="0" y="13"/>
                  <a:pt x="0" y="30"/>
                </a:cubicBezTo>
                <a:cubicBezTo>
                  <a:pt x="0" y="47"/>
                  <a:pt x="13" y="60"/>
                  <a:pt x="30" y="60"/>
                </a:cubicBezTo>
                <a:cubicBezTo>
                  <a:pt x="47" y="60"/>
                  <a:pt x="60" y="47"/>
                  <a:pt x="60" y="30"/>
                </a:cubicBezTo>
                <a:cubicBezTo>
                  <a:pt x="60" y="13"/>
                  <a:pt x="47" y="0"/>
                  <a:pt x="30" y="0"/>
                </a:cubicBezTo>
                <a:close/>
                <a:moveTo>
                  <a:pt x="32" y="44"/>
                </a:moveTo>
                <a:cubicBezTo>
                  <a:pt x="32" y="36"/>
                  <a:pt x="32" y="36"/>
                  <a:pt x="32" y="36"/>
                </a:cubicBezTo>
                <a:cubicBezTo>
                  <a:pt x="20" y="32"/>
                  <a:pt x="16" y="36"/>
                  <a:pt x="12" y="44"/>
                </a:cubicBezTo>
                <a:cubicBezTo>
                  <a:pt x="12" y="24"/>
                  <a:pt x="24" y="20"/>
                  <a:pt x="32" y="20"/>
                </a:cubicBezTo>
                <a:cubicBezTo>
                  <a:pt x="32" y="12"/>
                  <a:pt x="32" y="12"/>
                  <a:pt x="32" y="12"/>
                </a:cubicBezTo>
                <a:cubicBezTo>
                  <a:pt x="48" y="28"/>
                  <a:pt x="48" y="28"/>
                  <a:pt x="48" y="28"/>
                </a:cubicBezTo>
                <a:lnTo>
                  <a:pt x="32" y="4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7" name="Freeform 23"/>
          <p:cNvSpPr>
            <a:spLocks noEditPoints="1"/>
          </p:cNvSpPr>
          <p:nvPr/>
        </p:nvSpPr>
        <p:spPr bwMode="auto">
          <a:xfrm>
            <a:off x="9867901" y="2989263"/>
            <a:ext cx="344488" cy="342900"/>
          </a:xfrm>
          <a:custGeom>
            <a:avLst/>
            <a:gdLst>
              <a:gd name="T0" fmla="*/ 30 w 60"/>
              <a:gd name="T1" fmla="*/ 0 h 60"/>
              <a:gd name="T2" fmla="*/ 0 w 60"/>
              <a:gd name="T3" fmla="*/ 30 h 60"/>
              <a:gd name="T4" fmla="*/ 30 w 60"/>
              <a:gd name="T5" fmla="*/ 60 h 60"/>
              <a:gd name="T6" fmla="*/ 60 w 60"/>
              <a:gd name="T7" fmla="*/ 30 h 60"/>
              <a:gd name="T8" fmla="*/ 30 w 60"/>
              <a:gd name="T9" fmla="*/ 0 h 60"/>
              <a:gd name="T10" fmla="*/ 30 w 60"/>
              <a:gd name="T11" fmla="*/ 56 h 60"/>
              <a:gd name="T12" fmla="*/ 4 w 60"/>
              <a:gd name="T13" fmla="*/ 30 h 60"/>
              <a:gd name="T14" fmla="*/ 30 w 60"/>
              <a:gd name="T15" fmla="*/ 4 h 60"/>
              <a:gd name="T16" fmla="*/ 56 w 60"/>
              <a:gd name="T17" fmla="*/ 30 h 60"/>
              <a:gd name="T18" fmla="*/ 30 w 60"/>
              <a:gd name="T19" fmla="*/ 56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0" h="60">
                <a:moveTo>
                  <a:pt x="30" y="0"/>
                </a:moveTo>
                <a:cubicBezTo>
                  <a:pt x="13" y="0"/>
                  <a:pt x="0" y="13"/>
                  <a:pt x="0" y="30"/>
                </a:cubicBezTo>
                <a:cubicBezTo>
                  <a:pt x="0" y="47"/>
                  <a:pt x="13" y="60"/>
                  <a:pt x="30" y="60"/>
                </a:cubicBezTo>
                <a:cubicBezTo>
                  <a:pt x="47" y="60"/>
                  <a:pt x="60" y="47"/>
                  <a:pt x="60" y="30"/>
                </a:cubicBezTo>
                <a:cubicBezTo>
                  <a:pt x="60" y="13"/>
                  <a:pt x="47" y="0"/>
                  <a:pt x="30" y="0"/>
                </a:cubicBezTo>
                <a:close/>
                <a:moveTo>
                  <a:pt x="30" y="56"/>
                </a:moveTo>
                <a:cubicBezTo>
                  <a:pt x="16" y="56"/>
                  <a:pt x="4" y="44"/>
                  <a:pt x="4" y="30"/>
                </a:cubicBezTo>
                <a:cubicBezTo>
                  <a:pt x="4" y="16"/>
                  <a:pt x="16" y="4"/>
                  <a:pt x="30" y="4"/>
                </a:cubicBezTo>
                <a:cubicBezTo>
                  <a:pt x="44" y="4"/>
                  <a:pt x="56" y="16"/>
                  <a:pt x="56" y="30"/>
                </a:cubicBezTo>
                <a:cubicBezTo>
                  <a:pt x="56" y="44"/>
                  <a:pt x="44" y="56"/>
                  <a:pt x="30" y="5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8" name="Freeform 24"/>
          <p:cNvSpPr>
            <a:spLocks/>
          </p:cNvSpPr>
          <p:nvPr/>
        </p:nvSpPr>
        <p:spPr bwMode="auto">
          <a:xfrm>
            <a:off x="9937751" y="3057526"/>
            <a:ext cx="206375" cy="182563"/>
          </a:xfrm>
          <a:custGeom>
            <a:avLst/>
            <a:gdLst>
              <a:gd name="T0" fmla="*/ 20 w 36"/>
              <a:gd name="T1" fmla="*/ 8 h 32"/>
              <a:gd name="T2" fmla="*/ 0 w 36"/>
              <a:gd name="T3" fmla="*/ 32 h 32"/>
              <a:gd name="T4" fmla="*/ 20 w 36"/>
              <a:gd name="T5" fmla="*/ 24 h 32"/>
              <a:gd name="T6" fmla="*/ 20 w 36"/>
              <a:gd name="T7" fmla="*/ 32 h 32"/>
              <a:gd name="T8" fmla="*/ 36 w 36"/>
              <a:gd name="T9" fmla="*/ 16 h 32"/>
              <a:gd name="T10" fmla="*/ 20 w 36"/>
              <a:gd name="T11" fmla="*/ 0 h 32"/>
              <a:gd name="T12" fmla="*/ 20 w 36"/>
              <a:gd name="T13" fmla="*/ 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6" h="32">
                <a:moveTo>
                  <a:pt x="20" y="8"/>
                </a:moveTo>
                <a:cubicBezTo>
                  <a:pt x="12" y="8"/>
                  <a:pt x="0" y="12"/>
                  <a:pt x="0" y="32"/>
                </a:cubicBezTo>
                <a:cubicBezTo>
                  <a:pt x="4" y="24"/>
                  <a:pt x="8" y="20"/>
                  <a:pt x="20" y="24"/>
                </a:cubicBezTo>
                <a:cubicBezTo>
                  <a:pt x="20" y="32"/>
                  <a:pt x="20" y="32"/>
                  <a:pt x="20" y="32"/>
                </a:cubicBezTo>
                <a:cubicBezTo>
                  <a:pt x="36" y="16"/>
                  <a:pt x="36" y="16"/>
                  <a:pt x="36" y="16"/>
                </a:cubicBezTo>
                <a:cubicBezTo>
                  <a:pt x="20" y="0"/>
                  <a:pt x="20" y="0"/>
                  <a:pt x="20" y="0"/>
                </a:cubicBezTo>
                <a:lnTo>
                  <a:pt x="20" y="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09" name="Freeform 25"/>
          <p:cNvSpPr>
            <a:spLocks/>
          </p:cNvSpPr>
          <p:nvPr/>
        </p:nvSpPr>
        <p:spPr bwMode="auto">
          <a:xfrm>
            <a:off x="6910388" y="3789363"/>
            <a:ext cx="366713" cy="184150"/>
          </a:xfrm>
          <a:custGeom>
            <a:avLst/>
            <a:gdLst>
              <a:gd name="T0" fmla="*/ 231 w 231"/>
              <a:gd name="T1" fmla="*/ 44 h 116"/>
              <a:gd name="T2" fmla="*/ 72 w 231"/>
              <a:gd name="T3" fmla="*/ 44 h 116"/>
              <a:gd name="T4" fmla="*/ 72 w 231"/>
              <a:gd name="T5" fmla="*/ 0 h 116"/>
              <a:gd name="T6" fmla="*/ 0 w 231"/>
              <a:gd name="T7" fmla="*/ 58 h 116"/>
              <a:gd name="T8" fmla="*/ 72 w 231"/>
              <a:gd name="T9" fmla="*/ 116 h 116"/>
              <a:gd name="T10" fmla="*/ 72 w 231"/>
              <a:gd name="T11" fmla="*/ 73 h 116"/>
              <a:gd name="T12" fmla="*/ 231 w 231"/>
              <a:gd name="T13" fmla="*/ 73 h 116"/>
              <a:gd name="T14" fmla="*/ 231 w 231"/>
              <a:gd name="T15" fmla="*/ 44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1" h="116">
                <a:moveTo>
                  <a:pt x="231" y="44"/>
                </a:moveTo>
                <a:lnTo>
                  <a:pt x="72" y="44"/>
                </a:lnTo>
                <a:lnTo>
                  <a:pt x="72" y="0"/>
                </a:lnTo>
                <a:lnTo>
                  <a:pt x="0" y="58"/>
                </a:lnTo>
                <a:lnTo>
                  <a:pt x="72" y="116"/>
                </a:lnTo>
                <a:lnTo>
                  <a:pt x="72" y="73"/>
                </a:lnTo>
                <a:lnTo>
                  <a:pt x="231" y="73"/>
                </a:lnTo>
                <a:lnTo>
                  <a:pt x="231" y="4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0" name="Freeform 26"/>
          <p:cNvSpPr>
            <a:spLocks/>
          </p:cNvSpPr>
          <p:nvPr/>
        </p:nvSpPr>
        <p:spPr bwMode="auto">
          <a:xfrm>
            <a:off x="8561388" y="3698876"/>
            <a:ext cx="184150" cy="366713"/>
          </a:xfrm>
          <a:custGeom>
            <a:avLst/>
            <a:gdLst>
              <a:gd name="T0" fmla="*/ 116 w 116"/>
              <a:gd name="T1" fmla="*/ 72 h 231"/>
              <a:gd name="T2" fmla="*/ 58 w 116"/>
              <a:gd name="T3" fmla="*/ 0 h 231"/>
              <a:gd name="T4" fmla="*/ 0 w 116"/>
              <a:gd name="T5" fmla="*/ 72 h 231"/>
              <a:gd name="T6" fmla="*/ 43 w 116"/>
              <a:gd name="T7" fmla="*/ 72 h 231"/>
              <a:gd name="T8" fmla="*/ 43 w 116"/>
              <a:gd name="T9" fmla="*/ 231 h 231"/>
              <a:gd name="T10" fmla="*/ 72 w 116"/>
              <a:gd name="T11" fmla="*/ 231 h 231"/>
              <a:gd name="T12" fmla="*/ 72 w 116"/>
              <a:gd name="T13" fmla="*/ 72 h 231"/>
              <a:gd name="T14" fmla="*/ 116 w 116"/>
              <a:gd name="T15" fmla="*/ 7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6" h="231">
                <a:moveTo>
                  <a:pt x="116" y="72"/>
                </a:moveTo>
                <a:lnTo>
                  <a:pt x="58" y="0"/>
                </a:lnTo>
                <a:lnTo>
                  <a:pt x="0" y="72"/>
                </a:lnTo>
                <a:lnTo>
                  <a:pt x="43" y="72"/>
                </a:lnTo>
                <a:lnTo>
                  <a:pt x="43" y="231"/>
                </a:lnTo>
                <a:lnTo>
                  <a:pt x="72" y="231"/>
                </a:lnTo>
                <a:lnTo>
                  <a:pt x="72" y="72"/>
                </a:lnTo>
                <a:lnTo>
                  <a:pt x="116" y="7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1" name="Freeform 27"/>
          <p:cNvSpPr>
            <a:spLocks/>
          </p:cNvSpPr>
          <p:nvPr/>
        </p:nvSpPr>
        <p:spPr bwMode="auto">
          <a:xfrm>
            <a:off x="7643813" y="3789363"/>
            <a:ext cx="366713" cy="184150"/>
          </a:xfrm>
          <a:custGeom>
            <a:avLst/>
            <a:gdLst>
              <a:gd name="T0" fmla="*/ 231 w 231"/>
              <a:gd name="T1" fmla="*/ 58 h 116"/>
              <a:gd name="T2" fmla="*/ 159 w 231"/>
              <a:gd name="T3" fmla="*/ 0 h 116"/>
              <a:gd name="T4" fmla="*/ 159 w 231"/>
              <a:gd name="T5" fmla="*/ 44 h 116"/>
              <a:gd name="T6" fmla="*/ 0 w 231"/>
              <a:gd name="T7" fmla="*/ 44 h 116"/>
              <a:gd name="T8" fmla="*/ 0 w 231"/>
              <a:gd name="T9" fmla="*/ 73 h 116"/>
              <a:gd name="T10" fmla="*/ 159 w 231"/>
              <a:gd name="T11" fmla="*/ 73 h 116"/>
              <a:gd name="T12" fmla="*/ 159 w 231"/>
              <a:gd name="T13" fmla="*/ 116 h 116"/>
              <a:gd name="T14" fmla="*/ 231 w 231"/>
              <a:gd name="T15" fmla="*/ 58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1" h="116">
                <a:moveTo>
                  <a:pt x="231" y="58"/>
                </a:moveTo>
                <a:lnTo>
                  <a:pt x="159" y="0"/>
                </a:lnTo>
                <a:lnTo>
                  <a:pt x="159" y="44"/>
                </a:lnTo>
                <a:lnTo>
                  <a:pt x="0" y="44"/>
                </a:lnTo>
                <a:lnTo>
                  <a:pt x="0" y="73"/>
                </a:lnTo>
                <a:lnTo>
                  <a:pt x="159" y="73"/>
                </a:lnTo>
                <a:lnTo>
                  <a:pt x="159" y="116"/>
                </a:lnTo>
                <a:lnTo>
                  <a:pt x="231" y="5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2" name="Freeform 28"/>
          <p:cNvSpPr>
            <a:spLocks/>
          </p:cNvSpPr>
          <p:nvPr/>
        </p:nvSpPr>
        <p:spPr bwMode="auto">
          <a:xfrm>
            <a:off x="9294813" y="3698876"/>
            <a:ext cx="184150" cy="366713"/>
          </a:xfrm>
          <a:custGeom>
            <a:avLst/>
            <a:gdLst>
              <a:gd name="T0" fmla="*/ 72 w 116"/>
              <a:gd name="T1" fmla="*/ 158 h 231"/>
              <a:gd name="T2" fmla="*/ 72 w 116"/>
              <a:gd name="T3" fmla="*/ 0 h 231"/>
              <a:gd name="T4" fmla="*/ 44 w 116"/>
              <a:gd name="T5" fmla="*/ 0 h 231"/>
              <a:gd name="T6" fmla="*/ 44 w 116"/>
              <a:gd name="T7" fmla="*/ 158 h 231"/>
              <a:gd name="T8" fmla="*/ 0 w 116"/>
              <a:gd name="T9" fmla="*/ 158 h 231"/>
              <a:gd name="T10" fmla="*/ 58 w 116"/>
              <a:gd name="T11" fmla="*/ 231 h 231"/>
              <a:gd name="T12" fmla="*/ 116 w 116"/>
              <a:gd name="T13" fmla="*/ 158 h 231"/>
              <a:gd name="T14" fmla="*/ 72 w 116"/>
              <a:gd name="T15" fmla="*/ 158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6" h="231">
                <a:moveTo>
                  <a:pt x="72" y="158"/>
                </a:moveTo>
                <a:lnTo>
                  <a:pt x="72" y="0"/>
                </a:lnTo>
                <a:lnTo>
                  <a:pt x="44" y="0"/>
                </a:lnTo>
                <a:lnTo>
                  <a:pt x="44" y="158"/>
                </a:lnTo>
                <a:lnTo>
                  <a:pt x="0" y="158"/>
                </a:lnTo>
                <a:lnTo>
                  <a:pt x="58" y="231"/>
                </a:lnTo>
                <a:lnTo>
                  <a:pt x="116" y="158"/>
                </a:lnTo>
                <a:lnTo>
                  <a:pt x="72" y="15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3" name="Freeform 29"/>
          <p:cNvSpPr>
            <a:spLocks noEditPoints="1"/>
          </p:cNvSpPr>
          <p:nvPr/>
        </p:nvSpPr>
        <p:spPr bwMode="auto">
          <a:xfrm>
            <a:off x="7643813" y="5254626"/>
            <a:ext cx="366713" cy="276225"/>
          </a:xfrm>
          <a:custGeom>
            <a:avLst/>
            <a:gdLst>
              <a:gd name="T0" fmla="*/ 50 w 64"/>
              <a:gd name="T1" fmla="*/ 20 h 48"/>
              <a:gd name="T2" fmla="*/ 46 w 64"/>
              <a:gd name="T3" fmla="*/ 21 h 48"/>
              <a:gd name="T4" fmla="*/ 44 w 64"/>
              <a:gd name="T5" fmla="*/ 16 h 48"/>
              <a:gd name="T6" fmla="*/ 49 w 64"/>
              <a:gd name="T7" fmla="*/ 4 h 48"/>
              <a:gd name="T8" fmla="*/ 50 w 64"/>
              <a:gd name="T9" fmla="*/ 3 h 48"/>
              <a:gd name="T10" fmla="*/ 50 w 64"/>
              <a:gd name="T11" fmla="*/ 1 h 48"/>
              <a:gd name="T12" fmla="*/ 48 w 64"/>
              <a:gd name="T13" fmla="*/ 0 h 48"/>
              <a:gd name="T14" fmla="*/ 47 w 64"/>
              <a:gd name="T15" fmla="*/ 0 h 48"/>
              <a:gd name="T16" fmla="*/ 38 w 64"/>
              <a:gd name="T17" fmla="*/ 0 h 48"/>
              <a:gd name="T18" fmla="*/ 36 w 64"/>
              <a:gd name="T19" fmla="*/ 2 h 48"/>
              <a:gd name="T20" fmla="*/ 38 w 64"/>
              <a:gd name="T21" fmla="*/ 4 h 48"/>
              <a:gd name="T22" fmla="*/ 45 w 64"/>
              <a:gd name="T23" fmla="*/ 4 h 48"/>
              <a:gd name="T24" fmla="*/ 41 w 64"/>
              <a:gd name="T25" fmla="*/ 12 h 48"/>
              <a:gd name="T26" fmla="*/ 20 w 64"/>
              <a:gd name="T27" fmla="*/ 12 h 48"/>
              <a:gd name="T28" fmla="*/ 18 w 64"/>
              <a:gd name="T29" fmla="*/ 13 h 48"/>
              <a:gd name="T30" fmla="*/ 16 w 64"/>
              <a:gd name="T31" fmla="*/ 20 h 48"/>
              <a:gd name="T32" fmla="*/ 14 w 64"/>
              <a:gd name="T33" fmla="*/ 20 h 48"/>
              <a:gd name="T34" fmla="*/ 0 w 64"/>
              <a:gd name="T35" fmla="*/ 34 h 48"/>
              <a:gd name="T36" fmla="*/ 14 w 64"/>
              <a:gd name="T37" fmla="*/ 48 h 48"/>
              <a:gd name="T38" fmla="*/ 28 w 64"/>
              <a:gd name="T39" fmla="*/ 34 h 48"/>
              <a:gd name="T40" fmla="*/ 20 w 64"/>
              <a:gd name="T41" fmla="*/ 21 h 48"/>
              <a:gd name="T42" fmla="*/ 21 w 64"/>
              <a:gd name="T43" fmla="*/ 19 h 48"/>
              <a:gd name="T44" fmla="*/ 24 w 64"/>
              <a:gd name="T45" fmla="*/ 16 h 48"/>
              <a:gd name="T46" fmla="*/ 39 w 64"/>
              <a:gd name="T47" fmla="*/ 16 h 48"/>
              <a:gd name="T48" fmla="*/ 39 w 64"/>
              <a:gd name="T49" fmla="*/ 17 h 48"/>
              <a:gd name="T50" fmla="*/ 41 w 64"/>
              <a:gd name="T51" fmla="*/ 21 h 48"/>
              <a:gd name="T52" fmla="*/ 42 w 64"/>
              <a:gd name="T53" fmla="*/ 22 h 48"/>
              <a:gd name="T54" fmla="*/ 36 w 64"/>
              <a:gd name="T55" fmla="*/ 34 h 48"/>
              <a:gd name="T56" fmla="*/ 50 w 64"/>
              <a:gd name="T57" fmla="*/ 48 h 48"/>
              <a:gd name="T58" fmla="*/ 64 w 64"/>
              <a:gd name="T59" fmla="*/ 34 h 48"/>
              <a:gd name="T60" fmla="*/ 50 w 64"/>
              <a:gd name="T61" fmla="*/ 20 h 48"/>
              <a:gd name="T62" fmla="*/ 24 w 64"/>
              <a:gd name="T63" fmla="*/ 34 h 48"/>
              <a:gd name="T64" fmla="*/ 14 w 64"/>
              <a:gd name="T65" fmla="*/ 44 h 48"/>
              <a:gd name="T66" fmla="*/ 4 w 64"/>
              <a:gd name="T67" fmla="*/ 34 h 48"/>
              <a:gd name="T68" fmla="*/ 14 w 64"/>
              <a:gd name="T69" fmla="*/ 24 h 48"/>
              <a:gd name="T70" fmla="*/ 15 w 64"/>
              <a:gd name="T71" fmla="*/ 24 h 48"/>
              <a:gd name="T72" fmla="*/ 13 w 64"/>
              <a:gd name="T73" fmla="*/ 30 h 48"/>
              <a:gd name="T74" fmla="*/ 14 w 64"/>
              <a:gd name="T75" fmla="*/ 33 h 48"/>
              <a:gd name="T76" fmla="*/ 15 w 64"/>
              <a:gd name="T77" fmla="*/ 33 h 48"/>
              <a:gd name="T78" fmla="*/ 16 w 64"/>
              <a:gd name="T79" fmla="*/ 31 h 48"/>
              <a:gd name="T80" fmla="*/ 18 w 64"/>
              <a:gd name="T81" fmla="*/ 25 h 48"/>
              <a:gd name="T82" fmla="*/ 24 w 64"/>
              <a:gd name="T83" fmla="*/ 34 h 48"/>
              <a:gd name="T84" fmla="*/ 50 w 64"/>
              <a:gd name="T85" fmla="*/ 44 h 48"/>
              <a:gd name="T86" fmla="*/ 40 w 64"/>
              <a:gd name="T87" fmla="*/ 34 h 48"/>
              <a:gd name="T88" fmla="*/ 44 w 64"/>
              <a:gd name="T89" fmla="*/ 26 h 48"/>
              <a:gd name="T90" fmla="*/ 49 w 64"/>
              <a:gd name="T91" fmla="*/ 35 h 48"/>
              <a:gd name="T92" fmla="*/ 52 w 64"/>
              <a:gd name="T93" fmla="*/ 36 h 48"/>
              <a:gd name="T94" fmla="*/ 52 w 64"/>
              <a:gd name="T95" fmla="*/ 36 h 48"/>
              <a:gd name="T96" fmla="*/ 53 w 64"/>
              <a:gd name="T97" fmla="*/ 35 h 48"/>
              <a:gd name="T98" fmla="*/ 53 w 64"/>
              <a:gd name="T99" fmla="*/ 33 h 48"/>
              <a:gd name="T100" fmla="*/ 48 w 64"/>
              <a:gd name="T101" fmla="*/ 24 h 48"/>
              <a:gd name="T102" fmla="*/ 50 w 64"/>
              <a:gd name="T103" fmla="*/ 24 h 48"/>
              <a:gd name="T104" fmla="*/ 60 w 64"/>
              <a:gd name="T105" fmla="*/ 34 h 48"/>
              <a:gd name="T106" fmla="*/ 50 w 64"/>
              <a:gd name="T107" fmla="*/ 4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64" h="48">
                <a:moveTo>
                  <a:pt x="50" y="20"/>
                </a:moveTo>
                <a:cubicBezTo>
                  <a:pt x="49" y="20"/>
                  <a:pt x="47" y="20"/>
                  <a:pt x="46" y="21"/>
                </a:cubicBezTo>
                <a:cubicBezTo>
                  <a:pt x="44" y="16"/>
                  <a:pt x="44" y="16"/>
                  <a:pt x="44" y="16"/>
                </a:cubicBezTo>
                <a:cubicBezTo>
                  <a:pt x="49" y="4"/>
                  <a:pt x="49" y="4"/>
                  <a:pt x="49" y="4"/>
                </a:cubicBezTo>
                <a:cubicBezTo>
                  <a:pt x="50" y="3"/>
                  <a:pt x="50" y="3"/>
                  <a:pt x="50" y="3"/>
                </a:cubicBezTo>
                <a:cubicBezTo>
                  <a:pt x="50" y="2"/>
                  <a:pt x="50" y="1"/>
                  <a:pt x="50" y="1"/>
                </a:cubicBezTo>
                <a:cubicBezTo>
                  <a:pt x="49" y="0"/>
                  <a:pt x="49" y="0"/>
                  <a:pt x="48" y="0"/>
                </a:cubicBezTo>
                <a:cubicBezTo>
                  <a:pt x="47" y="0"/>
                  <a:pt x="47" y="0"/>
                  <a:pt x="47" y="0"/>
                </a:cubicBezTo>
                <a:cubicBezTo>
                  <a:pt x="38" y="0"/>
                  <a:pt x="38" y="0"/>
                  <a:pt x="38" y="0"/>
                </a:cubicBezTo>
                <a:cubicBezTo>
                  <a:pt x="37" y="0"/>
                  <a:pt x="36" y="1"/>
                  <a:pt x="36" y="2"/>
                </a:cubicBezTo>
                <a:cubicBezTo>
                  <a:pt x="36" y="3"/>
                  <a:pt x="37" y="4"/>
                  <a:pt x="38" y="4"/>
                </a:cubicBezTo>
                <a:cubicBezTo>
                  <a:pt x="45" y="4"/>
                  <a:pt x="45" y="4"/>
                  <a:pt x="45" y="4"/>
                </a:cubicBezTo>
                <a:cubicBezTo>
                  <a:pt x="41" y="12"/>
                  <a:pt x="41" y="12"/>
                  <a:pt x="41" y="12"/>
                </a:cubicBezTo>
                <a:cubicBezTo>
                  <a:pt x="20" y="12"/>
                  <a:pt x="20" y="12"/>
                  <a:pt x="20" y="12"/>
                </a:cubicBezTo>
                <a:cubicBezTo>
                  <a:pt x="19" y="12"/>
                  <a:pt x="18" y="13"/>
                  <a:pt x="18" y="13"/>
                </a:cubicBezTo>
                <a:cubicBezTo>
                  <a:pt x="16" y="20"/>
                  <a:pt x="16" y="20"/>
                  <a:pt x="16" y="20"/>
                </a:cubicBezTo>
                <a:cubicBezTo>
                  <a:pt x="15" y="20"/>
                  <a:pt x="15" y="20"/>
                  <a:pt x="14" y="20"/>
                </a:cubicBezTo>
                <a:cubicBezTo>
                  <a:pt x="6" y="20"/>
                  <a:pt x="0" y="26"/>
                  <a:pt x="0" y="34"/>
                </a:cubicBezTo>
                <a:cubicBezTo>
                  <a:pt x="0" y="42"/>
                  <a:pt x="6" y="48"/>
                  <a:pt x="14" y="48"/>
                </a:cubicBezTo>
                <a:cubicBezTo>
                  <a:pt x="22" y="48"/>
                  <a:pt x="28" y="42"/>
                  <a:pt x="28" y="34"/>
                </a:cubicBezTo>
                <a:cubicBezTo>
                  <a:pt x="28" y="28"/>
                  <a:pt x="25" y="23"/>
                  <a:pt x="20" y="21"/>
                </a:cubicBezTo>
                <a:cubicBezTo>
                  <a:pt x="21" y="19"/>
                  <a:pt x="21" y="19"/>
                  <a:pt x="21" y="19"/>
                </a:cubicBezTo>
                <a:cubicBezTo>
                  <a:pt x="21" y="17"/>
                  <a:pt x="23" y="16"/>
                  <a:pt x="24" y="16"/>
                </a:cubicBezTo>
                <a:cubicBezTo>
                  <a:pt x="39" y="16"/>
                  <a:pt x="39" y="16"/>
                  <a:pt x="39" y="16"/>
                </a:cubicBezTo>
                <a:cubicBezTo>
                  <a:pt x="39" y="17"/>
                  <a:pt x="39" y="17"/>
                  <a:pt x="39" y="17"/>
                </a:cubicBezTo>
                <a:cubicBezTo>
                  <a:pt x="41" y="21"/>
                  <a:pt x="41" y="21"/>
                  <a:pt x="41" y="21"/>
                </a:cubicBezTo>
                <a:cubicBezTo>
                  <a:pt x="42" y="22"/>
                  <a:pt x="42" y="22"/>
                  <a:pt x="42" y="22"/>
                </a:cubicBezTo>
                <a:cubicBezTo>
                  <a:pt x="38" y="25"/>
                  <a:pt x="36" y="29"/>
                  <a:pt x="36" y="34"/>
                </a:cubicBezTo>
                <a:cubicBezTo>
                  <a:pt x="36" y="42"/>
                  <a:pt x="42" y="48"/>
                  <a:pt x="50" y="48"/>
                </a:cubicBezTo>
                <a:cubicBezTo>
                  <a:pt x="58" y="48"/>
                  <a:pt x="64" y="42"/>
                  <a:pt x="64" y="34"/>
                </a:cubicBezTo>
                <a:cubicBezTo>
                  <a:pt x="64" y="26"/>
                  <a:pt x="58" y="20"/>
                  <a:pt x="50" y="20"/>
                </a:cubicBezTo>
                <a:close/>
                <a:moveTo>
                  <a:pt x="24" y="34"/>
                </a:moveTo>
                <a:cubicBezTo>
                  <a:pt x="24" y="40"/>
                  <a:pt x="20" y="44"/>
                  <a:pt x="14" y="44"/>
                </a:cubicBezTo>
                <a:cubicBezTo>
                  <a:pt x="8" y="44"/>
                  <a:pt x="4" y="40"/>
                  <a:pt x="4" y="34"/>
                </a:cubicBezTo>
                <a:cubicBezTo>
                  <a:pt x="4" y="28"/>
                  <a:pt x="8" y="24"/>
                  <a:pt x="14" y="24"/>
                </a:cubicBezTo>
                <a:cubicBezTo>
                  <a:pt x="14" y="24"/>
                  <a:pt x="14" y="24"/>
                  <a:pt x="15" y="24"/>
                </a:cubicBezTo>
                <a:cubicBezTo>
                  <a:pt x="13" y="30"/>
                  <a:pt x="13" y="30"/>
                  <a:pt x="13" y="30"/>
                </a:cubicBezTo>
                <a:cubicBezTo>
                  <a:pt x="12" y="31"/>
                  <a:pt x="13" y="32"/>
                  <a:pt x="14" y="33"/>
                </a:cubicBezTo>
                <a:cubicBezTo>
                  <a:pt x="14" y="33"/>
                  <a:pt x="15" y="33"/>
                  <a:pt x="15" y="33"/>
                </a:cubicBezTo>
                <a:cubicBezTo>
                  <a:pt x="16" y="32"/>
                  <a:pt x="16" y="32"/>
                  <a:pt x="16" y="31"/>
                </a:cubicBezTo>
                <a:cubicBezTo>
                  <a:pt x="18" y="25"/>
                  <a:pt x="18" y="25"/>
                  <a:pt x="18" y="25"/>
                </a:cubicBezTo>
                <a:cubicBezTo>
                  <a:pt x="22" y="27"/>
                  <a:pt x="24" y="30"/>
                  <a:pt x="24" y="34"/>
                </a:cubicBezTo>
                <a:close/>
                <a:moveTo>
                  <a:pt x="50" y="44"/>
                </a:moveTo>
                <a:cubicBezTo>
                  <a:pt x="44" y="44"/>
                  <a:pt x="40" y="40"/>
                  <a:pt x="40" y="34"/>
                </a:cubicBezTo>
                <a:cubicBezTo>
                  <a:pt x="40" y="31"/>
                  <a:pt x="42" y="28"/>
                  <a:pt x="44" y="26"/>
                </a:cubicBezTo>
                <a:cubicBezTo>
                  <a:pt x="49" y="35"/>
                  <a:pt x="49" y="35"/>
                  <a:pt x="49" y="35"/>
                </a:cubicBezTo>
                <a:cubicBezTo>
                  <a:pt x="50" y="36"/>
                  <a:pt x="51" y="37"/>
                  <a:pt x="52" y="36"/>
                </a:cubicBezTo>
                <a:cubicBezTo>
                  <a:pt x="52" y="36"/>
                  <a:pt x="52" y="36"/>
                  <a:pt x="52" y="36"/>
                </a:cubicBezTo>
                <a:cubicBezTo>
                  <a:pt x="52" y="36"/>
                  <a:pt x="53" y="35"/>
                  <a:pt x="53" y="35"/>
                </a:cubicBezTo>
                <a:cubicBezTo>
                  <a:pt x="53" y="34"/>
                  <a:pt x="53" y="34"/>
                  <a:pt x="53" y="33"/>
                </a:cubicBezTo>
                <a:cubicBezTo>
                  <a:pt x="48" y="24"/>
                  <a:pt x="48" y="24"/>
                  <a:pt x="48" y="24"/>
                </a:cubicBezTo>
                <a:cubicBezTo>
                  <a:pt x="49" y="24"/>
                  <a:pt x="49" y="24"/>
                  <a:pt x="50" y="24"/>
                </a:cubicBezTo>
                <a:cubicBezTo>
                  <a:pt x="56" y="24"/>
                  <a:pt x="60" y="28"/>
                  <a:pt x="60" y="34"/>
                </a:cubicBezTo>
                <a:cubicBezTo>
                  <a:pt x="60" y="40"/>
                  <a:pt x="56" y="44"/>
                  <a:pt x="50" y="4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4" name="Freeform 30"/>
          <p:cNvSpPr>
            <a:spLocks/>
          </p:cNvSpPr>
          <p:nvPr/>
        </p:nvSpPr>
        <p:spPr bwMode="auto">
          <a:xfrm>
            <a:off x="7713663" y="5278438"/>
            <a:ext cx="85725" cy="22225"/>
          </a:xfrm>
          <a:custGeom>
            <a:avLst/>
            <a:gdLst>
              <a:gd name="T0" fmla="*/ 2 w 15"/>
              <a:gd name="T1" fmla="*/ 4 h 4"/>
              <a:gd name="T2" fmla="*/ 8 w 15"/>
              <a:gd name="T3" fmla="*/ 4 h 4"/>
              <a:gd name="T4" fmla="*/ 15 w 15"/>
              <a:gd name="T5" fmla="*/ 1 h 4"/>
              <a:gd name="T6" fmla="*/ 15 w 15"/>
              <a:gd name="T7" fmla="*/ 1 h 4"/>
              <a:gd name="T8" fmla="*/ 14 w 15"/>
              <a:gd name="T9" fmla="*/ 0 h 4"/>
              <a:gd name="T10" fmla="*/ 2 w 15"/>
              <a:gd name="T11" fmla="*/ 0 h 4"/>
              <a:gd name="T12" fmla="*/ 0 w 15"/>
              <a:gd name="T13" fmla="*/ 2 h 4"/>
              <a:gd name="T14" fmla="*/ 2 w 15"/>
              <a:gd name="T15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4">
                <a:moveTo>
                  <a:pt x="2" y="4"/>
                </a:moveTo>
                <a:cubicBezTo>
                  <a:pt x="8" y="4"/>
                  <a:pt x="8" y="4"/>
                  <a:pt x="8" y="4"/>
                </a:cubicBezTo>
                <a:cubicBezTo>
                  <a:pt x="11" y="4"/>
                  <a:pt x="13" y="3"/>
                  <a:pt x="15" y="1"/>
                </a:cubicBezTo>
                <a:cubicBezTo>
                  <a:pt x="15" y="1"/>
                  <a:pt x="15" y="1"/>
                  <a:pt x="15" y="1"/>
                </a:cubicBezTo>
                <a:cubicBezTo>
                  <a:pt x="15" y="0"/>
                  <a:pt x="14" y="0"/>
                  <a:pt x="14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5" name="Freeform 31"/>
          <p:cNvSpPr>
            <a:spLocks noEditPoints="1"/>
          </p:cNvSpPr>
          <p:nvPr/>
        </p:nvSpPr>
        <p:spPr bwMode="auto">
          <a:xfrm>
            <a:off x="8377238" y="5164138"/>
            <a:ext cx="368300" cy="366713"/>
          </a:xfrm>
          <a:custGeom>
            <a:avLst/>
            <a:gdLst>
              <a:gd name="T0" fmla="*/ 159 w 232"/>
              <a:gd name="T1" fmla="*/ 0 h 231"/>
              <a:gd name="T2" fmla="*/ 73 w 232"/>
              <a:gd name="T3" fmla="*/ 0 h 231"/>
              <a:gd name="T4" fmla="*/ 0 w 232"/>
              <a:gd name="T5" fmla="*/ 231 h 231"/>
              <a:gd name="T6" fmla="*/ 232 w 232"/>
              <a:gd name="T7" fmla="*/ 231 h 231"/>
              <a:gd name="T8" fmla="*/ 159 w 232"/>
              <a:gd name="T9" fmla="*/ 0 h 231"/>
              <a:gd name="T10" fmla="*/ 130 w 232"/>
              <a:gd name="T11" fmla="*/ 216 h 231"/>
              <a:gd name="T12" fmla="*/ 102 w 232"/>
              <a:gd name="T13" fmla="*/ 216 h 231"/>
              <a:gd name="T14" fmla="*/ 102 w 232"/>
              <a:gd name="T15" fmla="*/ 173 h 231"/>
              <a:gd name="T16" fmla="*/ 130 w 232"/>
              <a:gd name="T17" fmla="*/ 173 h 231"/>
              <a:gd name="T18" fmla="*/ 130 w 232"/>
              <a:gd name="T19" fmla="*/ 216 h 231"/>
              <a:gd name="T20" fmla="*/ 130 w 232"/>
              <a:gd name="T21" fmla="*/ 144 h 231"/>
              <a:gd name="T22" fmla="*/ 102 w 232"/>
              <a:gd name="T23" fmla="*/ 144 h 231"/>
              <a:gd name="T24" fmla="*/ 102 w 232"/>
              <a:gd name="T25" fmla="*/ 101 h 231"/>
              <a:gd name="T26" fmla="*/ 130 w 232"/>
              <a:gd name="T27" fmla="*/ 101 h 231"/>
              <a:gd name="T28" fmla="*/ 130 w 232"/>
              <a:gd name="T29" fmla="*/ 144 h 231"/>
              <a:gd name="T30" fmla="*/ 130 w 232"/>
              <a:gd name="T31" fmla="*/ 72 h 231"/>
              <a:gd name="T32" fmla="*/ 102 w 232"/>
              <a:gd name="T33" fmla="*/ 72 h 231"/>
              <a:gd name="T34" fmla="*/ 102 w 232"/>
              <a:gd name="T35" fmla="*/ 29 h 231"/>
              <a:gd name="T36" fmla="*/ 130 w 232"/>
              <a:gd name="T37" fmla="*/ 29 h 231"/>
              <a:gd name="T38" fmla="*/ 130 w 232"/>
              <a:gd name="T39" fmla="*/ 7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32" h="231">
                <a:moveTo>
                  <a:pt x="159" y="0"/>
                </a:moveTo>
                <a:lnTo>
                  <a:pt x="73" y="0"/>
                </a:lnTo>
                <a:lnTo>
                  <a:pt x="0" y="231"/>
                </a:lnTo>
                <a:lnTo>
                  <a:pt x="232" y="231"/>
                </a:lnTo>
                <a:lnTo>
                  <a:pt x="159" y="0"/>
                </a:lnTo>
                <a:close/>
                <a:moveTo>
                  <a:pt x="130" y="216"/>
                </a:moveTo>
                <a:lnTo>
                  <a:pt x="102" y="216"/>
                </a:lnTo>
                <a:lnTo>
                  <a:pt x="102" y="173"/>
                </a:lnTo>
                <a:lnTo>
                  <a:pt x="130" y="173"/>
                </a:lnTo>
                <a:lnTo>
                  <a:pt x="130" y="216"/>
                </a:lnTo>
                <a:close/>
                <a:moveTo>
                  <a:pt x="130" y="144"/>
                </a:moveTo>
                <a:lnTo>
                  <a:pt x="102" y="144"/>
                </a:lnTo>
                <a:lnTo>
                  <a:pt x="102" y="101"/>
                </a:lnTo>
                <a:lnTo>
                  <a:pt x="130" y="101"/>
                </a:lnTo>
                <a:lnTo>
                  <a:pt x="130" y="144"/>
                </a:lnTo>
                <a:close/>
                <a:moveTo>
                  <a:pt x="130" y="72"/>
                </a:moveTo>
                <a:lnTo>
                  <a:pt x="102" y="72"/>
                </a:lnTo>
                <a:lnTo>
                  <a:pt x="102" y="29"/>
                </a:lnTo>
                <a:lnTo>
                  <a:pt x="130" y="29"/>
                </a:lnTo>
                <a:lnTo>
                  <a:pt x="130" y="7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6" name="Freeform 32"/>
          <p:cNvSpPr>
            <a:spLocks/>
          </p:cNvSpPr>
          <p:nvPr/>
        </p:nvSpPr>
        <p:spPr bwMode="auto">
          <a:xfrm>
            <a:off x="9318626" y="5232401"/>
            <a:ext cx="136525" cy="182563"/>
          </a:xfrm>
          <a:custGeom>
            <a:avLst/>
            <a:gdLst>
              <a:gd name="T0" fmla="*/ 2 w 24"/>
              <a:gd name="T1" fmla="*/ 4 h 32"/>
              <a:gd name="T2" fmla="*/ 6 w 24"/>
              <a:gd name="T3" fmla="*/ 4 h 32"/>
              <a:gd name="T4" fmla="*/ 8 w 24"/>
              <a:gd name="T5" fmla="*/ 6 h 32"/>
              <a:gd name="T6" fmla="*/ 8 w 24"/>
              <a:gd name="T7" fmla="*/ 16 h 32"/>
              <a:gd name="T8" fmla="*/ 8 w 24"/>
              <a:gd name="T9" fmla="*/ 24 h 32"/>
              <a:gd name="T10" fmla="*/ 16 w 24"/>
              <a:gd name="T11" fmla="*/ 32 h 32"/>
              <a:gd name="T12" fmla="*/ 22 w 24"/>
              <a:gd name="T13" fmla="*/ 32 h 32"/>
              <a:gd name="T14" fmla="*/ 24 w 24"/>
              <a:gd name="T15" fmla="*/ 31 h 32"/>
              <a:gd name="T16" fmla="*/ 24 w 24"/>
              <a:gd name="T17" fmla="*/ 29 h 32"/>
              <a:gd name="T18" fmla="*/ 16 w 24"/>
              <a:gd name="T19" fmla="*/ 16 h 32"/>
              <a:gd name="T20" fmla="*/ 16 w 24"/>
              <a:gd name="T21" fmla="*/ 8 h 32"/>
              <a:gd name="T22" fmla="*/ 8 w 24"/>
              <a:gd name="T23" fmla="*/ 0 h 32"/>
              <a:gd name="T24" fmla="*/ 2 w 24"/>
              <a:gd name="T25" fmla="*/ 0 h 32"/>
              <a:gd name="T26" fmla="*/ 0 w 24"/>
              <a:gd name="T27" fmla="*/ 2 h 32"/>
              <a:gd name="T28" fmla="*/ 2 w 24"/>
              <a:gd name="T29" fmla="*/ 4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4" h="32">
                <a:moveTo>
                  <a:pt x="2" y="4"/>
                </a:moveTo>
                <a:cubicBezTo>
                  <a:pt x="6" y="4"/>
                  <a:pt x="6" y="4"/>
                  <a:pt x="6" y="4"/>
                </a:cubicBezTo>
                <a:cubicBezTo>
                  <a:pt x="7" y="4"/>
                  <a:pt x="8" y="5"/>
                  <a:pt x="8" y="6"/>
                </a:cubicBezTo>
                <a:cubicBezTo>
                  <a:pt x="8" y="16"/>
                  <a:pt x="8" y="16"/>
                  <a:pt x="8" y="16"/>
                </a:cubicBezTo>
                <a:cubicBezTo>
                  <a:pt x="8" y="24"/>
                  <a:pt x="8" y="24"/>
                  <a:pt x="8" y="24"/>
                </a:cubicBezTo>
                <a:cubicBezTo>
                  <a:pt x="8" y="28"/>
                  <a:pt x="12" y="32"/>
                  <a:pt x="16" y="32"/>
                </a:cubicBezTo>
                <a:cubicBezTo>
                  <a:pt x="22" y="32"/>
                  <a:pt x="22" y="32"/>
                  <a:pt x="22" y="32"/>
                </a:cubicBezTo>
                <a:cubicBezTo>
                  <a:pt x="23" y="32"/>
                  <a:pt x="23" y="32"/>
                  <a:pt x="24" y="31"/>
                </a:cubicBezTo>
                <a:cubicBezTo>
                  <a:pt x="24" y="30"/>
                  <a:pt x="24" y="30"/>
                  <a:pt x="24" y="29"/>
                </a:cubicBezTo>
                <a:cubicBezTo>
                  <a:pt x="16" y="16"/>
                  <a:pt x="16" y="16"/>
                  <a:pt x="16" y="16"/>
                </a:cubicBezTo>
                <a:cubicBezTo>
                  <a:pt x="16" y="8"/>
                  <a:pt x="16" y="8"/>
                  <a:pt x="16" y="8"/>
                </a:cubicBezTo>
                <a:cubicBezTo>
                  <a:pt x="16" y="4"/>
                  <a:pt x="12" y="0"/>
                  <a:pt x="8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7" name="Freeform 33"/>
          <p:cNvSpPr>
            <a:spLocks/>
          </p:cNvSpPr>
          <p:nvPr/>
        </p:nvSpPr>
        <p:spPr bwMode="auto">
          <a:xfrm>
            <a:off x="9432926" y="5254626"/>
            <a:ext cx="46038" cy="69850"/>
          </a:xfrm>
          <a:custGeom>
            <a:avLst/>
            <a:gdLst>
              <a:gd name="T0" fmla="*/ 6 w 8"/>
              <a:gd name="T1" fmla="*/ 0 h 12"/>
              <a:gd name="T2" fmla="*/ 0 w 8"/>
              <a:gd name="T3" fmla="*/ 6 h 12"/>
              <a:gd name="T4" fmla="*/ 6 w 8"/>
              <a:gd name="T5" fmla="*/ 12 h 12"/>
              <a:gd name="T6" fmla="*/ 8 w 8"/>
              <a:gd name="T7" fmla="*/ 12 h 12"/>
              <a:gd name="T8" fmla="*/ 8 w 8"/>
              <a:gd name="T9" fmla="*/ 0 h 12"/>
              <a:gd name="T10" fmla="*/ 6 w 8"/>
              <a:gd name="T11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12">
                <a:moveTo>
                  <a:pt x="6" y="0"/>
                </a:moveTo>
                <a:cubicBezTo>
                  <a:pt x="3" y="0"/>
                  <a:pt x="0" y="3"/>
                  <a:pt x="0" y="6"/>
                </a:cubicBezTo>
                <a:cubicBezTo>
                  <a:pt x="0" y="9"/>
                  <a:pt x="3" y="12"/>
                  <a:pt x="6" y="12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0"/>
                  <a:pt x="8" y="0"/>
                  <a:pt x="8" y="0"/>
                </a:cubicBezTo>
                <a:lnTo>
                  <a:pt x="6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8" name="Oval 34"/>
          <p:cNvSpPr>
            <a:spLocks noChangeArrowheads="1"/>
          </p:cNvSpPr>
          <p:nvPr/>
        </p:nvSpPr>
        <p:spPr bwMode="auto">
          <a:xfrm>
            <a:off x="9386888" y="5438776"/>
            <a:ext cx="92075" cy="9207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19" name="Freeform 35"/>
          <p:cNvSpPr>
            <a:spLocks/>
          </p:cNvSpPr>
          <p:nvPr/>
        </p:nvSpPr>
        <p:spPr bwMode="auto">
          <a:xfrm>
            <a:off x="9129713" y="5484813"/>
            <a:ext cx="90488" cy="46038"/>
          </a:xfrm>
          <a:custGeom>
            <a:avLst/>
            <a:gdLst>
              <a:gd name="T0" fmla="*/ 8 w 16"/>
              <a:gd name="T1" fmla="*/ 8 h 8"/>
              <a:gd name="T2" fmla="*/ 16 w 16"/>
              <a:gd name="T3" fmla="*/ 0 h 8"/>
              <a:gd name="T4" fmla="*/ 0 w 16"/>
              <a:gd name="T5" fmla="*/ 0 h 8"/>
              <a:gd name="T6" fmla="*/ 8 w 16"/>
              <a:gd name="T7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" h="8">
                <a:moveTo>
                  <a:pt x="8" y="8"/>
                </a:moveTo>
                <a:cubicBezTo>
                  <a:pt x="12" y="8"/>
                  <a:pt x="16" y="4"/>
                  <a:pt x="1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4"/>
                  <a:pt x="4" y="8"/>
                  <a:pt x="8" y="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0" name="Freeform 36"/>
          <p:cNvSpPr>
            <a:spLocks/>
          </p:cNvSpPr>
          <p:nvPr/>
        </p:nvSpPr>
        <p:spPr bwMode="auto">
          <a:xfrm>
            <a:off x="9112251" y="5324476"/>
            <a:ext cx="263525" cy="136525"/>
          </a:xfrm>
          <a:custGeom>
            <a:avLst/>
            <a:gdLst>
              <a:gd name="T0" fmla="*/ 29 w 46"/>
              <a:gd name="T1" fmla="*/ 20 h 24"/>
              <a:gd name="T2" fmla="*/ 28 w 46"/>
              <a:gd name="T3" fmla="*/ 18 h 24"/>
              <a:gd name="T4" fmla="*/ 36 w 46"/>
              <a:gd name="T5" fmla="*/ 8 h 24"/>
              <a:gd name="T6" fmla="*/ 28 w 46"/>
              <a:gd name="T7" fmla="*/ 0 h 24"/>
              <a:gd name="T8" fmla="*/ 8 w 46"/>
              <a:gd name="T9" fmla="*/ 0 h 24"/>
              <a:gd name="T10" fmla="*/ 4 w 46"/>
              <a:gd name="T11" fmla="*/ 4 h 24"/>
              <a:gd name="T12" fmla="*/ 8 w 46"/>
              <a:gd name="T13" fmla="*/ 8 h 24"/>
              <a:gd name="T14" fmla="*/ 15 w 46"/>
              <a:gd name="T15" fmla="*/ 8 h 24"/>
              <a:gd name="T16" fmla="*/ 0 w 46"/>
              <a:gd name="T17" fmla="*/ 21 h 24"/>
              <a:gd name="T18" fmla="*/ 0 w 46"/>
              <a:gd name="T19" fmla="*/ 23 h 24"/>
              <a:gd name="T20" fmla="*/ 2 w 46"/>
              <a:gd name="T21" fmla="*/ 24 h 24"/>
              <a:gd name="T22" fmla="*/ 4 w 46"/>
              <a:gd name="T23" fmla="*/ 24 h 24"/>
              <a:gd name="T24" fmla="*/ 18 w 46"/>
              <a:gd name="T25" fmla="*/ 24 h 24"/>
              <a:gd name="T26" fmla="*/ 41 w 46"/>
              <a:gd name="T27" fmla="*/ 24 h 24"/>
              <a:gd name="T28" fmla="*/ 44 w 46"/>
              <a:gd name="T29" fmla="*/ 23 h 24"/>
              <a:gd name="T30" fmla="*/ 46 w 46"/>
              <a:gd name="T31" fmla="*/ 21 h 24"/>
              <a:gd name="T32" fmla="*/ 45 w 46"/>
              <a:gd name="T33" fmla="*/ 20 h 24"/>
              <a:gd name="T34" fmla="*/ 29 w 46"/>
              <a:gd name="T35" fmla="*/ 2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46" h="24">
                <a:moveTo>
                  <a:pt x="29" y="20"/>
                </a:moveTo>
                <a:cubicBezTo>
                  <a:pt x="28" y="20"/>
                  <a:pt x="27" y="19"/>
                  <a:pt x="28" y="18"/>
                </a:cubicBezTo>
                <a:cubicBezTo>
                  <a:pt x="36" y="8"/>
                  <a:pt x="36" y="8"/>
                  <a:pt x="36" y="8"/>
                </a:cubicBezTo>
                <a:cubicBezTo>
                  <a:pt x="36" y="4"/>
                  <a:pt x="32" y="0"/>
                  <a:pt x="28" y="0"/>
                </a:cubicBezTo>
                <a:cubicBezTo>
                  <a:pt x="8" y="0"/>
                  <a:pt x="8" y="0"/>
                  <a:pt x="8" y="0"/>
                </a:cubicBezTo>
                <a:cubicBezTo>
                  <a:pt x="6" y="0"/>
                  <a:pt x="4" y="2"/>
                  <a:pt x="4" y="4"/>
                </a:cubicBezTo>
                <a:cubicBezTo>
                  <a:pt x="4" y="6"/>
                  <a:pt x="6" y="8"/>
                  <a:pt x="8" y="8"/>
                </a:cubicBezTo>
                <a:cubicBezTo>
                  <a:pt x="11" y="8"/>
                  <a:pt x="13" y="8"/>
                  <a:pt x="15" y="8"/>
                </a:cubicBezTo>
                <a:cubicBezTo>
                  <a:pt x="7" y="11"/>
                  <a:pt x="2" y="17"/>
                  <a:pt x="0" y="21"/>
                </a:cubicBezTo>
                <a:cubicBezTo>
                  <a:pt x="0" y="22"/>
                  <a:pt x="0" y="22"/>
                  <a:pt x="0" y="23"/>
                </a:cubicBezTo>
                <a:cubicBezTo>
                  <a:pt x="1" y="24"/>
                  <a:pt x="1" y="24"/>
                  <a:pt x="2" y="24"/>
                </a:cubicBezTo>
                <a:cubicBezTo>
                  <a:pt x="4" y="24"/>
                  <a:pt x="4" y="24"/>
                  <a:pt x="4" y="24"/>
                </a:cubicBezTo>
                <a:cubicBezTo>
                  <a:pt x="18" y="24"/>
                  <a:pt x="18" y="24"/>
                  <a:pt x="18" y="24"/>
                </a:cubicBezTo>
                <a:cubicBezTo>
                  <a:pt x="41" y="24"/>
                  <a:pt x="41" y="24"/>
                  <a:pt x="41" y="24"/>
                </a:cubicBezTo>
                <a:cubicBezTo>
                  <a:pt x="42" y="24"/>
                  <a:pt x="44" y="23"/>
                  <a:pt x="44" y="23"/>
                </a:cubicBezTo>
                <a:cubicBezTo>
                  <a:pt x="46" y="21"/>
                  <a:pt x="46" y="21"/>
                  <a:pt x="46" y="21"/>
                </a:cubicBezTo>
                <a:cubicBezTo>
                  <a:pt x="46" y="21"/>
                  <a:pt x="46" y="20"/>
                  <a:pt x="45" y="20"/>
                </a:cubicBezTo>
                <a:lnTo>
                  <a:pt x="29" y="2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1" name="Freeform 37"/>
          <p:cNvSpPr>
            <a:spLocks/>
          </p:cNvSpPr>
          <p:nvPr/>
        </p:nvSpPr>
        <p:spPr bwMode="auto">
          <a:xfrm>
            <a:off x="9867901" y="5164138"/>
            <a:ext cx="344488" cy="366713"/>
          </a:xfrm>
          <a:custGeom>
            <a:avLst/>
            <a:gdLst>
              <a:gd name="T0" fmla="*/ 59 w 60"/>
              <a:gd name="T1" fmla="*/ 40 h 64"/>
              <a:gd name="T2" fmla="*/ 36 w 60"/>
              <a:gd name="T3" fmla="*/ 23 h 64"/>
              <a:gd name="T4" fmla="*/ 36 w 60"/>
              <a:gd name="T5" fmla="*/ 12 h 64"/>
              <a:gd name="T6" fmla="*/ 30 w 60"/>
              <a:gd name="T7" fmla="*/ 0 h 64"/>
              <a:gd name="T8" fmla="*/ 24 w 60"/>
              <a:gd name="T9" fmla="*/ 12 h 64"/>
              <a:gd name="T10" fmla="*/ 24 w 60"/>
              <a:gd name="T11" fmla="*/ 23 h 64"/>
              <a:gd name="T12" fmla="*/ 1 w 60"/>
              <a:gd name="T13" fmla="*/ 40 h 64"/>
              <a:gd name="T14" fmla="*/ 0 w 60"/>
              <a:gd name="T15" fmla="*/ 42 h 64"/>
              <a:gd name="T16" fmla="*/ 0 w 60"/>
              <a:gd name="T17" fmla="*/ 42 h 64"/>
              <a:gd name="T18" fmla="*/ 1 w 60"/>
              <a:gd name="T19" fmla="*/ 44 h 64"/>
              <a:gd name="T20" fmla="*/ 2 w 60"/>
              <a:gd name="T21" fmla="*/ 44 h 64"/>
              <a:gd name="T22" fmla="*/ 24 w 60"/>
              <a:gd name="T23" fmla="*/ 38 h 64"/>
              <a:gd name="T24" fmla="*/ 24 w 60"/>
              <a:gd name="T25" fmla="*/ 42 h 64"/>
              <a:gd name="T26" fmla="*/ 24 w 60"/>
              <a:gd name="T27" fmla="*/ 55 h 64"/>
              <a:gd name="T28" fmla="*/ 17 w 60"/>
              <a:gd name="T29" fmla="*/ 60 h 64"/>
              <a:gd name="T30" fmla="*/ 16 w 60"/>
              <a:gd name="T31" fmla="*/ 62 h 64"/>
              <a:gd name="T32" fmla="*/ 16 w 60"/>
              <a:gd name="T33" fmla="*/ 62 h 64"/>
              <a:gd name="T34" fmla="*/ 17 w 60"/>
              <a:gd name="T35" fmla="*/ 64 h 64"/>
              <a:gd name="T36" fmla="*/ 19 w 60"/>
              <a:gd name="T37" fmla="*/ 64 h 64"/>
              <a:gd name="T38" fmla="*/ 30 w 60"/>
              <a:gd name="T39" fmla="*/ 60 h 64"/>
              <a:gd name="T40" fmla="*/ 41 w 60"/>
              <a:gd name="T41" fmla="*/ 64 h 64"/>
              <a:gd name="T42" fmla="*/ 43 w 60"/>
              <a:gd name="T43" fmla="*/ 64 h 64"/>
              <a:gd name="T44" fmla="*/ 44 w 60"/>
              <a:gd name="T45" fmla="*/ 62 h 64"/>
              <a:gd name="T46" fmla="*/ 44 w 60"/>
              <a:gd name="T47" fmla="*/ 62 h 64"/>
              <a:gd name="T48" fmla="*/ 43 w 60"/>
              <a:gd name="T49" fmla="*/ 60 h 64"/>
              <a:gd name="T50" fmla="*/ 36 w 60"/>
              <a:gd name="T51" fmla="*/ 55 h 64"/>
              <a:gd name="T52" fmla="*/ 36 w 60"/>
              <a:gd name="T53" fmla="*/ 42 h 64"/>
              <a:gd name="T54" fmla="*/ 36 w 60"/>
              <a:gd name="T55" fmla="*/ 38 h 64"/>
              <a:gd name="T56" fmla="*/ 58 w 60"/>
              <a:gd name="T57" fmla="*/ 44 h 64"/>
              <a:gd name="T58" fmla="*/ 59 w 60"/>
              <a:gd name="T59" fmla="*/ 44 h 64"/>
              <a:gd name="T60" fmla="*/ 60 w 60"/>
              <a:gd name="T61" fmla="*/ 42 h 64"/>
              <a:gd name="T62" fmla="*/ 60 w 60"/>
              <a:gd name="T63" fmla="*/ 42 h 64"/>
              <a:gd name="T64" fmla="*/ 59 w 60"/>
              <a:gd name="T65" fmla="*/ 4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0" h="64">
                <a:moveTo>
                  <a:pt x="59" y="40"/>
                </a:moveTo>
                <a:cubicBezTo>
                  <a:pt x="36" y="23"/>
                  <a:pt x="36" y="23"/>
                  <a:pt x="36" y="23"/>
                </a:cubicBezTo>
                <a:cubicBezTo>
                  <a:pt x="36" y="12"/>
                  <a:pt x="36" y="12"/>
                  <a:pt x="36" y="12"/>
                </a:cubicBezTo>
                <a:cubicBezTo>
                  <a:pt x="36" y="9"/>
                  <a:pt x="33" y="0"/>
                  <a:pt x="30" y="0"/>
                </a:cubicBezTo>
                <a:cubicBezTo>
                  <a:pt x="27" y="0"/>
                  <a:pt x="24" y="9"/>
                  <a:pt x="24" y="12"/>
                </a:cubicBezTo>
                <a:cubicBezTo>
                  <a:pt x="24" y="23"/>
                  <a:pt x="24" y="23"/>
                  <a:pt x="24" y="23"/>
                </a:cubicBezTo>
                <a:cubicBezTo>
                  <a:pt x="1" y="40"/>
                  <a:pt x="1" y="40"/>
                  <a:pt x="1" y="40"/>
                </a:cubicBezTo>
                <a:cubicBezTo>
                  <a:pt x="0" y="40"/>
                  <a:pt x="0" y="41"/>
                  <a:pt x="0" y="42"/>
                </a:cubicBezTo>
                <a:cubicBezTo>
                  <a:pt x="0" y="42"/>
                  <a:pt x="0" y="42"/>
                  <a:pt x="0" y="42"/>
                </a:cubicBezTo>
                <a:cubicBezTo>
                  <a:pt x="0" y="43"/>
                  <a:pt x="0" y="43"/>
                  <a:pt x="1" y="44"/>
                </a:cubicBezTo>
                <a:cubicBezTo>
                  <a:pt x="1" y="44"/>
                  <a:pt x="2" y="44"/>
                  <a:pt x="2" y="44"/>
                </a:cubicBezTo>
                <a:cubicBezTo>
                  <a:pt x="24" y="38"/>
                  <a:pt x="24" y="38"/>
                  <a:pt x="24" y="38"/>
                </a:cubicBezTo>
                <a:cubicBezTo>
                  <a:pt x="24" y="42"/>
                  <a:pt x="24" y="42"/>
                  <a:pt x="24" y="42"/>
                </a:cubicBezTo>
                <a:cubicBezTo>
                  <a:pt x="24" y="55"/>
                  <a:pt x="24" y="55"/>
                  <a:pt x="24" y="55"/>
                </a:cubicBezTo>
                <a:cubicBezTo>
                  <a:pt x="17" y="60"/>
                  <a:pt x="17" y="60"/>
                  <a:pt x="17" y="60"/>
                </a:cubicBezTo>
                <a:cubicBezTo>
                  <a:pt x="16" y="60"/>
                  <a:pt x="16" y="61"/>
                  <a:pt x="16" y="62"/>
                </a:cubicBezTo>
                <a:cubicBezTo>
                  <a:pt x="16" y="62"/>
                  <a:pt x="16" y="62"/>
                  <a:pt x="16" y="62"/>
                </a:cubicBezTo>
                <a:cubicBezTo>
                  <a:pt x="16" y="63"/>
                  <a:pt x="16" y="63"/>
                  <a:pt x="17" y="64"/>
                </a:cubicBezTo>
                <a:cubicBezTo>
                  <a:pt x="17" y="64"/>
                  <a:pt x="18" y="64"/>
                  <a:pt x="19" y="64"/>
                </a:cubicBezTo>
                <a:cubicBezTo>
                  <a:pt x="30" y="60"/>
                  <a:pt x="30" y="60"/>
                  <a:pt x="30" y="60"/>
                </a:cubicBezTo>
                <a:cubicBezTo>
                  <a:pt x="41" y="64"/>
                  <a:pt x="41" y="64"/>
                  <a:pt x="41" y="64"/>
                </a:cubicBezTo>
                <a:cubicBezTo>
                  <a:pt x="42" y="64"/>
                  <a:pt x="43" y="64"/>
                  <a:pt x="43" y="64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2"/>
                  <a:pt x="44" y="62"/>
                </a:cubicBezTo>
                <a:cubicBezTo>
                  <a:pt x="44" y="61"/>
                  <a:pt x="44" y="60"/>
                  <a:pt x="43" y="60"/>
                </a:cubicBezTo>
                <a:cubicBezTo>
                  <a:pt x="36" y="55"/>
                  <a:pt x="36" y="55"/>
                  <a:pt x="36" y="55"/>
                </a:cubicBezTo>
                <a:cubicBezTo>
                  <a:pt x="36" y="42"/>
                  <a:pt x="36" y="42"/>
                  <a:pt x="36" y="42"/>
                </a:cubicBezTo>
                <a:cubicBezTo>
                  <a:pt x="36" y="38"/>
                  <a:pt x="36" y="38"/>
                  <a:pt x="36" y="38"/>
                </a:cubicBezTo>
                <a:cubicBezTo>
                  <a:pt x="58" y="44"/>
                  <a:pt x="58" y="44"/>
                  <a:pt x="58" y="44"/>
                </a:cubicBezTo>
                <a:cubicBezTo>
                  <a:pt x="58" y="44"/>
                  <a:pt x="59" y="44"/>
                  <a:pt x="59" y="44"/>
                </a:cubicBezTo>
                <a:cubicBezTo>
                  <a:pt x="60" y="43"/>
                  <a:pt x="60" y="43"/>
                  <a:pt x="60" y="42"/>
                </a:cubicBezTo>
                <a:cubicBezTo>
                  <a:pt x="60" y="42"/>
                  <a:pt x="60" y="42"/>
                  <a:pt x="60" y="42"/>
                </a:cubicBezTo>
                <a:cubicBezTo>
                  <a:pt x="60" y="41"/>
                  <a:pt x="60" y="40"/>
                  <a:pt x="59" y="4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2" name="Freeform 38"/>
          <p:cNvSpPr>
            <a:spLocks noEditPoints="1"/>
          </p:cNvSpPr>
          <p:nvPr/>
        </p:nvSpPr>
        <p:spPr bwMode="auto">
          <a:xfrm>
            <a:off x="6932613" y="5164138"/>
            <a:ext cx="322263" cy="366713"/>
          </a:xfrm>
          <a:custGeom>
            <a:avLst/>
            <a:gdLst>
              <a:gd name="T0" fmla="*/ 48 w 56"/>
              <a:gd name="T1" fmla="*/ 0 h 64"/>
              <a:gd name="T2" fmla="*/ 8 w 56"/>
              <a:gd name="T3" fmla="*/ 0 h 64"/>
              <a:gd name="T4" fmla="*/ 0 w 56"/>
              <a:gd name="T5" fmla="*/ 8 h 64"/>
              <a:gd name="T6" fmla="*/ 0 w 56"/>
              <a:gd name="T7" fmla="*/ 40 h 64"/>
              <a:gd name="T8" fmla="*/ 0 w 56"/>
              <a:gd name="T9" fmla="*/ 42 h 64"/>
              <a:gd name="T10" fmla="*/ 2 w 56"/>
              <a:gd name="T11" fmla="*/ 44 h 64"/>
              <a:gd name="T12" fmla="*/ 4 w 56"/>
              <a:gd name="T13" fmla="*/ 44 h 64"/>
              <a:gd name="T14" fmla="*/ 4 w 56"/>
              <a:gd name="T15" fmla="*/ 54 h 64"/>
              <a:gd name="T16" fmla="*/ 6 w 56"/>
              <a:gd name="T17" fmla="*/ 56 h 64"/>
              <a:gd name="T18" fmla="*/ 8 w 56"/>
              <a:gd name="T19" fmla="*/ 56 h 64"/>
              <a:gd name="T20" fmla="*/ 8 w 56"/>
              <a:gd name="T21" fmla="*/ 60 h 64"/>
              <a:gd name="T22" fmla="*/ 12 w 56"/>
              <a:gd name="T23" fmla="*/ 64 h 64"/>
              <a:gd name="T24" fmla="*/ 16 w 56"/>
              <a:gd name="T25" fmla="*/ 64 h 64"/>
              <a:gd name="T26" fmla="*/ 20 w 56"/>
              <a:gd name="T27" fmla="*/ 60 h 64"/>
              <a:gd name="T28" fmla="*/ 20 w 56"/>
              <a:gd name="T29" fmla="*/ 56 h 64"/>
              <a:gd name="T30" fmla="*/ 36 w 56"/>
              <a:gd name="T31" fmla="*/ 56 h 64"/>
              <a:gd name="T32" fmla="*/ 36 w 56"/>
              <a:gd name="T33" fmla="*/ 60 h 64"/>
              <a:gd name="T34" fmla="*/ 40 w 56"/>
              <a:gd name="T35" fmla="*/ 64 h 64"/>
              <a:gd name="T36" fmla="*/ 44 w 56"/>
              <a:gd name="T37" fmla="*/ 64 h 64"/>
              <a:gd name="T38" fmla="*/ 48 w 56"/>
              <a:gd name="T39" fmla="*/ 60 h 64"/>
              <a:gd name="T40" fmla="*/ 48 w 56"/>
              <a:gd name="T41" fmla="*/ 56 h 64"/>
              <a:gd name="T42" fmla="*/ 50 w 56"/>
              <a:gd name="T43" fmla="*/ 56 h 64"/>
              <a:gd name="T44" fmla="*/ 52 w 56"/>
              <a:gd name="T45" fmla="*/ 54 h 64"/>
              <a:gd name="T46" fmla="*/ 52 w 56"/>
              <a:gd name="T47" fmla="*/ 44 h 64"/>
              <a:gd name="T48" fmla="*/ 54 w 56"/>
              <a:gd name="T49" fmla="*/ 44 h 64"/>
              <a:gd name="T50" fmla="*/ 56 w 56"/>
              <a:gd name="T51" fmla="*/ 42 h 64"/>
              <a:gd name="T52" fmla="*/ 56 w 56"/>
              <a:gd name="T53" fmla="*/ 40 h 64"/>
              <a:gd name="T54" fmla="*/ 56 w 56"/>
              <a:gd name="T55" fmla="*/ 8 h 64"/>
              <a:gd name="T56" fmla="*/ 48 w 56"/>
              <a:gd name="T57" fmla="*/ 0 h 64"/>
              <a:gd name="T58" fmla="*/ 40 w 56"/>
              <a:gd name="T59" fmla="*/ 16 h 64"/>
              <a:gd name="T60" fmla="*/ 44 w 56"/>
              <a:gd name="T61" fmla="*/ 20 h 64"/>
              <a:gd name="T62" fmla="*/ 44 w 56"/>
              <a:gd name="T63" fmla="*/ 28 h 64"/>
              <a:gd name="T64" fmla="*/ 12 w 56"/>
              <a:gd name="T65" fmla="*/ 28 h 64"/>
              <a:gd name="T66" fmla="*/ 12 w 56"/>
              <a:gd name="T67" fmla="*/ 20 h 64"/>
              <a:gd name="T68" fmla="*/ 16 w 56"/>
              <a:gd name="T69" fmla="*/ 16 h 64"/>
              <a:gd name="T70" fmla="*/ 40 w 56"/>
              <a:gd name="T71" fmla="*/ 16 h 64"/>
              <a:gd name="T72" fmla="*/ 16 w 56"/>
              <a:gd name="T73" fmla="*/ 48 h 64"/>
              <a:gd name="T74" fmla="*/ 12 w 56"/>
              <a:gd name="T75" fmla="*/ 48 h 64"/>
              <a:gd name="T76" fmla="*/ 8 w 56"/>
              <a:gd name="T77" fmla="*/ 44 h 64"/>
              <a:gd name="T78" fmla="*/ 12 w 56"/>
              <a:gd name="T79" fmla="*/ 40 h 64"/>
              <a:gd name="T80" fmla="*/ 16 w 56"/>
              <a:gd name="T81" fmla="*/ 40 h 64"/>
              <a:gd name="T82" fmla="*/ 20 w 56"/>
              <a:gd name="T83" fmla="*/ 44 h 64"/>
              <a:gd name="T84" fmla="*/ 16 w 56"/>
              <a:gd name="T85" fmla="*/ 48 h 64"/>
              <a:gd name="T86" fmla="*/ 44 w 56"/>
              <a:gd name="T87" fmla="*/ 48 h 64"/>
              <a:gd name="T88" fmla="*/ 40 w 56"/>
              <a:gd name="T89" fmla="*/ 48 h 64"/>
              <a:gd name="T90" fmla="*/ 36 w 56"/>
              <a:gd name="T91" fmla="*/ 44 h 64"/>
              <a:gd name="T92" fmla="*/ 40 w 56"/>
              <a:gd name="T93" fmla="*/ 40 h 64"/>
              <a:gd name="T94" fmla="*/ 44 w 56"/>
              <a:gd name="T95" fmla="*/ 40 h 64"/>
              <a:gd name="T96" fmla="*/ 48 w 56"/>
              <a:gd name="T97" fmla="*/ 44 h 64"/>
              <a:gd name="T98" fmla="*/ 44 w 56"/>
              <a:gd name="T99" fmla="*/ 4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6" h="64">
                <a:moveTo>
                  <a:pt x="48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2"/>
                  <a:pt x="0" y="42"/>
                  <a:pt x="0" y="42"/>
                </a:cubicBezTo>
                <a:cubicBezTo>
                  <a:pt x="0" y="43"/>
                  <a:pt x="1" y="44"/>
                  <a:pt x="2" y="44"/>
                </a:cubicBezTo>
                <a:cubicBezTo>
                  <a:pt x="4" y="44"/>
                  <a:pt x="4" y="44"/>
                  <a:pt x="4" y="44"/>
                </a:cubicBezTo>
                <a:cubicBezTo>
                  <a:pt x="4" y="54"/>
                  <a:pt x="4" y="54"/>
                  <a:pt x="4" y="54"/>
                </a:cubicBezTo>
                <a:cubicBezTo>
                  <a:pt x="4" y="55"/>
                  <a:pt x="5" y="56"/>
                  <a:pt x="6" y="56"/>
                </a:cubicBezTo>
                <a:cubicBezTo>
                  <a:pt x="8" y="56"/>
                  <a:pt x="8" y="56"/>
                  <a:pt x="8" y="56"/>
                </a:cubicBezTo>
                <a:cubicBezTo>
                  <a:pt x="8" y="60"/>
                  <a:pt x="8" y="60"/>
                  <a:pt x="8" y="60"/>
                </a:cubicBezTo>
                <a:cubicBezTo>
                  <a:pt x="8" y="62"/>
                  <a:pt x="10" y="64"/>
                  <a:pt x="12" y="64"/>
                </a:cubicBezTo>
                <a:cubicBezTo>
                  <a:pt x="16" y="64"/>
                  <a:pt x="16" y="64"/>
                  <a:pt x="16" y="64"/>
                </a:cubicBezTo>
                <a:cubicBezTo>
                  <a:pt x="18" y="64"/>
                  <a:pt x="20" y="62"/>
                  <a:pt x="20" y="60"/>
                </a:cubicBezTo>
                <a:cubicBezTo>
                  <a:pt x="20" y="56"/>
                  <a:pt x="20" y="56"/>
                  <a:pt x="20" y="56"/>
                </a:cubicBezTo>
                <a:cubicBezTo>
                  <a:pt x="36" y="56"/>
                  <a:pt x="36" y="56"/>
                  <a:pt x="36" y="56"/>
                </a:cubicBezTo>
                <a:cubicBezTo>
                  <a:pt x="36" y="60"/>
                  <a:pt x="36" y="60"/>
                  <a:pt x="36" y="60"/>
                </a:cubicBezTo>
                <a:cubicBezTo>
                  <a:pt x="36" y="62"/>
                  <a:pt x="38" y="64"/>
                  <a:pt x="40" y="64"/>
                </a:cubicBezTo>
                <a:cubicBezTo>
                  <a:pt x="44" y="64"/>
                  <a:pt x="44" y="64"/>
                  <a:pt x="44" y="64"/>
                </a:cubicBezTo>
                <a:cubicBezTo>
                  <a:pt x="46" y="64"/>
                  <a:pt x="48" y="62"/>
                  <a:pt x="48" y="60"/>
                </a:cubicBezTo>
                <a:cubicBezTo>
                  <a:pt x="48" y="56"/>
                  <a:pt x="48" y="56"/>
                  <a:pt x="48" y="56"/>
                </a:cubicBezTo>
                <a:cubicBezTo>
                  <a:pt x="50" y="56"/>
                  <a:pt x="50" y="56"/>
                  <a:pt x="50" y="56"/>
                </a:cubicBezTo>
                <a:cubicBezTo>
                  <a:pt x="51" y="56"/>
                  <a:pt x="52" y="55"/>
                  <a:pt x="52" y="54"/>
                </a:cubicBezTo>
                <a:cubicBezTo>
                  <a:pt x="52" y="44"/>
                  <a:pt x="52" y="44"/>
                  <a:pt x="52" y="44"/>
                </a:cubicBezTo>
                <a:cubicBezTo>
                  <a:pt x="54" y="44"/>
                  <a:pt x="54" y="44"/>
                  <a:pt x="54" y="44"/>
                </a:cubicBezTo>
                <a:cubicBezTo>
                  <a:pt x="55" y="44"/>
                  <a:pt x="56" y="43"/>
                  <a:pt x="56" y="42"/>
                </a:cubicBezTo>
                <a:cubicBezTo>
                  <a:pt x="56" y="40"/>
                  <a:pt x="56" y="40"/>
                  <a:pt x="56" y="40"/>
                </a:cubicBezTo>
                <a:cubicBezTo>
                  <a:pt x="56" y="8"/>
                  <a:pt x="56" y="8"/>
                  <a:pt x="56" y="8"/>
                </a:cubicBezTo>
                <a:cubicBezTo>
                  <a:pt x="56" y="4"/>
                  <a:pt x="52" y="0"/>
                  <a:pt x="48" y="0"/>
                </a:cubicBezTo>
                <a:close/>
                <a:moveTo>
                  <a:pt x="40" y="16"/>
                </a:moveTo>
                <a:cubicBezTo>
                  <a:pt x="42" y="16"/>
                  <a:pt x="44" y="18"/>
                  <a:pt x="44" y="20"/>
                </a:cubicBezTo>
                <a:cubicBezTo>
                  <a:pt x="44" y="28"/>
                  <a:pt x="44" y="28"/>
                  <a:pt x="44" y="28"/>
                </a:cubicBezTo>
                <a:cubicBezTo>
                  <a:pt x="12" y="28"/>
                  <a:pt x="12" y="28"/>
                  <a:pt x="12" y="28"/>
                </a:cubicBezTo>
                <a:cubicBezTo>
                  <a:pt x="12" y="20"/>
                  <a:pt x="12" y="20"/>
                  <a:pt x="12" y="20"/>
                </a:cubicBezTo>
                <a:cubicBezTo>
                  <a:pt x="12" y="18"/>
                  <a:pt x="14" y="16"/>
                  <a:pt x="16" y="16"/>
                </a:cubicBezTo>
                <a:lnTo>
                  <a:pt x="40" y="16"/>
                </a:lnTo>
                <a:close/>
                <a:moveTo>
                  <a:pt x="16" y="48"/>
                </a:moveTo>
                <a:cubicBezTo>
                  <a:pt x="12" y="48"/>
                  <a:pt x="12" y="48"/>
                  <a:pt x="12" y="48"/>
                </a:cubicBezTo>
                <a:cubicBezTo>
                  <a:pt x="10" y="48"/>
                  <a:pt x="8" y="46"/>
                  <a:pt x="8" y="44"/>
                </a:cubicBezTo>
                <a:cubicBezTo>
                  <a:pt x="8" y="42"/>
                  <a:pt x="10" y="40"/>
                  <a:pt x="12" y="40"/>
                </a:cubicBezTo>
                <a:cubicBezTo>
                  <a:pt x="16" y="40"/>
                  <a:pt x="16" y="40"/>
                  <a:pt x="16" y="40"/>
                </a:cubicBezTo>
                <a:cubicBezTo>
                  <a:pt x="18" y="40"/>
                  <a:pt x="20" y="42"/>
                  <a:pt x="20" y="44"/>
                </a:cubicBezTo>
                <a:cubicBezTo>
                  <a:pt x="20" y="46"/>
                  <a:pt x="18" y="48"/>
                  <a:pt x="16" y="48"/>
                </a:cubicBezTo>
                <a:close/>
                <a:moveTo>
                  <a:pt x="44" y="48"/>
                </a:moveTo>
                <a:cubicBezTo>
                  <a:pt x="40" y="48"/>
                  <a:pt x="40" y="48"/>
                  <a:pt x="40" y="48"/>
                </a:cubicBezTo>
                <a:cubicBezTo>
                  <a:pt x="38" y="48"/>
                  <a:pt x="36" y="46"/>
                  <a:pt x="36" y="44"/>
                </a:cubicBezTo>
                <a:cubicBezTo>
                  <a:pt x="36" y="42"/>
                  <a:pt x="38" y="40"/>
                  <a:pt x="40" y="40"/>
                </a:cubicBezTo>
                <a:cubicBezTo>
                  <a:pt x="44" y="40"/>
                  <a:pt x="44" y="40"/>
                  <a:pt x="44" y="40"/>
                </a:cubicBezTo>
                <a:cubicBezTo>
                  <a:pt x="46" y="40"/>
                  <a:pt x="48" y="42"/>
                  <a:pt x="48" y="44"/>
                </a:cubicBezTo>
                <a:cubicBezTo>
                  <a:pt x="48" y="46"/>
                  <a:pt x="46" y="48"/>
                  <a:pt x="44" y="4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3" name="Freeform 39"/>
          <p:cNvSpPr>
            <a:spLocks/>
          </p:cNvSpPr>
          <p:nvPr/>
        </p:nvSpPr>
        <p:spPr bwMode="auto">
          <a:xfrm>
            <a:off x="9845676" y="3927476"/>
            <a:ext cx="366713" cy="46038"/>
          </a:xfrm>
          <a:custGeom>
            <a:avLst/>
            <a:gdLst>
              <a:gd name="T0" fmla="*/ 60 w 64"/>
              <a:gd name="T1" fmla="*/ 0 h 8"/>
              <a:gd name="T2" fmla="*/ 4 w 64"/>
              <a:gd name="T3" fmla="*/ 0 h 8"/>
              <a:gd name="T4" fmla="*/ 0 w 64"/>
              <a:gd name="T5" fmla="*/ 4 h 8"/>
              <a:gd name="T6" fmla="*/ 4 w 64"/>
              <a:gd name="T7" fmla="*/ 8 h 8"/>
              <a:gd name="T8" fmla="*/ 60 w 64"/>
              <a:gd name="T9" fmla="*/ 8 h 8"/>
              <a:gd name="T10" fmla="*/ 64 w 64"/>
              <a:gd name="T11" fmla="*/ 4 h 8"/>
              <a:gd name="T12" fmla="*/ 60 w 64"/>
              <a:gd name="T13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64" h="8">
                <a:moveTo>
                  <a:pt x="60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6"/>
                  <a:pt x="2" y="8"/>
                  <a:pt x="4" y="8"/>
                </a:cubicBezTo>
                <a:cubicBezTo>
                  <a:pt x="60" y="8"/>
                  <a:pt x="60" y="8"/>
                  <a:pt x="60" y="8"/>
                </a:cubicBezTo>
                <a:cubicBezTo>
                  <a:pt x="62" y="8"/>
                  <a:pt x="64" y="6"/>
                  <a:pt x="64" y="4"/>
                </a:cubicBezTo>
                <a:cubicBezTo>
                  <a:pt x="64" y="2"/>
                  <a:pt x="62" y="0"/>
                  <a:pt x="6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4" name="Freeform 40"/>
          <p:cNvSpPr>
            <a:spLocks noEditPoints="1"/>
          </p:cNvSpPr>
          <p:nvPr/>
        </p:nvSpPr>
        <p:spPr bwMode="auto">
          <a:xfrm>
            <a:off x="9913938" y="3698876"/>
            <a:ext cx="298450" cy="206375"/>
          </a:xfrm>
          <a:custGeom>
            <a:avLst/>
            <a:gdLst>
              <a:gd name="T0" fmla="*/ 8 w 52"/>
              <a:gd name="T1" fmla="*/ 36 h 36"/>
              <a:gd name="T2" fmla="*/ 32 w 52"/>
              <a:gd name="T3" fmla="*/ 36 h 36"/>
              <a:gd name="T4" fmla="*/ 40 w 52"/>
              <a:gd name="T5" fmla="*/ 28 h 36"/>
              <a:gd name="T6" fmla="*/ 52 w 52"/>
              <a:gd name="T7" fmla="*/ 16 h 36"/>
              <a:gd name="T8" fmla="*/ 40 w 52"/>
              <a:gd name="T9" fmla="*/ 4 h 36"/>
              <a:gd name="T10" fmla="*/ 40 w 52"/>
              <a:gd name="T11" fmla="*/ 0 h 36"/>
              <a:gd name="T12" fmla="*/ 0 w 52"/>
              <a:gd name="T13" fmla="*/ 0 h 36"/>
              <a:gd name="T14" fmla="*/ 0 w 52"/>
              <a:gd name="T15" fmla="*/ 28 h 36"/>
              <a:gd name="T16" fmla="*/ 8 w 52"/>
              <a:gd name="T17" fmla="*/ 36 h 36"/>
              <a:gd name="T18" fmla="*/ 48 w 52"/>
              <a:gd name="T19" fmla="*/ 16 h 36"/>
              <a:gd name="T20" fmla="*/ 40 w 52"/>
              <a:gd name="T21" fmla="*/ 24 h 36"/>
              <a:gd name="T22" fmla="*/ 40 w 52"/>
              <a:gd name="T23" fmla="*/ 8 h 36"/>
              <a:gd name="T24" fmla="*/ 48 w 52"/>
              <a:gd name="T25" fmla="*/ 16 h 36"/>
              <a:gd name="T26" fmla="*/ 4 w 52"/>
              <a:gd name="T27" fmla="*/ 4 h 36"/>
              <a:gd name="T28" fmla="*/ 8 w 52"/>
              <a:gd name="T29" fmla="*/ 4 h 36"/>
              <a:gd name="T30" fmla="*/ 8 w 52"/>
              <a:gd name="T31" fmla="*/ 32 h 36"/>
              <a:gd name="T32" fmla="*/ 4 w 52"/>
              <a:gd name="T33" fmla="*/ 28 h 36"/>
              <a:gd name="T34" fmla="*/ 4 w 52"/>
              <a:gd name="T35" fmla="*/ 4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2" h="36">
                <a:moveTo>
                  <a:pt x="8" y="36"/>
                </a:moveTo>
                <a:cubicBezTo>
                  <a:pt x="32" y="36"/>
                  <a:pt x="32" y="36"/>
                  <a:pt x="32" y="36"/>
                </a:cubicBezTo>
                <a:cubicBezTo>
                  <a:pt x="36" y="36"/>
                  <a:pt x="40" y="32"/>
                  <a:pt x="40" y="28"/>
                </a:cubicBezTo>
                <a:cubicBezTo>
                  <a:pt x="47" y="28"/>
                  <a:pt x="52" y="23"/>
                  <a:pt x="52" y="16"/>
                </a:cubicBezTo>
                <a:cubicBezTo>
                  <a:pt x="52" y="9"/>
                  <a:pt x="47" y="4"/>
                  <a:pt x="40" y="4"/>
                </a:cubicBezTo>
                <a:cubicBezTo>
                  <a:pt x="40" y="0"/>
                  <a:pt x="40" y="0"/>
                  <a:pt x="4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8"/>
                  <a:pt x="0" y="28"/>
                  <a:pt x="0" y="28"/>
                </a:cubicBezTo>
                <a:cubicBezTo>
                  <a:pt x="0" y="32"/>
                  <a:pt x="4" y="36"/>
                  <a:pt x="8" y="36"/>
                </a:cubicBezTo>
                <a:close/>
                <a:moveTo>
                  <a:pt x="48" y="16"/>
                </a:moveTo>
                <a:cubicBezTo>
                  <a:pt x="48" y="20"/>
                  <a:pt x="44" y="24"/>
                  <a:pt x="40" y="24"/>
                </a:cubicBezTo>
                <a:cubicBezTo>
                  <a:pt x="40" y="8"/>
                  <a:pt x="40" y="8"/>
                  <a:pt x="40" y="8"/>
                </a:cubicBezTo>
                <a:cubicBezTo>
                  <a:pt x="44" y="8"/>
                  <a:pt x="48" y="12"/>
                  <a:pt x="48" y="16"/>
                </a:cubicBezTo>
                <a:close/>
                <a:moveTo>
                  <a:pt x="4" y="4"/>
                </a:moveTo>
                <a:cubicBezTo>
                  <a:pt x="8" y="4"/>
                  <a:pt x="8" y="4"/>
                  <a:pt x="8" y="4"/>
                </a:cubicBezTo>
                <a:cubicBezTo>
                  <a:pt x="8" y="32"/>
                  <a:pt x="8" y="32"/>
                  <a:pt x="8" y="32"/>
                </a:cubicBezTo>
                <a:cubicBezTo>
                  <a:pt x="6" y="32"/>
                  <a:pt x="4" y="30"/>
                  <a:pt x="4" y="28"/>
                </a:cubicBezTo>
                <a:lnTo>
                  <a:pt x="4" y="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5" name="Freeform 41"/>
          <p:cNvSpPr>
            <a:spLocks/>
          </p:cNvSpPr>
          <p:nvPr/>
        </p:nvSpPr>
        <p:spPr bwMode="auto">
          <a:xfrm>
            <a:off x="8423276" y="4430713"/>
            <a:ext cx="322263" cy="217488"/>
          </a:xfrm>
          <a:custGeom>
            <a:avLst/>
            <a:gdLst>
              <a:gd name="T0" fmla="*/ 52 w 56"/>
              <a:gd name="T1" fmla="*/ 20 h 38"/>
              <a:gd name="T2" fmla="*/ 52 w 56"/>
              <a:gd name="T3" fmla="*/ 16 h 38"/>
              <a:gd name="T4" fmla="*/ 36 w 56"/>
              <a:gd name="T5" fmla="*/ 0 h 38"/>
              <a:gd name="T6" fmla="*/ 22 w 56"/>
              <a:gd name="T7" fmla="*/ 9 h 38"/>
              <a:gd name="T8" fmla="*/ 18 w 56"/>
              <a:gd name="T9" fmla="*/ 8 h 38"/>
              <a:gd name="T10" fmla="*/ 8 w 56"/>
              <a:gd name="T11" fmla="*/ 18 h 38"/>
              <a:gd name="T12" fmla="*/ 0 w 56"/>
              <a:gd name="T13" fmla="*/ 28 h 38"/>
              <a:gd name="T14" fmla="*/ 0 w 56"/>
              <a:gd name="T15" fmla="*/ 28 h 38"/>
              <a:gd name="T16" fmla="*/ 10 w 56"/>
              <a:gd name="T17" fmla="*/ 24 h 38"/>
              <a:gd name="T18" fmla="*/ 12 w 56"/>
              <a:gd name="T19" fmla="*/ 24 h 38"/>
              <a:gd name="T20" fmla="*/ 28 w 56"/>
              <a:gd name="T21" fmla="*/ 16 h 38"/>
              <a:gd name="T22" fmla="*/ 48 w 56"/>
              <a:gd name="T23" fmla="*/ 36 h 38"/>
              <a:gd name="T24" fmla="*/ 48 w 56"/>
              <a:gd name="T25" fmla="*/ 38 h 38"/>
              <a:gd name="T26" fmla="*/ 48 w 56"/>
              <a:gd name="T27" fmla="*/ 38 h 38"/>
              <a:gd name="T28" fmla="*/ 56 w 56"/>
              <a:gd name="T29" fmla="*/ 28 h 38"/>
              <a:gd name="T30" fmla="*/ 52 w 56"/>
              <a:gd name="T31" fmla="*/ 20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6" h="38">
                <a:moveTo>
                  <a:pt x="52" y="20"/>
                </a:moveTo>
                <a:cubicBezTo>
                  <a:pt x="52" y="19"/>
                  <a:pt x="52" y="17"/>
                  <a:pt x="52" y="16"/>
                </a:cubicBezTo>
                <a:cubicBezTo>
                  <a:pt x="52" y="7"/>
                  <a:pt x="45" y="0"/>
                  <a:pt x="36" y="0"/>
                </a:cubicBezTo>
                <a:cubicBezTo>
                  <a:pt x="30" y="0"/>
                  <a:pt x="24" y="4"/>
                  <a:pt x="22" y="9"/>
                </a:cubicBezTo>
                <a:cubicBezTo>
                  <a:pt x="21" y="8"/>
                  <a:pt x="19" y="8"/>
                  <a:pt x="18" y="8"/>
                </a:cubicBezTo>
                <a:cubicBezTo>
                  <a:pt x="13" y="8"/>
                  <a:pt x="8" y="12"/>
                  <a:pt x="8" y="18"/>
                </a:cubicBezTo>
                <a:cubicBezTo>
                  <a:pt x="3" y="20"/>
                  <a:pt x="0" y="24"/>
                  <a:pt x="0" y="28"/>
                </a:cubicBezTo>
                <a:cubicBezTo>
                  <a:pt x="0" y="28"/>
                  <a:pt x="0" y="28"/>
                  <a:pt x="0" y="28"/>
                </a:cubicBezTo>
                <a:cubicBezTo>
                  <a:pt x="3" y="26"/>
                  <a:pt x="6" y="24"/>
                  <a:pt x="10" y="24"/>
                </a:cubicBezTo>
                <a:cubicBezTo>
                  <a:pt x="11" y="24"/>
                  <a:pt x="11" y="24"/>
                  <a:pt x="12" y="24"/>
                </a:cubicBezTo>
                <a:cubicBezTo>
                  <a:pt x="16" y="19"/>
                  <a:pt x="22" y="16"/>
                  <a:pt x="28" y="16"/>
                </a:cubicBezTo>
                <a:cubicBezTo>
                  <a:pt x="39" y="16"/>
                  <a:pt x="48" y="25"/>
                  <a:pt x="48" y="36"/>
                </a:cubicBezTo>
                <a:cubicBezTo>
                  <a:pt x="48" y="37"/>
                  <a:pt x="48" y="37"/>
                  <a:pt x="48" y="38"/>
                </a:cubicBezTo>
                <a:cubicBezTo>
                  <a:pt x="48" y="38"/>
                  <a:pt x="48" y="38"/>
                  <a:pt x="48" y="38"/>
                </a:cubicBezTo>
                <a:cubicBezTo>
                  <a:pt x="53" y="36"/>
                  <a:pt x="56" y="32"/>
                  <a:pt x="56" y="28"/>
                </a:cubicBezTo>
                <a:cubicBezTo>
                  <a:pt x="56" y="25"/>
                  <a:pt x="54" y="22"/>
                  <a:pt x="5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6" name="Freeform 42"/>
          <p:cNvSpPr>
            <a:spLocks/>
          </p:cNvSpPr>
          <p:nvPr/>
        </p:nvSpPr>
        <p:spPr bwMode="auto">
          <a:xfrm>
            <a:off x="8377238" y="4568826"/>
            <a:ext cx="322263" cy="228600"/>
          </a:xfrm>
          <a:custGeom>
            <a:avLst/>
            <a:gdLst>
              <a:gd name="T0" fmla="*/ 52 w 56"/>
              <a:gd name="T1" fmla="*/ 20 h 40"/>
              <a:gd name="T2" fmla="*/ 52 w 56"/>
              <a:gd name="T3" fmla="*/ 16 h 40"/>
              <a:gd name="T4" fmla="*/ 36 w 56"/>
              <a:gd name="T5" fmla="*/ 0 h 40"/>
              <a:gd name="T6" fmla="*/ 22 w 56"/>
              <a:gd name="T7" fmla="*/ 9 h 40"/>
              <a:gd name="T8" fmla="*/ 18 w 56"/>
              <a:gd name="T9" fmla="*/ 8 h 40"/>
              <a:gd name="T10" fmla="*/ 8 w 56"/>
              <a:gd name="T11" fmla="*/ 18 h 40"/>
              <a:gd name="T12" fmla="*/ 0 w 56"/>
              <a:gd name="T13" fmla="*/ 28 h 40"/>
              <a:gd name="T14" fmla="*/ 16 w 56"/>
              <a:gd name="T15" fmla="*/ 40 h 40"/>
              <a:gd name="T16" fmla="*/ 40 w 56"/>
              <a:gd name="T17" fmla="*/ 40 h 40"/>
              <a:gd name="T18" fmla="*/ 56 w 56"/>
              <a:gd name="T19" fmla="*/ 28 h 40"/>
              <a:gd name="T20" fmla="*/ 52 w 56"/>
              <a:gd name="T21" fmla="*/ 2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6" h="40">
                <a:moveTo>
                  <a:pt x="52" y="20"/>
                </a:moveTo>
                <a:cubicBezTo>
                  <a:pt x="52" y="19"/>
                  <a:pt x="52" y="17"/>
                  <a:pt x="52" y="16"/>
                </a:cubicBezTo>
                <a:cubicBezTo>
                  <a:pt x="52" y="7"/>
                  <a:pt x="45" y="0"/>
                  <a:pt x="36" y="0"/>
                </a:cubicBezTo>
                <a:cubicBezTo>
                  <a:pt x="30" y="0"/>
                  <a:pt x="24" y="4"/>
                  <a:pt x="22" y="9"/>
                </a:cubicBezTo>
                <a:cubicBezTo>
                  <a:pt x="21" y="8"/>
                  <a:pt x="19" y="8"/>
                  <a:pt x="18" y="8"/>
                </a:cubicBezTo>
                <a:cubicBezTo>
                  <a:pt x="13" y="8"/>
                  <a:pt x="8" y="12"/>
                  <a:pt x="8" y="18"/>
                </a:cubicBezTo>
                <a:cubicBezTo>
                  <a:pt x="3" y="20"/>
                  <a:pt x="0" y="24"/>
                  <a:pt x="0" y="28"/>
                </a:cubicBezTo>
                <a:cubicBezTo>
                  <a:pt x="0" y="35"/>
                  <a:pt x="7" y="40"/>
                  <a:pt x="16" y="40"/>
                </a:cubicBezTo>
                <a:cubicBezTo>
                  <a:pt x="40" y="40"/>
                  <a:pt x="40" y="40"/>
                  <a:pt x="40" y="40"/>
                </a:cubicBezTo>
                <a:cubicBezTo>
                  <a:pt x="49" y="40"/>
                  <a:pt x="56" y="35"/>
                  <a:pt x="56" y="28"/>
                </a:cubicBezTo>
                <a:cubicBezTo>
                  <a:pt x="56" y="25"/>
                  <a:pt x="54" y="22"/>
                  <a:pt x="5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7" name="Freeform 43"/>
          <p:cNvSpPr>
            <a:spLocks/>
          </p:cNvSpPr>
          <p:nvPr/>
        </p:nvSpPr>
        <p:spPr bwMode="auto">
          <a:xfrm>
            <a:off x="9134476" y="4430713"/>
            <a:ext cx="320675" cy="230188"/>
          </a:xfrm>
          <a:custGeom>
            <a:avLst/>
            <a:gdLst>
              <a:gd name="T0" fmla="*/ 52 w 56"/>
              <a:gd name="T1" fmla="*/ 20 h 40"/>
              <a:gd name="T2" fmla="*/ 52 w 56"/>
              <a:gd name="T3" fmla="*/ 16 h 40"/>
              <a:gd name="T4" fmla="*/ 36 w 56"/>
              <a:gd name="T5" fmla="*/ 0 h 40"/>
              <a:gd name="T6" fmla="*/ 22 w 56"/>
              <a:gd name="T7" fmla="*/ 9 h 40"/>
              <a:gd name="T8" fmla="*/ 18 w 56"/>
              <a:gd name="T9" fmla="*/ 8 h 40"/>
              <a:gd name="T10" fmla="*/ 8 w 56"/>
              <a:gd name="T11" fmla="*/ 18 h 40"/>
              <a:gd name="T12" fmla="*/ 0 w 56"/>
              <a:gd name="T13" fmla="*/ 28 h 40"/>
              <a:gd name="T14" fmla="*/ 16 w 56"/>
              <a:gd name="T15" fmla="*/ 40 h 40"/>
              <a:gd name="T16" fmla="*/ 40 w 56"/>
              <a:gd name="T17" fmla="*/ 40 h 40"/>
              <a:gd name="T18" fmla="*/ 56 w 56"/>
              <a:gd name="T19" fmla="*/ 28 h 40"/>
              <a:gd name="T20" fmla="*/ 52 w 56"/>
              <a:gd name="T21" fmla="*/ 2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6" h="40">
                <a:moveTo>
                  <a:pt x="52" y="20"/>
                </a:moveTo>
                <a:cubicBezTo>
                  <a:pt x="52" y="19"/>
                  <a:pt x="52" y="17"/>
                  <a:pt x="52" y="16"/>
                </a:cubicBezTo>
                <a:cubicBezTo>
                  <a:pt x="52" y="7"/>
                  <a:pt x="45" y="0"/>
                  <a:pt x="36" y="0"/>
                </a:cubicBezTo>
                <a:cubicBezTo>
                  <a:pt x="30" y="0"/>
                  <a:pt x="24" y="4"/>
                  <a:pt x="22" y="9"/>
                </a:cubicBezTo>
                <a:cubicBezTo>
                  <a:pt x="21" y="8"/>
                  <a:pt x="19" y="8"/>
                  <a:pt x="18" y="8"/>
                </a:cubicBezTo>
                <a:cubicBezTo>
                  <a:pt x="13" y="8"/>
                  <a:pt x="8" y="12"/>
                  <a:pt x="8" y="18"/>
                </a:cubicBezTo>
                <a:cubicBezTo>
                  <a:pt x="3" y="20"/>
                  <a:pt x="0" y="24"/>
                  <a:pt x="0" y="28"/>
                </a:cubicBezTo>
                <a:cubicBezTo>
                  <a:pt x="0" y="35"/>
                  <a:pt x="7" y="40"/>
                  <a:pt x="16" y="40"/>
                </a:cubicBezTo>
                <a:cubicBezTo>
                  <a:pt x="40" y="40"/>
                  <a:pt x="40" y="40"/>
                  <a:pt x="40" y="40"/>
                </a:cubicBezTo>
                <a:cubicBezTo>
                  <a:pt x="49" y="40"/>
                  <a:pt x="56" y="35"/>
                  <a:pt x="56" y="28"/>
                </a:cubicBezTo>
                <a:cubicBezTo>
                  <a:pt x="56" y="25"/>
                  <a:pt x="54" y="22"/>
                  <a:pt x="5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6" name="Freeform 44"/>
          <p:cNvSpPr>
            <a:spLocks/>
          </p:cNvSpPr>
          <p:nvPr/>
        </p:nvSpPr>
        <p:spPr bwMode="auto">
          <a:xfrm>
            <a:off x="9867901" y="4430713"/>
            <a:ext cx="322263" cy="230188"/>
          </a:xfrm>
          <a:custGeom>
            <a:avLst/>
            <a:gdLst>
              <a:gd name="T0" fmla="*/ 52 w 56"/>
              <a:gd name="T1" fmla="*/ 20 h 40"/>
              <a:gd name="T2" fmla="*/ 52 w 56"/>
              <a:gd name="T3" fmla="*/ 16 h 40"/>
              <a:gd name="T4" fmla="*/ 36 w 56"/>
              <a:gd name="T5" fmla="*/ 0 h 40"/>
              <a:gd name="T6" fmla="*/ 22 w 56"/>
              <a:gd name="T7" fmla="*/ 9 h 40"/>
              <a:gd name="T8" fmla="*/ 18 w 56"/>
              <a:gd name="T9" fmla="*/ 8 h 40"/>
              <a:gd name="T10" fmla="*/ 8 w 56"/>
              <a:gd name="T11" fmla="*/ 18 h 40"/>
              <a:gd name="T12" fmla="*/ 0 w 56"/>
              <a:gd name="T13" fmla="*/ 28 h 40"/>
              <a:gd name="T14" fmla="*/ 16 w 56"/>
              <a:gd name="T15" fmla="*/ 40 h 40"/>
              <a:gd name="T16" fmla="*/ 40 w 56"/>
              <a:gd name="T17" fmla="*/ 40 h 40"/>
              <a:gd name="T18" fmla="*/ 56 w 56"/>
              <a:gd name="T19" fmla="*/ 28 h 40"/>
              <a:gd name="T20" fmla="*/ 52 w 56"/>
              <a:gd name="T21" fmla="*/ 2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6" h="40">
                <a:moveTo>
                  <a:pt x="52" y="20"/>
                </a:moveTo>
                <a:cubicBezTo>
                  <a:pt x="52" y="19"/>
                  <a:pt x="52" y="17"/>
                  <a:pt x="52" y="16"/>
                </a:cubicBezTo>
                <a:cubicBezTo>
                  <a:pt x="52" y="7"/>
                  <a:pt x="45" y="0"/>
                  <a:pt x="36" y="0"/>
                </a:cubicBezTo>
                <a:cubicBezTo>
                  <a:pt x="30" y="0"/>
                  <a:pt x="24" y="4"/>
                  <a:pt x="22" y="9"/>
                </a:cubicBezTo>
                <a:cubicBezTo>
                  <a:pt x="21" y="8"/>
                  <a:pt x="19" y="8"/>
                  <a:pt x="18" y="8"/>
                </a:cubicBezTo>
                <a:cubicBezTo>
                  <a:pt x="13" y="8"/>
                  <a:pt x="8" y="12"/>
                  <a:pt x="8" y="18"/>
                </a:cubicBezTo>
                <a:cubicBezTo>
                  <a:pt x="3" y="20"/>
                  <a:pt x="0" y="24"/>
                  <a:pt x="0" y="28"/>
                </a:cubicBezTo>
                <a:cubicBezTo>
                  <a:pt x="0" y="35"/>
                  <a:pt x="7" y="40"/>
                  <a:pt x="16" y="40"/>
                </a:cubicBezTo>
                <a:cubicBezTo>
                  <a:pt x="40" y="40"/>
                  <a:pt x="40" y="40"/>
                  <a:pt x="40" y="40"/>
                </a:cubicBezTo>
                <a:cubicBezTo>
                  <a:pt x="49" y="40"/>
                  <a:pt x="56" y="35"/>
                  <a:pt x="56" y="28"/>
                </a:cubicBezTo>
                <a:cubicBezTo>
                  <a:pt x="56" y="25"/>
                  <a:pt x="54" y="22"/>
                  <a:pt x="5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7" name="Freeform 45"/>
          <p:cNvSpPr>
            <a:spLocks/>
          </p:cNvSpPr>
          <p:nvPr/>
        </p:nvSpPr>
        <p:spPr bwMode="auto">
          <a:xfrm>
            <a:off x="9913938" y="4683126"/>
            <a:ext cx="46038" cy="92075"/>
          </a:xfrm>
          <a:custGeom>
            <a:avLst/>
            <a:gdLst>
              <a:gd name="T0" fmla="*/ 0 w 8"/>
              <a:gd name="T1" fmla="*/ 11 h 16"/>
              <a:gd name="T2" fmla="*/ 4 w 8"/>
              <a:gd name="T3" fmla="*/ 16 h 16"/>
              <a:gd name="T4" fmla="*/ 8 w 8"/>
              <a:gd name="T5" fmla="*/ 11 h 16"/>
              <a:gd name="T6" fmla="*/ 4 w 8"/>
              <a:gd name="T7" fmla="*/ 0 h 16"/>
              <a:gd name="T8" fmla="*/ 0 w 8"/>
              <a:gd name="T9" fmla="*/ 11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6">
                <a:moveTo>
                  <a:pt x="0" y="11"/>
                </a:moveTo>
                <a:cubicBezTo>
                  <a:pt x="0" y="14"/>
                  <a:pt x="2" y="16"/>
                  <a:pt x="4" y="16"/>
                </a:cubicBezTo>
                <a:cubicBezTo>
                  <a:pt x="6" y="16"/>
                  <a:pt x="8" y="14"/>
                  <a:pt x="8" y="11"/>
                </a:cubicBezTo>
                <a:cubicBezTo>
                  <a:pt x="8" y="8"/>
                  <a:pt x="4" y="0"/>
                  <a:pt x="4" y="0"/>
                </a:cubicBezTo>
                <a:cubicBezTo>
                  <a:pt x="4" y="0"/>
                  <a:pt x="0" y="8"/>
                  <a:pt x="0" y="1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8" name="Freeform 46"/>
          <p:cNvSpPr>
            <a:spLocks/>
          </p:cNvSpPr>
          <p:nvPr/>
        </p:nvSpPr>
        <p:spPr bwMode="auto">
          <a:xfrm>
            <a:off x="10006013" y="4705351"/>
            <a:ext cx="46038" cy="92075"/>
          </a:xfrm>
          <a:custGeom>
            <a:avLst/>
            <a:gdLst>
              <a:gd name="T0" fmla="*/ 0 w 8"/>
              <a:gd name="T1" fmla="*/ 11 h 16"/>
              <a:gd name="T2" fmla="*/ 4 w 8"/>
              <a:gd name="T3" fmla="*/ 16 h 16"/>
              <a:gd name="T4" fmla="*/ 8 w 8"/>
              <a:gd name="T5" fmla="*/ 11 h 16"/>
              <a:gd name="T6" fmla="*/ 4 w 8"/>
              <a:gd name="T7" fmla="*/ 0 h 16"/>
              <a:gd name="T8" fmla="*/ 0 w 8"/>
              <a:gd name="T9" fmla="*/ 11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6">
                <a:moveTo>
                  <a:pt x="0" y="11"/>
                </a:moveTo>
                <a:cubicBezTo>
                  <a:pt x="0" y="14"/>
                  <a:pt x="2" y="16"/>
                  <a:pt x="4" y="16"/>
                </a:cubicBezTo>
                <a:cubicBezTo>
                  <a:pt x="6" y="16"/>
                  <a:pt x="8" y="14"/>
                  <a:pt x="8" y="11"/>
                </a:cubicBezTo>
                <a:cubicBezTo>
                  <a:pt x="8" y="8"/>
                  <a:pt x="4" y="0"/>
                  <a:pt x="4" y="0"/>
                </a:cubicBezTo>
                <a:cubicBezTo>
                  <a:pt x="4" y="0"/>
                  <a:pt x="0" y="8"/>
                  <a:pt x="0" y="1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39" name="Freeform 47"/>
          <p:cNvSpPr>
            <a:spLocks/>
          </p:cNvSpPr>
          <p:nvPr/>
        </p:nvSpPr>
        <p:spPr bwMode="auto">
          <a:xfrm>
            <a:off x="10098088" y="4683126"/>
            <a:ext cx="46038" cy="92075"/>
          </a:xfrm>
          <a:custGeom>
            <a:avLst/>
            <a:gdLst>
              <a:gd name="T0" fmla="*/ 0 w 8"/>
              <a:gd name="T1" fmla="*/ 11 h 16"/>
              <a:gd name="T2" fmla="*/ 4 w 8"/>
              <a:gd name="T3" fmla="*/ 16 h 16"/>
              <a:gd name="T4" fmla="*/ 8 w 8"/>
              <a:gd name="T5" fmla="*/ 11 h 16"/>
              <a:gd name="T6" fmla="*/ 4 w 8"/>
              <a:gd name="T7" fmla="*/ 0 h 16"/>
              <a:gd name="T8" fmla="*/ 0 w 8"/>
              <a:gd name="T9" fmla="*/ 11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16">
                <a:moveTo>
                  <a:pt x="0" y="11"/>
                </a:moveTo>
                <a:cubicBezTo>
                  <a:pt x="0" y="14"/>
                  <a:pt x="2" y="16"/>
                  <a:pt x="4" y="16"/>
                </a:cubicBezTo>
                <a:cubicBezTo>
                  <a:pt x="6" y="16"/>
                  <a:pt x="8" y="14"/>
                  <a:pt x="8" y="11"/>
                </a:cubicBezTo>
                <a:cubicBezTo>
                  <a:pt x="8" y="8"/>
                  <a:pt x="4" y="0"/>
                  <a:pt x="4" y="0"/>
                </a:cubicBezTo>
                <a:cubicBezTo>
                  <a:pt x="4" y="0"/>
                  <a:pt x="0" y="8"/>
                  <a:pt x="0" y="1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0" name="Freeform 48"/>
          <p:cNvSpPr>
            <a:spLocks/>
          </p:cNvSpPr>
          <p:nvPr/>
        </p:nvSpPr>
        <p:spPr bwMode="auto">
          <a:xfrm>
            <a:off x="6967538" y="4471988"/>
            <a:ext cx="39688" cy="39688"/>
          </a:xfrm>
          <a:custGeom>
            <a:avLst/>
            <a:gdLst>
              <a:gd name="T0" fmla="*/ 4 w 7"/>
              <a:gd name="T1" fmla="*/ 7 h 7"/>
              <a:gd name="T2" fmla="*/ 6 w 7"/>
              <a:gd name="T3" fmla="*/ 7 h 7"/>
              <a:gd name="T4" fmla="*/ 6 w 7"/>
              <a:gd name="T5" fmla="*/ 4 h 7"/>
              <a:gd name="T6" fmla="*/ 4 w 7"/>
              <a:gd name="T7" fmla="*/ 1 h 7"/>
              <a:gd name="T8" fmla="*/ 1 w 7"/>
              <a:gd name="T9" fmla="*/ 1 h 7"/>
              <a:gd name="T10" fmla="*/ 1 w 7"/>
              <a:gd name="T11" fmla="*/ 4 h 7"/>
              <a:gd name="T12" fmla="*/ 4 w 7"/>
              <a:gd name="T13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7">
                <a:moveTo>
                  <a:pt x="4" y="7"/>
                </a:moveTo>
                <a:cubicBezTo>
                  <a:pt x="4" y="7"/>
                  <a:pt x="6" y="7"/>
                  <a:pt x="6" y="7"/>
                </a:cubicBezTo>
                <a:cubicBezTo>
                  <a:pt x="7" y="6"/>
                  <a:pt x="7" y="5"/>
                  <a:pt x="6" y="4"/>
                </a:cubicBezTo>
                <a:cubicBezTo>
                  <a:pt x="4" y="1"/>
                  <a:pt x="4" y="1"/>
                  <a:pt x="4" y="1"/>
                </a:cubicBezTo>
                <a:cubicBezTo>
                  <a:pt x="3" y="0"/>
                  <a:pt x="2" y="0"/>
                  <a:pt x="1" y="1"/>
                </a:cubicBezTo>
                <a:cubicBezTo>
                  <a:pt x="0" y="2"/>
                  <a:pt x="0" y="3"/>
                  <a:pt x="1" y="4"/>
                </a:cubicBezTo>
                <a:lnTo>
                  <a:pt x="4" y="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1" name="Freeform 49"/>
          <p:cNvSpPr>
            <a:spLocks/>
          </p:cNvSpPr>
          <p:nvPr/>
        </p:nvSpPr>
        <p:spPr bwMode="auto">
          <a:xfrm>
            <a:off x="6910388" y="4591051"/>
            <a:ext cx="46038" cy="23813"/>
          </a:xfrm>
          <a:custGeom>
            <a:avLst/>
            <a:gdLst>
              <a:gd name="T0" fmla="*/ 8 w 8"/>
              <a:gd name="T1" fmla="*/ 2 h 4"/>
              <a:gd name="T2" fmla="*/ 6 w 8"/>
              <a:gd name="T3" fmla="*/ 0 h 4"/>
              <a:gd name="T4" fmla="*/ 2 w 8"/>
              <a:gd name="T5" fmla="*/ 0 h 4"/>
              <a:gd name="T6" fmla="*/ 0 w 8"/>
              <a:gd name="T7" fmla="*/ 2 h 4"/>
              <a:gd name="T8" fmla="*/ 2 w 8"/>
              <a:gd name="T9" fmla="*/ 4 h 4"/>
              <a:gd name="T10" fmla="*/ 6 w 8"/>
              <a:gd name="T11" fmla="*/ 4 h 4"/>
              <a:gd name="T12" fmla="*/ 8 w 8"/>
              <a:gd name="T13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" h="4">
                <a:moveTo>
                  <a:pt x="8" y="2"/>
                </a:moveTo>
                <a:cubicBezTo>
                  <a:pt x="8" y="1"/>
                  <a:pt x="7" y="0"/>
                  <a:pt x="6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6" y="4"/>
                  <a:pt x="6" y="4"/>
                  <a:pt x="6" y="4"/>
                </a:cubicBezTo>
                <a:cubicBezTo>
                  <a:pt x="7" y="4"/>
                  <a:pt x="8" y="3"/>
                  <a:pt x="8" y="2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2" name="Freeform 50"/>
          <p:cNvSpPr>
            <a:spLocks/>
          </p:cNvSpPr>
          <p:nvPr/>
        </p:nvSpPr>
        <p:spPr bwMode="auto">
          <a:xfrm>
            <a:off x="6950076" y="4700588"/>
            <a:ext cx="41275" cy="39688"/>
          </a:xfrm>
          <a:custGeom>
            <a:avLst/>
            <a:gdLst>
              <a:gd name="T0" fmla="*/ 4 w 7"/>
              <a:gd name="T1" fmla="*/ 1 h 7"/>
              <a:gd name="T2" fmla="*/ 1 w 7"/>
              <a:gd name="T3" fmla="*/ 3 h 7"/>
              <a:gd name="T4" fmla="*/ 1 w 7"/>
              <a:gd name="T5" fmla="*/ 6 h 7"/>
              <a:gd name="T6" fmla="*/ 4 w 7"/>
              <a:gd name="T7" fmla="*/ 6 h 7"/>
              <a:gd name="T8" fmla="*/ 7 w 7"/>
              <a:gd name="T9" fmla="*/ 3 h 7"/>
              <a:gd name="T10" fmla="*/ 7 w 7"/>
              <a:gd name="T11" fmla="*/ 1 h 7"/>
              <a:gd name="T12" fmla="*/ 4 w 7"/>
              <a:gd name="T13" fmla="*/ 1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7">
                <a:moveTo>
                  <a:pt x="4" y="1"/>
                </a:moveTo>
                <a:cubicBezTo>
                  <a:pt x="1" y="3"/>
                  <a:pt x="1" y="3"/>
                  <a:pt x="1" y="3"/>
                </a:cubicBezTo>
                <a:cubicBezTo>
                  <a:pt x="0" y="4"/>
                  <a:pt x="0" y="5"/>
                  <a:pt x="1" y="6"/>
                </a:cubicBezTo>
                <a:cubicBezTo>
                  <a:pt x="2" y="7"/>
                  <a:pt x="3" y="7"/>
                  <a:pt x="4" y="6"/>
                </a:cubicBezTo>
                <a:cubicBezTo>
                  <a:pt x="7" y="3"/>
                  <a:pt x="7" y="3"/>
                  <a:pt x="7" y="3"/>
                </a:cubicBezTo>
                <a:cubicBezTo>
                  <a:pt x="7" y="3"/>
                  <a:pt x="7" y="1"/>
                  <a:pt x="7" y="1"/>
                </a:cubicBezTo>
                <a:cubicBezTo>
                  <a:pt x="6" y="0"/>
                  <a:pt x="5" y="0"/>
                  <a:pt x="4" y="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3" name="Freeform 51"/>
          <p:cNvSpPr>
            <a:spLocks/>
          </p:cNvSpPr>
          <p:nvPr/>
        </p:nvSpPr>
        <p:spPr bwMode="auto">
          <a:xfrm>
            <a:off x="7070726" y="4751388"/>
            <a:ext cx="23813" cy="46038"/>
          </a:xfrm>
          <a:custGeom>
            <a:avLst/>
            <a:gdLst>
              <a:gd name="T0" fmla="*/ 2 w 4"/>
              <a:gd name="T1" fmla="*/ 0 h 8"/>
              <a:gd name="T2" fmla="*/ 0 w 4"/>
              <a:gd name="T3" fmla="*/ 2 h 8"/>
              <a:gd name="T4" fmla="*/ 0 w 4"/>
              <a:gd name="T5" fmla="*/ 6 h 8"/>
              <a:gd name="T6" fmla="*/ 2 w 4"/>
              <a:gd name="T7" fmla="*/ 8 h 8"/>
              <a:gd name="T8" fmla="*/ 4 w 4"/>
              <a:gd name="T9" fmla="*/ 6 h 8"/>
              <a:gd name="T10" fmla="*/ 4 w 4"/>
              <a:gd name="T11" fmla="*/ 2 h 8"/>
              <a:gd name="T12" fmla="*/ 2 w 4"/>
              <a:gd name="T13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" h="8"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6"/>
                  <a:pt x="0" y="6"/>
                  <a:pt x="0" y="6"/>
                </a:cubicBezTo>
                <a:cubicBezTo>
                  <a:pt x="0" y="7"/>
                  <a:pt x="1" y="8"/>
                  <a:pt x="2" y="8"/>
                </a:cubicBezTo>
                <a:cubicBezTo>
                  <a:pt x="3" y="8"/>
                  <a:pt x="4" y="7"/>
                  <a:pt x="4" y="6"/>
                </a:cubicBezTo>
                <a:cubicBezTo>
                  <a:pt x="4" y="2"/>
                  <a:pt x="4" y="2"/>
                  <a:pt x="4" y="2"/>
                </a:cubicBezTo>
                <a:cubicBezTo>
                  <a:pt x="4" y="1"/>
                  <a:pt x="3" y="0"/>
                  <a:pt x="2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4" name="Freeform 52"/>
          <p:cNvSpPr>
            <a:spLocks/>
          </p:cNvSpPr>
          <p:nvPr/>
        </p:nvSpPr>
        <p:spPr bwMode="auto">
          <a:xfrm>
            <a:off x="7094538" y="4430713"/>
            <a:ext cx="22225" cy="46038"/>
          </a:xfrm>
          <a:custGeom>
            <a:avLst/>
            <a:gdLst>
              <a:gd name="T0" fmla="*/ 2 w 4"/>
              <a:gd name="T1" fmla="*/ 8 h 8"/>
              <a:gd name="T2" fmla="*/ 4 w 4"/>
              <a:gd name="T3" fmla="*/ 6 h 8"/>
              <a:gd name="T4" fmla="*/ 4 w 4"/>
              <a:gd name="T5" fmla="*/ 2 h 8"/>
              <a:gd name="T6" fmla="*/ 2 w 4"/>
              <a:gd name="T7" fmla="*/ 0 h 8"/>
              <a:gd name="T8" fmla="*/ 0 w 4"/>
              <a:gd name="T9" fmla="*/ 2 h 8"/>
              <a:gd name="T10" fmla="*/ 0 w 4"/>
              <a:gd name="T11" fmla="*/ 6 h 8"/>
              <a:gd name="T12" fmla="*/ 2 w 4"/>
              <a:gd name="T13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" h="8">
                <a:moveTo>
                  <a:pt x="2" y="8"/>
                </a:moveTo>
                <a:cubicBezTo>
                  <a:pt x="3" y="8"/>
                  <a:pt x="4" y="7"/>
                  <a:pt x="4" y="6"/>
                </a:cubicBezTo>
                <a:cubicBezTo>
                  <a:pt x="4" y="2"/>
                  <a:pt x="4" y="2"/>
                  <a:pt x="4" y="2"/>
                </a:cubicBezTo>
                <a:cubicBezTo>
                  <a:pt x="4" y="1"/>
                  <a:pt x="3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6"/>
                  <a:pt x="0" y="6"/>
                  <a:pt x="0" y="6"/>
                </a:cubicBezTo>
                <a:cubicBezTo>
                  <a:pt x="0" y="7"/>
                  <a:pt x="1" y="8"/>
                  <a:pt x="2" y="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5" name="Freeform 53"/>
          <p:cNvSpPr>
            <a:spLocks/>
          </p:cNvSpPr>
          <p:nvPr/>
        </p:nvSpPr>
        <p:spPr bwMode="auto">
          <a:xfrm>
            <a:off x="7180263" y="4718051"/>
            <a:ext cx="39688" cy="39688"/>
          </a:xfrm>
          <a:custGeom>
            <a:avLst/>
            <a:gdLst>
              <a:gd name="T0" fmla="*/ 3 w 7"/>
              <a:gd name="T1" fmla="*/ 0 h 7"/>
              <a:gd name="T2" fmla="*/ 1 w 7"/>
              <a:gd name="T3" fmla="*/ 0 h 7"/>
              <a:gd name="T4" fmla="*/ 1 w 7"/>
              <a:gd name="T5" fmla="*/ 3 h 7"/>
              <a:gd name="T6" fmla="*/ 3 w 7"/>
              <a:gd name="T7" fmla="*/ 6 h 7"/>
              <a:gd name="T8" fmla="*/ 6 w 7"/>
              <a:gd name="T9" fmla="*/ 6 h 7"/>
              <a:gd name="T10" fmla="*/ 6 w 7"/>
              <a:gd name="T11" fmla="*/ 3 h 7"/>
              <a:gd name="T12" fmla="*/ 3 w 7"/>
              <a:gd name="T13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7">
                <a:moveTo>
                  <a:pt x="3" y="0"/>
                </a:moveTo>
                <a:cubicBezTo>
                  <a:pt x="3" y="0"/>
                  <a:pt x="1" y="0"/>
                  <a:pt x="1" y="0"/>
                </a:cubicBezTo>
                <a:cubicBezTo>
                  <a:pt x="0" y="1"/>
                  <a:pt x="0" y="2"/>
                  <a:pt x="1" y="3"/>
                </a:cubicBezTo>
                <a:cubicBezTo>
                  <a:pt x="3" y="6"/>
                  <a:pt x="3" y="6"/>
                  <a:pt x="3" y="6"/>
                </a:cubicBezTo>
                <a:cubicBezTo>
                  <a:pt x="4" y="7"/>
                  <a:pt x="5" y="7"/>
                  <a:pt x="6" y="6"/>
                </a:cubicBezTo>
                <a:cubicBezTo>
                  <a:pt x="7" y="5"/>
                  <a:pt x="7" y="4"/>
                  <a:pt x="6" y="3"/>
                </a:cubicBezTo>
                <a:lnTo>
                  <a:pt x="3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6" name="Freeform 54"/>
          <p:cNvSpPr>
            <a:spLocks/>
          </p:cNvSpPr>
          <p:nvPr/>
        </p:nvSpPr>
        <p:spPr bwMode="auto">
          <a:xfrm>
            <a:off x="7231063" y="4614863"/>
            <a:ext cx="46038" cy="22225"/>
          </a:xfrm>
          <a:custGeom>
            <a:avLst/>
            <a:gdLst>
              <a:gd name="T0" fmla="*/ 6 w 8"/>
              <a:gd name="T1" fmla="*/ 0 h 4"/>
              <a:gd name="T2" fmla="*/ 2 w 8"/>
              <a:gd name="T3" fmla="*/ 0 h 4"/>
              <a:gd name="T4" fmla="*/ 0 w 8"/>
              <a:gd name="T5" fmla="*/ 2 h 4"/>
              <a:gd name="T6" fmla="*/ 2 w 8"/>
              <a:gd name="T7" fmla="*/ 4 h 4"/>
              <a:gd name="T8" fmla="*/ 6 w 8"/>
              <a:gd name="T9" fmla="*/ 4 h 4"/>
              <a:gd name="T10" fmla="*/ 8 w 8"/>
              <a:gd name="T11" fmla="*/ 2 h 4"/>
              <a:gd name="T12" fmla="*/ 6 w 8"/>
              <a:gd name="T13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" h="4">
                <a:moveTo>
                  <a:pt x="6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6" y="4"/>
                  <a:pt x="6" y="4"/>
                  <a:pt x="6" y="4"/>
                </a:cubicBezTo>
                <a:cubicBezTo>
                  <a:pt x="7" y="4"/>
                  <a:pt x="8" y="3"/>
                  <a:pt x="8" y="2"/>
                </a:cubicBezTo>
                <a:cubicBezTo>
                  <a:pt x="8" y="1"/>
                  <a:pt x="7" y="0"/>
                  <a:pt x="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7" name="Freeform 55"/>
          <p:cNvSpPr>
            <a:spLocks/>
          </p:cNvSpPr>
          <p:nvPr/>
        </p:nvSpPr>
        <p:spPr bwMode="auto">
          <a:xfrm>
            <a:off x="7197726" y="4487863"/>
            <a:ext cx="39688" cy="41275"/>
          </a:xfrm>
          <a:custGeom>
            <a:avLst/>
            <a:gdLst>
              <a:gd name="T0" fmla="*/ 3 w 7"/>
              <a:gd name="T1" fmla="*/ 6 h 7"/>
              <a:gd name="T2" fmla="*/ 6 w 7"/>
              <a:gd name="T3" fmla="*/ 4 h 7"/>
              <a:gd name="T4" fmla="*/ 6 w 7"/>
              <a:gd name="T5" fmla="*/ 1 h 7"/>
              <a:gd name="T6" fmla="*/ 3 w 7"/>
              <a:gd name="T7" fmla="*/ 1 h 7"/>
              <a:gd name="T8" fmla="*/ 0 w 7"/>
              <a:gd name="T9" fmla="*/ 4 h 7"/>
              <a:gd name="T10" fmla="*/ 0 w 7"/>
              <a:gd name="T11" fmla="*/ 6 h 7"/>
              <a:gd name="T12" fmla="*/ 3 w 7"/>
              <a:gd name="T13" fmla="*/ 6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7">
                <a:moveTo>
                  <a:pt x="3" y="6"/>
                </a:moveTo>
                <a:cubicBezTo>
                  <a:pt x="6" y="4"/>
                  <a:pt x="6" y="4"/>
                  <a:pt x="6" y="4"/>
                </a:cubicBezTo>
                <a:cubicBezTo>
                  <a:pt x="7" y="3"/>
                  <a:pt x="7" y="2"/>
                  <a:pt x="6" y="1"/>
                </a:cubicBezTo>
                <a:cubicBezTo>
                  <a:pt x="5" y="0"/>
                  <a:pt x="4" y="0"/>
                  <a:pt x="3" y="1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6"/>
                  <a:pt x="0" y="6"/>
                </a:cubicBezTo>
                <a:cubicBezTo>
                  <a:pt x="1" y="7"/>
                  <a:pt x="2" y="7"/>
                  <a:pt x="3" y="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8" name="Oval 56"/>
          <p:cNvSpPr>
            <a:spLocks noChangeArrowheads="1"/>
          </p:cNvSpPr>
          <p:nvPr/>
        </p:nvSpPr>
        <p:spPr bwMode="auto">
          <a:xfrm>
            <a:off x="6978651" y="4500563"/>
            <a:ext cx="230188" cy="228600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49" name="Freeform 57"/>
          <p:cNvSpPr>
            <a:spLocks/>
          </p:cNvSpPr>
          <p:nvPr/>
        </p:nvSpPr>
        <p:spPr bwMode="auto">
          <a:xfrm>
            <a:off x="7758113" y="4430713"/>
            <a:ext cx="23813" cy="46038"/>
          </a:xfrm>
          <a:custGeom>
            <a:avLst/>
            <a:gdLst>
              <a:gd name="T0" fmla="*/ 2 w 4"/>
              <a:gd name="T1" fmla="*/ 8 h 8"/>
              <a:gd name="T2" fmla="*/ 4 w 4"/>
              <a:gd name="T3" fmla="*/ 6 h 8"/>
              <a:gd name="T4" fmla="*/ 4 w 4"/>
              <a:gd name="T5" fmla="*/ 2 h 8"/>
              <a:gd name="T6" fmla="*/ 2 w 4"/>
              <a:gd name="T7" fmla="*/ 0 h 8"/>
              <a:gd name="T8" fmla="*/ 0 w 4"/>
              <a:gd name="T9" fmla="*/ 2 h 8"/>
              <a:gd name="T10" fmla="*/ 0 w 4"/>
              <a:gd name="T11" fmla="*/ 6 h 8"/>
              <a:gd name="T12" fmla="*/ 2 w 4"/>
              <a:gd name="T13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" h="8">
                <a:moveTo>
                  <a:pt x="2" y="8"/>
                </a:moveTo>
                <a:cubicBezTo>
                  <a:pt x="3" y="8"/>
                  <a:pt x="4" y="7"/>
                  <a:pt x="4" y="6"/>
                </a:cubicBezTo>
                <a:cubicBezTo>
                  <a:pt x="4" y="2"/>
                  <a:pt x="4" y="2"/>
                  <a:pt x="4" y="2"/>
                </a:cubicBezTo>
                <a:cubicBezTo>
                  <a:pt x="4" y="1"/>
                  <a:pt x="3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6"/>
                  <a:pt x="0" y="6"/>
                  <a:pt x="0" y="6"/>
                </a:cubicBezTo>
                <a:cubicBezTo>
                  <a:pt x="0" y="7"/>
                  <a:pt x="1" y="8"/>
                  <a:pt x="2" y="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0" name="Freeform 58"/>
          <p:cNvSpPr>
            <a:spLocks/>
          </p:cNvSpPr>
          <p:nvPr/>
        </p:nvSpPr>
        <p:spPr bwMode="auto">
          <a:xfrm>
            <a:off x="7672388" y="4476751"/>
            <a:ext cx="41275" cy="39688"/>
          </a:xfrm>
          <a:custGeom>
            <a:avLst/>
            <a:gdLst>
              <a:gd name="T0" fmla="*/ 3 w 7"/>
              <a:gd name="T1" fmla="*/ 6 h 7"/>
              <a:gd name="T2" fmla="*/ 6 w 7"/>
              <a:gd name="T3" fmla="*/ 6 h 7"/>
              <a:gd name="T4" fmla="*/ 6 w 7"/>
              <a:gd name="T5" fmla="*/ 3 h 7"/>
              <a:gd name="T6" fmla="*/ 3 w 7"/>
              <a:gd name="T7" fmla="*/ 0 h 7"/>
              <a:gd name="T8" fmla="*/ 1 w 7"/>
              <a:gd name="T9" fmla="*/ 0 h 7"/>
              <a:gd name="T10" fmla="*/ 1 w 7"/>
              <a:gd name="T11" fmla="*/ 3 h 7"/>
              <a:gd name="T12" fmla="*/ 3 w 7"/>
              <a:gd name="T13" fmla="*/ 6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7">
                <a:moveTo>
                  <a:pt x="3" y="6"/>
                </a:moveTo>
                <a:cubicBezTo>
                  <a:pt x="4" y="7"/>
                  <a:pt x="5" y="7"/>
                  <a:pt x="6" y="6"/>
                </a:cubicBezTo>
                <a:cubicBezTo>
                  <a:pt x="7" y="5"/>
                  <a:pt x="7" y="4"/>
                  <a:pt x="6" y="3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1" y="0"/>
                  <a:pt x="1" y="0"/>
                </a:cubicBezTo>
                <a:cubicBezTo>
                  <a:pt x="0" y="1"/>
                  <a:pt x="0" y="2"/>
                  <a:pt x="1" y="3"/>
                </a:cubicBezTo>
                <a:lnTo>
                  <a:pt x="3" y="6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1" name="Freeform 59"/>
          <p:cNvSpPr>
            <a:spLocks/>
          </p:cNvSpPr>
          <p:nvPr/>
        </p:nvSpPr>
        <p:spPr bwMode="auto">
          <a:xfrm>
            <a:off x="7643813" y="4568826"/>
            <a:ext cx="46038" cy="22225"/>
          </a:xfrm>
          <a:custGeom>
            <a:avLst/>
            <a:gdLst>
              <a:gd name="T0" fmla="*/ 6 w 8"/>
              <a:gd name="T1" fmla="*/ 0 h 4"/>
              <a:gd name="T2" fmla="*/ 2 w 8"/>
              <a:gd name="T3" fmla="*/ 0 h 4"/>
              <a:gd name="T4" fmla="*/ 0 w 8"/>
              <a:gd name="T5" fmla="*/ 2 h 4"/>
              <a:gd name="T6" fmla="*/ 2 w 8"/>
              <a:gd name="T7" fmla="*/ 4 h 4"/>
              <a:gd name="T8" fmla="*/ 6 w 8"/>
              <a:gd name="T9" fmla="*/ 4 h 4"/>
              <a:gd name="T10" fmla="*/ 8 w 8"/>
              <a:gd name="T11" fmla="*/ 2 h 4"/>
              <a:gd name="T12" fmla="*/ 6 w 8"/>
              <a:gd name="T13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" h="4">
                <a:moveTo>
                  <a:pt x="6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6" y="4"/>
                  <a:pt x="6" y="4"/>
                  <a:pt x="6" y="4"/>
                </a:cubicBezTo>
                <a:cubicBezTo>
                  <a:pt x="7" y="4"/>
                  <a:pt x="8" y="3"/>
                  <a:pt x="8" y="2"/>
                </a:cubicBezTo>
                <a:cubicBezTo>
                  <a:pt x="8" y="1"/>
                  <a:pt x="7" y="0"/>
                  <a:pt x="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0" name="Freeform 60"/>
          <p:cNvSpPr>
            <a:spLocks/>
          </p:cNvSpPr>
          <p:nvPr/>
        </p:nvSpPr>
        <p:spPr bwMode="auto">
          <a:xfrm>
            <a:off x="7832726" y="4459288"/>
            <a:ext cx="41275" cy="41275"/>
          </a:xfrm>
          <a:custGeom>
            <a:avLst/>
            <a:gdLst>
              <a:gd name="T0" fmla="*/ 4 w 7"/>
              <a:gd name="T1" fmla="*/ 6 h 7"/>
              <a:gd name="T2" fmla="*/ 7 w 7"/>
              <a:gd name="T3" fmla="*/ 3 h 7"/>
              <a:gd name="T4" fmla="*/ 7 w 7"/>
              <a:gd name="T5" fmla="*/ 1 h 7"/>
              <a:gd name="T6" fmla="*/ 7 w 7"/>
              <a:gd name="T7" fmla="*/ 1 h 7"/>
              <a:gd name="T8" fmla="*/ 4 w 7"/>
              <a:gd name="T9" fmla="*/ 1 h 7"/>
              <a:gd name="T10" fmla="*/ 1 w 7"/>
              <a:gd name="T11" fmla="*/ 3 h 7"/>
              <a:gd name="T12" fmla="*/ 1 w 7"/>
              <a:gd name="T13" fmla="*/ 6 h 7"/>
              <a:gd name="T14" fmla="*/ 4 w 7"/>
              <a:gd name="T15" fmla="*/ 6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" h="7">
                <a:moveTo>
                  <a:pt x="4" y="6"/>
                </a:moveTo>
                <a:cubicBezTo>
                  <a:pt x="7" y="3"/>
                  <a:pt x="7" y="3"/>
                  <a:pt x="7" y="3"/>
                </a:cubicBezTo>
                <a:cubicBezTo>
                  <a:pt x="7" y="3"/>
                  <a:pt x="7" y="1"/>
                  <a:pt x="7" y="1"/>
                </a:cubicBezTo>
                <a:cubicBezTo>
                  <a:pt x="7" y="1"/>
                  <a:pt x="7" y="1"/>
                  <a:pt x="7" y="1"/>
                </a:cubicBezTo>
                <a:cubicBezTo>
                  <a:pt x="6" y="0"/>
                  <a:pt x="4" y="0"/>
                  <a:pt x="4" y="1"/>
                </a:cubicBezTo>
                <a:cubicBezTo>
                  <a:pt x="1" y="3"/>
                  <a:pt x="1" y="3"/>
                  <a:pt x="1" y="3"/>
                </a:cubicBezTo>
                <a:cubicBezTo>
                  <a:pt x="0" y="4"/>
                  <a:pt x="0" y="5"/>
                  <a:pt x="1" y="6"/>
                </a:cubicBezTo>
                <a:cubicBezTo>
                  <a:pt x="2" y="7"/>
                  <a:pt x="3" y="7"/>
                  <a:pt x="4" y="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1" name="Freeform 61"/>
          <p:cNvSpPr>
            <a:spLocks/>
          </p:cNvSpPr>
          <p:nvPr/>
        </p:nvSpPr>
        <p:spPr bwMode="auto">
          <a:xfrm>
            <a:off x="7713663" y="4500563"/>
            <a:ext cx="131763" cy="107950"/>
          </a:xfrm>
          <a:custGeom>
            <a:avLst/>
            <a:gdLst>
              <a:gd name="T0" fmla="*/ 14 w 23"/>
              <a:gd name="T1" fmla="*/ 14 h 19"/>
              <a:gd name="T2" fmla="*/ 15 w 23"/>
              <a:gd name="T3" fmla="*/ 14 h 19"/>
              <a:gd name="T4" fmla="*/ 23 w 23"/>
              <a:gd name="T5" fmla="*/ 8 h 19"/>
              <a:gd name="T6" fmla="*/ 12 w 23"/>
              <a:gd name="T7" fmla="*/ 0 h 19"/>
              <a:gd name="T8" fmla="*/ 0 w 23"/>
              <a:gd name="T9" fmla="*/ 12 h 19"/>
              <a:gd name="T10" fmla="*/ 2 w 23"/>
              <a:gd name="T11" fmla="*/ 19 h 19"/>
              <a:gd name="T12" fmla="*/ 14 w 23"/>
              <a:gd name="T13" fmla="*/ 14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3" h="19">
                <a:moveTo>
                  <a:pt x="14" y="14"/>
                </a:moveTo>
                <a:cubicBezTo>
                  <a:pt x="15" y="14"/>
                  <a:pt x="15" y="14"/>
                  <a:pt x="15" y="14"/>
                </a:cubicBezTo>
                <a:cubicBezTo>
                  <a:pt x="17" y="11"/>
                  <a:pt x="20" y="9"/>
                  <a:pt x="23" y="8"/>
                </a:cubicBezTo>
                <a:cubicBezTo>
                  <a:pt x="22" y="3"/>
                  <a:pt x="17" y="0"/>
                  <a:pt x="12" y="0"/>
                </a:cubicBezTo>
                <a:cubicBezTo>
                  <a:pt x="5" y="0"/>
                  <a:pt x="0" y="5"/>
                  <a:pt x="0" y="12"/>
                </a:cubicBezTo>
                <a:cubicBezTo>
                  <a:pt x="0" y="15"/>
                  <a:pt x="1" y="17"/>
                  <a:pt x="2" y="19"/>
                </a:cubicBezTo>
                <a:cubicBezTo>
                  <a:pt x="5" y="16"/>
                  <a:pt x="9" y="14"/>
                  <a:pt x="14" y="1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2" name="Freeform 62"/>
          <p:cNvSpPr>
            <a:spLocks/>
          </p:cNvSpPr>
          <p:nvPr/>
        </p:nvSpPr>
        <p:spPr bwMode="auto">
          <a:xfrm>
            <a:off x="7689851" y="4568826"/>
            <a:ext cx="320675" cy="228600"/>
          </a:xfrm>
          <a:custGeom>
            <a:avLst/>
            <a:gdLst>
              <a:gd name="T0" fmla="*/ 52 w 56"/>
              <a:gd name="T1" fmla="*/ 20 h 40"/>
              <a:gd name="T2" fmla="*/ 52 w 56"/>
              <a:gd name="T3" fmla="*/ 16 h 40"/>
              <a:gd name="T4" fmla="*/ 36 w 56"/>
              <a:gd name="T5" fmla="*/ 0 h 40"/>
              <a:gd name="T6" fmla="*/ 22 w 56"/>
              <a:gd name="T7" fmla="*/ 9 h 40"/>
              <a:gd name="T8" fmla="*/ 18 w 56"/>
              <a:gd name="T9" fmla="*/ 8 h 40"/>
              <a:gd name="T10" fmla="*/ 8 w 56"/>
              <a:gd name="T11" fmla="*/ 18 h 40"/>
              <a:gd name="T12" fmla="*/ 0 w 56"/>
              <a:gd name="T13" fmla="*/ 28 h 40"/>
              <a:gd name="T14" fmla="*/ 16 w 56"/>
              <a:gd name="T15" fmla="*/ 40 h 40"/>
              <a:gd name="T16" fmla="*/ 40 w 56"/>
              <a:gd name="T17" fmla="*/ 40 h 40"/>
              <a:gd name="T18" fmla="*/ 56 w 56"/>
              <a:gd name="T19" fmla="*/ 28 h 40"/>
              <a:gd name="T20" fmla="*/ 52 w 56"/>
              <a:gd name="T21" fmla="*/ 2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6" h="40">
                <a:moveTo>
                  <a:pt x="52" y="20"/>
                </a:moveTo>
                <a:cubicBezTo>
                  <a:pt x="52" y="19"/>
                  <a:pt x="52" y="17"/>
                  <a:pt x="52" y="16"/>
                </a:cubicBezTo>
                <a:cubicBezTo>
                  <a:pt x="52" y="7"/>
                  <a:pt x="45" y="0"/>
                  <a:pt x="36" y="0"/>
                </a:cubicBezTo>
                <a:cubicBezTo>
                  <a:pt x="30" y="0"/>
                  <a:pt x="24" y="4"/>
                  <a:pt x="22" y="9"/>
                </a:cubicBezTo>
                <a:cubicBezTo>
                  <a:pt x="21" y="8"/>
                  <a:pt x="19" y="8"/>
                  <a:pt x="18" y="8"/>
                </a:cubicBezTo>
                <a:cubicBezTo>
                  <a:pt x="13" y="8"/>
                  <a:pt x="8" y="12"/>
                  <a:pt x="8" y="18"/>
                </a:cubicBezTo>
                <a:cubicBezTo>
                  <a:pt x="3" y="20"/>
                  <a:pt x="0" y="24"/>
                  <a:pt x="0" y="28"/>
                </a:cubicBezTo>
                <a:cubicBezTo>
                  <a:pt x="0" y="35"/>
                  <a:pt x="7" y="40"/>
                  <a:pt x="16" y="40"/>
                </a:cubicBezTo>
                <a:cubicBezTo>
                  <a:pt x="40" y="40"/>
                  <a:pt x="40" y="40"/>
                  <a:pt x="40" y="40"/>
                </a:cubicBezTo>
                <a:cubicBezTo>
                  <a:pt x="49" y="40"/>
                  <a:pt x="56" y="35"/>
                  <a:pt x="56" y="28"/>
                </a:cubicBezTo>
                <a:cubicBezTo>
                  <a:pt x="56" y="25"/>
                  <a:pt x="54" y="22"/>
                  <a:pt x="52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3" name="Freeform 63"/>
          <p:cNvSpPr>
            <a:spLocks/>
          </p:cNvSpPr>
          <p:nvPr/>
        </p:nvSpPr>
        <p:spPr bwMode="auto">
          <a:xfrm>
            <a:off x="8377238" y="1500188"/>
            <a:ext cx="46038" cy="366713"/>
          </a:xfrm>
          <a:custGeom>
            <a:avLst/>
            <a:gdLst>
              <a:gd name="T0" fmla="*/ 0 w 8"/>
              <a:gd name="T1" fmla="*/ 4 h 64"/>
              <a:gd name="T2" fmla="*/ 0 w 8"/>
              <a:gd name="T3" fmla="*/ 60 h 64"/>
              <a:gd name="T4" fmla="*/ 4 w 8"/>
              <a:gd name="T5" fmla="*/ 64 h 64"/>
              <a:gd name="T6" fmla="*/ 8 w 8"/>
              <a:gd name="T7" fmla="*/ 64 h 64"/>
              <a:gd name="T8" fmla="*/ 8 w 8"/>
              <a:gd name="T9" fmla="*/ 0 h 64"/>
              <a:gd name="T10" fmla="*/ 4 w 8"/>
              <a:gd name="T11" fmla="*/ 0 h 64"/>
              <a:gd name="T12" fmla="*/ 0 w 8"/>
              <a:gd name="T13" fmla="*/ 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" h="64">
                <a:moveTo>
                  <a:pt x="0" y="4"/>
                </a:moveTo>
                <a:cubicBezTo>
                  <a:pt x="0" y="60"/>
                  <a:pt x="0" y="60"/>
                  <a:pt x="0" y="60"/>
                </a:cubicBezTo>
                <a:cubicBezTo>
                  <a:pt x="0" y="62"/>
                  <a:pt x="2" y="64"/>
                  <a:pt x="4" y="64"/>
                </a:cubicBezTo>
                <a:cubicBezTo>
                  <a:pt x="8" y="64"/>
                  <a:pt x="8" y="64"/>
                  <a:pt x="8" y="64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4" name="Freeform 64"/>
          <p:cNvSpPr>
            <a:spLocks noEditPoints="1"/>
          </p:cNvSpPr>
          <p:nvPr/>
        </p:nvSpPr>
        <p:spPr bwMode="auto">
          <a:xfrm>
            <a:off x="8447088" y="1500188"/>
            <a:ext cx="252413" cy="366713"/>
          </a:xfrm>
          <a:custGeom>
            <a:avLst/>
            <a:gdLst>
              <a:gd name="T0" fmla="*/ 0 w 159"/>
              <a:gd name="T1" fmla="*/ 0 h 231"/>
              <a:gd name="T2" fmla="*/ 0 w 159"/>
              <a:gd name="T3" fmla="*/ 231 h 231"/>
              <a:gd name="T4" fmla="*/ 159 w 159"/>
              <a:gd name="T5" fmla="*/ 231 h 231"/>
              <a:gd name="T6" fmla="*/ 159 w 159"/>
              <a:gd name="T7" fmla="*/ 0 h 231"/>
              <a:gd name="T8" fmla="*/ 0 w 159"/>
              <a:gd name="T9" fmla="*/ 0 h 231"/>
              <a:gd name="T10" fmla="*/ 115 w 159"/>
              <a:gd name="T11" fmla="*/ 87 h 231"/>
              <a:gd name="T12" fmla="*/ 58 w 159"/>
              <a:gd name="T13" fmla="*/ 87 h 231"/>
              <a:gd name="T14" fmla="*/ 58 w 159"/>
              <a:gd name="T15" fmla="*/ 44 h 231"/>
              <a:gd name="T16" fmla="*/ 115 w 159"/>
              <a:gd name="T17" fmla="*/ 44 h 231"/>
              <a:gd name="T18" fmla="*/ 115 w 159"/>
              <a:gd name="T19" fmla="*/ 87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9" h="231">
                <a:moveTo>
                  <a:pt x="0" y="0"/>
                </a:moveTo>
                <a:lnTo>
                  <a:pt x="0" y="231"/>
                </a:lnTo>
                <a:lnTo>
                  <a:pt x="159" y="231"/>
                </a:lnTo>
                <a:lnTo>
                  <a:pt x="159" y="0"/>
                </a:lnTo>
                <a:lnTo>
                  <a:pt x="0" y="0"/>
                </a:lnTo>
                <a:close/>
                <a:moveTo>
                  <a:pt x="115" y="87"/>
                </a:moveTo>
                <a:lnTo>
                  <a:pt x="58" y="87"/>
                </a:lnTo>
                <a:lnTo>
                  <a:pt x="58" y="44"/>
                </a:lnTo>
                <a:lnTo>
                  <a:pt x="115" y="44"/>
                </a:lnTo>
                <a:lnTo>
                  <a:pt x="115" y="8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5" name="Freeform 65"/>
          <p:cNvSpPr>
            <a:spLocks noEditPoints="1"/>
          </p:cNvSpPr>
          <p:nvPr/>
        </p:nvSpPr>
        <p:spPr bwMode="auto">
          <a:xfrm>
            <a:off x="7643813" y="1506538"/>
            <a:ext cx="344488" cy="366713"/>
          </a:xfrm>
          <a:custGeom>
            <a:avLst/>
            <a:gdLst>
              <a:gd name="T0" fmla="*/ 56 w 60"/>
              <a:gd name="T1" fmla="*/ 0 h 64"/>
              <a:gd name="T2" fmla="*/ 8 w 60"/>
              <a:gd name="T3" fmla="*/ 0 h 64"/>
              <a:gd name="T4" fmla="*/ 4 w 60"/>
              <a:gd name="T5" fmla="*/ 4 h 64"/>
              <a:gd name="T6" fmla="*/ 4 w 60"/>
              <a:gd name="T7" fmla="*/ 12 h 64"/>
              <a:gd name="T8" fmla="*/ 10 w 60"/>
              <a:gd name="T9" fmla="*/ 12 h 64"/>
              <a:gd name="T10" fmla="*/ 12 w 60"/>
              <a:gd name="T11" fmla="*/ 14 h 64"/>
              <a:gd name="T12" fmla="*/ 10 w 60"/>
              <a:gd name="T13" fmla="*/ 16 h 64"/>
              <a:gd name="T14" fmla="*/ 2 w 60"/>
              <a:gd name="T15" fmla="*/ 16 h 64"/>
              <a:gd name="T16" fmla="*/ 0 w 60"/>
              <a:gd name="T17" fmla="*/ 18 h 64"/>
              <a:gd name="T18" fmla="*/ 2 w 60"/>
              <a:gd name="T19" fmla="*/ 20 h 64"/>
              <a:gd name="T20" fmla="*/ 4 w 60"/>
              <a:gd name="T21" fmla="*/ 20 h 64"/>
              <a:gd name="T22" fmla="*/ 4 w 60"/>
              <a:gd name="T23" fmla="*/ 28 h 64"/>
              <a:gd name="T24" fmla="*/ 10 w 60"/>
              <a:gd name="T25" fmla="*/ 28 h 64"/>
              <a:gd name="T26" fmla="*/ 12 w 60"/>
              <a:gd name="T27" fmla="*/ 30 h 64"/>
              <a:gd name="T28" fmla="*/ 10 w 60"/>
              <a:gd name="T29" fmla="*/ 32 h 64"/>
              <a:gd name="T30" fmla="*/ 2 w 60"/>
              <a:gd name="T31" fmla="*/ 32 h 64"/>
              <a:gd name="T32" fmla="*/ 0 w 60"/>
              <a:gd name="T33" fmla="*/ 34 h 64"/>
              <a:gd name="T34" fmla="*/ 2 w 60"/>
              <a:gd name="T35" fmla="*/ 36 h 64"/>
              <a:gd name="T36" fmla="*/ 4 w 60"/>
              <a:gd name="T37" fmla="*/ 36 h 64"/>
              <a:gd name="T38" fmla="*/ 4 w 60"/>
              <a:gd name="T39" fmla="*/ 44 h 64"/>
              <a:gd name="T40" fmla="*/ 10 w 60"/>
              <a:gd name="T41" fmla="*/ 44 h 64"/>
              <a:gd name="T42" fmla="*/ 12 w 60"/>
              <a:gd name="T43" fmla="*/ 46 h 64"/>
              <a:gd name="T44" fmla="*/ 10 w 60"/>
              <a:gd name="T45" fmla="*/ 48 h 64"/>
              <a:gd name="T46" fmla="*/ 2 w 60"/>
              <a:gd name="T47" fmla="*/ 48 h 64"/>
              <a:gd name="T48" fmla="*/ 0 w 60"/>
              <a:gd name="T49" fmla="*/ 50 h 64"/>
              <a:gd name="T50" fmla="*/ 2 w 60"/>
              <a:gd name="T51" fmla="*/ 52 h 64"/>
              <a:gd name="T52" fmla="*/ 4 w 60"/>
              <a:gd name="T53" fmla="*/ 52 h 64"/>
              <a:gd name="T54" fmla="*/ 4 w 60"/>
              <a:gd name="T55" fmla="*/ 60 h 64"/>
              <a:gd name="T56" fmla="*/ 8 w 60"/>
              <a:gd name="T57" fmla="*/ 64 h 64"/>
              <a:gd name="T58" fmla="*/ 56 w 60"/>
              <a:gd name="T59" fmla="*/ 64 h 64"/>
              <a:gd name="T60" fmla="*/ 60 w 60"/>
              <a:gd name="T61" fmla="*/ 60 h 64"/>
              <a:gd name="T62" fmla="*/ 60 w 60"/>
              <a:gd name="T63" fmla="*/ 4 h 64"/>
              <a:gd name="T64" fmla="*/ 56 w 60"/>
              <a:gd name="T65" fmla="*/ 0 h 64"/>
              <a:gd name="T66" fmla="*/ 48 w 60"/>
              <a:gd name="T67" fmla="*/ 28 h 64"/>
              <a:gd name="T68" fmla="*/ 24 w 60"/>
              <a:gd name="T69" fmla="*/ 28 h 64"/>
              <a:gd name="T70" fmla="*/ 24 w 60"/>
              <a:gd name="T71" fmla="*/ 12 h 64"/>
              <a:gd name="T72" fmla="*/ 48 w 60"/>
              <a:gd name="T73" fmla="*/ 12 h 64"/>
              <a:gd name="T74" fmla="*/ 48 w 60"/>
              <a:gd name="T75" fmla="*/ 2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0" h="64">
                <a:moveTo>
                  <a:pt x="56" y="0"/>
                </a:moveTo>
                <a:cubicBezTo>
                  <a:pt x="8" y="0"/>
                  <a:pt x="8" y="0"/>
                  <a:pt x="8" y="0"/>
                </a:cubicBezTo>
                <a:cubicBezTo>
                  <a:pt x="6" y="0"/>
                  <a:pt x="4" y="2"/>
                  <a:pt x="4" y="4"/>
                </a:cubicBezTo>
                <a:cubicBezTo>
                  <a:pt x="4" y="12"/>
                  <a:pt x="4" y="12"/>
                  <a:pt x="4" y="12"/>
                </a:cubicBezTo>
                <a:cubicBezTo>
                  <a:pt x="10" y="12"/>
                  <a:pt x="10" y="12"/>
                  <a:pt x="10" y="12"/>
                </a:cubicBezTo>
                <a:cubicBezTo>
                  <a:pt x="11" y="12"/>
                  <a:pt x="12" y="13"/>
                  <a:pt x="12" y="14"/>
                </a:cubicBezTo>
                <a:cubicBezTo>
                  <a:pt x="12" y="15"/>
                  <a:pt x="11" y="16"/>
                  <a:pt x="10" y="16"/>
                </a:cubicBezTo>
                <a:cubicBezTo>
                  <a:pt x="2" y="16"/>
                  <a:pt x="2" y="16"/>
                  <a:pt x="2" y="16"/>
                </a:cubicBezTo>
                <a:cubicBezTo>
                  <a:pt x="1" y="16"/>
                  <a:pt x="0" y="17"/>
                  <a:pt x="0" y="18"/>
                </a:cubicBezTo>
                <a:cubicBezTo>
                  <a:pt x="0" y="19"/>
                  <a:pt x="1" y="20"/>
                  <a:pt x="2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4" y="28"/>
                  <a:pt x="4" y="28"/>
                  <a:pt x="4" y="28"/>
                </a:cubicBezTo>
                <a:cubicBezTo>
                  <a:pt x="10" y="28"/>
                  <a:pt x="10" y="28"/>
                  <a:pt x="10" y="28"/>
                </a:cubicBezTo>
                <a:cubicBezTo>
                  <a:pt x="11" y="28"/>
                  <a:pt x="12" y="29"/>
                  <a:pt x="12" y="30"/>
                </a:cubicBezTo>
                <a:cubicBezTo>
                  <a:pt x="12" y="31"/>
                  <a:pt x="11" y="32"/>
                  <a:pt x="10" y="32"/>
                </a:cubicBezTo>
                <a:cubicBezTo>
                  <a:pt x="2" y="32"/>
                  <a:pt x="2" y="32"/>
                  <a:pt x="2" y="32"/>
                </a:cubicBezTo>
                <a:cubicBezTo>
                  <a:pt x="1" y="32"/>
                  <a:pt x="0" y="33"/>
                  <a:pt x="0" y="34"/>
                </a:cubicBezTo>
                <a:cubicBezTo>
                  <a:pt x="0" y="35"/>
                  <a:pt x="1" y="36"/>
                  <a:pt x="2" y="36"/>
                </a:cubicBezTo>
                <a:cubicBezTo>
                  <a:pt x="4" y="36"/>
                  <a:pt x="4" y="36"/>
                  <a:pt x="4" y="36"/>
                </a:cubicBezTo>
                <a:cubicBezTo>
                  <a:pt x="4" y="44"/>
                  <a:pt x="4" y="44"/>
                  <a:pt x="4" y="44"/>
                </a:cubicBezTo>
                <a:cubicBezTo>
                  <a:pt x="10" y="44"/>
                  <a:pt x="10" y="44"/>
                  <a:pt x="10" y="44"/>
                </a:cubicBezTo>
                <a:cubicBezTo>
                  <a:pt x="11" y="44"/>
                  <a:pt x="12" y="45"/>
                  <a:pt x="12" y="46"/>
                </a:cubicBezTo>
                <a:cubicBezTo>
                  <a:pt x="12" y="47"/>
                  <a:pt x="11" y="48"/>
                  <a:pt x="10" y="48"/>
                </a:cubicBezTo>
                <a:cubicBezTo>
                  <a:pt x="2" y="48"/>
                  <a:pt x="2" y="48"/>
                  <a:pt x="2" y="48"/>
                </a:cubicBezTo>
                <a:cubicBezTo>
                  <a:pt x="1" y="48"/>
                  <a:pt x="0" y="49"/>
                  <a:pt x="0" y="50"/>
                </a:cubicBezTo>
                <a:cubicBezTo>
                  <a:pt x="0" y="51"/>
                  <a:pt x="1" y="52"/>
                  <a:pt x="2" y="52"/>
                </a:cubicBezTo>
                <a:cubicBezTo>
                  <a:pt x="4" y="52"/>
                  <a:pt x="4" y="52"/>
                  <a:pt x="4" y="52"/>
                </a:cubicBezTo>
                <a:cubicBezTo>
                  <a:pt x="4" y="60"/>
                  <a:pt x="4" y="60"/>
                  <a:pt x="4" y="60"/>
                </a:cubicBezTo>
                <a:cubicBezTo>
                  <a:pt x="4" y="62"/>
                  <a:pt x="6" y="64"/>
                  <a:pt x="8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58" y="64"/>
                  <a:pt x="60" y="62"/>
                  <a:pt x="60" y="60"/>
                </a:cubicBezTo>
                <a:cubicBezTo>
                  <a:pt x="60" y="4"/>
                  <a:pt x="60" y="4"/>
                  <a:pt x="60" y="4"/>
                </a:cubicBezTo>
                <a:cubicBezTo>
                  <a:pt x="60" y="2"/>
                  <a:pt x="58" y="0"/>
                  <a:pt x="56" y="0"/>
                </a:cubicBezTo>
                <a:close/>
                <a:moveTo>
                  <a:pt x="48" y="28"/>
                </a:moveTo>
                <a:cubicBezTo>
                  <a:pt x="24" y="28"/>
                  <a:pt x="24" y="28"/>
                  <a:pt x="24" y="28"/>
                </a:cubicBezTo>
                <a:cubicBezTo>
                  <a:pt x="24" y="12"/>
                  <a:pt x="24" y="12"/>
                  <a:pt x="24" y="12"/>
                </a:cubicBezTo>
                <a:cubicBezTo>
                  <a:pt x="48" y="12"/>
                  <a:pt x="48" y="12"/>
                  <a:pt x="48" y="12"/>
                </a:cubicBezTo>
                <a:lnTo>
                  <a:pt x="48" y="2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6" name="Freeform 66"/>
          <p:cNvSpPr>
            <a:spLocks noEditPoints="1"/>
          </p:cNvSpPr>
          <p:nvPr/>
        </p:nvSpPr>
        <p:spPr bwMode="auto">
          <a:xfrm>
            <a:off x="6932613" y="1500188"/>
            <a:ext cx="344488" cy="366713"/>
          </a:xfrm>
          <a:custGeom>
            <a:avLst/>
            <a:gdLst>
              <a:gd name="T0" fmla="*/ 56 w 60"/>
              <a:gd name="T1" fmla="*/ 0 h 64"/>
              <a:gd name="T2" fmla="*/ 4 w 60"/>
              <a:gd name="T3" fmla="*/ 0 h 64"/>
              <a:gd name="T4" fmla="*/ 0 w 60"/>
              <a:gd name="T5" fmla="*/ 4 h 64"/>
              <a:gd name="T6" fmla="*/ 0 w 60"/>
              <a:gd name="T7" fmla="*/ 56 h 64"/>
              <a:gd name="T8" fmla="*/ 4 w 60"/>
              <a:gd name="T9" fmla="*/ 60 h 64"/>
              <a:gd name="T10" fmla="*/ 8 w 60"/>
              <a:gd name="T11" fmla="*/ 60 h 64"/>
              <a:gd name="T12" fmla="*/ 12 w 60"/>
              <a:gd name="T13" fmla="*/ 64 h 64"/>
              <a:gd name="T14" fmla="*/ 16 w 60"/>
              <a:gd name="T15" fmla="*/ 60 h 64"/>
              <a:gd name="T16" fmla="*/ 44 w 60"/>
              <a:gd name="T17" fmla="*/ 60 h 64"/>
              <a:gd name="T18" fmla="*/ 48 w 60"/>
              <a:gd name="T19" fmla="*/ 64 h 64"/>
              <a:gd name="T20" fmla="*/ 52 w 60"/>
              <a:gd name="T21" fmla="*/ 60 h 64"/>
              <a:gd name="T22" fmla="*/ 56 w 60"/>
              <a:gd name="T23" fmla="*/ 60 h 64"/>
              <a:gd name="T24" fmla="*/ 60 w 60"/>
              <a:gd name="T25" fmla="*/ 56 h 64"/>
              <a:gd name="T26" fmla="*/ 60 w 60"/>
              <a:gd name="T27" fmla="*/ 4 h 64"/>
              <a:gd name="T28" fmla="*/ 56 w 60"/>
              <a:gd name="T29" fmla="*/ 0 h 64"/>
              <a:gd name="T30" fmla="*/ 52 w 60"/>
              <a:gd name="T31" fmla="*/ 52 h 64"/>
              <a:gd name="T32" fmla="*/ 8 w 60"/>
              <a:gd name="T33" fmla="*/ 52 h 64"/>
              <a:gd name="T34" fmla="*/ 8 w 60"/>
              <a:gd name="T35" fmla="*/ 32 h 64"/>
              <a:gd name="T36" fmla="*/ 52 w 60"/>
              <a:gd name="T37" fmla="*/ 32 h 64"/>
              <a:gd name="T38" fmla="*/ 52 w 60"/>
              <a:gd name="T39" fmla="*/ 52 h 64"/>
              <a:gd name="T40" fmla="*/ 52 w 60"/>
              <a:gd name="T41" fmla="*/ 28 h 64"/>
              <a:gd name="T42" fmla="*/ 8 w 60"/>
              <a:gd name="T43" fmla="*/ 28 h 64"/>
              <a:gd name="T44" fmla="*/ 8 w 60"/>
              <a:gd name="T45" fmla="*/ 8 h 64"/>
              <a:gd name="T46" fmla="*/ 52 w 60"/>
              <a:gd name="T47" fmla="*/ 8 h 64"/>
              <a:gd name="T48" fmla="*/ 52 w 60"/>
              <a:gd name="T49" fmla="*/ 2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60" h="64">
                <a:moveTo>
                  <a:pt x="56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58"/>
                  <a:pt x="2" y="60"/>
                  <a:pt x="4" y="60"/>
                </a:cubicBezTo>
                <a:cubicBezTo>
                  <a:pt x="8" y="60"/>
                  <a:pt x="8" y="60"/>
                  <a:pt x="8" y="60"/>
                </a:cubicBezTo>
                <a:cubicBezTo>
                  <a:pt x="8" y="62"/>
                  <a:pt x="10" y="64"/>
                  <a:pt x="12" y="64"/>
                </a:cubicBezTo>
                <a:cubicBezTo>
                  <a:pt x="14" y="64"/>
                  <a:pt x="16" y="62"/>
                  <a:pt x="16" y="60"/>
                </a:cubicBezTo>
                <a:cubicBezTo>
                  <a:pt x="44" y="60"/>
                  <a:pt x="44" y="60"/>
                  <a:pt x="44" y="60"/>
                </a:cubicBezTo>
                <a:cubicBezTo>
                  <a:pt x="44" y="62"/>
                  <a:pt x="46" y="64"/>
                  <a:pt x="48" y="64"/>
                </a:cubicBezTo>
                <a:cubicBezTo>
                  <a:pt x="50" y="64"/>
                  <a:pt x="52" y="62"/>
                  <a:pt x="52" y="60"/>
                </a:cubicBezTo>
                <a:cubicBezTo>
                  <a:pt x="56" y="60"/>
                  <a:pt x="56" y="60"/>
                  <a:pt x="56" y="60"/>
                </a:cubicBezTo>
                <a:cubicBezTo>
                  <a:pt x="58" y="60"/>
                  <a:pt x="60" y="58"/>
                  <a:pt x="60" y="56"/>
                </a:cubicBezTo>
                <a:cubicBezTo>
                  <a:pt x="60" y="4"/>
                  <a:pt x="60" y="4"/>
                  <a:pt x="60" y="4"/>
                </a:cubicBezTo>
                <a:cubicBezTo>
                  <a:pt x="60" y="2"/>
                  <a:pt x="58" y="0"/>
                  <a:pt x="56" y="0"/>
                </a:cubicBezTo>
                <a:close/>
                <a:moveTo>
                  <a:pt x="52" y="52"/>
                </a:moveTo>
                <a:cubicBezTo>
                  <a:pt x="8" y="52"/>
                  <a:pt x="8" y="52"/>
                  <a:pt x="8" y="52"/>
                </a:cubicBezTo>
                <a:cubicBezTo>
                  <a:pt x="8" y="32"/>
                  <a:pt x="8" y="32"/>
                  <a:pt x="8" y="32"/>
                </a:cubicBezTo>
                <a:cubicBezTo>
                  <a:pt x="52" y="32"/>
                  <a:pt x="52" y="32"/>
                  <a:pt x="52" y="32"/>
                </a:cubicBezTo>
                <a:lnTo>
                  <a:pt x="52" y="52"/>
                </a:lnTo>
                <a:close/>
                <a:moveTo>
                  <a:pt x="52" y="28"/>
                </a:moveTo>
                <a:cubicBezTo>
                  <a:pt x="8" y="28"/>
                  <a:pt x="8" y="28"/>
                  <a:pt x="8" y="28"/>
                </a:cubicBezTo>
                <a:cubicBezTo>
                  <a:pt x="8" y="8"/>
                  <a:pt x="8" y="8"/>
                  <a:pt x="8" y="8"/>
                </a:cubicBezTo>
                <a:cubicBezTo>
                  <a:pt x="52" y="8"/>
                  <a:pt x="52" y="8"/>
                  <a:pt x="52" y="8"/>
                </a:cubicBezTo>
                <a:lnTo>
                  <a:pt x="52" y="2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7" name="Freeform 67"/>
          <p:cNvSpPr>
            <a:spLocks noEditPoints="1"/>
          </p:cNvSpPr>
          <p:nvPr/>
        </p:nvSpPr>
        <p:spPr bwMode="auto">
          <a:xfrm>
            <a:off x="7002463" y="1706563"/>
            <a:ext cx="206375" cy="68263"/>
          </a:xfrm>
          <a:custGeom>
            <a:avLst/>
            <a:gdLst>
              <a:gd name="T0" fmla="*/ 130 w 130"/>
              <a:gd name="T1" fmla="*/ 0 h 43"/>
              <a:gd name="T2" fmla="*/ 0 w 130"/>
              <a:gd name="T3" fmla="*/ 0 h 43"/>
              <a:gd name="T4" fmla="*/ 0 w 130"/>
              <a:gd name="T5" fmla="*/ 43 h 43"/>
              <a:gd name="T6" fmla="*/ 130 w 130"/>
              <a:gd name="T7" fmla="*/ 43 h 43"/>
              <a:gd name="T8" fmla="*/ 130 w 130"/>
              <a:gd name="T9" fmla="*/ 0 h 43"/>
              <a:gd name="T10" fmla="*/ 86 w 130"/>
              <a:gd name="T11" fmla="*/ 29 h 43"/>
              <a:gd name="T12" fmla="*/ 43 w 130"/>
              <a:gd name="T13" fmla="*/ 29 h 43"/>
              <a:gd name="T14" fmla="*/ 43 w 130"/>
              <a:gd name="T15" fmla="*/ 15 h 43"/>
              <a:gd name="T16" fmla="*/ 86 w 130"/>
              <a:gd name="T17" fmla="*/ 15 h 43"/>
              <a:gd name="T18" fmla="*/ 86 w 130"/>
              <a:gd name="T19" fmla="*/ 29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0" h="43">
                <a:moveTo>
                  <a:pt x="130" y="0"/>
                </a:moveTo>
                <a:lnTo>
                  <a:pt x="0" y="0"/>
                </a:lnTo>
                <a:lnTo>
                  <a:pt x="0" y="43"/>
                </a:lnTo>
                <a:lnTo>
                  <a:pt x="130" y="43"/>
                </a:lnTo>
                <a:lnTo>
                  <a:pt x="130" y="0"/>
                </a:lnTo>
                <a:close/>
                <a:moveTo>
                  <a:pt x="86" y="29"/>
                </a:moveTo>
                <a:lnTo>
                  <a:pt x="43" y="29"/>
                </a:lnTo>
                <a:lnTo>
                  <a:pt x="43" y="15"/>
                </a:lnTo>
                <a:lnTo>
                  <a:pt x="86" y="15"/>
                </a:lnTo>
                <a:lnTo>
                  <a:pt x="86" y="29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8" name="Freeform 68"/>
          <p:cNvSpPr>
            <a:spLocks noEditPoints="1"/>
          </p:cNvSpPr>
          <p:nvPr/>
        </p:nvSpPr>
        <p:spPr bwMode="auto">
          <a:xfrm>
            <a:off x="7002463" y="1570038"/>
            <a:ext cx="206375" cy="68263"/>
          </a:xfrm>
          <a:custGeom>
            <a:avLst/>
            <a:gdLst>
              <a:gd name="T0" fmla="*/ 130 w 130"/>
              <a:gd name="T1" fmla="*/ 0 h 43"/>
              <a:gd name="T2" fmla="*/ 0 w 130"/>
              <a:gd name="T3" fmla="*/ 0 h 43"/>
              <a:gd name="T4" fmla="*/ 0 w 130"/>
              <a:gd name="T5" fmla="*/ 43 h 43"/>
              <a:gd name="T6" fmla="*/ 130 w 130"/>
              <a:gd name="T7" fmla="*/ 43 h 43"/>
              <a:gd name="T8" fmla="*/ 130 w 130"/>
              <a:gd name="T9" fmla="*/ 0 h 43"/>
              <a:gd name="T10" fmla="*/ 86 w 130"/>
              <a:gd name="T11" fmla="*/ 28 h 43"/>
              <a:gd name="T12" fmla="*/ 43 w 130"/>
              <a:gd name="T13" fmla="*/ 28 h 43"/>
              <a:gd name="T14" fmla="*/ 43 w 130"/>
              <a:gd name="T15" fmla="*/ 14 h 43"/>
              <a:gd name="T16" fmla="*/ 86 w 130"/>
              <a:gd name="T17" fmla="*/ 14 h 43"/>
              <a:gd name="T18" fmla="*/ 86 w 130"/>
              <a:gd name="T19" fmla="*/ 28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0" h="43">
                <a:moveTo>
                  <a:pt x="130" y="0"/>
                </a:moveTo>
                <a:lnTo>
                  <a:pt x="0" y="0"/>
                </a:lnTo>
                <a:lnTo>
                  <a:pt x="0" y="43"/>
                </a:lnTo>
                <a:lnTo>
                  <a:pt x="130" y="43"/>
                </a:lnTo>
                <a:lnTo>
                  <a:pt x="130" y="0"/>
                </a:lnTo>
                <a:close/>
                <a:moveTo>
                  <a:pt x="86" y="28"/>
                </a:moveTo>
                <a:lnTo>
                  <a:pt x="43" y="28"/>
                </a:lnTo>
                <a:lnTo>
                  <a:pt x="43" y="14"/>
                </a:lnTo>
                <a:lnTo>
                  <a:pt x="86" y="14"/>
                </a:lnTo>
                <a:lnTo>
                  <a:pt x="86" y="2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9" name="Freeform 69"/>
          <p:cNvSpPr>
            <a:spLocks noEditPoints="1"/>
          </p:cNvSpPr>
          <p:nvPr/>
        </p:nvSpPr>
        <p:spPr bwMode="auto">
          <a:xfrm>
            <a:off x="9112251" y="1570038"/>
            <a:ext cx="366713" cy="296863"/>
          </a:xfrm>
          <a:custGeom>
            <a:avLst/>
            <a:gdLst>
              <a:gd name="T0" fmla="*/ 32 w 64"/>
              <a:gd name="T1" fmla="*/ 12 h 52"/>
              <a:gd name="T2" fmla="*/ 0 w 64"/>
              <a:gd name="T3" fmla="*/ 0 h 52"/>
              <a:gd name="T4" fmla="*/ 0 w 64"/>
              <a:gd name="T5" fmla="*/ 44 h 52"/>
              <a:gd name="T6" fmla="*/ 2 w 64"/>
              <a:gd name="T7" fmla="*/ 44 h 52"/>
              <a:gd name="T8" fmla="*/ 4 w 64"/>
              <a:gd name="T9" fmla="*/ 44 h 52"/>
              <a:gd name="T10" fmla="*/ 4 w 64"/>
              <a:gd name="T11" fmla="*/ 48 h 52"/>
              <a:gd name="T12" fmla="*/ 28 w 64"/>
              <a:gd name="T13" fmla="*/ 52 h 52"/>
              <a:gd name="T14" fmla="*/ 36 w 64"/>
              <a:gd name="T15" fmla="*/ 52 h 52"/>
              <a:gd name="T16" fmla="*/ 60 w 64"/>
              <a:gd name="T17" fmla="*/ 48 h 52"/>
              <a:gd name="T18" fmla="*/ 60 w 64"/>
              <a:gd name="T19" fmla="*/ 44 h 52"/>
              <a:gd name="T20" fmla="*/ 62 w 64"/>
              <a:gd name="T21" fmla="*/ 44 h 52"/>
              <a:gd name="T22" fmla="*/ 64 w 64"/>
              <a:gd name="T23" fmla="*/ 44 h 52"/>
              <a:gd name="T24" fmla="*/ 64 w 64"/>
              <a:gd name="T25" fmla="*/ 0 h 52"/>
              <a:gd name="T26" fmla="*/ 32 w 64"/>
              <a:gd name="T27" fmla="*/ 12 h 52"/>
              <a:gd name="T28" fmla="*/ 28 w 64"/>
              <a:gd name="T29" fmla="*/ 42 h 52"/>
              <a:gd name="T30" fmla="*/ 4 w 64"/>
              <a:gd name="T31" fmla="*/ 38 h 52"/>
              <a:gd name="T32" fmla="*/ 4 w 64"/>
              <a:gd name="T33" fmla="*/ 4 h 52"/>
              <a:gd name="T34" fmla="*/ 9 w 64"/>
              <a:gd name="T35" fmla="*/ 4 h 52"/>
              <a:gd name="T36" fmla="*/ 10 w 64"/>
              <a:gd name="T37" fmla="*/ 4 h 52"/>
              <a:gd name="T38" fmla="*/ 11 w 64"/>
              <a:gd name="T39" fmla="*/ 4 h 52"/>
              <a:gd name="T40" fmla="*/ 28 w 64"/>
              <a:gd name="T41" fmla="*/ 11 h 52"/>
              <a:gd name="T42" fmla="*/ 28 w 64"/>
              <a:gd name="T43" fmla="*/ 12 h 52"/>
              <a:gd name="T44" fmla="*/ 28 w 64"/>
              <a:gd name="T45" fmla="*/ 42 h 52"/>
              <a:gd name="T46" fmla="*/ 60 w 64"/>
              <a:gd name="T47" fmla="*/ 38 h 52"/>
              <a:gd name="T48" fmla="*/ 36 w 64"/>
              <a:gd name="T49" fmla="*/ 42 h 52"/>
              <a:gd name="T50" fmla="*/ 36 w 64"/>
              <a:gd name="T51" fmla="*/ 12 h 52"/>
              <a:gd name="T52" fmla="*/ 60 w 64"/>
              <a:gd name="T53" fmla="*/ 4 h 52"/>
              <a:gd name="T54" fmla="*/ 60 w 64"/>
              <a:gd name="T55" fmla="*/ 38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64" h="52">
                <a:moveTo>
                  <a:pt x="32" y="12"/>
                </a:moveTo>
                <a:cubicBezTo>
                  <a:pt x="32" y="2"/>
                  <a:pt x="10" y="0"/>
                  <a:pt x="0" y="0"/>
                </a:cubicBezTo>
                <a:cubicBezTo>
                  <a:pt x="0" y="44"/>
                  <a:pt x="0" y="44"/>
                  <a:pt x="0" y="44"/>
                </a:cubicBezTo>
                <a:cubicBezTo>
                  <a:pt x="2" y="44"/>
                  <a:pt x="2" y="44"/>
                  <a:pt x="2" y="44"/>
                </a:cubicBezTo>
                <a:cubicBezTo>
                  <a:pt x="3" y="44"/>
                  <a:pt x="3" y="44"/>
                  <a:pt x="4" y="44"/>
                </a:cubicBezTo>
                <a:cubicBezTo>
                  <a:pt x="4" y="48"/>
                  <a:pt x="4" y="48"/>
                  <a:pt x="4" y="48"/>
                </a:cubicBezTo>
                <a:cubicBezTo>
                  <a:pt x="12" y="48"/>
                  <a:pt x="28" y="46"/>
                  <a:pt x="28" y="52"/>
                </a:cubicBezTo>
                <a:cubicBezTo>
                  <a:pt x="36" y="52"/>
                  <a:pt x="36" y="52"/>
                  <a:pt x="36" y="52"/>
                </a:cubicBezTo>
                <a:cubicBezTo>
                  <a:pt x="36" y="46"/>
                  <a:pt x="52" y="48"/>
                  <a:pt x="60" y="48"/>
                </a:cubicBezTo>
                <a:cubicBezTo>
                  <a:pt x="60" y="44"/>
                  <a:pt x="60" y="44"/>
                  <a:pt x="60" y="44"/>
                </a:cubicBezTo>
                <a:cubicBezTo>
                  <a:pt x="61" y="44"/>
                  <a:pt x="61" y="44"/>
                  <a:pt x="62" y="44"/>
                </a:cubicBezTo>
                <a:cubicBezTo>
                  <a:pt x="64" y="44"/>
                  <a:pt x="64" y="44"/>
                  <a:pt x="64" y="44"/>
                </a:cubicBezTo>
                <a:cubicBezTo>
                  <a:pt x="64" y="0"/>
                  <a:pt x="64" y="0"/>
                  <a:pt x="64" y="0"/>
                </a:cubicBezTo>
                <a:cubicBezTo>
                  <a:pt x="54" y="0"/>
                  <a:pt x="32" y="2"/>
                  <a:pt x="32" y="12"/>
                </a:cubicBezTo>
                <a:close/>
                <a:moveTo>
                  <a:pt x="28" y="42"/>
                </a:moveTo>
                <a:cubicBezTo>
                  <a:pt x="22" y="38"/>
                  <a:pt x="11" y="38"/>
                  <a:pt x="4" y="38"/>
                </a:cubicBezTo>
                <a:cubicBezTo>
                  <a:pt x="4" y="4"/>
                  <a:pt x="4" y="4"/>
                  <a:pt x="4" y="4"/>
                </a:cubicBezTo>
                <a:cubicBezTo>
                  <a:pt x="6" y="4"/>
                  <a:pt x="8" y="4"/>
                  <a:pt x="9" y="4"/>
                </a:cubicBezTo>
                <a:cubicBezTo>
                  <a:pt x="10" y="4"/>
                  <a:pt x="10" y="4"/>
                  <a:pt x="10" y="4"/>
                </a:cubicBezTo>
                <a:cubicBezTo>
                  <a:pt x="11" y="4"/>
                  <a:pt x="11" y="4"/>
                  <a:pt x="11" y="4"/>
                </a:cubicBezTo>
                <a:cubicBezTo>
                  <a:pt x="19" y="5"/>
                  <a:pt x="27" y="7"/>
                  <a:pt x="28" y="11"/>
                </a:cubicBezTo>
                <a:cubicBezTo>
                  <a:pt x="28" y="12"/>
                  <a:pt x="28" y="12"/>
                  <a:pt x="28" y="12"/>
                </a:cubicBezTo>
                <a:lnTo>
                  <a:pt x="28" y="42"/>
                </a:lnTo>
                <a:close/>
                <a:moveTo>
                  <a:pt x="60" y="38"/>
                </a:moveTo>
                <a:cubicBezTo>
                  <a:pt x="53" y="38"/>
                  <a:pt x="42" y="38"/>
                  <a:pt x="36" y="42"/>
                </a:cubicBezTo>
                <a:cubicBezTo>
                  <a:pt x="36" y="12"/>
                  <a:pt x="36" y="12"/>
                  <a:pt x="36" y="12"/>
                </a:cubicBezTo>
                <a:cubicBezTo>
                  <a:pt x="36" y="9"/>
                  <a:pt x="40" y="4"/>
                  <a:pt x="60" y="4"/>
                </a:cubicBezTo>
                <a:lnTo>
                  <a:pt x="60" y="3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2" name="Freeform 70"/>
          <p:cNvSpPr>
            <a:spLocks noEditPoints="1"/>
          </p:cNvSpPr>
          <p:nvPr/>
        </p:nvSpPr>
        <p:spPr bwMode="auto">
          <a:xfrm>
            <a:off x="9845676" y="1500188"/>
            <a:ext cx="366713" cy="366713"/>
          </a:xfrm>
          <a:custGeom>
            <a:avLst/>
            <a:gdLst>
              <a:gd name="T0" fmla="*/ 188 w 231"/>
              <a:gd name="T1" fmla="*/ 145 h 231"/>
              <a:gd name="T2" fmla="*/ 188 w 231"/>
              <a:gd name="T3" fmla="*/ 101 h 231"/>
              <a:gd name="T4" fmla="*/ 130 w 231"/>
              <a:gd name="T5" fmla="*/ 101 h 231"/>
              <a:gd name="T6" fmla="*/ 130 w 231"/>
              <a:gd name="T7" fmla="*/ 87 h 231"/>
              <a:gd name="T8" fmla="*/ 173 w 231"/>
              <a:gd name="T9" fmla="*/ 87 h 231"/>
              <a:gd name="T10" fmla="*/ 173 w 231"/>
              <a:gd name="T11" fmla="*/ 0 h 231"/>
              <a:gd name="T12" fmla="*/ 72 w 231"/>
              <a:gd name="T13" fmla="*/ 0 h 231"/>
              <a:gd name="T14" fmla="*/ 72 w 231"/>
              <a:gd name="T15" fmla="*/ 87 h 231"/>
              <a:gd name="T16" fmla="*/ 115 w 231"/>
              <a:gd name="T17" fmla="*/ 87 h 231"/>
              <a:gd name="T18" fmla="*/ 115 w 231"/>
              <a:gd name="T19" fmla="*/ 101 h 231"/>
              <a:gd name="T20" fmla="*/ 43 w 231"/>
              <a:gd name="T21" fmla="*/ 101 h 231"/>
              <a:gd name="T22" fmla="*/ 43 w 231"/>
              <a:gd name="T23" fmla="*/ 145 h 231"/>
              <a:gd name="T24" fmla="*/ 0 w 231"/>
              <a:gd name="T25" fmla="*/ 145 h 231"/>
              <a:gd name="T26" fmla="*/ 0 w 231"/>
              <a:gd name="T27" fmla="*/ 231 h 231"/>
              <a:gd name="T28" fmla="*/ 101 w 231"/>
              <a:gd name="T29" fmla="*/ 231 h 231"/>
              <a:gd name="T30" fmla="*/ 101 w 231"/>
              <a:gd name="T31" fmla="*/ 145 h 231"/>
              <a:gd name="T32" fmla="*/ 58 w 231"/>
              <a:gd name="T33" fmla="*/ 145 h 231"/>
              <a:gd name="T34" fmla="*/ 58 w 231"/>
              <a:gd name="T35" fmla="*/ 116 h 231"/>
              <a:gd name="T36" fmla="*/ 173 w 231"/>
              <a:gd name="T37" fmla="*/ 116 h 231"/>
              <a:gd name="T38" fmla="*/ 173 w 231"/>
              <a:gd name="T39" fmla="*/ 145 h 231"/>
              <a:gd name="T40" fmla="*/ 130 w 231"/>
              <a:gd name="T41" fmla="*/ 145 h 231"/>
              <a:gd name="T42" fmla="*/ 130 w 231"/>
              <a:gd name="T43" fmla="*/ 231 h 231"/>
              <a:gd name="T44" fmla="*/ 231 w 231"/>
              <a:gd name="T45" fmla="*/ 231 h 231"/>
              <a:gd name="T46" fmla="*/ 231 w 231"/>
              <a:gd name="T47" fmla="*/ 145 h 231"/>
              <a:gd name="T48" fmla="*/ 188 w 231"/>
              <a:gd name="T49" fmla="*/ 145 h 231"/>
              <a:gd name="T50" fmla="*/ 87 w 231"/>
              <a:gd name="T51" fmla="*/ 159 h 231"/>
              <a:gd name="T52" fmla="*/ 87 w 231"/>
              <a:gd name="T53" fmla="*/ 173 h 231"/>
              <a:gd name="T54" fmla="*/ 14 w 231"/>
              <a:gd name="T55" fmla="*/ 173 h 231"/>
              <a:gd name="T56" fmla="*/ 14 w 231"/>
              <a:gd name="T57" fmla="*/ 159 h 231"/>
              <a:gd name="T58" fmla="*/ 87 w 231"/>
              <a:gd name="T59" fmla="*/ 159 h 231"/>
              <a:gd name="T60" fmla="*/ 87 w 231"/>
              <a:gd name="T61" fmla="*/ 29 h 231"/>
              <a:gd name="T62" fmla="*/ 87 w 231"/>
              <a:gd name="T63" fmla="*/ 15 h 231"/>
              <a:gd name="T64" fmla="*/ 159 w 231"/>
              <a:gd name="T65" fmla="*/ 15 h 231"/>
              <a:gd name="T66" fmla="*/ 159 w 231"/>
              <a:gd name="T67" fmla="*/ 29 h 231"/>
              <a:gd name="T68" fmla="*/ 87 w 231"/>
              <a:gd name="T69" fmla="*/ 29 h 231"/>
              <a:gd name="T70" fmla="*/ 217 w 231"/>
              <a:gd name="T71" fmla="*/ 173 h 231"/>
              <a:gd name="T72" fmla="*/ 144 w 231"/>
              <a:gd name="T73" fmla="*/ 173 h 231"/>
              <a:gd name="T74" fmla="*/ 144 w 231"/>
              <a:gd name="T75" fmla="*/ 159 h 231"/>
              <a:gd name="T76" fmla="*/ 217 w 231"/>
              <a:gd name="T77" fmla="*/ 159 h 231"/>
              <a:gd name="T78" fmla="*/ 217 w 231"/>
              <a:gd name="T79" fmla="*/ 173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31" h="231">
                <a:moveTo>
                  <a:pt x="188" y="145"/>
                </a:moveTo>
                <a:lnTo>
                  <a:pt x="188" y="101"/>
                </a:lnTo>
                <a:lnTo>
                  <a:pt x="130" y="101"/>
                </a:lnTo>
                <a:lnTo>
                  <a:pt x="130" y="87"/>
                </a:lnTo>
                <a:lnTo>
                  <a:pt x="173" y="87"/>
                </a:lnTo>
                <a:lnTo>
                  <a:pt x="173" y="0"/>
                </a:lnTo>
                <a:lnTo>
                  <a:pt x="72" y="0"/>
                </a:lnTo>
                <a:lnTo>
                  <a:pt x="72" y="87"/>
                </a:lnTo>
                <a:lnTo>
                  <a:pt x="115" y="87"/>
                </a:lnTo>
                <a:lnTo>
                  <a:pt x="115" y="101"/>
                </a:lnTo>
                <a:lnTo>
                  <a:pt x="43" y="101"/>
                </a:lnTo>
                <a:lnTo>
                  <a:pt x="43" y="145"/>
                </a:lnTo>
                <a:lnTo>
                  <a:pt x="0" y="145"/>
                </a:lnTo>
                <a:lnTo>
                  <a:pt x="0" y="231"/>
                </a:lnTo>
                <a:lnTo>
                  <a:pt x="101" y="231"/>
                </a:lnTo>
                <a:lnTo>
                  <a:pt x="101" y="145"/>
                </a:lnTo>
                <a:lnTo>
                  <a:pt x="58" y="145"/>
                </a:lnTo>
                <a:lnTo>
                  <a:pt x="58" y="116"/>
                </a:lnTo>
                <a:lnTo>
                  <a:pt x="173" y="116"/>
                </a:lnTo>
                <a:lnTo>
                  <a:pt x="173" y="145"/>
                </a:lnTo>
                <a:lnTo>
                  <a:pt x="130" y="145"/>
                </a:lnTo>
                <a:lnTo>
                  <a:pt x="130" y="231"/>
                </a:lnTo>
                <a:lnTo>
                  <a:pt x="231" y="231"/>
                </a:lnTo>
                <a:lnTo>
                  <a:pt x="231" y="145"/>
                </a:lnTo>
                <a:lnTo>
                  <a:pt x="188" y="145"/>
                </a:lnTo>
                <a:close/>
                <a:moveTo>
                  <a:pt x="87" y="159"/>
                </a:moveTo>
                <a:lnTo>
                  <a:pt x="87" y="173"/>
                </a:lnTo>
                <a:lnTo>
                  <a:pt x="14" y="173"/>
                </a:lnTo>
                <a:lnTo>
                  <a:pt x="14" y="159"/>
                </a:lnTo>
                <a:lnTo>
                  <a:pt x="87" y="159"/>
                </a:lnTo>
                <a:close/>
                <a:moveTo>
                  <a:pt x="87" y="29"/>
                </a:moveTo>
                <a:lnTo>
                  <a:pt x="87" y="15"/>
                </a:lnTo>
                <a:lnTo>
                  <a:pt x="159" y="15"/>
                </a:lnTo>
                <a:lnTo>
                  <a:pt x="159" y="29"/>
                </a:lnTo>
                <a:lnTo>
                  <a:pt x="87" y="29"/>
                </a:lnTo>
                <a:close/>
                <a:moveTo>
                  <a:pt x="217" y="173"/>
                </a:moveTo>
                <a:lnTo>
                  <a:pt x="144" y="173"/>
                </a:lnTo>
                <a:lnTo>
                  <a:pt x="144" y="159"/>
                </a:lnTo>
                <a:lnTo>
                  <a:pt x="217" y="159"/>
                </a:lnTo>
                <a:lnTo>
                  <a:pt x="217" y="173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3" name="Freeform 71"/>
          <p:cNvSpPr>
            <a:spLocks noEditPoints="1"/>
          </p:cNvSpPr>
          <p:nvPr/>
        </p:nvSpPr>
        <p:spPr bwMode="auto">
          <a:xfrm>
            <a:off x="6932613" y="2255838"/>
            <a:ext cx="276225" cy="138113"/>
          </a:xfrm>
          <a:custGeom>
            <a:avLst/>
            <a:gdLst>
              <a:gd name="T0" fmla="*/ 4 w 48"/>
              <a:gd name="T1" fmla="*/ 0 h 24"/>
              <a:gd name="T2" fmla="*/ 0 w 48"/>
              <a:gd name="T3" fmla="*/ 4 h 24"/>
              <a:gd name="T4" fmla="*/ 0 w 48"/>
              <a:gd name="T5" fmla="*/ 20 h 24"/>
              <a:gd name="T6" fmla="*/ 4 w 48"/>
              <a:gd name="T7" fmla="*/ 24 h 24"/>
              <a:gd name="T8" fmla="*/ 40 w 48"/>
              <a:gd name="T9" fmla="*/ 24 h 24"/>
              <a:gd name="T10" fmla="*/ 48 w 48"/>
              <a:gd name="T11" fmla="*/ 0 h 24"/>
              <a:gd name="T12" fmla="*/ 4 w 48"/>
              <a:gd name="T13" fmla="*/ 0 h 24"/>
              <a:gd name="T14" fmla="*/ 36 w 48"/>
              <a:gd name="T15" fmla="*/ 12 h 24"/>
              <a:gd name="T16" fmla="*/ 32 w 48"/>
              <a:gd name="T17" fmla="*/ 12 h 24"/>
              <a:gd name="T18" fmla="*/ 32 w 48"/>
              <a:gd name="T19" fmla="*/ 8 h 24"/>
              <a:gd name="T20" fmla="*/ 36 w 48"/>
              <a:gd name="T21" fmla="*/ 8 h 24"/>
              <a:gd name="T22" fmla="*/ 36 w 48"/>
              <a:gd name="T23" fmla="*/ 1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8" h="24">
                <a:moveTo>
                  <a:pt x="4" y="0"/>
                </a:moveTo>
                <a:cubicBezTo>
                  <a:pt x="2" y="0"/>
                  <a:pt x="0" y="2"/>
                  <a:pt x="0" y="4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2" y="24"/>
                  <a:pt x="4" y="24"/>
                </a:cubicBezTo>
                <a:cubicBezTo>
                  <a:pt x="40" y="24"/>
                  <a:pt x="40" y="24"/>
                  <a:pt x="40" y="24"/>
                </a:cubicBezTo>
                <a:cubicBezTo>
                  <a:pt x="48" y="0"/>
                  <a:pt x="48" y="0"/>
                  <a:pt x="48" y="0"/>
                </a:cubicBezTo>
                <a:lnTo>
                  <a:pt x="4" y="0"/>
                </a:lnTo>
                <a:close/>
                <a:moveTo>
                  <a:pt x="36" y="12"/>
                </a:moveTo>
                <a:cubicBezTo>
                  <a:pt x="32" y="12"/>
                  <a:pt x="32" y="12"/>
                  <a:pt x="32" y="12"/>
                </a:cubicBezTo>
                <a:cubicBezTo>
                  <a:pt x="32" y="8"/>
                  <a:pt x="32" y="8"/>
                  <a:pt x="32" y="8"/>
                </a:cubicBezTo>
                <a:cubicBezTo>
                  <a:pt x="36" y="8"/>
                  <a:pt x="36" y="8"/>
                  <a:pt x="36" y="8"/>
                </a:cubicBezTo>
                <a:lnTo>
                  <a:pt x="36" y="1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4" name="Freeform 72"/>
          <p:cNvSpPr>
            <a:spLocks/>
          </p:cNvSpPr>
          <p:nvPr/>
        </p:nvSpPr>
        <p:spPr bwMode="auto">
          <a:xfrm>
            <a:off x="7202488" y="2279651"/>
            <a:ext cx="74613" cy="90488"/>
          </a:xfrm>
          <a:custGeom>
            <a:avLst/>
            <a:gdLst>
              <a:gd name="T0" fmla="*/ 18 w 47"/>
              <a:gd name="T1" fmla="*/ 0 h 57"/>
              <a:gd name="T2" fmla="*/ 0 w 47"/>
              <a:gd name="T3" fmla="*/ 57 h 57"/>
              <a:gd name="T4" fmla="*/ 29 w 47"/>
              <a:gd name="T5" fmla="*/ 57 h 57"/>
              <a:gd name="T6" fmla="*/ 47 w 47"/>
              <a:gd name="T7" fmla="*/ 0 h 57"/>
              <a:gd name="T8" fmla="*/ 18 w 47"/>
              <a:gd name="T9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7" h="57">
                <a:moveTo>
                  <a:pt x="18" y="0"/>
                </a:moveTo>
                <a:lnTo>
                  <a:pt x="0" y="57"/>
                </a:lnTo>
                <a:lnTo>
                  <a:pt x="29" y="57"/>
                </a:lnTo>
                <a:lnTo>
                  <a:pt x="47" y="0"/>
                </a:lnTo>
                <a:lnTo>
                  <a:pt x="18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5" name="Freeform 73"/>
          <p:cNvSpPr>
            <a:spLocks/>
          </p:cNvSpPr>
          <p:nvPr/>
        </p:nvSpPr>
        <p:spPr bwMode="auto">
          <a:xfrm>
            <a:off x="6932613" y="2416176"/>
            <a:ext cx="161925" cy="184150"/>
          </a:xfrm>
          <a:custGeom>
            <a:avLst/>
            <a:gdLst>
              <a:gd name="T0" fmla="*/ 20 w 28"/>
              <a:gd name="T1" fmla="*/ 0 h 32"/>
              <a:gd name="T2" fmla="*/ 20 w 28"/>
              <a:gd name="T3" fmla="*/ 20 h 32"/>
              <a:gd name="T4" fmla="*/ 8 w 28"/>
              <a:gd name="T5" fmla="*/ 20 h 32"/>
              <a:gd name="T6" fmla="*/ 4 w 28"/>
              <a:gd name="T7" fmla="*/ 16 h 32"/>
              <a:gd name="T8" fmla="*/ 0 w 28"/>
              <a:gd name="T9" fmla="*/ 20 h 32"/>
              <a:gd name="T10" fmla="*/ 0 w 28"/>
              <a:gd name="T11" fmla="*/ 24 h 32"/>
              <a:gd name="T12" fmla="*/ 0 w 28"/>
              <a:gd name="T13" fmla="*/ 28 h 32"/>
              <a:gd name="T14" fmla="*/ 0 w 28"/>
              <a:gd name="T15" fmla="*/ 28 h 32"/>
              <a:gd name="T16" fmla="*/ 4 w 28"/>
              <a:gd name="T17" fmla="*/ 32 h 32"/>
              <a:gd name="T18" fmla="*/ 8 w 28"/>
              <a:gd name="T19" fmla="*/ 28 h 32"/>
              <a:gd name="T20" fmla="*/ 8 w 28"/>
              <a:gd name="T21" fmla="*/ 28 h 32"/>
              <a:gd name="T22" fmla="*/ 20 w 28"/>
              <a:gd name="T23" fmla="*/ 28 h 32"/>
              <a:gd name="T24" fmla="*/ 24 w 28"/>
              <a:gd name="T25" fmla="*/ 28 h 32"/>
              <a:gd name="T26" fmla="*/ 28 w 28"/>
              <a:gd name="T27" fmla="*/ 28 h 32"/>
              <a:gd name="T28" fmla="*/ 28 w 28"/>
              <a:gd name="T29" fmla="*/ 0 h 32"/>
              <a:gd name="T30" fmla="*/ 24 w 28"/>
              <a:gd name="T31" fmla="*/ 0 h 32"/>
              <a:gd name="T32" fmla="*/ 20 w 28"/>
              <a:gd name="T33" fmla="*/ 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8" h="32">
                <a:moveTo>
                  <a:pt x="20" y="0"/>
                </a:moveTo>
                <a:cubicBezTo>
                  <a:pt x="20" y="20"/>
                  <a:pt x="20" y="20"/>
                  <a:pt x="20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18"/>
                  <a:pt x="6" y="16"/>
                  <a:pt x="4" y="16"/>
                </a:cubicBezTo>
                <a:cubicBezTo>
                  <a:pt x="2" y="16"/>
                  <a:pt x="0" y="18"/>
                  <a:pt x="0" y="20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8"/>
                  <a:pt x="0" y="28"/>
                  <a:pt x="0" y="28"/>
                </a:cubicBezTo>
                <a:cubicBezTo>
                  <a:pt x="0" y="28"/>
                  <a:pt x="0" y="28"/>
                  <a:pt x="0" y="28"/>
                </a:cubicBezTo>
                <a:cubicBezTo>
                  <a:pt x="0" y="30"/>
                  <a:pt x="2" y="32"/>
                  <a:pt x="4" y="32"/>
                </a:cubicBezTo>
                <a:cubicBezTo>
                  <a:pt x="6" y="32"/>
                  <a:pt x="8" y="30"/>
                  <a:pt x="8" y="28"/>
                </a:cubicBezTo>
                <a:cubicBezTo>
                  <a:pt x="8" y="28"/>
                  <a:pt x="8" y="28"/>
                  <a:pt x="8" y="28"/>
                </a:cubicBezTo>
                <a:cubicBezTo>
                  <a:pt x="20" y="28"/>
                  <a:pt x="20" y="28"/>
                  <a:pt x="20" y="28"/>
                </a:cubicBezTo>
                <a:cubicBezTo>
                  <a:pt x="24" y="28"/>
                  <a:pt x="24" y="28"/>
                  <a:pt x="24" y="28"/>
                </a:cubicBezTo>
                <a:cubicBezTo>
                  <a:pt x="28" y="28"/>
                  <a:pt x="28" y="28"/>
                  <a:pt x="28" y="28"/>
                </a:cubicBezTo>
                <a:cubicBezTo>
                  <a:pt x="28" y="0"/>
                  <a:pt x="28" y="0"/>
                  <a:pt x="28" y="0"/>
                </a:cubicBezTo>
                <a:cubicBezTo>
                  <a:pt x="24" y="0"/>
                  <a:pt x="24" y="0"/>
                  <a:pt x="24" y="0"/>
                </a:cubicBezTo>
                <a:lnTo>
                  <a:pt x="20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6" name="Freeform 74"/>
          <p:cNvSpPr>
            <a:spLocks noEditPoints="1"/>
          </p:cNvSpPr>
          <p:nvPr/>
        </p:nvSpPr>
        <p:spPr bwMode="auto">
          <a:xfrm>
            <a:off x="6910388" y="5919788"/>
            <a:ext cx="320675" cy="320675"/>
          </a:xfrm>
          <a:custGeom>
            <a:avLst/>
            <a:gdLst>
              <a:gd name="T0" fmla="*/ 28 w 56"/>
              <a:gd name="T1" fmla="*/ 4 h 56"/>
              <a:gd name="T2" fmla="*/ 52 w 56"/>
              <a:gd name="T3" fmla="*/ 28 h 56"/>
              <a:gd name="T4" fmla="*/ 28 w 56"/>
              <a:gd name="T5" fmla="*/ 52 h 56"/>
              <a:gd name="T6" fmla="*/ 4 w 56"/>
              <a:gd name="T7" fmla="*/ 28 h 56"/>
              <a:gd name="T8" fmla="*/ 28 w 56"/>
              <a:gd name="T9" fmla="*/ 4 h 56"/>
              <a:gd name="T10" fmla="*/ 28 w 56"/>
              <a:gd name="T11" fmla="*/ 0 h 56"/>
              <a:gd name="T12" fmla="*/ 0 w 56"/>
              <a:gd name="T13" fmla="*/ 28 h 56"/>
              <a:gd name="T14" fmla="*/ 28 w 56"/>
              <a:gd name="T15" fmla="*/ 56 h 56"/>
              <a:gd name="T16" fmla="*/ 56 w 56"/>
              <a:gd name="T17" fmla="*/ 28 h 56"/>
              <a:gd name="T18" fmla="*/ 28 w 56"/>
              <a:gd name="T19" fmla="*/ 0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" h="56">
                <a:moveTo>
                  <a:pt x="28" y="4"/>
                </a:moveTo>
                <a:cubicBezTo>
                  <a:pt x="41" y="4"/>
                  <a:pt x="52" y="15"/>
                  <a:pt x="52" y="28"/>
                </a:cubicBezTo>
                <a:cubicBezTo>
                  <a:pt x="52" y="41"/>
                  <a:pt x="41" y="52"/>
                  <a:pt x="28" y="52"/>
                </a:cubicBezTo>
                <a:cubicBezTo>
                  <a:pt x="15" y="52"/>
                  <a:pt x="4" y="41"/>
                  <a:pt x="4" y="28"/>
                </a:cubicBezTo>
                <a:cubicBezTo>
                  <a:pt x="4" y="15"/>
                  <a:pt x="15" y="4"/>
                  <a:pt x="28" y="4"/>
                </a:cubicBezTo>
                <a:moveTo>
                  <a:pt x="28" y="0"/>
                </a:moveTo>
                <a:cubicBezTo>
                  <a:pt x="13" y="0"/>
                  <a:pt x="0" y="13"/>
                  <a:pt x="0" y="28"/>
                </a:cubicBezTo>
                <a:cubicBezTo>
                  <a:pt x="0" y="43"/>
                  <a:pt x="13" y="56"/>
                  <a:pt x="28" y="56"/>
                </a:cubicBezTo>
                <a:cubicBezTo>
                  <a:pt x="43" y="56"/>
                  <a:pt x="56" y="43"/>
                  <a:pt x="56" y="28"/>
                </a:cubicBezTo>
                <a:cubicBezTo>
                  <a:pt x="56" y="13"/>
                  <a:pt x="43" y="0"/>
                  <a:pt x="28" y="0"/>
                </a:cubicBez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7" name="Freeform 75"/>
          <p:cNvSpPr>
            <a:spLocks/>
          </p:cNvSpPr>
          <p:nvPr/>
        </p:nvSpPr>
        <p:spPr bwMode="auto">
          <a:xfrm>
            <a:off x="7024688" y="5981701"/>
            <a:ext cx="114300" cy="188913"/>
          </a:xfrm>
          <a:custGeom>
            <a:avLst/>
            <a:gdLst>
              <a:gd name="T0" fmla="*/ 0 w 72"/>
              <a:gd name="T1" fmla="*/ 101 h 119"/>
              <a:gd name="T2" fmla="*/ 51 w 72"/>
              <a:gd name="T3" fmla="*/ 58 h 119"/>
              <a:gd name="T4" fmla="*/ 0 w 72"/>
              <a:gd name="T5" fmla="*/ 18 h 119"/>
              <a:gd name="T6" fmla="*/ 0 w 72"/>
              <a:gd name="T7" fmla="*/ 0 h 119"/>
              <a:gd name="T8" fmla="*/ 72 w 72"/>
              <a:gd name="T9" fmla="*/ 58 h 119"/>
              <a:gd name="T10" fmla="*/ 0 w 72"/>
              <a:gd name="T11" fmla="*/ 119 h 119"/>
              <a:gd name="T12" fmla="*/ 0 w 72"/>
              <a:gd name="T13" fmla="*/ 101 h 1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2" h="119">
                <a:moveTo>
                  <a:pt x="0" y="101"/>
                </a:moveTo>
                <a:lnTo>
                  <a:pt x="51" y="58"/>
                </a:lnTo>
                <a:lnTo>
                  <a:pt x="0" y="18"/>
                </a:lnTo>
                <a:lnTo>
                  <a:pt x="0" y="0"/>
                </a:lnTo>
                <a:lnTo>
                  <a:pt x="72" y="58"/>
                </a:lnTo>
                <a:lnTo>
                  <a:pt x="0" y="119"/>
                </a:lnTo>
                <a:lnTo>
                  <a:pt x="0" y="101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8" name="Freeform 76"/>
          <p:cNvSpPr>
            <a:spLocks/>
          </p:cNvSpPr>
          <p:nvPr/>
        </p:nvSpPr>
        <p:spPr bwMode="auto">
          <a:xfrm>
            <a:off x="7735888" y="6010276"/>
            <a:ext cx="114300" cy="92075"/>
          </a:xfrm>
          <a:custGeom>
            <a:avLst/>
            <a:gdLst>
              <a:gd name="T0" fmla="*/ 72 w 72"/>
              <a:gd name="T1" fmla="*/ 0 h 58"/>
              <a:gd name="T2" fmla="*/ 58 w 72"/>
              <a:gd name="T3" fmla="*/ 0 h 58"/>
              <a:gd name="T4" fmla="*/ 0 w 72"/>
              <a:gd name="T5" fmla="*/ 58 h 58"/>
              <a:gd name="T6" fmla="*/ 14 w 72"/>
              <a:gd name="T7" fmla="*/ 58 h 58"/>
              <a:gd name="T8" fmla="*/ 72 w 72"/>
              <a:gd name="T9" fmla="*/ 0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2" h="58">
                <a:moveTo>
                  <a:pt x="72" y="0"/>
                </a:moveTo>
                <a:lnTo>
                  <a:pt x="58" y="0"/>
                </a:lnTo>
                <a:lnTo>
                  <a:pt x="0" y="58"/>
                </a:lnTo>
                <a:lnTo>
                  <a:pt x="14" y="58"/>
                </a:lnTo>
                <a:lnTo>
                  <a:pt x="72" y="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59" name="Freeform 77"/>
          <p:cNvSpPr>
            <a:spLocks/>
          </p:cNvSpPr>
          <p:nvPr/>
        </p:nvSpPr>
        <p:spPr bwMode="auto">
          <a:xfrm>
            <a:off x="7735888" y="6102351"/>
            <a:ext cx="114300" cy="92075"/>
          </a:xfrm>
          <a:custGeom>
            <a:avLst/>
            <a:gdLst>
              <a:gd name="T0" fmla="*/ 0 w 72"/>
              <a:gd name="T1" fmla="*/ 0 h 58"/>
              <a:gd name="T2" fmla="*/ 14 w 72"/>
              <a:gd name="T3" fmla="*/ 0 h 58"/>
              <a:gd name="T4" fmla="*/ 72 w 72"/>
              <a:gd name="T5" fmla="*/ 58 h 58"/>
              <a:gd name="T6" fmla="*/ 58 w 72"/>
              <a:gd name="T7" fmla="*/ 58 h 58"/>
              <a:gd name="T8" fmla="*/ 0 w 72"/>
              <a:gd name="T9" fmla="*/ 0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2" h="58">
                <a:moveTo>
                  <a:pt x="0" y="0"/>
                </a:moveTo>
                <a:lnTo>
                  <a:pt x="14" y="0"/>
                </a:lnTo>
                <a:lnTo>
                  <a:pt x="72" y="58"/>
                </a:lnTo>
                <a:lnTo>
                  <a:pt x="58" y="58"/>
                </a:lnTo>
                <a:lnTo>
                  <a:pt x="0" y="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0" name="Freeform 78"/>
          <p:cNvSpPr>
            <a:spLocks noEditPoints="1"/>
          </p:cNvSpPr>
          <p:nvPr/>
        </p:nvSpPr>
        <p:spPr bwMode="auto">
          <a:xfrm>
            <a:off x="7643813" y="5942013"/>
            <a:ext cx="320675" cy="320675"/>
          </a:xfrm>
          <a:custGeom>
            <a:avLst/>
            <a:gdLst>
              <a:gd name="T0" fmla="*/ 188 w 202"/>
              <a:gd name="T1" fmla="*/ 15 h 202"/>
              <a:gd name="T2" fmla="*/ 188 w 202"/>
              <a:gd name="T3" fmla="*/ 188 h 202"/>
              <a:gd name="T4" fmla="*/ 15 w 202"/>
              <a:gd name="T5" fmla="*/ 188 h 202"/>
              <a:gd name="T6" fmla="*/ 15 w 202"/>
              <a:gd name="T7" fmla="*/ 15 h 202"/>
              <a:gd name="T8" fmla="*/ 188 w 202"/>
              <a:gd name="T9" fmla="*/ 15 h 202"/>
              <a:gd name="T10" fmla="*/ 202 w 202"/>
              <a:gd name="T11" fmla="*/ 0 h 202"/>
              <a:gd name="T12" fmla="*/ 0 w 202"/>
              <a:gd name="T13" fmla="*/ 0 h 202"/>
              <a:gd name="T14" fmla="*/ 0 w 202"/>
              <a:gd name="T15" fmla="*/ 202 h 202"/>
              <a:gd name="T16" fmla="*/ 202 w 202"/>
              <a:gd name="T17" fmla="*/ 202 h 202"/>
              <a:gd name="T18" fmla="*/ 202 w 202"/>
              <a:gd name="T19" fmla="*/ 0 h 202"/>
              <a:gd name="T20" fmla="*/ 202 w 202"/>
              <a:gd name="T21" fmla="*/ 0 h 2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2" h="202">
                <a:moveTo>
                  <a:pt x="188" y="15"/>
                </a:moveTo>
                <a:lnTo>
                  <a:pt x="188" y="188"/>
                </a:lnTo>
                <a:lnTo>
                  <a:pt x="15" y="188"/>
                </a:lnTo>
                <a:lnTo>
                  <a:pt x="15" y="15"/>
                </a:lnTo>
                <a:lnTo>
                  <a:pt x="188" y="15"/>
                </a:lnTo>
                <a:close/>
                <a:moveTo>
                  <a:pt x="202" y="0"/>
                </a:moveTo>
                <a:lnTo>
                  <a:pt x="0" y="0"/>
                </a:lnTo>
                <a:lnTo>
                  <a:pt x="0" y="202"/>
                </a:lnTo>
                <a:lnTo>
                  <a:pt x="202" y="202"/>
                </a:lnTo>
                <a:lnTo>
                  <a:pt x="202" y="0"/>
                </a:lnTo>
                <a:lnTo>
                  <a:pt x="202" y="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1" name="Freeform 79"/>
          <p:cNvSpPr>
            <a:spLocks noEditPoints="1"/>
          </p:cNvSpPr>
          <p:nvPr/>
        </p:nvSpPr>
        <p:spPr bwMode="auto">
          <a:xfrm>
            <a:off x="7643813" y="5942013"/>
            <a:ext cx="320675" cy="320675"/>
          </a:xfrm>
          <a:custGeom>
            <a:avLst/>
            <a:gdLst>
              <a:gd name="T0" fmla="*/ 188 w 202"/>
              <a:gd name="T1" fmla="*/ 15 h 202"/>
              <a:gd name="T2" fmla="*/ 188 w 202"/>
              <a:gd name="T3" fmla="*/ 188 h 202"/>
              <a:gd name="T4" fmla="*/ 15 w 202"/>
              <a:gd name="T5" fmla="*/ 188 h 202"/>
              <a:gd name="T6" fmla="*/ 15 w 202"/>
              <a:gd name="T7" fmla="*/ 15 h 202"/>
              <a:gd name="T8" fmla="*/ 188 w 202"/>
              <a:gd name="T9" fmla="*/ 15 h 202"/>
              <a:gd name="T10" fmla="*/ 202 w 202"/>
              <a:gd name="T11" fmla="*/ 0 h 202"/>
              <a:gd name="T12" fmla="*/ 0 w 202"/>
              <a:gd name="T13" fmla="*/ 0 h 202"/>
              <a:gd name="T14" fmla="*/ 0 w 202"/>
              <a:gd name="T15" fmla="*/ 202 h 202"/>
              <a:gd name="T16" fmla="*/ 202 w 202"/>
              <a:gd name="T17" fmla="*/ 202 h 202"/>
              <a:gd name="T18" fmla="*/ 202 w 202"/>
              <a:gd name="T19" fmla="*/ 0 h 202"/>
              <a:gd name="T20" fmla="*/ 202 w 202"/>
              <a:gd name="T21" fmla="*/ 0 h 2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2" h="202">
                <a:moveTo>
                  <a:pt x="188" y="15"/>
                </a:moveTo>
                <a:lnTo>
                  <a:pt x="188" y="188"/>
                </a:lnTo>
                <a:lnTo>
                  <a:pt x="15" y="188"/>
                </a:lnTo>
                <a:lnTo>
                  <a:pt x="15" y="15"/>
                </a:lnTo>
                <a:lnTo>
                  <a:pt x="188" y="15"/>
                </a:lnTo>
                <a:moveTo>
                  <a:pt x="202" y="0"/>
                </a:moveTo>
                <a:lnTo>
                  <a:pt x="0" y="0"/>
                </a:lnTo>
                <a:lnTo>
                  <a:pt x="0" y="202"/>
                </a:lnTo>
                <a:lnTo>
                  <a:pt x="202" y="202"/>
                </a:lnTo>
                <a:lnTo>
                  <a:pt x="202" y="0"/>
                </a:lnTo>
                <a:lnTo>
                  <a:pt x="202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2" name="Freeform 80"/>
          <p:cNvSpPr>
            <a:spLocks/>
          </p:cNvSpPr>
          <p:nvPr/>
        </p:nvSpPr>
        <p:spPr bwMode="auto">
          <a:xfrm>
            <a:off x="8469313" y="6102351"/>
            <a:ext cx="114300" cy="92075"/>
          </a:xfrm>
          <a:custGeom>
            <a:avLst/>
            <a:gdLst>
              <a:gd name="T0" fmla="*/ 0 w 72"/>
              <a:gd name="T1" fmla="*/ 58 h 58"/>
              <a:gd name="T2" fmla="*/ 15 w 72"/>
              <a:gd name="T3" fmla="*/ 58 h 58"/>
              <a:gd name="T4" fmla="*/ 72 w 72"/>
              <a:gd name="T5" fmla="*/ 0 h 58"/>
              <a:gd name="T6" fmla="*/ 58 w 72"/>
              <a:gd name="T7" fmla="*/ 0 h 58"/>
              <a:gd name="T8" fmla="*/ 0 w 72"/>
              <a:gd name="T9" fmla="*/ 5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2" h="58">
                <a:moveTo>
                  <a:pt x="0" y="58"/>
                </a:moveTo>
                <a:lnTo>
                  <a:pt x="15" y="58"/>
                </a:lnTo>
                <a:lnTo>
                  <a:pt x="72" y="0"/>
                </a:lnTo>
                <a:lnTo>
                  <a:pt x="58" y="0"/>
                </a:lnTo>
                <a:lnTo>
                  <a:pt x="0" y="58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3" name="Freeform 81"/>
          <p:cNvSpPr>
            <a:spLocks/>
          </p:cNvSpPr>
          <p:nvPr/>
        </p:nvSpPr>
        <p:spPr bwMode="auto">
          <a:xfrm>
            <a:off x="8469313" y="6010276"/>
            <a:ext cx="114300" cy="92075"/>
          </a:xfrm>
          <a:custGeom>
            <a:avLst/>
            <a:gdLst>
              <a:gd name="T0" fmla="*/ 72 w 72"/>
              <a:gd name="T1" fmla="*/ 58 h 58"/>
              <a:gd name="T2" fmla="*/ 58 w 72"/>
              <a:gd name="T3" fmla="*/ 58 h 58"/>
              <a:gd name="T4" fmla="*/ 0 w 72"/>
              <a:gd name="T5" fmla="*/ 0 h 58"/>
              <a:gd name="T6" fmla="*/ 15 w 72"/>
              <a:gd name="T7" fmla="*/ 0 h 58"/>
              <a:gd name="T8" fmla="*/ 72 w 72"/>
              <a:gd name="T9" fmla="*/ 5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2" h="58">
                <a:moveTo>
                  <a:pt x="72" y="58"/>
                </a:moveTo>
                <a:lnTo>
                  <a:pt x="58" y="58"/>
                </a:lnTo>
                <a:lnTo>
                  <a:pt x="0" y="0"/>
                </a:lnTo>
                <a:lnTo>
                  <a:pt x="15" y="0"/>
                </a:lnTo>
                <a:lnTo>
                  <a:pt x="72" y="58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4" name="Freeform 82"/>
          <p:cNvSpPr>
            <a:spLocks noEditPoints="1"/>
          </p:cNvSpPr>
          <p:nvPr/>
        </p:nvSpPr>
        <p:spPr bwMode="auto">
          <a:xfrm>
            <a:off x="8355013" y="5942013"/>
            <a:ext cx="320675" cy="320675"/>
          </a:xfrm>
          <a:custGeom>
            <a:avLst/>
            <a:gdLst>
              <a:gd name="T0" fmla="*/ 188 w 202"/>
              <a:gd name="T1" fmla="*/ 15 h 202"/>
              <a:gd name="T2" fmla="*/ 188 w 202"/>
              <a:gd name="T3" fmla="*/ 188 h 202"/>
              <a:gd name="T4" fmla="*/ 14 w 202"/>
              <a:gd name="T5" fmla="*/ 188 h 202"/>
              <a:gd name="T6" fmla="*/ 14 w 202"/>
              <a:gd name="T7" fmla="*/ 15 h 202"/>
              <a:gd name="T8" fmla="*/ 188 w 202"/>
              <a:gd name="T9" fmla="*/ 15 h 202"/>
              <a:gd name="T10" fmla="*/ 202 w 202"/>
              <a:gd name="T11" fmla="*/ 0 h 202"/>
              <a:gd name="T12" fmla="*/ 0 w 202"/>
              <a:gd name="T13" fmla="*/ 0 h 202"/>
              <a:gd name="T14" fmla="*/ 0 w 202"/>
              <a:gd name="T15" fmla="*/ 202 h 202"/>
              <a:gd name="T16" fmla="*/ 202 w 202"/>
              <a:gd name="T17" fmla="*/ 202 h 202"/>
              <a:gd name="T18" fmla="*/ 202 w 202"/>
              <a:gd name="T19" fmla="*/ 0 h 202"/>
              <a:gd name="T20" fmla="*/ 202 w 202"/>
              <a:gd name="T21" fmla="*/ 0 h 2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2" h="202">
                <a:moveTo>
                  <a:pt x="188" y="15"/>
                </a:moveTo>
                <a:lnTo>
                  <a:pt x="188" y="188"/>
                </a:lnTo>
                <a:lnTo>
                  <a:pt x="14" y="188"/>
                </a:lnTo>
                <a:lnTo>
                  <a:pt x="14" y="15"/>
                </a:lnTo>
                <a:lnTo>
                  <a:pt x="188" y="15"/>
                </a:lnTo>
                <a:close/>
                <a:moveTo>
                  <a:pt x="202" y="0"/>
                </a:moveTo>
                <a:lnTo>
                  <a:pt x="0" y="0"/>
                </a:lnTo>
                <a:lnTo>
                  <a:pt x="0" y="202"/>
                </a:lnTo>
                <a:lnTo>
                  <a:pt x="202" y="202"/>
                </a:lnTo>
                <a:lnTo>
                  <a:pt x="202" y="0"/>
                </a:lnTo>
                <a:lnTo>
                  <a:pt x="202" y="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5" name="Freeform 83"/>
          <p:cNvSpPr>
            <a:spLocks noEditPoints="1"/>
          </p:cNvSpPr>
          <p:nvPr/>
        </p:nvSpPr>
        <p:spPr bwMode="auto">
          <a:xfrm>
            <a:off x="8355013" y="5942013"/>
            <a:ext cx="320675" cy="320675"/>
          </a:xfrm>
          <a:custGeom>
            <a:avLst/>
            <a:gdLst>
              <a:gd name="T0" fmla="*/ 188 w 202"/>
              <a:gd name="T1" fmla="*/ 15 h 202"/>
              <a:gd name="T2" fmla="*/ 188 w 202"/>
              <a:gd name="T3" fmla="*/ 188 h 202"/>
              <a:gd name="T4" fmla="*/ 14 w 202"/>
              <a:gd name="T5" fmla="*/ 188 h 202"/>
              <a:gd name="T6" fmla="*/ 14 w 202"/>
              <a:gd name="T7" fmla="*/ 15 h 202"/>
              <a:gd name="T8" fmla="*/ 188 w 202"/>
              <a:gd name="T9" fmla="*/ 15 h 202"/>
              <a:gd name="T10" fmla="*/ 202 w 202"/>
              <a:gd name="T11" fmla="*/ 0 h 202"/>
              <a:gd name="T12" fmla="*/ 0 w 202"/>
              <a:gd name="T13" fmla="*/ 0 h 202"/>
              <a:gd name="T14" fmla="*/ 0 w 202"/>
              <a:gd name="T15" fmla="*/ 202 h 202"/>
              <a:gd name="T16" fmla="*/ 202 w 202"/>
              <a:gd name="T17" fmla="*/ 202 h 202"/>
              <a:gd name="T18" fmla="*/ 202 w 202"/>
              <a:gd name="T19" fmla="*/ 0 h 202"/>
              <a:gd name="T20" fmla="*/ 202 w 202"/>
              <a:gd name="T21" fmla="*/ 0 h 2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2" h="202">
                <a:moveTo>
                  <a:pt x="188" y="15"/>
                </a:moveTo>
                <a:lnTo>
                  <a:pt x="188" y="188"/>
                </a:lnTo>
                <a:lnTo>
                  <a:pt x="14" y="188"/>
                </a:lnTo>
                <a:lnTo>
                  <a:pt x="14" y="15"/>
                </a:lnTo>
                <a:lnTo>
                  <a:pt x="188" y="15"/>
                </a:lnTo>
                <a:moveTo>
                  <a:pt x="202" y="0"/>
                </a:moveTo>
                <a:lnTo>
                  <a:pt x="0" y="0"/>
                </a:lnTo>
                <a:lnTo>
                  <a:pt x="0" y="202"/>
                </a:lnTo>
                <a:lnTo>
                  <a:pt x="202" y="202"/>
                </a:lnTo>
                <a:lnTo>
                  <a:pt x="202" y="0"/>
                </a:lnTo>
                <a:lnTo>
                  <a:pt x="202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6" name="Freeform 84"/>
          <p:cNvSpPr>
            <a:spLocks/>
          </p:cNvSpPr>
          <p:nvPr/>
        </p:nvSpPr>
        <p:spPr bwMode="auto">
          <a:xfrm>
            <a:off x="9248776" y="6034088"/>
            <a:ext cx="92075" cy="114300"/>
          </a:xfrm>
          <a:custGeom>
            <a:avLst/>
            <a:gdLst>
              <a:gd name="T0" fmla="*/ 58 w 58"/>
              <a:gd name="T1" fmla="*/ 72 h 72"/>
              <a:gd name="T2" fmla="*/ 58 w 58"/>
              <a:gd name="T3" fmla="*/ 57 h 72"/>
              <a:gd name="T4" fmla="*/ 0 w 58"/>
              <a:gd name="T5" fmla="*/ 0 h 72"/>
              <a:gd name="T6" fmla="*/ 0 w 58"/>
              <a:gd name="T7" fmla="*/ 14 h 72"/>
              <a:gd name="T8" fmla="*/ 58 w 58"/>
              <a:gd name="T9" fmla="*/ 72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72">
                <a:moveTo>
                  <a:pt x="58" y="72"/>
                </a:moveTo>
                <a:lnTo>
                  <a:pt x="58" y="57"/>
                </a:lnTo>
                <a:lnTo>
                  <a:pt x="0" y="0"/>
                </a:lnTo>
                <a:lnTo>
                  <a:pt x="0" y="14"/>
                </a:lnTo>
                <a:lnTo>
                  <a:pt x="58" y="72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7" name="Freeform 85"/>
          <p:cNvSpPr>
            <a:spLocks/>
          </p:cNvSpPr>
          <p:nvPr/>
        </p:nvSpPr>
        <p:spPr bwMode="auto">
          <a:xfrm>
            <a:off x="9158288" y="6034088"/>
            <a:ext cx="90488" cy="114300"/>
          </a:xfrm>
          <a:custGeom>
            <a:avLst/>
            <a:gdLst>
              <a:gd name="T0" fmla="*/ 57 w 57"/>
              <a:gd name="T1" fmla="*/ 0 h 72"/>
              <a:gd name="T2" fmla="*/ 57 w 57"/>
              <a:gd name="T3" fmla="*/ 14 h 72"/>
              <a:gd name="T4" fmla="*/ 0 w 57"/>
              <a:gd name="T5" fmla="*/ 72 h 72"/>
              <a:gd name="T6" fmla="*/ 0 w 57"/>
              <a:gd name="T7" fmla="*/ 57 h 72"/>
              <a:gd name="T8" fmla="*/ 57 w 57"/>
              <a:gd name="T9" fmla="*/ 0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7" h="72">
                <a:moveTo>
                  <a:pt x="57" y="0"/>
                </a:moveTo>
                <a:lnTo>
                  <a:pt x="57" y="14"/>
                </a:lnTo>
                <a:lnTo>
                  <a:pt x="0" y="72"/>
                </a:lnTo>
                <a:lnTo>
                  <a:pt x="0" y="57"/>
                </a:lnTo>
                <a:lnTo>
                  <a:pt x="57" y="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8" name="Freeform 86"/>
          <p:cNvSpPr>
            <a:spLocks noEditPoints="1"/>
          </p:cNvSpPr>
          <p:nvPr/>
        </p:nvSpPr>
        <p:spPr bwMode="auto">
          <a:xfrm>
            <a:off x="9088438" y="5942013"/>
            <a:ext cx="320675" cy="320675"/>
          </a:xfrm>
          <a:custGeom>
            <a:avLst/>
            <a:gdLst>
              <a:gd name="T0" fmla="*/ 188 w 202"/>
              <a:gd name="T1" fmla="*/ 15 h 202"/>
              <a:gd name="T2" fmla="*/ 188 w 202"/>
              <a:gd name="T3" fmla="*/ 188 h 202"/>
              <a:gd name="T4" fmla="*/ 15 w 202"/>
              <a:gd name="T5" fmla="*/ 188 h 202"/>
              <a:gd name="T6" fmla="*/ 15 w 202"/>
              <a:gd name="T7" fmla="*/ 15 h 202"/>
              <a:gd name="T8" fmla="*/ 188 w 202"/>
              <a:gd name="T9" fmla="*/ 15 h 202"/>
              <a:gd name="T10" fmla="*/ 202 w 202"/>
              <a:gd name="T11" fmla="*/ 0 h 202"/>
              <a:gd name="T12" fmla="*/ 0 w 202"/>
              <a:gd name="T13" fmla="*/ 0 h 202"/>
              <a:gd name="T14" fmla="*/ 0 w 202"/>
              <a:gd name="T15" fmla="*/ 202 h 202"/>
              <a:gd name="T16" fmla="*/ 202 w 202"/>
              <a:gd name="T17" fmla="*/ 202 h 202"/>
              <a:gd name="T18" fmla="*/ 202 w 202"/>
              <a:gd name="T19" fmla="*/ 0 h 202"/>
              <a:gd name="T20" fmla="*/ 202 w 202"/>
              <a:gd name="T21" fmla="*/ 0 h 2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2" h="202">
                <a:moveTo>
                  <a:pt x="188" y="15"/>
                </a:moveTo>
                <a:lnTo>
                  <a:pt x="188" y="188"/>
                </a:lnTo>
                <a:lnTo>
                  <a:pt x="15" y="188"/>
                </a:lnTo>
                <a:lnTo>
                  <a:pt x="15" y="15"/>
                </a:lnTo>
                <a:lnTo>
                  <a:pt x="188" y="15"/>
                </a:lnTo>
                <a:close/>
                <a:moveTo>
                  <a:pt x="202" y="0"/>
                </a:moveTo>
                <a:lnTo>
                  <a:pt x="0" y="0"/>
                </a:lnTo>
                <a:lnTo>
                  <a:pt x="0" y="202"/>
                </a:lnTo>
                <a:lnTo>
                  <a:pt x="202" y="202"/>
                </a:lnTo>
                <a:lnTo>
                  <a:pt x="202" y="0"/>
                </a:lnTo>
                <a:lnTo>
                  <a:pt x="202" y="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69" name="Freeform 87"/>
          <p:cNvSpPr>
            <a:spLocks noEditPoints="1"/>
          </p:cNvSpPr>
          <p:nvPr/>
        </p:nvSpPr>
        <p:spPr bwMode="auto">
          <a:xfrm>
            <a:off x="9088438" y="5942013"/>
            <a:ext cx="320675" cy="320675"/>
          </a:xfrm>
          <a:custGeom>
            <a:avLst/>
            <a:gdLst>
              <a:gd name="T0" fmla="*/ 188 w 202"/>
              <a:gd name="T1" fmla="*/ 15 h 202"/>
              <a:gd name="T2" fmla="*/ 188 w 202"/>
              <a:gd name="T3" fmla="*/ 188 h 202"/>
              <a:gd name="T4" fmla="*/ 15 w 202"/>
              <a:gd name="T5" fmla="*/ 188 h 202"/>
              <a:gd name="T6" fmla="*/ 15 w 202"/>
              <a:gd name="T7" fmla="*/ 15 h 202"/>
              <a:gd name="T8" fmla="*/ 188 w 202"/>
              <a:gd name="T9" fmla="*/ 15 h 202"/>
              <a:gd name="T10" fmla="*/ 202 w 202"/>
              <a:gd name="T11" fmla="*/ 0 h 202"/>
              <a:gd name="T12" fmla="*/ 0 w 202"/>
              <a:gd name="T13" fmla="*/ 0 h 202"/>
              <a:gd name="T14" fmla="*/ 0 w 202"/>
              <a:gd name="T15" fmla="*/ 202 h 202"/>
              <a:gd name="T16" fmla="*/ 202 w 202"/>
              <a:gd name="T17" fmla="*/ 202 h 202"/>
              <a:gd name="T18" fmla="*/ 202 w 202"/>
              <a:gd name="T19" fmla="*/ 0 h 202"/>
              <a:gd name="T20" fmla="*/ 202 w 202"/>
              <a:gd name="T21" fmla="*/ 0 h 2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2" h="202">
                <a:moveTo>
                  <a:pt x="188" y="15"/>
                </a:moveTo>
                <a:lnTo>
                  <a:pt x="188" y="188"/>
                </a:lnTo>
                <a:lnTo>
                  <a:pt x="15" y="188"/>
                </a:lnTo>
                <a:lnTo>
                  <a:pt x="15" y="15"/>
                </a:lnTo>
                <a:lnTo>
                  <a:pt x="188" y="15"/>
                </a:lnTo>
                <a:moveTo>
                  <a:pt x="202" y="0"/>
                </a:moveTo>
                <a:lnTo>
                  <a:pt x="0" y="0"/>
                </a:lnTo>
                <a:lnTo>
                  <a:pt x="0" y="202"/>
                </a:lnTo>
                <a:lnTo>
                  <a:pt x="202" y="202"/>
                </a:lnTo>
                <a:lnTo>
                  <a:pt x="202" y="0"/>
                </a:lnTo>
                <a:lnTo>
                  <a:pt x="202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0" name="Freeform 88"/>
          <p:cNvSpPr>
            <a:spLocks/>
          </p:cNvSpPr>
          <p:nvPr/>
        </p:nvSpPr>
        <p:spPr bwMode="auto">
          <a:xfrm>
            <a:off x="9913938" y="6056313"/>
            <a:ext cx="92075" cy="114300"/>
          </a:xfrm>
          <a:custGeom>
            <a:avLst/>
            <a:gdLst>
              <a:gd name="T0" fmla="*/ 0 w 58"/>
              <a:gd name="T1" fmla="*/ 0 h 72"/>
              <a:gd name="T2" fmla="*/ 0 w 58"/>
              <a:gd name="T3" fmla="*/ 15 h 72"/>
              <a:gd name="T4" fmla="*/ 58 w 58"/>
              <a:gd name="T5" fmla="*/ 72 h 72"/>
              <a:gd name="T6" fmla="*/ 58 w 58"/>
              <a:gd name="T7" fmla="*/ 58 h 72"/>
              <a:gd name="T8" fmla="*/ 0 w 58"/>
              <a:gd name="T9" fmla="*/ 0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72">
                <a:moveTo>
                  <a:pt x="0" y="0"/>
                </a:moveTo>
                <a:lnTo>
                  <a:pt x="0" y="15"/>
                </a:lnTo>
                <a:lnTo>
                  <a:pt x="58" y="72"/>
                </a:lnTo>
                <a:lnTo>
                  <a:pt x="58" y="58"/>
                </a:lnTo>
                <a:lnTo>
                  <a:pt x="0" y="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1" name="Freeform 89"/>
          <p:cNvSpPr>
            <a:spLocks/>
          </p:cNvSpPr>
          <p:nvPr/>
        </p:nvSpPr>
        <p:spPr bwMode="auto">
          <a:xfrm>
            <a:off x="10006013" y="6056313"/>
            <a:ext cx="92075" cy="114300"/>
          </a:xfrm>
          <a:custGeom>
            <a:avLst/>
            <a:gdLst>
              <a:gd name="T0" fmla="*/ 0 w 58"/>
              <a:gd name="T1" fmla="*/ 72 h 72"/>
              <a:gd name="T2" fmla="*/ 0 w 58"/>
              <a:gd name="T3" fmla="*/ 58 h 72"/>
              <a:gd name="T4" fmla="*/ 58 w 58"/>
              <a:gd name="T5" fmla="*/ 0 h 72"/>
              <a:gd name="T6" fmla="*/ 58 w 58"/>
              <a:gd name="T7" fmla="*/ 15 h 72"/>
              <a:gd name="T8" fmla="*/ 0 w 58"/>
              <a:gd name="T9" fmla="*/ 72 h 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72">
                <a:moveTo>
                  <a:pt x="0" y="72"/>
                </a:moveTo>
                <a:lnTo>
                  <a:pt x="0" y="58"/>
                </a:lnTo>
                <a:lnTo>
                  <a:pt x="58" y="0"/>
                </a:lnTo>
                <a:lnTo>
                  <a:pt x="58" y="15"/>
                </a:lnTo>
                <a:lnTo>
                  <a:pt x="0" y="72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2" name="Freeform 90"/>
          <p:cNvSpPr>
            <a:spLocks noEditPoints="1"/>
          </p:cNvSpPr>
          <p:nvPr/>
        </p:nvSpPr>
        <p:spPr bwMode="auto">
          <a:xfrm>
            <a:off x="9845676" y="5942013"/>
            <a:ext cx="320675" cy="320675"/>
          </a:xfrm>
          <a:custGeom>
            <a:avLst/>
            <a:gdLst>
              <a:gd name="T0" fmla="*/ 188 w 202"/>
              <a:gd name="T1" fmla="*/ 15 h 202"/>
              <a:gd name="T2" fmla="*/ 188 w 202"/>
              <a:gd name="T3" fmla="*/ 188 h 202"/>
              <a:gd name="T4" fmla="*/ 14 w 202"/>
              <a:gd name="T5" fmla="*/ 188 h 202"/>
              <a:gd name="T6" fmla="*/ 14 w 202"/>
              <a:gd name="T7" fmla="*/ 15 h 202"/>
              <a:gd name="T8" fmla="*/ 188 w 202"/>
              <a:gd name="T9" fmla="*/ 15 h 202"/>
              <a:gd name="T10" fmla="*/ 202 w 202"/>
              <a:gd name="T11" fmla="*/ 0 h 202"/>
              <a:gd name="T12" fmla="*/ 0 w 202"/>
              <a:gd name="T13" fmla="*/ 0 h 202"/>
              <a:gd name="T14" fmla="*/ 0 w 202"/>
              <a:gd name="T15" fmla="*/ 202 h 202"/>
              <a:gd name="T16" fmla="*/ 202 w 202"/>
              <a:gd name="T17" fmla="*/ 202 h 202"/>
              <a:gd name="T18" fmla="*/ 202 w 202"/>
              <a:gd name="T19" fmla="*/ 0 h 202"/>
              <a:gd name="T20" fmla="*/ 202 w 202"/>
              <a:gd name="T21" fmla="*/ 0 h 2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2" h="202">
                <a:moveTo>
                  <a:pt x="188" y="15"/>
                </a:moveTo>
                <a:lnTo>
                  <a:pt x="188" y="188"/>
                </a:lnTo>
                <a:lnTo>
                  <a:pt x="14" y="188"/>
                </a:lnTo>
                <a:lnTo>
                  <a:pt x="14" y="15"/>
                </a:lnTo>
                <a:lnTo>
                  <a:pt x="188" y="15"/>
                </a:lnTo>
                <a:close/>
                <a:moveTo>
                  <a:pt x="202" y="0"/>
                </a:moveTo>
                <a:lnTo>
                  <a:pt x="0" y="0"/>
                </a:lnTo>
                <a:lnTo>
                  <a:pt x="0" y="202"/>
                </a:lnTo>
                <a:lnTo>
                  <a:pt x="202" y="202"/>
                </a:lnTo>
                <a:lnTo>
                  <a:pt x="202" y="0"/>
                </a:lnTo>
                <a:lnTo>
                  <a:pt x="202" y="0"/>
                </a:lnTo>
                <a:close/>
              </a:path>
            </a:pathLst>
          </a:custGeom>
          <a:solidFill>
            <a:srgbClr val="0001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3" name="Freeform 91"/>
          <p:cNvSpPr>
            <a:spLocks noEditPoints="1"/>
          </p:cNvSpPr>
          <p:nvPr/>
        </p:nvSpPr>
        <p:spPr bwMode="auto">
          <a:xfrm>
            <a:off x="9845676" y="5942013"/>
            <a:ext cx="320675" cy="320675"/>
          </a:xfrm>
          <a:custGeom>
            <a:avLst/>
            <a:gdLst>
              <a:gd name="T0" fmla="*/ 188 w 202"/>
              <a:gd name="T1" fmla="*/ 15 h 202"/>
              <a:gd name="T2" fmla="*/ 188 w 202"/>
              <a:gd name="T3" fmla="*/ 188 h 202"/>
              <a:gd name="T4" fmla="*/ 14 w 202"/>
              <a:gd name="T5" fmla="*/ 188 h 202"/>
              <a:gd name="T6" fmla="*/ 14 w 202"/>
              <a:gd name="T7" fmla="*/ 15 h 202"/>
              <a:gd name="T8" fmla="*/ 188 w 202"/>
              <a:gd name="T9" fmla="*/ 15 h 202"/>
              <a:gd name="T10" fmla="*/ 202 w 202"/>
              <a:gd name="T11" fmla="*/ 0 h 202"/>
              <a:gd name="T12" fmla="*/ 0 w 202"/>
              <a:gd name="T13" fmla="*/ 0 h 202"/>
              <a:gd name="T14" fmla="*/ 0 w 202"/>
              <a:gd name="T15" fmla="*/ 202 h 202"/>
              <a:gd name="T16" fmla="*/ 202 w 202"/>
              <a:gd name="T17" fmla="*/ 202 h 202"/>
              <a:gd name="T18" fmla="*/ 202 w 202"/>
              <a:gd name="T19" fmla="*/ 0 h 202"/>
              <a:gd name="T20" fmla="*/ 202 w 202"/>
              <a:gd name="T21" fmla="*/ 0 h 2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02" h="202">
                <a:moveTo>
                  <a:pt x="188" y="15"/>
                </a:moveTo>
                <a:lnTo>
                  <a:pt x="188" y="188"/>
                </a:lnTo>
                <a:lnTo>
                  <a:pt x="14" y="188"/>
                </a:lnTo>
                <a:lnTo>
                  <a:pt x="14" y="15"/>
                </a:lnTo>
                <a:lnTo>
                  <a:pt x="188" y="15"/>
                </a:lnTo>
                <a:moveTo>
                  <a:pt x="202" y="0"/>
                </a:moveTo>
                <a:lnTo>
                  <a:pt x="0" y="0"/>
                </a:lnTo>
                <a:lnTo>
                  <a:pt x="0" y="202"/>
                </a:lnTo>
                <a:lnTo>
                  <a:pt x="202" y="202"/>
                </a:lnTo>
                <a:lnTo>
                  <a:pt x="202" y="0"/>
                </a:lnTo>
                <a:lnTo>
                  <a:pt x="202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6" name="Freeform 95"/>
          <p:cNvSpPr>
            <a:spLocks noEditPoints="1"/>
          </p:cNvSpPr>
          <p:nvPr/>
        </p:nvSpPr>
        <p:spPr bwMode="auto">
          <a:xfrm>
            <a:off x="4024313" y="1516063"/>
            <a:ext cx="366713" cy="366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60 h 64"/>
              <a:gd name="T12" fmla="*/ 4 w 64"/>
              <a:gd name="T13" fmla="*/ 32 h 64"/>
              <a:gd name="T14" fmla="*/ 32 w 64"/>
              <a:gd name="T15" fmla="*/ 4 h 64"/>
              <a:gd name="T16" fmla="*/ 60 w 64"/>
              <a:gd name="T17" fmla="*/ 32 h 64"/>
              <a:gd name="T18" fmla="*/ 32 w 64"/>
              <a:gd name="T19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60"/>
                </a:move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47"/>
                  <a:pt x="47" y="60"/>
                  <a:pt x="32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7" name="Freeform 96"/>
          <p:cNvSpPr>
            <a:spLocks/>
          </p:cNvSpPr>
          <p:nvPr/>
        </p:nvSpPr>
        <p:spPr bwMode="auto">
          <a:xfrm>
            <a:off x="4092575" y="1584326"/>
            <a:ext cx="171450" cy="171450"/>
          </a:xfrm>
          <a:custGeom>
            <a:avLst/>
            <a:gdLst>
              <a:gd name="T0" fmla="*/ 20 w 30"/>
              <a:gd name="T1" fmla="*/ 0 h 30"/>
              <a:gd name="T2" fmla="*/ 0 w 30"/>
              <a:gd name="T3" fmla="*/ 20 h 30"/>
              <a:gd name="T4" fmla="*/ 3 w 30"/>
              <a:gd name="T5" fmla="*/ 30 h 30"/>
              <a:gd name="T6" fmla="*/ 30 w 30"/>
              <a:gd name="T7" fmla="*/ 3 h 30"/>
              <a:gd name="T8" fmla="*/ 20 w 30"/>
              <a:gd name="T9" fmla="*/ 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0" h="30">
                <a:moveTo>
                  <a:pt x="20" y="0"/>
                </a:moveTo>
                <a:cubicBezTo>
                  <a:pt x="9" y="0"/>
                  <a:pt x="0" y="9"/>
                  <a:pt x="0" y="20"/>
                </a:cubicBezTo>
                <a:cubicBezTo>
                  <a:pt x="0" y="24"/>
                  <a:pt x="1" y="27"/>
                  <a:pt x="3" y="30"/>
                </a:cubicBezTo>
                <a:cubicBezTo>
                  <a:pt x="30" y="3"/>
                  <a:pt x="30" y="3"/>
                  <a:pt x="30" y="3"/>
                </a:cubicBezTo>
                <a:cubicBezTo>
                  <a:pt x="27" y="1"/>
                  <a:pt x="24" y="0"/>
                  <a:pt x="2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8" name="Freeform 97"/>
          <p:cNvSpPr>
            <a:spLocks/>
          </p:cNvSpPr>
          <p:nvPr/>
        </p:nvSpPr>
        <p:spPr bwMode="auto">
          <a:xfrm>
            <a:off x="4149725" y="1641476"/>
            <a:ext cx="171450" cy="171450"/>
          </a:xfrm>
          <a:custGeom>
            <a:avLst/>
            <a:gdLst>
              <a:gd name="T0" fmla="*/ 27 w 30"/>
              <a:gd name="T1" fmla="*/ 0 h 30"/>
              <a:gd name="T2" fmla="*/ 0 w 30"/>
              <a:gd name="T3" fmla="*/ 27 h 30"/>
              <a:gd name="T4" fmla="*/ 10 w 30"/>
              <a:gd name="T5" fmla="*/ 30 h 30"/>
              <a:gd name="T6" fmla="*/ 30 w 30"/>
              <a:gd name="T7" fmla="*/ 10 h 30"/>
              <a:gd name="T8" fmla="*/ 27 w 30"/>
              <a:gd name="T9" fmla="*/ 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0" h="30">
                <a:moveTo>
                  <a:pt x="27" y="0"/>
                </a:moveTo>
                <a:cubicBezTo>
                  <a:pt x="0" y="27"/>
                  <a:pt x="0" y="27"/>
                  <a:pt x="0" y="27"/>
                </a:cubicBezTo>
                <a:cubicBezTo>
                  <a:pt x="3" y="29"/>
                  <a:pt x="6" y="30"/>
                  <a:pt x="10" y="30"/>
                </a:cubicBezTo>
                <a:cubicBezTo>
                  <a:pt x="21" y="30"/>
                  <a:pt x="30" y="21"/>
                  <a:pt x="30" y="10"/>
                </a:cubicBezTo>
                <a:cubicBezTo>
                  <a:pt x="30" y="6"/>
                  <a:pt x="29" y="3"/>
                  <a:pt x="27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79" name="Freeform 98"/>
          <p:cNvSpPr>
            <a:spLocks/>
          </p:cNvSpPr>
          <p:nvPr/>
        </p:nvSpPr>
        <p:spPr bwMode="auto">
          <a:xfrm>
            <a:off x="2551113" y="1504951"/>
            <a:ext cx="377825" cy="377825"/>
          </a:xfrm>
          <a:custGeom>
            <a:avLst/>
            <a:gdLst>
              <a:gd name="T0" fmla="*/ 21 w 66"/>
              <a:gd name="T1" fmla="*/ 66 h 66"/>
              <a:gd name="T2" fmla="*/ 49 w 66"/>
              <a:gd name="T3" fmla="*/ 66 h 66"/>
              <a:gd name="T4" fmla="*/ 63 w 66"/>
              <a:gd name="T5" fmla="*/ 29 h 66"/>
              <a:gd name="T6" fmla="*/ 55 w 66"/>
              <a:gd name="T7" fmla="*/ 26 h 66"/>
              <a:gd name="T8" fmla="*/ 51 w 66"/>
              <a:gd name="T9" fmla="*/ 33 h 66"/>
              <a:gd name="T10" fmla="*/ 49 w 66"/>
              <a:gd name="T11" fmla="*/ 30 h 66"/>
              <a:gd name="T12" fmla="*/ 52 w 66"/>
              <a:gd name="T13" fmla="*/ 10 h 66"/>
              <a:gd name="T14" fmla="*/ 43 w 66"/>
              <a:gd name="T15" fmla="*/ 9 h 66"/>
              <a:gd name="T16" fmla="*/ 40 w 66"/>
              <a:gd name="T17" fmla="*/ 28 h 66"/>
              <a:gd name="T18" fmla="*/ 36 w 66"/>
              <a:gd name="T19" fmla="*/ 26 h 66"/>
              <a:gd name="T20" fmla="*/ 36 w 66"/>
              <a:gd name="T21" fmla="*/ 6 h 66"/>
              <a:gd name="T22" fmla="*/ 26 w 66"/>
              <a:gd name="T23" fmla="*/ 6 h 66"/>
              <a:gd name="T24" fmla="*/ 27 w 66"/>
              <a:gd name="T25" fmla="*/ 29 h 66"/>
              <a:gd name="T26" fmla="*/ 23 w 66"/>
              <a:gd name="T27" fmla="*/ 29 h 66"/>
              <a:gd name="T28" fmla="*/ 17 w 66"/>
              <a:gd name="T29" fmla="*/ 14 h 66"/>
              <a:gd name="T30" fmla="*/ 9 w 66"/>
              <a:gd name="T31" fmla="*/ 17 h 66"/>
              <a:gd name="T32" fmla="*/ 17 w 66"/>
              <a:gd name="T33" fmla="*/ 36 h 66"/>
              <a:gd name="T34" fmla="*/ 16 w 66"/>
              <a:gd name="T35" fmla="*/ 43 h 66"/>
              <a:gd name="T36" fmla="*/ 7 w 66"/>
              <a:gd name="T37" fmla="*/ 36 h 66"/>
              <a:gd name="T38" fmla="*/ 1 w 66"/>
              <a:gd name="T39" fmla="*/ 40 h 66"/>
              <a:gd name="T40" fmla="*/ 14 w 66"/>
              <a:gd name="T41" fmla="*/ 57 h 66"/>
              <a:gd name="T42" fmla="*/ 21 w 66"/>
              <a:gd name="T43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6" h="66">
                <a:moveTo>
                  <a:pt x="21" y="66"/>
                </a:moveTo>
                <a:cubicBezTo>
                  <a:pt x="49" y="66"/>
                  <a:pt x="49" y="66"/>
                  <a:pt x="49" y="66"/>
                </a:cubicBezTo>
                <a:cubicBezTo>
                  <a:pt x="49" y="66"/>
                  <a:pt x="60" y="38"/>
                  <a:pt x="63" y="29"/>
                </a:cubicBezTo>
                <a:cubicBezTo>
                  <a:pt x="66" y="20"/>
                  <a:pt x="58" y="18"/>
                  <a:pt x="55" y="26"/>
                </a:cubicBezTo>
                <a:cubicBezTo>
                  <a:pt x="53" y="32"/>
                  <a:pt x="51" y="33"/>
                  <a:pt x="51" y="33"/>
                </a:cubicBezTo>
                <a:cubicBezTo>
                  <a:pt x="51" y="33"/>
                  <a:pt x="48" y="33"/>
                  <a:pt x="49" y="30"/>
                </a:cubicBezTo>
                <a:cubicBezTo>
                  <a:pt x="49" y="25"/>
                  <a:pt x="50" y="19"/>
                  <a:pt x="52" y="10"/>
                </a:cubicBezTo>
                <a:cubicBezTo>
                  <a:pt x="53" y="5"/>
                  <a:pt x="44" y="4"/>
                  <a:pt x="43" y="9"/>
                </a:cubicBezTo>
                <a:cubicBezTo>
                  <a:pt x="43" y="13"/>
                  <a:pt x="41" y="25"/>
                  <a:pt x="40" y="28"/>
                </a:cubicBezTo>
                <a:cubicBezTo>
                  <a:pt x="40" y="31"/>
                  <a:pt x="37" y="33"/>
                  <a:pt x="36" y="26"/>
                </a:cubicBezTo>
                <a:cubicBezTo>
                  <a:pt x="36" y="22"/>
                  <a:pt x="36" y="15"/>
                  <a:pt x="36" y="6"/>
                </a:cubicBezTo>
                <a:cubicBezTo>
                  <a:pt x="36" y="0"/>
                  <a:pt x="26" y="1"/>
                  <a:pt x="26" y="6"/>
                </a:cubicBezTo>
                <a:cubicBezTo>
                  <a:pt x="26" y="10"/>
                  <a:pt x="27" y="26"/>
                  <a:pt x="27" y="29"/>
                </a:cubicBezTo>
                <a:cubicBezTo>
                  <a:pt x="27" y="32"/>
                  <a:pt x="25" y="33"/>
                  <a:pt x="23" y="29"/>
                </a:cubicBezTo>
                <a:cubicBezTo>
                  <a:pt x="21" y="24"/>
                  <a:pt x="19" y="19"/>
                  <a:pt x="17" y="14"/>
                </a:cubicBezTo>
                <a:cubicBezTo>
                  <a:pt x="15" y="8"/>
                  <a:pt x="7" y="12"/>
                  <a:pt x="9" y="17"/>
                </a:cubicBezTo>
                <a:cubicBezTo>
                  <a:pt x="10" y="21"/>
                  <a:pt x="14" y="30"/>
                  <a:pt x="17" y="36"/>
                </a:cubicBezTo>
                <a:cubicBezTo>
                  <a:pt x="18" y="40"/>
                  <a:pt x="20" y="47"/>
                  <a:pt x="16" y="43"/>
                </a:cubicBezTo>
                <a:cubicBezTo>
                  <a:pt x="12" y="41"/>
                  <a:pt x="11" y="38"/>
                  <a:pt x="7" y="36"/>
                </a:cubicBezTo>
                <a:cubicBezTo>
                  <a:pt x="4" y="33"/>
                  <a:pt x="0" y="39"/>
                  <a:pt x="1" y="40"/>
                </a:cubicBezTo>
                <a:cubicBezTo>
                  <a:pt x="5" y="44"/>
                  <a:pt x="10" y="51"/>
                  <a:pt x="14" y="57"/>
                </a:cubicBezTo>
                <a:cubicBezTo>
                  <a:pt x="17" y="61"/>
                  <a:pt x="21" y="66"/>
                  <a:pt x="21" y="6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0" name="Freeform 99"/>
          <p:cNvSpPr>
            <a:spLocks noEditPoints="1"/>
          </p:cNvSpPr>
          <p:nvPr/>
        </p:nvSpPr>
        <p:spPr bwMode="auto">
          <a:xfrm>
            <a:off x="1936750" y="1544638"/>
            <a:ext cx="252413" cy="338138"/>
          </a:xfrm>
          <a:custGeom>
            <a:avLst/>
            <a:gdLst>
              <a:gd name="T0" fmla="*/ 40 w 44"/>
              <a:gd name="T1" fmla="*/ 23 h 59"/>
              <a:gd name="T2" fmla="*/ 40 w 44"/>
              <a:gd name="T3" fmla="*/ 17 h 59"/>
              <a:gd name="T4" fmla="*/ 22 w 44"/>
              <a:gd name="T5" fmla="*/ 0 h 59"/>
              <a:gd name="T6" fmla="*/ 4 w 44"/>
              <a:gd name="T7" fmla="*/ 17 h 59"/>
              <a:gd name="T8" fmla="*/ 4 w 44"/>
              <a:gd name="T9" fmla="*/ 23 h 59"/>
              <a:gd name="T10" fmla="*/ 0 w 44"/>
              <a:gd name="T11" fmla="*/ 23 h 59"/>
              <a:gd name="T12" fmla="*/ 0 w 44"/>
              <a:gd name="T13" fmla="*/ 59 h 59"/>
              <a:gd name="T14" fmla="*/ 44 w 44"/>
              <a:gd name="T15" fmla="*/ 59 h 59"/>
              <a:gd name="T16" fmla="*/ 44 w 44"/>
              <a:gd name="T17" fmla="*/ 23 h 59"/>
              <a:gd name="T18" fmla="*/ 40 w 44"/>
              <a:gd name="T19" fmla="*/ 23 h 59"/>
              <a:gd name="T20" fmla="*/ 25 w 44"/>
              <a:gd name="T21" fmla="*/ 51 h 59"/>
              <a:gd name="T22" fmla="*/ 18 w 44"/>
              <a:gd name="T23" fmla="*/ 51 h 59"/>
              <a:gd name="T24" fmla="*/ 20 w 44"/>
              <a:gd name="T25" fmla="*/ 42 h 59"/>
              <a:gd name="T26" fmla="*/ 18 w 44"/>
              <a:gd name="T27" fmla="*/ 39 h 59"/>
              <a:gd name="T28" fmla="*/ 21 w 44"/>
              <a:gd name="T29" fmla="*/ 36 h 59"/>
              <a:gd name="T30" fmla="*/ 25 w 44"/>
              <a:gd name="T31" fmla="*/ 39 h 59"/>
              <a:gd name="T32" fmla="*/ 23 w 44"/>
              <a:gd name="T33" fmla="*/ 42 h 59"/>
              <a:gd name="T34" fmla="*/ 25 w 44"/>
              <a:gd name="T35" fmla="*/ 51 h 59"/>
              <a:gd name="T36" fmla="*/ 32 w 44"/>
              <a:gd name="T37" fmla="*/ 23 h 59"/>
              <a:gd name="T38" fmla="*/ 12 w 44"/>
              <a:gd name="T39" fmla="*/ 23 h 59"/>
              <a:gd name="T40" fmla="*/ 12 w 44"/>
              <a:gd name="T41" fmla="*/ 17 h 59"/>
              <a:gd name="T42" fmla="*/ 22 w 44"/>
              <a:gd name="T43" fmla="*/ 8 h 59"/>
              <a:gd name="T44" fmla="*/ 32 w 44"/>
              <a:gd name="T45" fmla="*/ 17 h 59"/>
              <a:gd name="T46" fmla="*/ 32 w 44"/>
              <a:gd name="T47" fmla="*/ 23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44" h="59">
                <a:moveTo>
                  <a:pt x="40" y="23"/>
                </a:moveTo>
                <a:cubicBezTo>
                  <a:pt x="40" y="17"/>
                  <a:pt x="40" y="17"/>
                  <a:pt x="40" y="17"/>
                </a:cubicBezTo>
                <a:cubicBezTo>
                  <a:pt x="40" y="8"/>
                  <a:pt x="32" y="0"/>
                  <a:pt x="22" y="0"/>
                </a:cubicBezTo>
                <a:cubicBezTo>
                  <a:pt x="12" y="0"/>
                  <a:pt x="4" y="8"/>
                  <a:pt x="4" y="17"/>
                </a:cubicBezTo>
                <a:cubicBezTo>
                  <a:pt x="4" y="23"/>
                  <a:pt x="4" y="23"/>
                  <a:pt x="4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59"/>
                  <a:pt x="0" y="59"/>
                  <a:pt x="0" y="59"/>
                </a:cubicBezTo>
                <a:cubicBezTo>
                  <a:pt x="44" y="59"/>
                  <a:pt x="44" y="59"/>
                  <a:pt x="44" y="59"/>
                </a:cubicBezTo>
                <a:cubicBezTo>
                  <a:pt x="44" y="23"/>
                  <a:pt x="44" y="23"/>
                  <a:pt x="44" y="23"/>
                </a:cubicBezTo>
                <a:lnTo>
                  <a:pt x="40" y="23"/>
                </a:lnTo>
                <a:close/>
                <a:moveTo>
                  <a:pt x="25" y="51"/>
                </a:moveTo>
                <a:cubicBezTo>
                  <a:pt x="18" y="51"/>
                  <a:pt x="18" y="51"/>
                  <a:pt x="18" y="51"/>
                </a:cubicBezTo>
                <a:cubicBezTo>
                  <a:pt x="20" y="42"/>
                  <a:pt x="20" y="42"/>
                  <a:pt x="20" y="42"/>
                </a:cubicBezTo>
                <a:cubicBezTo>
                  <a:pt x="19" y="41"/>
                  <a:pt x="18" y="40"/>
                  <a:pt x="18" y="39"/>
                </a:cubicBezTo>
                <a:cubicBezTo>
                  <a:pt x="18" y="37"/>
                  <a:pt x="20" y="36"/>
                  <a:pt x="21" y="36"/>
                </a:cubicBezTo>
                <a:cubicBezTo>
                  <a:pt x="23" y="36"/>
                  <a:pt x="25" y="37"/>
                  <a:pt x="25" y="39"/>
                </a:cubicBezTo>
                <a:cubicBezTo>
                  <a:pt x="25" y="40"/>
                  <a:pt x="24" y="41"/>
                  <a:pt x="23" y="42"/>
                </a:cubicBezTo>
                <a:lnTo>
                  <a:pt x="25" y="51"/>
                </a:lnTo>
                <a:close/>
                <a:moveTo>
                  <a:pt x="32" y="23"/>
                </a:moveTo>
                <a:cubicBezTo>
                  <a:pt x="12" y="23"/>
                  <a:pt x="12" y="23"/>
                  <a:pt x="12" y="23"/>
                </a:cubicBezTo>
                <a:cubicBezTo>
                  <a:pt x="12" y="17"/>
                  <a:pt x="12" y="17"/>
                  <a:pt x="12" y="17"/>
                </a:cubicBezTo>
                <a:cubicBezTo>
                  <a:pt x="12" y="12"/>
                  <a:pt x="17" y="8"/>
                  <a:pt x="22" y="8"/>
                </a:cubicBezTo>
                <a:cubicBezTo>
                  <a:pt x="27" y="8"/>
                  <a:pt x="32" y="12"/>
                  <a:pt x="32" y="17"/>
                </a:cubicBezTo>
                <a:lnTo>
                  <a:pt x="32" y="23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1" name="Freeform 100"/>
          <p:cNvSpPr>
            <a:spLocks noEditPoints="1"/>
          </p:cNvSpPr>
          <p:nvPr/>
        </p:nvSpPr>
        <p:spPr bwMode="auto">
          <a:xfrm>
            <a:off x="3289300" y="1516063"/>
            <a:ext cx="368300" cy="342900"/>
          </a:xfrm>
          <a:custGeom>
            <a:avLst/>
            <a:gdLst>
              <a:gd name="T0" fmla="*/ 46 w 64"/>
              <a:gd name="T1" fmla="*/ 0 h 60"/>
              <a:gd name="T2" fmla="*/ 28 w 64"/>
              <a:gd name="T3" fmla="*/ 18 h 60"/>
              <a:gd name="T4" fmla="*/ 28 w 64"/>
              <a:gd name="T5" fmla="*/ 24 h 60"/>
              <a:gd name="T6" fmla="*/ 0 w 64"/>
              <a:gd name="T7" fmla="*/ 24 h 60"/>
              <a:gd name="T8" fmla="*/ 0 w 64"/>
              <a:gd name="T9" fmla="*/ 60 h 60"/>
              <a:gd name="T10" fmla="*/ 44 w 64"/>
              <a:gd name="T11" fmla="*/ 60 h 60"/>
              <a:gd name="T12" fmla="*/ 44 w 64"/>
              <a:gd name="T13" fmla="*/ 24 h 60"/>
              <a:gd name="T14" fmla="*/ 36 w 64"/>
              <a:gd name="T15" fmla="*/ 24 h 60"/>
              <a:gd name="T16" fmla="*/ 36 w 64"/>
              <a:gd name="T17" fmla="*/ 18 h 60"/>
              <a:gd name="T18" fmla="*/ 46 w 64"/>
              <a:gd name="T19" fmla="*/ 8 h 60"/>
              <a:gd name="T20" fmla="*/ 56 w 64"/>
              <a:gd name="T21" fmla="*/ 18 h 60"/>
              <a:gd name="T22" fmla="*/ 56 w 64"/>
              <a:gd name="T23" fmla="*/ 24 h 60"/>
              <a:gd name="T24" fmla="*/ 64 w 64"/>
              <a:gd name="T25" fmla="*/ 24 h 60"/>
              <a:gd name="T26" fmla="*/ 64 w 64"/>
              <a:gd name="T27" fmla="*/ 18 h 60"/>
              <a:gd name="T28" fmla="*/ 46 w 64"/>
              <a:gd name="T29" fmla="*/ 0 h 60"/>
              <a:gd name="T30" fmla="*/ 25 w 64"/>
              <a:gd name="T31" fmla="*/ 52 h 60"/>
              <a:gd name="T32" fmla="*/ 18 w 64"/>
              <a:gd name="T33" fmla="*/ 52 h 60"/>
              <a:gd name="T34" fmla="*/ 20 w 64"/>
              <a:gd name="T35" fmla="*/ 43 h 60"/>
              <a:gd name="T36" fmla="*/ 18 w 64"/>
              <a:gd name="T37" fmla="*/ 40 h 60"/>
              <a:gd name="T38" fmla="*/ 22 w 64"/>
              <a:gd name="T39" fmla="*/ 36 h 60"/>
              <a:gd name="T40" fmla="*/ 25 w 64"/>
              <a:gd name="T41" fmla="*/ 40 h 60"/>
              <a:gd name="T42" fmla="*/ 23 w 64"/>
              <a:gd name="T43" fmla="*/ 43 h 60"/>
              <a:gd name="T44" fmla="*/ 25 w 64"/>
              <a:gd name="T45" fmla="*/ 52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4" h="60">
                <a:moveTo>
                  <a:pt x="46" y="0"/>
                </a:moveTo>
                <a:cubicBezTo>
                  <a:pt x="36" y="0"/>
                  <a:pt x="28" y="8"/>
                  <a:pt x="28" y="18"/>
                </a:cubicBezTo>
                <a:cubicBezTo>
                  <a:pt x="28" y="24"/>
                  <a:pt x="28" y="24"/>
                  <a:pt x="28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60"/>
                  <a:pt x="0" y="60"/>
                  <a:pt x="0" y="60"/>
                </a:cubicBezTo>
                <a:cubicBezTo>
                  <a:pt x="44" y="60"/>
                  <a:pt x="44" y="60"/>
                  <a:pt x="44" y="60"/>
                </a:cubicBezTo>
                <a:cubicBezTo>
                  <a:pt x="44" y="24"/>
                  <a:pt x="44" y="24"/>
                  <a:pt x="44" y="24"/>
                </a:cubicBezTo>
                <a:cubicBezTo>
                  <a:pt x="36" y="24"/>
                  <a:pt x="36" y="24"/>
                  <a:pt x="36" y="24"/>
                </a:cubicBezTo>
                <a:cubicBezTo>
                  <a:pt x="36" y="18"/>
                  <a:pt x="36" y="18"/>
                  <a:pt x="36" y="18"/>
                </a:cubicBezTo>
                <a:cubicBezTo>
                  <a:pt x="36" y="12"/>
                  <a:pt x="40" y="8"/>
                  <a:pt x="46" y="8"/>
                </a:cubicBezTo>
                <a:cubicBezTo>
                  <a:pt x="52" y="8"/>
                  <a:pt x="56" y="12"/>
                  <a:pt x="56" y="18"/>
                </a:cubicBezTo>
                <a:cubicBezTo>
                  <a:pt x="56" y="24"/>
                  <a:pt x="56" y="24"/>
                  <a:pt x="56" y="24"/>
                </a:cubicBezTo>
                <a:cubicBezTo>
                  <a:pt x="64" y="24"/>
                  <a:pt x="64" y="24"/>
                  <a:pt x="64" y="24"/>
                </a:cubicBezTo>
                <a:cubicBezTo>
                  <a:pt x="64" y="18"/>
                  <a:pt x="64" y="18"/>
                  <a:pt x="64" y="18"/>
                </a:cubicBezTo>
                <a:cubicBezTo>
                  <a:pt x="64" y="8"/>
                  <a:pt x="56" y="0"/>
                  <a:pt x="46" y="0"/>
                </a:cubicBezTo>
                <a:close/>
                <a:moveTo>
                  <a:pt x="25" y="52"/>
                </a:moveTo>
                <a:cubicBezTo>
                  <a:pt x="18" y="52"/>
                  <a:pt x="18" y="52"/>
                  <a:pt x="18" y="52"/>
                </a:cubicBezTo>
                <a:cubicBezTo>
                  <a:pt x="20" y="43"/>
                  <a:pt x="20" y="43"/>
                  <a:pt x="20" y="43"/>
                </a:cubicBezTo>
                <a:cubicBezTo>
                  <a:pt x="19" y="42"/>
                  <a:pt x="18" y="41"/>
                  <a:pt x="18" y="40"/>
                </a:cubicBezTo>
                <a:cubicBezTo>
                  <a:pt x="18" y="38"/>
                  <a:pt x="20" y="36"/>
                  <a:pt x="22" y="36"/>
                </a:cubicBezTo>
                <a:cubicBezTo>
                  <a:pt x="24" y="36"/>
                  <a:pt x="25" y="38"/>
                  <a:pt x="25" y="40"/>
                </a:cubicBezTo>
                <a:cubicBezTo>
                  <a:pt x="25" y="41"/>
                  <a:pt x="24" y="42"/>
                  <a:pt x="23" y="43"/>
                </a:cubicBezTo>
                <a:lnTo>
                  <a:pt x="25" y="5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2" name="Freeform 101"/>
          <p:cNvSpPr>
            <a:spLocks/>
          </p:cNvSpPr>
          <p:nvPr/>
        </p:nvSpPr>
        <p:spPr bwMode="auto">
          <a:xfrm>
            <a:off x="4757738" y="1516063"/>
            <a:ext cx="366713" cy="366713"/>
          </a:xfrm>
          <a:custGeom>
            <a:avLst/>
            <a:gdLst>
              <a:gd name="T0" fmla="*/ 231 w 231"/>
              <a:gd name="T1" fmla="*/ 72 h 231"/>
              <a:gd name="T2" fmla="*/ 72 w 231"/>
              <a:gd name="T3" fmla="*/ 231 h 231"/>
              <a:gd name="T4" fmla="*/ 72 w 231"/>
              <a:gd name="T5" fmla="*/ 159 h 231"/>
              <a:gd name="T6" fmla="*/ 0 w 231"/>
              <a:gd name="T7" fmla="*/ 159 h 231"/>
              <a:gd name="T8" fmla="*/ 159 w 231"/>
              <a:gd name="T9" fmla="*/ 0 h 231"/>
              <a:gd name="T10" fmla="*/ 231 w 231"/>
              <a:gd name="T11" fmla="*/ 7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31" h="231">
                <a:moveTo>
                  <a:pt x="231" y="72"/>
                </a:moveTo>
                <a:lnTo>
                  <a:pt x="72" y="231"/>
                </a:lnTo>
                <a:lnTo>
                  <a:pt x="72" y="159"/>
                </a:lnTo>
                <a:lnTo>
                  <a:pt x="0" y="159"/>
                </a:lnTo>
                <a:lnTo>
                  <a:pt x="159" y="0"/>
                </a:lnTo>
                <a:lnTo>
                  <a:pt x="231" y="72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3" name="Freeform 102"/>
          <p:cNvSpPr>
            <a:spLocks noEditPoints="1"/>
          </p:cNvSpPr>
          <p:nvPr/>
        </p:nvSpPr>
        <p:spPr bwMode="auto">
          <a:xfrm>
            <a:off x="3289300" y="2981326"/>
            <a:ext cx="368300" cy="366713"/>
          </a:xfrm>
          <a:custGeom>
            <a:avLst/>
            <a:gdLst>
              <a:gd name="T0" fmla="*/ 55 w 64"/>
              <a:gd name="T1" fmla="*/ 26 h 64"/>
              <a:gd name="T2" fmla="*/ 36 w 64"/>
              <a:gd name="T3" fmla="*/ 46 h 64"/>
              <a:gd name="T4" fmla="*/ 18 w 64"/>
              <a:gd name="T5" fmla="*/ 46 h 64"/>
              <a:gd name="T6" fmla="*/ 18 w 64"/>
              <a:gd name="T7" fmla="*/ 28 h 64"/>
              <a:gd name="T8" fmla="*/ 38 w 64"/>
              <a:gd name="T9" fmla="*/ 9 h 64"/>
              <a:gd name="T10" fmla="*/ 29 w 64"/>
              <a:gd name="T11" fmla="*/ 0 h 64"/>
              <a:gd name="T12" fmla="*/ 10 w 64"/>
              <a:gd name="T13" fmla="*/ 20 h 64"/>
              <a:gd name="T14" fmla="*/ 10 w 64"/>
              <a:gd name="T15" fmla="*/ 54 h 64"/>
              <a:gd name="T16" fmla="*/ 44 w 64"/>
              <a:gd name="T17" fmla="*/ 54 h 64"/>
              <a:gd name="T18" fmla="*/ 64 w 64"/>
              <a:gd name="T19" fmla="*/ 35 h 64"/>
              <a:gd name="T20" fmla="*/ 55 w 64"/>
              <a:gd name="T21" fmla="*/ 26 h 64"/>
              <a:gd name="T22" fmla="*/ 29 w 64"/>
              <a:gd name="T23" fmla="*/ 4 h 64"/>
              <a:gd name="T24" fmla="*/ 33 w 64"/>
              <a:gd name="T25" fmla="*/ 9 h 64"/>
              <a:gd name="T26" fmla="*/ 27 w 64"/>
              <a:gd name="T27" fmla="*/ 15 h 64"/>
              <a:gd name="T28" fmla="*/ 23 w 64"/>
              <a:gd name="T29" fmla="*/ 11 h 64"/>
              <a:gd name="T30" fmla="*/ 29 w 64"/>
              <a:gd name="T31" fmla="*/ 4 h 64"/>
              <a:gd name="T32" fmla="*/ 49 w 64"/>
              <a:gd name="T33" fmla="*/ 37 h 64"/>
              <a:gd name="T34" fmla="*/ 55 w 64"/>
              <a:gd name="T35" fmla="*/ 31 h 64"/>
              <a:gd name="T36" fmla="*/ 60 w 64"/>
              <a:gd name="T37" fmla="*/ 35 h 64"/>
              <a:gd name="T38" fmla="*/ 53 w 64"/>
              <a:gd name="T39" fmla="*/ 41 h 64"/>
              <a:gd name="T40" fmla="*/ 49 w 64"/>
              <a:gd name="T41" fmla="*/ 37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64" h="64">
                <a:moveTo>
                  <a:pt x="55" y="26"/>
                </a:moveTo>
                <a:cubicBezTo>
                  <a:pt x="36" y="46"/>
                  <a:pt x="36" y="46"/>
                  <a:pt x="36" y="46"/>
                </a:cubicBezTo>
                <a:cubicBezTo>
                  <a:pt x="31" y="51"/>
                  <a:pt x="23" y="51"/>
                  <a:pt x="18" y="46"/>
                </a:cubicBezTo>
                <a:cubicBezTo>
                  <a:pt x="13" y="41"/>
                  <a:pt x="13" y="33"/>
                  <a:pt x="18" y="28"/>
                </a:cubicBezTo>
                <a:cubicBezTo>
                  <a:pt x="38" y="9"/>
                  <a:pt x="38" y="9"/>
                  <a:pt x="38" y="9"/>
                </a:cubicBezTo>
                <a:cubicBezTo>
                  <a:pt x="29" y="0"/>
                  <a:pt x="29" y="0"/>
                  <a:pt x="29" y="0"/>
                </a:cubicBezTo>
                <a:cubicBezTo>
                  <a:pt x="10" y="20"/>
                  <a:pt x="10" y="20"/>
                  <a:pt x="10" y="20"/>
                </a:cubicBezTo>
                <a:cubicBezTo>
                  <a:pt x="0" y="29"/>
                  <a:pt x="0" y="45"/>
                  <a:pt x="10" y="54"/>
                </a:cubicBezTo>
                <a:cubicBezTo>
                  <a:pt x="19" y="64"/>
                  <a:pt x="35" y="64"/>
                  <a:pt x="44" y="54"/>
                </a:cubicBezTo>
                <a:cubicBezTo>
                  <a:pt x="64" y="35"/>
                  <a:pt x="64" y="35"/>
                  <a:pt x="64" y="35"/>
                </a:cubicBezTo>
                <a:lnTo>
                  <a:pt x="55" y="26"/>
                </a:lnTo>
                <a:close/>
                <a:moveTo>
                  <a:pt x="29" y="4"/>
                </a:moveTo>
                <a:cubicBezTo>
                  <a:pt x="33" y="9"/>
                  <a:pt x="33" y="9"/>
                  <a:pt x="33" y="9"/>
                </a:cubicBezTo>
                <a:cubicBezTo>
                  <a:pt x="27" y="15"/>
                  <a:pt x="27" y="15"/>
                  <a:pt x="27" y="15"/>
                </a:cubicBezTo>
                <a:cubicBezTo>
                  <a:pt x="23" y="11"/>
                  <a:pt x="23" y="11"/>
                  <a:pt x="23" y="11"/>
                </a:cubicBezTo>
                <a:lnTo>
                  <a:pt x="29" y="4"/>
                </a:lnTo>
                <a:close/>
                <a:moveTo>
                  <a:pt x="49" y="37"/>
                </a:moveTo>
                <a:cubicBezTo>
                  <a:pt x="55" y="31"/>
                  <a:pt x="55" y="31"/>
                  <a:pt x="55" y="31"/>
                </a:cubicBezTo>
                <a:cubicBezTo>
                  <a:pt x="60" y="35"/>
                  <a:pt x="60" y="35"/>
                  <a:pt x="60" y="35"/>
                </a:cubicBezTo>
                <a:cubicBezTo>
                  <a:pt x="53" y="41"/>
                  <a:pt x="53" y="41"/>
                  <a:pt x="53" y="41"/>
                </a:cubicBezTo>
                <a:lnTo>
                  <a:pt x="49" y="37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4" name="Rectangle 103"/>
          <p:cNvSpPr>
            <a:spLocks noChangeArrowheads="1"/>
          </p:cNvSpPr>
          <p:nvPr/>
        </p:nvSpPr>
        <p:spPr bwMode="auto">
          <a:xfrm>
            <a:off x="1960563" y="3049588"/>
            <a:ext cx="228600" cy="160338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5" name="Freeform 104"/>
          <p:cNvSpPr>
            <a:spLocks/>
          </p:cNvSpPr>
          <p:nvPr/>
        </p:nvSpPr>
        <p:spPr bwMode="auto">
          <a:xfrm>
            <a:off x="1890713" y="3119438"/>
            <a:ext cx="230188" cy="158750"/>
          </a:xfrm>
          <a:custGeom>
            <a:avLst/>
            <a:gdLst>
              <a:gd name="T0" fmla="*/ 29 w 145"/>
              <a:gd name="T1" fmla="*/ 0 h 100"/>
              <a:gd name="T2" fmla="*/ 0 w 145"/>
              <a:gd name="T3" fmla="*/ 0 h 100"/>
              <a:gd name="T4" fmla="*/ 0 w 145"/>
              <a:gd name="T5" fmla="*/ 100 h 100"/>
              <a:gd name="T6" fmla="*/ 145 w 145"/>
              <a:gd name="T7" fmla="*/ 100 h 100"/>
              <a:gd name="T8" fmla="*/ 145 w 145"/>
              <a:gd name="T9" fmla="*/ 72 h 100"/>
              <a:gd name="T10" fmla="*/ 29 w 145"/>
              <a:gd name="T11" fmla="*/ 72 h 100"/>
              <a:gd name="T12" fmla="*/ 29 w 145"/>
              <a:gd name="T13" fmla="*/ 0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5" h="100">
                <a:moveTo>
                  <a:pt x="29" y="0"/>
                </a:moveTo>
                <a:lnTo>
                  <a:pt x="0" y="0"/>
                </a:lnTo>
                <a:lnTo>
                  <a:pt x="0" y="100"/>
                </a:lnTo>
                <a:lnTo>
                  <a:pt x="145" y="100"/>
                </a:lnTo>
                <a:lnTo>
                  <a:pt x="145" y="72"/>
                </a:lnTo>
                <a:lnTo>
                  <a:pt x="29" y="72"/>
                </a:lnTo>
                <a:lnTo>
                  <a:pt x="29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6" name="Freeform 105"/>
          <p:cNvSpPr>
            <a:spLocks/>
          </p:cNvSpPr>
          <p:nvPr/>
        </p:nvSpPr>
        <p:spPr bwMode="auto">
          <a:xfrm>
            <a:off x="1822450" y="3187701"/>
            <a:ext cx="228600" cy="160338"/>
          </a:xfrm>
          <a:custGeom>
            <a:avLst/>
            <a:gdLst>
              <a:gd name="T0" fmla="*/ 29 w 144"/>
              <a:gd name="T1" fmla="*/ 0 h 101"/>
              <a:gd name="T2" fmla="*/ 0 w 144"/>
              <a:gd name="T3" fmla="*/ 0 h 101"/>
              <a:gd name="T4" fmla="*/ 0 w 144"/>
              <a:gd name="T5" fmla="*/ 101 h 101"/>
              <a:gd name="T6" fmla="*/ 144 w 144"/>
              <a:gd name="T7" fmla="*/ 101 h 101"/>
              <a:gd name="T8" fmla="*/ 144 w 144"/>
              <a:gd name="T9" fmla="*/ 72 h 101"/>
              <a:gd name="T10" fmla="*/ 29 w 144"/>
              <a:gd name="T11" fmla="*/ 72 h 101"/>
              <a:gd name="T12" fmla="*/ 29 w 144"/>
              <a:gd name="T13" fmla="*/ 0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4" h="101">
                <a:moveTo>
                  <a:pt x="29" y="0"/>
                </a:moveTo>
                <a:lnTo>
                  <a:pt x="0" y="0"/>
                </a:lnTo>
                <a:lnTo>
                  <a:pt x="0" y="101"/>
                </a:lnTo>
                <a:lnTo>
                  <a:pt x="144" y="101"/>
                </a:lnTo>
                <a:lnTo>
                  <a:pt x="144" y="72"/>
                </a:lnTo>
                <a:lnTo>
                  <a:pt x="29" y="72"/>
                </a:lnTo>
                <a:lnTo>
                  <a:pt x="29" y="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7" name="Freeform 106"/>
          <p:cNvSpPr>
            <a:spLocks noEditPoints="1"/>
          </p:cNvSpPr>
          <p:nvPr/>
        </p:nvSpPr>
        <p:spPr bwMode="auto">
          <a:xfrm>
            <a:off x="2555875" y="3003551"/>
            <a:ext cx="366713" cy="344488"/>
          </a:xfrm>
          <a:custGeom>
            <a:avLst/>
            <a:gdLst>
              <a:gd name="T0" fmla="*/ 36 w 64"/>
              <a:gd name="T1" fmla="*/ 0 h 60"/>
              <a:gd name="T2" fmla="*/ 0 w 64"/>
              <a:gd name="T3" fmla="*/ 40 h 60"/>
              <a:gd name="T4" fmla="*/ 12 w 64"/>
              <a:gd name="T5" fmla="*/ 40 h 60"/>
              <a:gd name="T6" fmla="*/ 24 w 64"/>
              <a:gd name="T7" fmla="*/ 44 h 60"/>
              <a:gd name="T8" fmla="*/ 36 w 64"/>
              <a:gd name="T9" fmla="*/ 60 h 60"/>
              <a:gd name="T10" fmla="*/ 64 w 64"/>
              <a:gd name="T11" fmla="*/ 28 h 60"/>
              <a:gd name="T12" fmla="*/ 36 w 64"/>
              <a:gd name="T13" fmla="*/ 0 h 60"/>
              <a:gd name="T14" fmla="*/ 16 w 64"/>
              <a:gd name="T15" fmla="*/ 29 h 60"/>
              <a:gd name="T16" fmla="*/ 11 w 64"/>
              <a:gd name="T17" fmla="*/ 24 h 60"/>
              <a:gd name="T18" fmla="*/ 16 w 64"/>
              <a:gd name="T19" fmla="*/ 19 h 60"/>
              <a:gd name="T20" fmla="*/ 21 w 64"/>
              <a:gd name="T21" fmla="*/ 24 h 60"/>
              <a:gd name="T22" fmla="*/ 16 w 64"/>
              <a:gd name="T23" fmla="*/ 29 h 60"/>
              <a:gd name="T24" fmla="*/ 25 w 64"/>
              <a:gd name="T25" fmla="*/ 14 h 60"/>
              <a:gd name="T26" fmla="*/ 30 w 64"/>
              <a:gd name="T27" fmla="*/ 9 h 60"/>
              <a:gd name="T28" fmla="*/ 35 w 64"/>
              <a:gd name="T29" fmla="*/ 14 h 60"/>
              <a:gd name="T30" fmla="*/ 30 w 64"/>
              <a:gd name="T31" fmla="*/ 19 h 60"/>
              <a:gd name="T32" fmla="*/ 25 w 64"/>
              <a:gd name="T33" fmla="*/ 14 h 60"/>
              <a:gd name="T34" fmla="*/ 38 w 64"/>
              <a:gd name="T35" fmla="*/ 49 h 60"/>
              <a:gd name="T36" fmla="*/ 31 w 64"/>
              <a:gd name="T37" fmla="*/ 42 h 60"/>
              <a:gd name="T38" fmla="*/ 38 w 64"/>
              <a:gd name="T39" fmla="*/ 35 h 60"/>
              <a:gd name="T40" fmla="*/ 45 w 64"/>
              <a:gd name="T41" fmla="*/ 42 h 60"/>
              <a:gd name="T42" fmla="*/ 38 w 64"/>
              <a:gd name="T43" fmla="*/ 49 h 60"/>
              <a:gd name="T44" fmla="*/ 50 w 64"/>
              <a:gd name="T45" fmla="*/ 37 h 60"/>
              <a:gd name="T46" fmla="*/ 47 w 64"/>
              <a:gd name="T47" fmla="*/ 34 h 60"/>
              <a:gd name="T48" fmla="*/ 50 w 64"/>
              <a:gd name="T49" fmla="*/ 31 h 60"/>
              <a:gd name="T50" fmla="*/ 53 w 64"/>
              <a:gd name="T51" fmla="*/ 34 h 60"/>
              <a:gd name="T52" fmla="*/ 50 w 64"/>
              <a:gd name="T53" fmla="*/ 37 h 60"/>
              <a:gd name="T54" fmla="*/ 46 w 64"/>
              <a:gd name="T55" fmla="*/ 25 h 60"/>
              <a:gd name="T56" fmla="*/ 39 w 64"/>
              <a:gd name="T57" fmla="*/ 18 h 60"/>
              <a:gd name="T58" fmla="*/ 46 w 64"/>
              <a:gd name="T59" fmla="*/ 11 h 60"/>
              <a:gd name="T60" fmla="*/ 53 w 64"/>
              <a:gd name="T61" fmla="*/ 18 h 60"/>
              <a:gd name="T62" fmla="*/ 46 w 64"/>
              <a:gd name="T63" fmla="*/ 25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4" h="60">
                <a:moveTo>
                  <a:pt x="36" y="0"/>
                </a:moveTo>
                <a:cubicBezTo>
                  <a:pt x="12" y="0"/>
                  <a:pt x="0" y="24"/>
                  <a:pt x="0" y="40"/>
                </a:cubicBezTo>
                <a:cubicBezTo>
                  <a:pt x="0" y="44"/>
                  <a:pt x="8" y="52"/>
                  <a:pt x="12" y="40"/>
                </a:cubicBezTo>
                <a:cubicBezTo>
                  <a:pt x="14" y="35"/>
                  <a:pt x="24" y="36"/>
                  <a:pt x="24" y="44"/>
                </a:cubicBezTo>
                <a:cubicBezTo>
                  <a:pt x="24" y="53"/>
                  <a:pt x="28" y="60"/>
                  <a:pt x="36" y="60"/>
                </a:cubicBezTo>
                <a:cubicBezTo>
                  <a:pt x="60" y="60"/>
                  <a:pt x="64" y="40"/>
                  <a:pt x="64" y="28"/>
                </a:cubicBezTo>
                <a:cubicBezTo>
                  <a:pt x="64" y="16"/>
                  <a:pt x="60" y="0"/>
                  <a:pt x="36" y="0"/>
                </a:cubicBezTo>
                <a:close/>
                <a:moveTo>
                  <a:pt x="16" y="29"/>
                </a:moveTo>
                <a:cubicBezTo>
                  <a:pt x="13" y="29"/>
                  <a:pt x="11" y="27"/>
                  <a:pt x="11" y="24"/>
                </a:cubicBezTo>
                <a:cubicBezTo>
                  <a:pt x="11" y="21"/>
                  <a:pt x="13" y="19"/>
                  <a:pt x="16" y="19"/>
                </a:cubicBezTo>
                <a:cubicBezTo>
                  <a:pt x="19" y="19"/>
                  <a:pt x="21" y="21"/>
                  <a:pt x="21" y="24"/>
                </a:cubicBezTo>
                <a:cubicBezTo>
                  <a:pt x="21" y="27"/>
                  <a:pt x="19" y="29"/>
                  <a:pt x="16" y="29"/>
                </a:cubicBezTo>
                <a:close/>
                <a:moveTo>
                  <a:pt x="25" y="14"/>
                </a:moveTo>
                <a:cubicBezTo>
                  <a:pt x="25" y="11"/>
                  <a:pt x="27" y="9"/>
                  <a:pt x="30" y="9"/>
                </a:cubicBezTo>
                <a:cubicBezTo>
                  <a:pt x="33" y="9"/>
                  <a:pt x="35" y="11"/>
                  <a:pt x="35" y="14"/>
                </a:cubicBezTo>
                <a:cubicBezTo>
                  <a:pt x="35" y="17"/>
                  <a:pt x="33" y="19"/>
                  <a:pt x="30" y="19"/>
                </a:cubicBezTo>
                <a:cubicBezTo>
                  <a:pt x="27" y="19"/>
                  <a:pt x="25" y="17"/>
                  <a:pt x="25" y="14"/>
                </a:cubicBezTo>
                <a:close/>
                <a:moveTo>
                  <a:pt x="38" y="49"/>
                </a:moveTo>
                <a:cubicBezTo>
                  <a:pt x="34" y="49"/>
                  <a:pt x="31" y="46"/>
                  <a:pt x="31" y="42"/>
                </a:cubicBezTo>
                <a:cubicBezTo>
                  <a:pt x="31" y="38"/>
                  <a:pt x="34" y="35"/>
                  <a:pt x="38" y="35"/>
                </a:cubicBezTo>
                <a:cubicBezTo>
                  <a:pt x="42" y="35"/>
                  <a:pt x="45" y="38"/>
                  <a:pt x="45" y="42"/>
                </a:cubicBezTo>
                <a:cubicBezTo>
                  <a:pt x="45" y="46"/>
                  <a:pt x="42" y="49"/>
                  <a:pt x="38" y="49"/>
                </a:cubicBezTo>
                <a:close/>
                <a:moveTo>
                  <a:pt x="50" y="37"/>
                </a:moveTo>
                <a:cubicBezTo>
                  <a:pt x="48" y="37"/>
                  <a:pt x="47" y="36"/>
                  <a:pt x="47" y="34"/>
                </a:cubicBezTo>
                <a:cubicBezTo>
                  <a:pt x="47" y="32"/>
                  <a:pt x="48" y="31"/>
                  <a:pt x="50" y="31"/>
                </a:cubicBezTo>
                <a:cubicBezTo>
                  <a:pt x="52" y="31"/>
                  <a:pt x="53" y="32"/>
                  <a:pt x="53" y="34"/>
                </a:cubicBezTo>
                <a:cubicBezTo>
                  <a:pt x="53" y="36"/>
                  <a:pt x="52" y="37"/>
                  <a:pt x="50" y="37"/>
                </a:cubicBezTo>
                <a:close/>
                <a:moveTo>
                  <a:pt x="46" y="25"/>
                </a:moveTo>
                <a:cubicBezTo>
                  <a:pt x="42" y="25"/>
                  <a:pt x="39" y="22"/>
                  <a:pt x="39" y="18"/>
                </a:cubicBezTo>
                <a:cubicBezTo>
                  <a:pt x="39" y="14"/>
                  <a:pt x="42" y="11"/>
                  <a:pt x="46" y="11"/>
                </a:cubicBezTo>
                <a:cubicBezTo>
                  <a:pt x="50" y="11"/>
                  <a:pt x="53" y="14"/>
                  <a:pt x="53" y="18"/>
                </a:cubicBezTo>
                <a:cubicBezTo>
                  <a:pt x="53" y="22"/>
                  <a:pt x="50" y="25"/>
                  <a:pt x="46" y="25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8" name="Freeform 107"/>
          <p:cNvSpPr>
            <a:spLocks/>
          </p:cNvSpPr>
          <p:nvPr/>
        </p:nvSpPr>
        <p:spPr bwMode="auto">
          <a:xfrm>
            <a:off x="4757738" y="3003551"/>
            <a:ext cx="366713" cy="138113"/>
          </a:xfrm>
          <a:custGeom>
            <a:avLst/>
            <a:gdLst>
              <a:gd name="T0" fmla="*/ 59 w 64"/>
              <a:gd name="T1" fmla="*/ 8 h 24"/>
              <a:gd name="T2" fmla="*/ 32 w 64"/>
              <a:gd name="T3" fmla="*/ 0 h 24"/>
              <a:gd name="T4" fmla="*/ 5 w 64"/>
              <a:gd name="T5" fmla="*/ 8 h 24"/>
              <a:gd name="T6" fmla="*/ 0 w 64"/>
              <a:gd name="T7" fmla="*/ 16 h 24"/>
              <a:gd name="T8" fmla="*/ 0 w 64"/>
              <a:gd name="T9" fmla="*/ 20 h 24"/>
              <a:gd name="T10" fmla="*/ 4 w 64"/>
              <a:gd name="T11" fmla="*/ 24 h 24"/>
              <a:gd name="T12" fmla="*/ 12 w 64"/>
              <a:gd name="T13" fmla="*/ 24 h 24"/>
              <a:gd name="T14" fmla="*/ 16 w 64"/>
              <a:gd name="T15" fmla="*/ 20 h 24"/>
              <a:gd name="T16" fmla="*/ 18 w 64"/>
              <a:gd name="T17" fmla="*/ 13 h 24"/>
              <a:gd name="T18" fmla="*/ 32 w 64"/>
              <a:gd name="T19" fmla="*/ 8 h 24"/>
              <a:gd name="T20" fmla="*/ 46 w 64"/>
              <a:gd name="T21" fmla="*/ 13 h 24"/>
              <a:gd name="T22" fmla="*/ 48 w 64"/>
              <a:gd name="T23" fmla="*/ 20 h 24"/>
              <a:gd name="T24" fmla="*/ 52 w 64"/>
              <a:gd name="T25" fmla="*/ 24 h 24"/>
              <a:gd name="T26" fmla="*/ 60 w 64"/>
              <a:gd name="T27" fmla="*/ 24 h 24"/>
              <a:gd name="T28" fmla="*/ 64 w 64"/>
              <a:gd name="T29" fmla="*/ 20 h 24"/>
              <a:gd name="T30" fmla="*/ 64 w 64"/>
              <a:gd name="T31" fmla="*/ 16 h 24"/>
              <a:gd name="T32" fmla="*/ 59 w 64"/>
              <a:gd name="T33" fmla="*/ 8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64" h="24">
                <a:moveTo>
                  <a:pt x="59" y="8"/>
                </a:moveTo>
                <a:cubicBezTo>
                  <a:pt x="55" y="4"/>
                  <a:pt x="48" y="0"/>
                  <a:pt x="32" y="0"/>
                </a:cubicBezTo>
                <a:cubicBezTo>
                  <a:pt x="16" y="0"/>
                  <a:pt x="10" y="4"/>
                  <a:pt x="5" y="8"/>
                </a:cubicBezTo>
                <a:cubicBezTo>
                  <a:pt x="2" y="11"/>
                  <a:pt x="0" y="12"/>
                  <a:pt x="0" y="16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2"/>
                  <a:pt x="2" y="24"/>
                  <a:pt x="4" y="24"/>
                </a:cubicBezTo>
                <a:cubicBezTo>
                  <a:pt x="12" y="24"/>
                  <a:pt x="12" y="24"/>
                  <a:pt x="12" y="24"/>
                </a:cubicBezTo>
                <a:cubicBezTo>
                  <a:pt x="14" y="24"/>
                  <a:pt x="16" y="22"/>
                  <a:pt x="16" y="20"/>
                </a:cubicBezTo>
                <a:cubicBezTo>
                  <a:pt x="16" y="18"/>
                  <a:pt x="16" y="16"/>
                  <a:pt x="18" y="13"/>
                </a:cubicBezTo>
                <a:cubicBezTo>
                  <a:pt x="20" y="11"/>
                  <a:pt x="24" y="8"/>
                  <a:pt x="32" y="8"/>
                </a:cubicBezTo>
                <a:cubicBezTo>
                  <a:pt x="40" y="8"/>
                  <a:pt x="44" y="11"/>
                  <a:pt x="46" y="13"/>
                </a:cubicBezTo>
                <a:cubicBezTo>
                  <a:pt x="48" y="16"/>
                  <a:pt x="48" y="18"/>
                  <a:pt x="48" y="20"/>
                </a:cubicBezTo>
                <a:cubicBezTo>
                  <a:pt x="48" y="22"/>
                  <a:pt x="50" y="24"/>
                  <a:pt x="52" y="24"/>
                </a:cubicBezTo>
                <a:cubicBezTo>
                  <a:pt x="60" y="24"/>
                  <a:pt x="60" y="24"/>
                  <a:pt x="60" y="24"/>
                </a:cubicBezTo>
                <a:cubicBezTo>
                  <a:pt x="62" y="24"/>
                  <a:pt x="64" y="22"/>
                  <a:pt x="64" y="20"/>
                </a:cubicBezTo>
                <a:cubicBezTo>
                  <a:pt x="64" y="16"/>
                  <a:pt x="64" y="16"/>
                  <a:pt x="64" y="16"/>
                </a:cubicBezTo>
                <a:cubicBezTo>
                  <a:pt x="64" y="12"/>
                  <a:pt x="62" y="11"/>
                  <a:pt x="59" y="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89" name="Oval 108"/>
          <p:cNvSpPr>
            <a:spLocks noChangeArrowheads="1"/>
          </p:cNvSpPr>
          <p:nvPr/>
        </p:nvSpPr>
        <p:spPr bwMode="auto">
          <a:xfrm>
            <a:off x="4895850" y="3209926"/>
            <a:ext cx="90488" cy="92075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0" name="Freeform 109"/>
          <p:cNvSpPr>
            <a:spLocks noEditPoints="1"/>
          </p:cNvSpPr>
          <p:nvPr/>
        </p:nvSpPr>
        <p:spPr bwMode="auto">
          <a:xfrm>
            <a:off x="4779963" y="3095626"/>
            <a:ext cx="322263" cy="252413"/>
          </a:xfrm>
          <a:custGeom>
            <a:avLst/>
            <a:gdLst>
              <a:gd name="T0" fmla="*/ 42 w 56"/>
              <a:gd name="T1" fmla="*/ 8 h 44"/>
              <a:gd name="T2" fmla="*/ 40 w 56"/>
              <a:gd name="T3" fmla="*/ 8 h 44"/>
              <a:gd name="T4" fmla="*/ 40 w 56"/>
              <a:gd name="T5" fmla="*/ 3 h 44"/>
              <a:gd name="T6" fmla="*/ 36 w 56"/>
              <a:gd name="T7" fmla="*/ 0 h 44"/>
              <a:gd name="T8" fmla="*/ 32 w 56"/>
              <a:gd name="T9" fmla="*/ 3 h 44"/>
              <a:gd name="T10" fmla="*/ 32 w 56"/>
              <a:gd name="T11" fmla="*/ 8 h 44"/>
              <a:gd name="T12" fmla="*/ 24 w 56"/>
              <a:gd name="T13" fmla="*/ 8 h 44"/>
              <a:gd name="T14" fmla="*/ 24 w 56"/>
              <a:gd name="T15" fmla="*/ 3 h 44"/>
              <a:gd name="T16" fmla="*/ 20 w 56"/>
              <a:gd name="T17" fmla="*/ 0 h 44"/>
              <a:gd name="T18" fmla="*/ 16 w 56"/>
              <a:gd name="T19" fmla="*/ 3 h 44"/>
              <a:gd name="T20" fmla="*/ 16 w 56"/>
              <a:gd name="T21" fmla="*/ 8 h 44"/>
              <a:gd name="T22" fmla="*/ 14 w 56"/>
              <a:gd name="T23" fmla="*/ 8 h 44"/>
              <a:gd name="T24" fmla="*/ 11 w 56"/>
              <a:gd name="T25" fmla="*/ 10 h 44"/>
              <a:gd name="T26" fmla="*/ 0 w 56"/>
              <a:gd name="T27" fmla="*/ 32 h 44"/>
              <a:gd name="T28" fmla="*/ 0 w 56"/>
              <a:gd name="T29" fmla="*/ 40 h 44"/>
              <a:gd name="T30" fmla="*/ 4 w 56"/>
              <a:gd name="T31" fmla="*/ 44 h 44"/>
              <a:gd name="T32" fmla="*/ 52 w 56"/>
              <a:gd name="T33" fmla="*/ 44 h 44"/>
              <a:gd name="T34" fmla="*/ 56 w 56"/>
              <a:gd name="T35" fmla="*/ 40 h 44"/>
              <a:gd name="T36" fmla="*/ 56 w 56"/>
              <a:gd name="T37" fmla="*/ 32 h 44"/>
              <a:gd name="T38" fmla="*/ 45 w 56"/>
              <a:gd name="T39" fmla="*/ 10 h 44"/>
              <a:gd name="T40" fmla="*/ 42 w 56"/>
              <a:gd name="T41" fmla="*/ 8 h 44"/>
              <a:gd name="T42" fmla="*/ 28 w 56"/>
              <a:gd name="T43" fmla="*/ 40 h 44"/>
              <a:gd name="T44" fmla="*/ 16 w 56"/>
              <a:gd name="T45" fmla="*/ 28 h 44"/>
              <a:gd name="T46" fmla="*/ 28 w 56"/>
              <a:gd name="T47" fmla="*/ 16 h 44"/>
              <a:gd name="T48" fmla="*/ 40 w 56"/>
              <a:gd name="T49" fmla="*/ 28 h 44"/>
              <a:gd name="T50" fmla="*/ 28 w 56"/>
              <a:gd name="T51" fmla="*/ 4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6" h="44">
                <a:moveTo>
                  <a:pt x="42" y="8"/>
                </a:moveTo>
                <a:cubicBezTo>
                  <a:pt x="40" y="8"/>
                  <a:pt x="40" y="8"/>
                  <a:pt x="40" y="8"/>
                </a:cubicBezTo>
                <a:cubicBezTo>
                  <a:pt x="40" y="3"/>
                  <a:pt x="40" y="3"/>
                  <a:pt x="40" y="3"/>
                </a:cubicBezTo>
                <a:cubicBezTo>
                  <a:pt x="40" y="1"/>
                  <a:pt x="38" y="0"/>
                  <a:pt x="36" y="0"/>
                </a:cubicBezTo>
                <a:cubicBezTo>
                  <a:pt x="34" y="0"/>
                  <a:pt x="32" y="1"/>
                  <a:pt x="32" y="3"/>
                </a:cubicBezTo>
                <a:cubicBezTo>
                  <a:pt x="32" y="8"/>
                  <a:pt x="32" y="8"/>
                  <a:pt x="32" y="8"/>
                </a:cubicBezTo>
                <a:cubicBezTo>
                  <a:pt x="24" y="8"/>
                  <a:pt x="24" y="8"/>
                  <a:pt x="24" y="8"/>
                </a:cubicBezTo>
                <a:cubicBezTo>
                  <a:pt x="24" y="3"/>
                  <a:pt x="24" y="3"/>
                  <a:pt x="24" y="3"/>
                </a:cubicBezTo>
                <a:cubicBezTo>
                  <a:pt x="24" y="1"/>
                  <a:pt x="22" y="0"/>
                  <a:pt x="20" y="0"/>
                </a:cubicBezTo>
                <a:cubicBezTo>
                  <a:pt x="18" y="0"/>
                  <a:pt x="16" y="1"/>
                  <a:pt x="16" y="3"/>
                </a:cubicBezTo>
                <a:cubicBezTo>
                  <a:pt x="16" y="8"/>
                  <a:pt x="16" y="8"/>
                  <a:pt x="16" y="8"/>
                </a:cubicBezTo>
                <a:cubicBezTo>
                  <a:pt x="14" y="8"/>
                  <a:pt x="14" y="8"/>
                  <a:pt x="14" y="8"/>
                </a:cubicBezTo>
                <a:cubicBezTo>
                  <a:pt x="13" y="8"/>
                  <a:pt x="12" y="9"/>
                  <a:pt x="11" y="10"/>
                </a:cubicBezTo>
                <a:cubicBezTo>
                  <a:pt x="8" y="14"/>
                  <a:pt x="0" y="27"/>
                  <a:pt x="0" y="32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2"/>
                  <a:pt x="2" y="44"/>
                  <a:pt x="4" y="44"/>
                </a:cubicBezTo>
                <a:cubicBezTo>
                  <a:pt x="52" y="44"/>
                  <a:pt x="52" y="44"/>
                  <a:pt x="52" y="44"/>
                </a:cubicBezTo>
                <a:cubicBezTo>
                  <a:pt x="54" y="44"/>
                  <a:pt x="56" y="42"/>
                  <a:pt x="56" y="40"/>
                </a:cubicBezTo>
                <a:cubicBezTo>
                  <a:pt x="56" y="37"/>
                  <a:pt x="56" y="32"/>
                  <a:pt x="56" y="32"/>
                </a:cubicBezTo>
                <a:cubicBezTo>
                  <a:pt x="56" y="25"/>
                  <a:pt x="48" y="14"/>
                  <a:pt x="45" y="10"/>
                </a:cubicBezTo>
                <a:cubicBezTo>
                  <a:pt x="44" y="9"/>
                  <a:pt x="43" y="8"/>
                  <a:pt x="42" y="8"/>
                </a:cubicBezTo>
                <a:close/>
                <a:moveTo>
                  <a:pt x="28" y="40"/>
                </a:moveTo>
                <a:cubicBezTo>
                  <a:pt x="21" y="40"/>
                  <a:pt x="16" y="35"/>
                  <a:pt x="16" y="28"/>
                </a:cubicBezTo>
                <a:cubicBezTo>
                  <a:pt x="16" y="21"/>
                  <a:pt x="21" y="16"/>
                  <a:pt x="28" y="16"/>
                </a:cubicBezTo>
                <a:cubicBezTo>
                  <a:pt x="35" y="16"/>
                  <a:pt x="40" y="21"/>
                  <a:pt x="40" y="28"/>
                </a:cubicBezTo>
                <a:cubicBezTo>
                  <a:pt x="40" y="35"/>
                  <a:pt x="35" y="40"/>
                  <a:pt x="28" y="4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1" name="Freeform 110"/>
          <p:cNvSpPr>
            <a:spLocks noEditPoints="1"/>
          </p:cNvSpPr>
          <p:nvPr/>
        </p:nvSpPr>
        <p:spPr bwMode="auto">
          <a:xfrm>
            <a:off x="4024313" y="3713163"/>
            <a:ext cx="366713" cy="366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60 h 64"/>
              <a:gd name="T12" fmla="*/ 4 w 64"/>
              <a:gd name="T13" fmla="*/ 32 h 64"/>
              <a:gd name="T14" fmla="*/ 32 w 64"/>
              <a:gd name="T15" fmla="*/ 4 h 64"/>
              <a:gd name="T16" fmla="*/ 60 w 64"/>
              <a:gd name="T17" fmla="*/ 32 h 64"/>
              <a:gd name="T18" fmla="*/ 32 w 64"/>
              <a:gd name="T19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60"/>
                </a:move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47"/>
                  <a:pt x="47" y="60"/>
                  <a:pt x="32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2" name="Oval 111"/>
          <p:cNvSpPr>
            <a:spLocks noChangeArrowheads="1"/>
          </p:cNvSpPr>
          <p:nvPr/>
        </p:nvSpPr>
        <p:spPr bwMode="auto">
          <a:xfrm>
            <a:off x="4138613" y="3805238"/>
            <a:ext cx="46038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3" name="Oval 112"/>
          <p:cNvSpPr>
            <a:spLocks noChangeArrowheads="1"/>
          </p:cNvSpPr>
          <p:nvPr/>
        </p:nvSpPr>
        <p:spPr bwMode="auto">
          <a:xfrm>
            <a:off x="4230688" y="3805238"/>
            <a:ext cx="46038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4" name="Freeform 113"/>
          <p:cNvSpPr>
            <a:spLocks/>
          </p:cNvSpPr>
          <p:nvPr/>
        </p:nvSpPr>
        <p:spPr bwMode="auto">
          <a:xfrm>
            <a:off x="4098925" y="3919538"/>
            <a:ext cx="217488" cy="92075"/>
          </a:xfrm>
          <a:custGeom>
            <a:avLst/>
            <a:gdLst>
              <a:gd name="T0" fmla="*/ 2 w 38"/>
              <a:gd name="T1" fmla="*/ 6 h 16"/>
              <a:gd name="T2" fmla="*/ 19 w 38"/>
              <a:gd name="T3" fmla="*/ 16 h 16"/>
              <a:gd name="T4" fmla="*/ 36 w 38"/>
              <a:gd name="T5" fmla="*/ 6 h 16"/>
              <a:gd name="T6" fmla="*/ 38 w 38"/>
              <a:gd name="T7" fmla="*/ 0 h 16"/>
              <a:gd name="T8" fmla="*/ 0 w 38"/>
              <a:gd name="T9" fmla="*/ 0 h 16"/>
              <a:gd name="T10" fmla="*/ 2 w 38"/>
              <a:gd name="T11" fmla="*/ 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8" h="16">
                <a:moveTo>
                  <a:pt x="2" y="6"/>
                </a:moveTo>
                <a:cubicBezTo>
                  <a:pt x="6" y="12"/>
                  <a:pt x="12" y="16"/>
                  <a:pt x="19" y="16"/>
                </a:cubicBezTo>
                <a:cubicBezTo>
                  <a:pt x="26" y="16"/>
                  <a:pt x="32" y="12"/>
                  <a:pt x="36" y="6"/>
                </a:cubicBezTo>
                <a:cubicBezTo>
                  <a:pt x="37" y="4"/>
                  <a:pt x="38" y="2"/>
                  <a:pt x="38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"/>
                  <a:pt x="1" y="4"/>
                  <a:pt x="2" y="6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5" name="Freeform 114"/>
          <p:cNvSpPr>
            <a:spLocks noEditPoints="1"/>
          </p:cNvSpPr>
          <p:nvPr/>
        </p:nvSpPr>
        <p:spPr bwMode="auto">
          <a:xfrm>
            <a:off x="4733925" y="3713163"/>
            <a:ext cx="368300" cy="366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60 h 64"/>
              <a:gd name="T12" fmla="*/ 4 w 64"/>
              <a:gd name="T13" fmla="*/ 32 h 64"/>
              <a:gd name="T14" fmla="*/ 32 w 64"/>
              <a:gd name="T15" fmla="*/ 4 h 64"/>
              <a:gd name="T16" fmla="*/ 60 w 64"/>
              <a:gd name="T17" fmla="*/ 32 h 64"/>
              <a:gd name="T18" fmla="*/ 32 w 64"/>
              <a:gd name="T19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60"/>
                </a:move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47"/>
                  <a:pt x="47" y="60"/>
                  <a:pt x="32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6" name="Oval 115"/>
          <p:cNvSpPr>
            <a:spLocks noChangeArrowheads="1"/>
          </p:cNvSpPr>
          <p:nvPr/>
        </p:nvSpPr>
        <p:spPr bwMode="auto">
          <a:xfrm>
            <a:off x="4849813" y="3805238"/>
            <a:ext cx="46038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7" name="Freeform 116"/>
          <p:cNvSpPr>
            <a:spLocks/>
          </p:cNvSpPr>
          <p:nvPr/>
        </p:nvSpPr>
        <p:spPr bwMode="auto">
          <a:xfrm>
            <a:off x="4826000" y="3919538"/>
            <a:ext cx="184150" cy="92075"/>
          </a:xfrm>
          <a:custGeom>
            <a:avLst/>
            <a:gdLst>
              <a:gd name="T0" fmla="*/ 16 w 32"/>
              <a:gd name="T1" fmla="*/ 8 h 16"/>
              <a:gd name="T2" fmla="*/ 0 w 32"/>
              <a:gd name="T3" fmla="*/ 0 h 16"/>
              <a:gd name="T4" fmla="*/ 0 w 32"/>
              <a:gd name="T5" fmla="*/ 0 h 16"/>
              <a:gd name="T6" fmla="*/ 16 w 32"/>
              <a:gd name="T7" fmla="*/ 16 h 16"/>
              <a:gd name="T8" fmla="*/ 32 w 32"/>
              <a:gd name="T9" fmla="*/ 0 h 16"/>
              <a:gd name="T10" fmla="*/ 32 w 32"/>
              <a:gd name="T11" fmla="*/ 0 h 16"/>
              <a:gd name="T12" fmla="*/ 16 w 32"/>
              <a:gd name="T13" fmla="*/ 8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2" h="16">
                <a:moveTo>
                  <a:pt x="16" y="8"/>
                </a:moveTo>
                <a:cubicBezTo>
                  <a:pt x="9" y="8"/>
                  <a:pt x="4" y="5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9"/>
                  <a:pt x="7" y="16"/>
                  <a:pt x="16" y="16"/>
                </a:cubicBezTo>
                <a:cubicBezTo>
                  <a:pt x="25" y="16"/>
                  <a:pt x="32" y="9"/>
                  <a:pt x="32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28" y="5"/>
                  <a:pt x="23" y="8"/>
                  <a:pt x="16" y="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8" name="Rectangle 117"/>
          <p:cNvSpPr>
            <a:spLocks noChangeArrowheads="1"/>
          </p:cNvSpPr>
          <p:nvPr/>
        </p:nvSpPr>
        <p:spPr bwMode="auto">
          <a:xfrm>
            <a:off x="4940300" y="3829051"/>
            <a:ext cx="69850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99" name="Freeform 118"/>
          <p:cNvSpPr>
            <a:spLocks noEditPoints="1"/>
          </p:cNvSpPr>
          <p:nvPr/>
        </p:nvSpPr>
        <p:spPr bwMode="auto">
          <a:xfrm>
            <a:off x="1822450" y="3713163"/>
            <a:ext cx="366713" cy="366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60 h 64"/>
              <a:gd name="T12" fmla="*/ 4 w 64"/>
              <a:gd name="T13" fmla="*/ 32 h 64"/>
              <a:gd name="T14" fmla="*/ 32 w 64"/>
              <a:gd name="T15" fmla="*/ 4 h 64"/>
              <a:gd name="T16" fmla="*/ 60 w 64"/>
              <a:gd name="T17" fmla="*/ 32 h 64"/>
              <a:gd name="T18" fmla="*/ 32 w 64"/>
              <a:gd name="T19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60"/>
                </a:move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47"/>
                  <a:pt x="47" y="60"/>
                  <a:pt x="32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0" name="Freeform 119"/>
          <p:cNvSpPr>
            <a:spLocks/>
          </p:cNvSpPr>
          <p:nvPr/>
        </p:nvSpPr>
        <p:spPr bwMode="auto">
          <a:xfrm>
            <a:off x="1890713" y="3919538"/>
            <a:ext cx="230188" cy="69850"/>
          </a:xfrm>
          <a:custGeom>
            <a:avLst/>
            <a:gdLst>
              <a:gd name="T0" fmla="*/ 40 w 40"/>
              <a:gd name="T1" fmla="*/ 0 h 12"/>
              <a:gd name="T2" fmla="*/ 20 w 40"/>
              <a:gd name="T3" fmla="*/ 8 h 12"/>
              <a:gd name="T4" fmla="*/ 0 w 40"/>
              <a:gd name="T5" fmla="*/ 0 h 12"/>
              <a:gd name="T6" fmla="*/ 0 w 40"/>
              <a:gd name="T7" fmla="*/ 0 h 12"/>
              <a:gd name="T8" fmla="*/ 20 w 40"/>
              <a:gd name="T9" fmla="*/ 12 h 12"/>
              <a:gd name="T10" fmla="*/ 40 w 40"/>
              <a:gd name="T11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" h="12">
                <a:moveTo>
                  <a:pt x="40" y="0"/>
                </a:moveTo>
                <a:cubicBezTo>
                  <a:pt x="35" y="5"/>
                  <a:pt x="28" y="8"/>
                  <a:pt x="20" y="8"/>
                </a:cubicBezTo>
                <a:cubicBezTo>
                  <a:pt x="12" y="8"/>
                  <a:pt x="5" y="5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6" y="7"/>
                  <a:pt x="10" y="12"/>
                  <a:pt x="20" y="12"/>
                </a:cubicBezTo>
                <a:cubicBezTo>
                  <a:pt x="30" y="12"/>
                  <a:pt x="34" y="7"/>
                  <a:pt x="4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1" name="Oval 120"/>
          <p:cNvSpPr>
            <a:spLocks noChangeArrowheads="1"/>
          </p:cNvSpPr>
          <p:nvPr/>
        </p:nvSpPr>
        <p:spPr bwMode="auto">
          <a:xfrm>
            <a:off x="1936750" y="3805238"/>
            <a:ext cx="46038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2" name="Oval 121"/>
          <p:cNvSpPr>
            <a:spLocks noChangeArrowheads="1"/>
          </p:cNvSpPr>
          <p:nvPr/>
        </p:nvSpPr>
        <p:spPr bwMode="auto">
          <a:xfrm>
            <a:off x="2028825" y="3805238"/>
            <a:ext cx="46038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3" name="Freeform 122"/>
          <p:cNvSpPr>
            <a:spLocks noEditPoints="1"/>
          </p:cNvSpPr>
          <p:nvPr/>
        </p:nvSpPr>
        <p:spPr bwMode="auto">
          <a:xfrm>
            <a:off x="2555875" y="3713163"/>
            <a:ext cx="366713" cy="366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60 h 64"/>
              <a:gd name="T12" fmla="*/ 4 w 64"/>
              <a:gd name="T13" fmla="*/ 32 h 64"/>
              <a:gd name="T14" fmla="*/ 32 w 64"/>
              <a:gd name="T15" fmla="*/ 4 h 64"/>
              <a:gd name="T16" fmla="*/ 60 w 64"/>
              <a:gd name="T17" fmla="*/ 32 h 64"/>
              <a:gd name="T18" fmla="*/ 32 w 64"/>
              <a:gd name="T19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60"/>
                </a:move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47"/>
                  <a:pt x="47" y="60"/>
                  <a:pt x="32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4" name="Freeform 123"/>
          <p:cNvSpPr>
            <a:spLocks/>
          </p:cNvSpPr>
          <p:nvPr/>
        </p:nvSpPr>
        <p:spPr bwMode="auto">
          <a:xfrm>
            <a:off x="2625725" y="3919538"/>
            <a:ext cx="228600" cy="69850"/>
          </a:xfrm>
          <a:custGeom>
            <a:avLst/>
            <a:gdLst>
              <a:gd name="T0" fmla="*/ 20 w 40"/>
              <a:gd name="T1" fmla="*/ 0 h 12"/>
              <a:gd name="T2" fmla="*/ 0 w 40"/>
              <a:gd name="T3" fmla="*/ 12 h 12"/>
              <a:gd name="T4" fmla="*/ 0 w 40"/>
              <a:gd name="T5" fmla="*/ 12 h 12"/>
              <a:gd name="T6" fmla="*/ 20 w 40"/>
              <a:gd name="T7" fmla="*/ 4 h 12"/>
              <a:gd name="T8" fmla="*/ 40 w 40"/>
              <a:gd name="T9" fmla="*/ 12 h 12"/>
              <a:gd name="T10" fmla="*/ 40 w 40"/>
              <a:gd name="T11" fmla="*/ 12 h 12"/>
              <a:gd name="T12" fmla="*/ 20 w 40"/>
              <a:gd name="T13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0" h="12">
                <a:moveTo>
                  <a:pt x="20" y="0"/>
                </a:moveTo>
                <a:cubicBezTo>
                  <a:pt x="10" y="0"/>
                  <a:pt x="6" y="5"/>
                  <a:pt x="0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5" y="7"/>
                  <a:pt x="12" y="4"/>
                  <a:pt x="20" y="4"/>
                </a:cubicBezTo>
                <a:cubicBezTo>
                  <a:pt x="28" y="4"/>
                  <a:pt x="35" y="7"/>
                  <a:pt x="40" y="12"/>
                </a:cubicBezTo>
                <a:cubicBezTo>
                  <a:pt x="40" y="12"/>
                  <a:pt x="40" y="12"/>
                  <a:pt x="40" y="12"/>
                </a:cubicBezTo>
                <a:cubicBezTo>
                  <a:pt x="34" y="5"/>
                  <a:pt x="30" y="0"/>
                  <a:pt x="20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5" name="Oval 124"/>
          <p:cNvSpPr>
            <a:spLocks noChangeArrowheads="1"/>
          </p:cNvSpPr>
          <p:nvPr/>
        </p:nvSpPr>
        <p:spPr bwMode="auto">
          <a:xfrm>
            <a:off x="2670175" y="3805238"/>
            <a:ext cx="46038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6" name="Oval 125"/>
          <p:cNvSpPr>
            <a:spLocks noChangeArrowheads="1"/>
          </p:cNvSpPr>
          <p:nvPr/>
        </p:nvSpPr>
        <p:spPr bwMode="auto">
          <a:xfrm>
            <a:off x="2762250" y="3805238"/>
            <a:ext cx="46038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7" name="Freeform 126"/>
          <p:cNvSpPr>
            <a:spLocks noEditPoints="1"/>
          </p:cNvSpPr>
          <p:nvPr/>
        </p:nvSpPr>
        <p:spPr bwMode="auto">
          <a:xfrm>
            <a:off x="3289300" y="3713163"/>
            <a:ext cx="368300" cy="366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60 h 64"/>
              <a:gd name="T12" fmla="*/ 4 w 64"/>
              <a:gd name="T13" fmla="*/ 32 h 64"/>
              <a:gd name="T14" fmla="*/ 32 w 64"/>
              <a:gd name="T15" fmla="*/ 4 h 64"/>
              <a:gd name="T16" fmla="*/ 60 w 64"/>
              <a:gd name="T17" fmla="*/ 32 h 64"/>
              <a:gd name="T18" fmla="*/ 32 w 64"/>
              <a:gd name="T19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60"/>
                </a:move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47"/>
                  <a:pt x="47" y="60"/>
                  <a:pt x="32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8" name="Oval 127"/>
          <p:cNvSpPr>
            <a:spLocks noChangeArrowheads="1"/>
          </p:cNvSpPr>
          <p:nvPr/>
        </p:nvSpPr>
        <p:spPr bwMode="auto">
          <a:xfrm>
            <a:off x="3405188" y="3805238"/>
            <a:ext cx="46038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09" name="Oval 128"/>
          <p:cNvSpPr>
            <a:spLocks noChangeArrowheads="1"/>
          </p:cNvSpPr>
          <p:nvPr/>
        </p:nvSpPr>
        <p:spPr bwMode="auto">
          <a:xfrm>
            <a:off x="3495675" y="3805238"/>
            <a:ext cx="46038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0" name="Rectangle 129"/>
          <p:cNvSpPr>
            <a:spLocks noChangeArrowheads="1"/>
          </p:cNvSpPr>
          <p:nvPr/>
        </p:nvSpPr>
        <p:spPr bwMode="auto">
          <a:xfrm>
            <a:off x="3381375" y="3943351"/>
            <a:ext cx="184150" cy="22225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1" name="Freeform 130"/>
          <p:cNvSpPr>
            <a:spLocks/>
          </p:cNvSpPr>
          <p:nvPr/>
        </p:nvSpPr>
        <p:spPr bwMode="auto">
          <a:xfrm>
            <a:off x="4057650" y="2992438"/>
            <a:ext cx="338138" cy="355600"/>
          </a:xfrm>
          <a:custGeom>
            <a:avLst/>
            <a:gdLst>
              <a:gd name="T0" fmla="*/ 57 w 59"/>
              <a:gd name="T1" fmla="*/ 48 h 62"/>
              <a:gd name="T2" fmla="*/ 56 w 59"/>
              <a:gd name="T3" fmla="*/ 48 h 62"/>
              <a:gd name="T4" fmla="*/ 43 w 59"/>
              <a:gd name="T5" fmla="*/ 42 h 62"/>
              <a:gd name="T6" fmla="*/ 42 w 59"/>
              <a:gd name="T7" fmla="*/ 42 h 62"/>
              <a:gd name="T8" fmla="*/ 35 w 59"/>
              <a:gd name="T9" fmla="*/ 47 h 62"/>
              <a:gd name="T10" fmla="*/ 22 w 59"/>
              <a:gd name="T11" fmla="*/ 37 h 62"/>
              <a:gd name="T12" fmla="*/ 14 w 59"/>
              <a:gd name="T13" fmla="*/ 24 h 62"/>
              <a:gd name="T14" fmla="*/ 20 w 59"/>
              <a:gd name="T15" fmla="*/ 17 h 62"/>
              <a:gd name="T16" fmla="*/ 16 w 59"/>
              <a:gd name="T17" fmla="*/ 2 h 62"/>
              <a:gd name="T18" fmla="*/ 16 w 59"/>
              <a:gd name="T19" fmla="*/ 2 h 62"/>
              <a:gd name="T20" fmla="*/ 10 w 59"/>
              <a:gd name="T21" fmla="*/ 0 h 62"/>
              <a:gd name="T22" fmla="*/ 8 w 59"/>
              <a:gd name="T23" fmla="*/ 1 h 62"/>
              <a:gd name="T24" fmla="*/ 1 w 59"/>
              <a:gd name="T25" fmla="*/ 8 h 62"/>
              <a:gd name="T26" fmla="*/ 14 w 59"/>
              <a:gd name="T27" fmla="*/ 46 h 62"/>
              <a:gd name="T28" fmla="*/ 49 w 59"/>
              <a:gd name="T29" fmla="*/ 62 h 62"/>
              <a:gd name="T30" fmla="*/ 49 w 59"/>
              <a:gd name="T31" fmla="*/ 62 h 62"/>
              <a:gd name="T32" fmla="*/ 49 w 59"/>
              <a:gd name="T33" fmla="*/ 62 h 62"/>
              <a:gd name="T34" fmla="*/ 57 w 59"/>
              <a:gd name="T35" fmla="*/ 56 h 62"/>
              <a:gd name="T36" fmla="*/ 57 w 59"/>
              <a:gd name="T37" fmla="*/ 48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9" h="62">
                <a:moveTo>
                  <a:pt x="57" y="48"/>
                </a:moveTo>
                <a:cubicBezTo>
                  <a:pt x="56" y="48"/>
                  <a:pt x="56" y="48"/>
                  <a:pt x="56" y="48"/>
                </a:cubicBezTo>
                <a:cubicBezTo>
                  <a:pt x="55" y="45"/>
                  <a:pt x="44" y="42"/>
                  <a:pt x="43" y="42"/>
                </a:cubicBezTo>
                <a:cubicBezTo>
                  <a:pt x="42" y="42"/>
                  <a:pt x="42" y="42"/>
                  <a:pt x="42" y="42"/>
                </a:cubicBezTo>
                <a:cubicBezTo>
                  <a:pt x="40" y="42"/>
                  <a:pt x="38" y="44"/>
                  <a:pt x="35" y="47"/>
                </a:cubicBezTo>
                <a:cubicBezTo>
                  <a:pt x="31" y="45"/>
                  <a:pt x="25" y="40"/>
                  <a:pt x="22" y="37"/>
                </a:cubicBezTo>
                <a:cubicBezTo>
                  <a:pt x="19" y="34"/>
                  <a:pt x="15" y="28"/>
                  <a:pt x="14" y="24"/>
                </a:cubicBezTo>
                <a:cubicBezTo>
                  <a:pt x="18" y="20"/>
                  <a:pt x="20" y="18"/>
                  <a:pt x="20" y="17"/>
                </a:cubicBezTo>
                <a:cubicBezTo>
                  <a:pt x="20" y="16"/>
                  <a:pt x="18" y="3"/>
                  <a:pt x="16" y="2"/>
                </a:cubicBezTo>
                <a:cubicBezTo>
                  <a:pt x="16" y="2"/>
                  <a:pt x="16" y="2"/>
                  <a:pt x="16" y="2"/>
                </a:cubicBezTo>
                <a:cubicBezTo>
                  <a:pt x="14" y="1"/>
                  <a:pt x="12" y="0"/>
                  <a:pt x="10" y="0"/>
                </a:cubicBezTo>
                <a:cubicBezTo>
                  <a:pt x="9" y="0"/>
                  <a:pt x="9" y="0"/>
                  <a:pt x="8" y="1"/>
                </a:cubicBezTo>
                <a:cubicBezTo>
                  <a:pt x="7" y="2"/>
                  <a:pt x="3" y="4"/>
                  <a:pt x="1" y="8"/>
                </a:cubicBezTo>
                <a:cubicBezTo>
                  <a:pt x="0" y="10"/>
                  <a:pt x="0" y="29"/>
                  <a:pt x="14" y="46"/>
                </a:cubicBezTo>
                <a:cubicBezTo>
                  <a:pt x="29" y="62"/>
                  <a:pt x="46" y="62"/>
                  <a:pt x="49" y="62"/>
                </a:cubicBezTo>
                <a:cubicBezTo>
                  <a:pt x="49" y="62"/>
                  <a:pt x="49" y="62"/>
                  <a:pt x="49" y="62"/>
                </a:cubicBezTo>
                <a:cubicBezTo>
                  <a:pt x="49" y="62"/>
                  <a:pt x="49" y="62"/>
                  <a:pt x="49" y="62"/>
                </a:cubicBezTo>
                <a:cubicBezTo>
                  <a:pt x="53" y="61"/>
                  <a:pt x="56" y="57"/>
                  <a:pt x="57" y="56"/>
                </a:cubicBezTo>
                <a:cubicBezTo>
                  <a:pt x="59" y="53"/>
                  <a:pt x="58" y="50"/>
                  <a:pt x="57" y="4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2" name="Freeform 131"/>
          <p:cNvSpPr>
            <a:spLocks/>
          </p:cNvSpPr>
          <p:nvPr/>
        </p:nvSpPr>
        <p:spPr bwMode="auto">
          <a:xfrm>
            <a:off x="1897063" y="4446588"/>
            <a:ext cx="292100" cy="252413"/>
          </a:xfrm>
          <a:custGeom>
            <a:avLst/>
            <a:gdLst>
              <a:gd name="T0" fmla="*/ 47 w 51"/>
              <a:gd name="T1" fmla="*/ 0 h 44"/>
              <a:gd name="T2" fmla="*/ 0 w 51"/>
              <a:gd name="T3" fmla="*/ 0 h 44"/>
              <a:gd name="T4" fmla="*/ 16 w 51"/>
              <a:gd name="T5" fmla="*/ 8 h 44"/>
              <a:gd name="T6" fmla="*/ 43 w 51"/>
              <a:gd name="T7" fmla="*/ 8 h 44"/>
              <a:gd name="T8" fmla="*/ 43 w 51"/>
              <a:gd name="T9" fmla="*/ 12 h 44"/>
              <a:gd name="T10" fmla="*/ 24 w 51"/>
              <a:gd name="T11" fmla="*/ 12 h 44"/>
              <a:gd name="T12" fmla="*/ 29 w 51"/>
              <a:gd name="T13" fmla="*/ 15 h 44"/>
              <a:gd name="T14" fmla="*/ 34 w 51"/>
              <a:gd name="T15" fmla="*/ 20 h 44"/>
              <a:gd name="T16" fmla="*/ 43 w 51"/>
              <a:gd name="T17" fmla="*/ 20 h 44"/>
              <a:gd name="T18" fmla="*/ 43 w 51"/>
              <a:gd name="T19" fmla="*/ 24 h 44"/>
              <a:gd name="T20" fmla="*/ 35 w 51"/>
              <a:gd name="T21" fmla="*/ 24 h 44"/>
              <a:gd name="T22" fmla="*/ 35 w 51"/>
              <a:gd name="T23" fmla="*/ 44 h 44"/>
              <a:gd name="T24" fmla="*/ 47 w 51"/>
              <a:gd name="T25" fmla="*/ 44 h 44"/>
              <a:gd name="T26" fmla="*/ 51 w 51"/>
              <a:gd name="T27" fmla="*/ 40 h 44"/>
              <a:gd name="T28" fmla="*/ 51 w 51"/>
              <a:gd name="T29" fmla="*/ 4 h 44"/>
              <a:gd name="T30" fmla="*/ 47 w 51"/>
              <a:gd name="T31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1" h="44">
                <a:moveTo>
                  <a:pt x="47" y="0"/>
                </a:moveTo>
                <a:cubicBezTo>
                  <a:pt x="0" y="0"/>
                  <a:pt x="0" y="0"/>
                  <a:pt x="0" y="0"/>
                </a:cubicBezTo>
                <a:cubicBezTo>
                  <a:pt x="16" y="8"/>
                  <a:pt x="16" y="8"/>
                  <a:pt x="16" y="8"/>
                </a:cubicBezTo>
                <a:cubicBezTo>
                  <a:pt x="43" y="8"/>
                  <a:pt x="43" y="8"/>
                  <a:pt x="43" y="8"/>
                </a:cubicBezTo>
                <a:cubicBezTo>
                  <a:pt x="43" y="12"/>
                  <a:pt x="43" y="12"/>
                  <a:pt x="43" y="12"/>
                </a:cubicBezTo>
                <a:cubicBezTo>
                  <a:pt x="24" y="12"/>
                  <a:pt x="24" y="12"/>
                  <a:pt x="24" y="12"/>
                </a:cubicBezTo>
                <a:cubicBezTo>
                  <a:pt x="29" y="15"/>
                  <a:pt x="29" y="15"/>
                  <a:pt x="29" y="15"/>
                </a:cubicBezTo>
                <a:cubicBezTo>
                  <a:pt x="31" y="16"/>
                  <a:pt x="33" y="18"/>
                  <a:pt x="34" y="20"/>
                </a:cubicBezTo>
                <a:cubicBezTo>
                  <a:pt x="43" y="20"/>
                  <a:pt x="43" y="20"/>
                  <a:pt x="43" y="20"/>
                </a:cubicBezTo>
                <a:cubicBezTo>
                  <a:pt x="43" y="24"/>
                  <a:pt x="43" y="24"/>
                  <a:pt x="43" y="24"/>
                </a:cubicBezTo>
                <a:cubicBezTo>
                  <a:pt x="35" y="24"/>
                  <a:pt x="35" y="24"/>
                  <a:pt x="35" y="24"/>
                </a:cubicBezTo>
                <a:cubicBezTo>
                  <a:pt x="35" y="44"/>
                  <a:pt x="35" y="44"/>
                  <a:pt x="35" y="44"/>
                </a:cubicBezTo>
                <a:cubicBezTo>
                  <a:pt x="47" y="44"/>
                  <a:pt x="47" y="44"/>
                  <a:pt x="47" y="44"/>
                </a:cubicBezTo>
                <a:cubicBezTo>
                  <a:pt x="49" y="44"/>
                  <a:pt x="51" y="42"/>
                  <a:pt x="51" y="40"/>
                </a:cubicBezTo>
                <a:cubicBezTo>
                  <a:pt x="51" y="4"/>
                  <a:pt x="51" y="4"/>
                  <a:pt x="51" y="4"/>
                </a:cubicBezTo>
                <a:cubicBezTo>
                  <a:pt x="51" y="2"/>
                  <a:pt x="49" y="0"/>
                  <a:pt x="47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3" name="Freeform 132"/>
          <p:cNvSpPr>
            <a:spLocks noEditPoints="1"/>
          </p:cNvSpPr>
          <p:nvPr/>
        </p:nvSpPr>
        <p:spPr bwMode="auto">
          <a:xfrm>
            <a:off x="1844675" y="4452938"/>
            <a:ext cx="230188" cy="354013"/>
          </a:xfrm>
          <a:custGeom>
            <a:avLst/>
            <a:gdLst>
              <a:gd name="T0" fmla="*/ 36 w 40"/>
              <a:gd name="T1" fmla="*/ 17 h 62"/>
              <a:gd name="T2" fmla="*/ 4 w 40"/>
              <a:gd name="T3" fmla="*/ 1 h 62"/>
              <a:gd name="T4" fmla="*/ 2 w 40"/>
              <a:gd name="T5" fmla="*/ 0 h 62"/>
              <a:gd name="T6" fmla="*/ 0 w 40"/>
              <a:gd name="T7" fmla="*/ 3 h 62"/>
              <a:gd name="T8" fmla="*/ 0 w 40"/>
              <a:gd name="T9" fmla="*/ 39 h 62"/>
              <a:gd name="T10" fmla="*/ 4 w 40"/>
              <a:gd name="T11" fmla="*/ 45 h 62"/>
              <a:gd name="T12" fmla="*/ 36 w 40"/>
              <a:gd name="T13" fmla="*/ 61 h 62"/>
              <a:gd name="T14" fmla="*/ 38 w 40"/>
              <a:gd name="T15" fmla="*/ 62 h 62"/>
              <a:gd name="T16" fmla="*/ 40 w 40"/>
              <a:gd name="T17" fmla="*/ 59 h 62"/>
              <a:gd name="T18" fmla="*/ 40 w 40"/>
              <a:gd name="T19" fmla="*/ 23 h 62"/>
              <a:gd name="T20" fmla="*/ 36 w 40"/>
              <a:gd name="T21" fmla="*/ 17 h 62"/>
              <a:gd name="T22" fmla="*/ 28 w 40"/>
              <a:gd name="T23" fmla="*/ 43 h 62"/>
              <a:gd name="T24" fmla="*/ 24 w 40"/>
              <a:gd name="T25" fmla="*/ 37 h 62"/>
              <a:gd name="T26" fmla="*/ 28 w 40"/>
              <a:gd name="T27" fmla="*/ 31 h 62"/>
              <a:gd name="T28" fmla="*/ 32 w 40"/>
              <a:gd name="T29" fmla="*/ 37 h 62"/>
              <a:gd name="T30" fmla="*/ 28 w 40"/>
              <a:gd name="T31" fmla="*/ 43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0" h="62">
                <a:moveTo>
                  <a:pt x="36" y="17"/>
                </a:moveTo>
                <a:cubicBezTo>
                  <a:pt x="4" y="1"/>
                  <a:pt x="4" y="1"/>
                  <a:pt x="4" y="1"/>
                </a:cubicBezTo>
                <a:cubicBezTo>
                  <a:pt x="3" y="1"/>
                  <a:pt x="3" y="0"/>
                  <a:pt x="2" y="0"/>
                </a:cubicBezTo>
                <a:cubicBezTo>
                  <a:pt x="1" y="0"/>
                  <a:pt x="0" y="1"/>
                  <a:pt x="0" y="3"/>
                </a:cubicBezTo>
                <a:cubicBezTo>
                  <a:pt x="0" y="39"/>
                  <a:pt x="0" y="39"/>
                  <a:pt x="0" y="39"/>
                </a:cubicBezTo>
                <a:cubicBezTo>
                  <a:pt x="0" y="41"/>
                  <a:pt x="2" y="44"/>
                  <a:pt x="4" y="45"/>
                </a:cubicBezTo>
                <a:cubicBezTo>
                  <a:pt x="36" y="61"/>
                  <a:pt x="36" y="61"/>
                  <a:pt x="36" y="61"/>
                </a:cubicBezTo>
                <a:cubicBezTo>
                  <a:pt x="37" y="61"/>
                  <a:pt x="37" y="62"/>
                  <a:pt x="38" y="62"/>
                </a:cubicBezTo>
                <a:cubicBezTo>
                  <a:pt x="39" y="62"/>
                  <a:pt x="40" y="61"/>
                  <a:pt x="40" y="59"/>
                </a:cubicBezTo>
                <a:cubicBezTo>
                  <a:pt x="40" y="23"/>
                  <a:pt x="40" y="23"/>
                  <a:pt x="40" y="23"/>
                </a:cubicBezTo>
                <a:cubicBezTo>
                  <a:pt x="40" y="21"/>
                  <a:pt x="38" y="18"/>
                  <a:pt x="36" y="17"/>
                </a:cubicBezTo>
                <a:close/>
                <a:moveTo>
                  <a:pt x="28" y="43"/>
                </a:moveTo>
                <a:cubicBezTo>
                  <a:pt x="26" y="43"/>
                  <a:pt x="24" y="40"/>
                  <a:pt x="24" y="37"/>
                </a:cubicBezTo>
                <a:cubicBezTo>
                  <a:pt x="24" y="34"/>
                  <a:pt x="26" y="31"/>
                  <a:pt x="28" y="31"/>
                </a:cubicBezTo>
                <a:cubicBezTo>
                  <a:pt x="30" y="31"/>
                  <a:pt x="32" y="34"/>
                  <a:pt x="32" y="37"/>
                </a:cubicBezTo>
                <a:cubicBezTo>
                  <a:pt x="32" y="40"/>
                  <a:pt x="30" y="43"/>
                  <a:pt x="28" y="43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4" name="Rectangle 133"/>
          <p:cNvSpPr>
            <a:spLocks noChangeArrowheads="1"/>
          </p:cNvSpPr>
          <p:nvPr/>
        </p:nvSpPr>
        <p:spPr bwMode="auto">
          <a:xfrm>
            <a:off x="4092575" y="4514851"/>
            <a:ext cx="46038" cy="2381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5" name="Rectangle 134"/>
          <p:cNvSpPr>
            <a:spLocks noChangeArrowheads="1"/>
          </p:cNvSpPr>
          <p:nvPr/>
        </p:nvSpPr>
        <p:spPr bwMode="auto">
          <a:xfrm>
            <a:off x="4092575" y="4560888"/>
            <a:ext cx="46038" cy="2381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6" name="Freeform 135"/>
          <p:cNvSpPr>
            <a:spLocks noEditPoints="1"/>
          </p:cNvSpPr>
          <p:nvPr/>
        </p:nvSpPr>
        <p:spPr bwMode="auto">
          <a:xfrm>
            <a:off x="4024313" y="4446588"/>
            <a:ext cx="366713" cy="206375"/>
          </a:xfrm>
          <a:custGeom>
            <a:avLst/>
            <a:gdLst>
              <a:gd name="T0" fmla="*/ 60 w 64"/>
              <a:gd name="T1" fmla="*/ 0 h 36"/>
              <a:gd name="T2" fmla="*/ 4 w 64"/>
              <a:gd name="T3" fmla="*/ 0 h 36"/>
              <a:gd name="T4" fmla="*/ 0 w 64"/>
              <a:gd name="T5" fmla="*/ 4 h 36"/>
              <a:gd name="T6" fmla="*/ 0 w 64"/>
              <a:gd name="T7" fmla="*/ 32 h 36"/>
              <a:gd name="T8" fmla="*/ 4 w 64"/>
              <a:gd name="T9" fmla="*/ 36 h 36"/>
              <a:gd name="T10" fmla="*/ 60 w 64"/>
              <a:gd name="T11" fmla="*/ 36 h 36"/>
              <a:gd name="T12" fmla="*/ 64 w 64"/>
              <a:gd name="T13" fmla="*/ 32 h 36"/>
              <a:gd name="T14" fmla="*/ 64 w 64"/>
              <a:gd name="T15" fmla="*/ 4 h 36"/>
              <a:gd name="T16" fmla="*/ 60 w 64"/>
              <a:gd name="T17" fmla="*/ 0 h 36"/>
              <a:gd name="T18" fmla="*/ 24 w 64"/>
              <a:gd name="T19" fmla="*/ 28 h 36"/>
              <a:gd name="T20" fmla="*/ 8 w 64"/>
              <a:gd name="T21" fmla="*/ 28 h 36"/>
              <a:gd name="T22" fmla="*/ 8 w 64"/>
              <a:gd name="T23" fmla="*/ 8 h 36"/>
              <a:gd name="T24" fmla="*/ 24 w 64"/>
              <a:gd name="T25" fmla="*/ 8 h 36"/>
              <a:gd name="T26" fmla="*/ 24 w 64"/>
              <a:gd name="T27" fmla="*/ 28 h 36"/>
              <a:gd name="T28" fmla="*/ 40 w 64"/>
              <a:gd name="T29" fmla="*/ 28 h 36"/>
              <a:gd name="T30" fmla="*/ 28 w 64"/>
              <a:gd name="T31" fmla="*/ 28 h 36"/>
              <a:gd name="T32" fmla="*/ 28 w 64"/>
              <a:gd name="T33" fmla="*/ 8 h 36"/>
              <a:gd name="T34" fmla="*/ 32 w 64"/>
              <a:gd name="T35" fmla="*/ 8 h 36"/>
              <a:gd name="T36" fmla="*/ 32 w 64"/>
              <a:gd name="T37" fmla="*/ 24 h 36"/>
              <a:gd name="T38" fmla="*/ 36 w 64"/>
              <a:gd name="T39" fmla="*/ 24 h 36"/>
              <a:gd name="T40" fmla="*/ 36 w 64"/>
              <a:gd name="T41" fmla="*/ 8 h 36"/>
              <a:gd name="T42" fmla="*/ 40 w 64"/>
              <a:gd name="T43" fmla="*/ 8 h 36"/>
              <a:gd name="T44" fmla="*/ 40 w 64"/>
              <a:gd name="T45" fmla="*/ 28 h 36"/>
              <a:gd name="T46" fmla="*/ 56 w 64"/>
              <a:gd name="T47" fmla="*/ 20 h 36"/>
              <a:gd name="T48" fmla="*/ 52 w 64"/>
              <a:gd name="T49" fmla="*/ 20 h 36"/>
              <a:gd name="T50" fmla="*/ 52 w 64"/>
              <a:gd name="T51" fmla="*/ 28 h 36"/>
              <a:gd name="T52" fmla="*/ 48 w 64"/>
              <a:gd name="T53" fmla="*/ 28 h 36"/>
              <a:gd name="T54" fmla="*/ 48 w 64"/>
              <a:gd name="T55" fmla="*/ 20 h 36"/>
              <a:gd name="T56" fmla="*/ 44 w 64"/>
              <a:gd name="T57" fmla="*/ 20 h 36"/>
              <a:gd name="T58" fmla="*/ 44 w 64"/>
              <a:gd name="T59" fmla="*/ 8 h 36"/>
              <a:gd name="T60" fmla="*/ 48 w 64"/>
              <a:gd name="T61" fmla="*/ 8 h 36"/>
              <a:gd name="T62" fmla="*/ 48 w 64"/>
              <a:gd name="T63" fmla="*/ 16 h 36"/>
              <a:gd name="T64" fmla="*/ 52 w 64"/>
              <a:gd name="T65" fmla="*/ 16 h 36"/>
              <a:gd name="T66" fmla="*/ 52 w 64"/>
              <a:gd name="T67" fmla="*/ 8 h 36"/>
              <a:gd name="T68" fmla="*/ 56 w 64"/>
              <a:gd name="T69" fmla="*/ 8 h 36"/>
              <a:gd name="T70" fmla="*/ 56 w 64"/>
              <a:gd name="T71" fmla="*/ 20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4" h="36">
                <a:moveTo>
                  <a:pt x="60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4"/>
                  <a:pt x="2" y="36"/>
                  <a:pt x="4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2" y="36"/>
                  <a:pt x="64" y="34"/>
                  <a:pt x="64" y="32"/>
                </a:cubicBezTo>
                <a:cubicBezTo>
                  <a:pt x="64" y="4"/>
                  <a:pt x="64" y="4"/>
                  <a:pt x="64" y="4"/>
                </a:cubicBezTo>
                <a:cubicBezTo>
                  <a:pt x="64" y="2"/>
                  <a:pt x="62" y="0"/>
                  <a:pt x="60" y="0"/>
                </a:cubicBezTo>
                <a:close/>
                <a:moveTo>
                  <a:pt x="24" y="28"/>
                </a:moveTo>
                <a:cubicBezTo>
                  <a:pt x="8" y="28"/>
                  <a:pt x="8" y="28"/>
                  <a:pt x="8" y="28"/>
                </a:cubicBezTo>
                <a:cubicBezTo>
                  <a:pt x="8" y="8"/>
                  <a:pt x="8" y="8"/>
                  <a:pt x="8" y="8"/>
                </a:cubicBezTo>
                <a:cubicBezTo>
                  <a:pt x="24" y="8"/>
                  <a:pt x="24" y="8"/>
                  <a:pt x="24" y="8"/>
                </a:cubicBezTo>
                <a:lnTo>
                  <a:pt x="24" y="28"/>
                </a:lnTo>
                <a:close/>
                <a:moveTo>
                  <a:pt x="40" y="28"/>
                </a:moveTo>
                <a:cubicBezTo>
                  <a:pt x="28" y="28"/>
                  <a:pt x="28" y="28"/>
                  <a:pt x="28" y="28"/>
                </a:cubicBezTo>
                <a:cubicBezTo>
                  <a:pt x="28" y="8"/>
                  <a:pt x="28" y="8"/>
                  <a:pt x="28" y="8"/>
                </a:cubicBezTo>
                <a:cubicBezTo>
                  <a:pt x="32" y="8"/>
                  <a:pt x="32" y="8"/>
                  <a:pt x="32" y="8"/>
                </a:cubicBezTo>
                <a:cubicBezTo>
                  <a:pt x="32" y="24"/>
                  <a:pt x="32" y="24"/>
                  <a:pt x="32" y="24"/>
                </a:cubicBezTo>
                <a:cubicBezTo>
                  <a:pt x="36" y="24"/>
                  <a:pt x="36" y="24"/>
                  <a:pt x="36" y="24"/>
                </a:cubicBezTo>
                <a:cubicBezTo>
                  <a:pt x="36" y="8"/>
                  <a:pt x="36" y="8"/>
                  <a:pt x="36" y="8"/>
                </a:cubicBezTo>
                <a:cubicBezTo>
                  <a:pt x="40" y="8"/>
                  <a:pt x="40" y="8"/>
                  <a:pt x="40" y="8"/>
                </a:cubicBezTo>
                <a:lnTo>
                  <a:pt x="40" y="28"/>
                </a:lnTo>
                <a:close/>
                <a:moveTo>
                  <a:pt x="56" y="20"/>
                </a:moveTo>
                <a:cubicBezTo>
                  <a:pt x="52" y="20"/>
                  <a:pt x="52" y="20"/>
                  <a:pt x="52" y="20"/>
                </a:cubicBezTo>
                <a:cubicBezTo>
                  <a:pt x="52" y="28"/>
                  <a:pt x="52" y="28"/>
                  <a:pt x="52" y="28"/>
                </a:cubicBezTo>
                <a:cubicBezTo>
                  <a:pt x="48" y="28"/>
                  <a:pt x="48" y="28"/>
                  <a:pt x="48" y="28"/>
                </a:cubicBezTo>
                <a:cubicBezTo>
                  <a:pt x="48" y="20"/>
                  <a:pt x="48" y="20"/>
                  <a:pt x="48" y="20"/>
                </a:cubicBezTo>
                <a:cubicBezTo>
                  <a:pt x="44" y="20"/>
                  <a:pt x="44" y="20"/>
                  <a:pt x="44" y="20"/>
                </a:cubicBezTo>
                <a:cubicBezTo>
                  <a:pt x="44" y="8"/>
                  <a:pt x="44" y="8"/>
                  <a:pt x="44" y="8"/>
                </a:cubicBezTo>
                <a:cubicBezTo>
                  <a:pt x="48" y="8"/>
                  <a:pt x="48" y="8"/>
                  <a:pt x="48" y="8"/>
                </a:cubicBezTo>
                <a:cubicBezTo>
                  <a:pt x="48" y="16"/>
                  <a:pt x="48" y="16"/>
                  <a:pt x="48" y="16"/>
                </a:cubicBezTo>
                <a:cubicBezTo>
                  <a:pt x="52" y="16"/>
                  <a:pt x="52" y="16"/>
                  <a:pt x="52" y="16"/>
                </a:cubicBezTo>
                <a:cubicBezTo>
                  <a:pt x="52" y="8"/>
                  <a:pt x="52" y="8"/>
                  <a:pt x="52" y="8"/>
                </a:cubicBezTo>
                <a:cubicBezTo>
                  <a:pt x="56" y="8"/>
                  <a:pt x="56" y="8"/>
                  <a:pt x="56" y="8"/>
                </a:cubicBezTo>
                <a:lnTo>
                  <a:pt x="56" y="2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7" name="Freeform 136"/>
          <p:cNvSpPr>
            <a:spLocks noEditPoints="1"/>
          </p:cNvSpPr>
          <p:nvPr/>
        </p:nvSpPr>
        <p:spPr bwMode="auto">
          <a:xfrm>
            <a:off x="4757738" y="4446588"/>
            <a:ext cx="366713" cy="206375"/>
          </a:xfrm>
          <a:custGeom>
            <a:avLst/>
            <a:gdLst>
              <a:gd name="T0" fmla="*/ 60 w 64"/>
              <a:gd name="T1" fmla="*/ 0 h 36"/>
              <a:gd name="T2" fmla="*/ 4 w 64"/>
              <a:gd name="T3" fmla="*/ 0 h 36"/>
              <a:gd name="T4" fmla="*/ 0 w 64"/>
              <a:gd name="T5" fmla="*/ 4 h 36"/>
              <a:gd name="T6" fmla="*/ 0 w 64"/>
              <a:gd name="T7" fmla="*/ 32 h 36"/>
              <a:gd name="T8" fmla="*/ 4 w 64"/>
              <a:gd name="T9" fmla="*/ 36 h 36"/>
              <a:gd name="T10" fmla="*/ 60 w 64"/>
              <a:gd name="T11" fmla="*/ 36 h 36"/>
              <a:gd name="T12" fmla="*/ 64 w 64"/>
              <a:gd name="T13" fmla="*/ 32 h 36"/>
              <a:gd name="T14" fmla="*/ 64 w 64"/>
              <a:gd name="T15" fmla="*/ 4 h 36"/>
              <a:gd name="T16" fmla="*/ 60 w 64"/>
              <a:gd name="T17" fmla="*/ 0 h 36"/>
              <a:gd name="T18" fmla="*/ 20 w 64"/>
              <a:gd name="T19" fmla="*/ 12 h 36"/>
              <a:gd name="T20" fmla="*/ 12 w 64"/>
              <a:gd name="T21" fmla="*/ 12 h 36"/>
              <a:gd name="T22" fmla="*/ 12 w 64"/>
              <a:gd name="T23" fmla="*/ 16 h 36"/>
              <a:gd name="T24" fmla="*/ 20 w 64"/>
              <a:gd name="T25" fmla="*/ 16 h 36"/>
              <a:gd name="T26" fmla="*/ 20 w 64"/>
              <a:gd name="T27" fmla="*/ 28 h 36"/>
              <a:gd name="T28" fmla="*/ 8 w 64"/>
              <a:gd name="T29" fmla="*/ 28 h 36"/>
              <a:gd name="T30" fmla="*/ 8 w 64"/>
              <a:gd name="T31" fmla="*/ 24 h 36"/>
              <a:gd name="T32" fmla="*/ 16 w 64"/>
              <a:gd name="T33" fmla="*/ 24 h 36"/>
              <a:gd name="T34" fmla="*/ 16 w 64"/>
              <a:gd name="T35" fmla="*/ 20 h 36"/>
              <a:gd name="T36" fmla="*/ 8 w 64"/>
              <a:gd name="T37" fmla="*/ 20 h 36"/>
              <a:gd name="T38" fmla="*/ 8 w 64"/>
              <a:gd name="T39" fmla="*/ 8 h 36"/>
              <a:gd name="T40" fmla="*/ 20 w 64"/>
              <a:gd name="T41" fmla="*/ 8 h 36"/>
              <a:gd name="T42" fmla="*/ 20 w 64"/>
              <a:gd name="T43" fmla="*/ 12 h 36"/>
              <a:gd name="T44" fmla="*/ 36 w 64"/>
              <a:gd name="T45" fmla="*/ 12 h 36"/>
              <a:gd name="T46" fmla="*/ 28 w 64"/>
              <a:gd name="T47" fmla="*/ 12 h 36"/>
              <a:gd name="T48" fmla="*/ 28 w 64"/>
              <a:gd name="T49" fmla="*/ 16 h 36"/>
              <a:gd name="T50" fmla="*/ 36 w 64"/>
              <a:gd name="T51" fmla="*/ 16 h 36"/>
              <a:gd name="T52" fmla="*/ 36 w 64"/>
              <a:gd name="T53" fmla="*/ 20 h 36"/>
              <a:gd name="T54" fmla="*/ 28 w 64"/>
              <a:gd name="T55" fmla="*/ 20 h 36"/>
              <a:gd name="T56" fmla="*/ 28 w 64"/>
              <a:gd name="T57" fmla="*/ 24 h 36"/>
              <a:gd name="T58" fmla="*/ 36 w 64"/>
              <a:gd name="T59" fmla="*/ 24 h 36"/>
              <a:gd name="T60" fmla="*/ 36 w 64"/>
              <a:gd name="T61" fmla="*/ 28 h 36"/>
              <a:gd name="T62" fmla="*/ 24 w 64"/>
              <a:gd name="T63" fmla="*/ 28 h 36"/>
              <a:gd name="T64" fmla="*/ 24 w 64"/>
              <a:gd name="T65" fmla="*/ 8 h 36"/>
              <a:gd name="T66" fmla="*/ 36 w 64"/>
              <a:gd name="T67" fmla="*/ 8 h 36"/>
              <a:gd name="T68" fmla="*/ 36 w 64"/>
              <a:gd name="T69" fmla="*/ 12 h 36"/>
              <a:gd name="T70" fmla="*/ 48 w 64"/>
              <a:gd name="T71" fmla="*/ 28 h 36"/>
              <a:gd name="T72" fmla="*/ 40 w 64"/>
              <a:gd name="T73" fmla="*/ 28 h 36"/>
              <a:gd name="T74" fmla="*/ 40 w 64"/>
              <a:gd name="T75" fmla="*/ 8 h 36"/>
              <a:gd name="T76" fmla="*/ 44 w 64"/>
              <a:gd name="T77" fmla="*/ 8 h 36"/>
              <a:gd name="T78" fmla="*/ 44 w 64"/>
              <a:gd name="T79" fmla="*/ 24 h 36"/>
              <a:gd name="T80" fmla="*/ 48 w 64"/>
              <a:gd name="T81" fmla="*/ 24 h 36"/>
              <a:gd name="T82" fmla="*/ 48 w 64"/>
              <a:gd name="T83" fmla="*/ 28 h 36"/>
              <a:gd name="T84" fmla="*/ 60 w 64"/>
              <a:gd name="T85" fmla="*/ 28 h 36"/>
              <a:gd name="T86" fmla="*/ 52 w 64"/>
              <a:gd name="T87" fmla="*/ 28 h 36"/>
              <a:gd name="T88" fmla="*/ 52 w 64"/>
              <a:gd name="T89" fmla="*/ 8 h 36"/>
              <a:gd name="T90" fmla="*/ 56 w 64"/>
              <a:gd name="T91" fmla="*/ 8 h 36"/>
              <a:gd name="T92" fmla="*/ 56 w 64"/>
              <a:gd name="T93" fmla="*/ 24 h 36"/>
              <a:gd name="T94" fmla="*/ 60 w 64"/>
              <a:gd name="T95" fmla="*/ 24 h 36"/>
              <a:gd name="T96" fmla="*/ 60 w 64"/>
              <a:gd name="T97" fmla="*/ 28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64" h="36">
                <a:moveTo>
                  <a:pt x="60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34"/>
                  <a:pt x="2" y="36"/>
                  <a:pt x="4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2" y="36"/>
                  <a:pt x="64" y="34"/>
                  <a:pt x="64" y="32"/>
                </a:cubicBezTo>
                <a:cubicBezTo>
                  <a:pt x="64" y="4"/>
                  <a:pt x="64" y="4"/>
                  <a:pt x="64" y="4"/>
                </a:cubicBezTo>
                <a:cubicBezTo>
                  <a:pt x="64" y="2"/>
                  <a:pt x="62" y="0"/>
                  <a:pt x="60" y="0"/>
                </a:cubicBezTo>
                <a:close/>
                <a:moveTo>
                  <a:pt x="20" y="12"/>
                </a:moveTo>
                <a:cubicBezTo>
                  <a:pt x="12" y="12"/>
                  <a:pt x="12" y="12"/>
                  <a:pt x="12" y="12"/>
                </a:cubicBezTo>
                <a:cubicBezTo>
                  <a:pt x="12" y="16"/>
                  <a:pt x="12" y="16"/>
                  <a:pt x="12" y="16"/>
                </a:cubicBezTo>
                <a:cubicBezTo>
                  <a:pt x="20" y="16"/>
                  <a:pt x="20" y="16"/>
                  <a:pt x="20" y="16"/>
                </a:cubicBezTo>
                <a:cubicBezTo>
                  <a:pt x="20" y="28"/>
                  <a:pt x="20" y="28"/>
                  <a:pt x="20" y="28"/>
                </a:cubicBezTo>
                <a:cubicBezTo>
                  <a:pt x="8" y="28"/>
                  <a:pt x="8" y="28"/>
                  <a:pt x="8" y="28"/>
                </a:cubicBezTo>
                <a:cubicBezTo>
                  <a:pt x="8" y="24"/>
                  <a:pt x="8" y="24"/>
                  <a:pt x="8" y="24"/>
                </a:cubicBezTo>
                <a:cubicBezTo>
                  <a:pt x="16" y="24"/>
                  <a:pt x="16" y="24"/>
                  <a:pt x="16" y="24"/>
                </a:cubicBezTo>
                <a:cubicBezTo>
                  <a:pt x="16" y="20"/>
                  <a:pt x="16" y="20"/>
                  <a:pt x="16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8"/>
                  <a:pt x="8" y="8"/>
                  <a:pt x="8" y="8"/>
                </a:cubicBezTo>
                <a:cubicBezTo>
                  <a:pt x="20" y="8"/>
                  <a:pt x="20" y="8"/>
                  <a:pt x="20" y="8"/>
                </a:cubicBezTo>
                <a:lnTo>
                  <a:pt x="20" y="12"/>
                </a:lnTo>
                <a:close/>
                <a:moveTo>
                  <a:pt x="36" y="12"/>
                </a:moveTo>
                <a:cubicBezTo>
                  <a:pt x="28" y="12"/>
                  <a:pt x="28" y="12"/>
                  <a:pt x="28" y="12"/>
                </a:cubicBezTo>
                <a:cubicBezTo>
                  <a:pt x="28" y="16"/>
                  <a:pt x="28" y="16"/>
                  <a:pt x="28" y="16"/>
                </a:cubicBezTo>
                <a:cubicBezTo>
                  <a:pt x="36" y="16"/>
                  <a:pt x="36" y="16"/>
                  <a:pt x="36" y="16"/>
                </a:cubicBezTo>
                <a:cubicBezTo>
                  <a:pt x="36" y="20"/>
                  <a:pt x="36" y="20"/>
                  <a:pt x="36" y="20"/>
                </a:cubicBezTo>
                <a:cubicBezTo>
                  <a:pt x="28" y="20"/>
                  <a:pt x="28" y="20"/>
                  <a:pt x="28" y="20"/>
                </a:cubicBezTo>
                <a:cubicBezTo>
                  <a:pt x="28" y="24"/>
                  <a:pt x="28" y="24"/>
                  <a:pt x="28" y="24"/>
                </a:cubicBezTo>
                <a:cubicBezTo>
                  <a:pt x="36" y="24"/>
                  <a:pt x="36" y="24"/>
                  <a:pt x="36" y="24"/>
                </a:cubicBezTo>
                <a:cubicBezTo>
                  <a:pt x="36" y="28"/>
                  <a:pt x="36" y="28"/>
                  <a:pt x="36" y="28"/>
                </a:cubicBezTo>
                <a:cubicBezTo>
                  <a:pt x="24" y="28"/>
                  <a:pt x="24" y="28"/>
                  <a:pt x="24" y="28"/>
                </a:cubicBezTo>
                <a:cubicBezTo>
                  <a:pt x="24" y="8"/>
                  <a:pt x="24" y="8"/>
                  <a:pt x="24" y="8"/>
                </a:cubicBezTo>
                <a:cubicBezTo>
                  <a:pt x="36" y="8"/>
                  <a:pt x="36" y="8"/>
                  <a:pt x="36" y="8"/>
                </a:cubicBezTo>
                <a:lnTo>
                  <a:pt x="36" y="12"/>
                </a:lnTo>
                <a:close/>
                <a:moveTo>
                  <a:pt x="48" y="28"/>
                </a:moveTo>
                <a:cubicBezTo>
                  <a:pt x="40" y="28"/>
                  <a:pt x="40" y="28"/>
                  <a:pt x="40" y="28"/>
                </a:cubicBezTo>
                <a:cubicBezTo>
                  <a:pt x="40" y="8"/>
                  <a:pt x="40" y="8"/>
                  <a:pt x="40" y="8"/>
                </a:cubicBezTo>
                <a:cubicBezTo>
                  <a:pt x="44" y="8"/>
                  <a:pt x="44" y="8"/>
                  <a:pt x="44" y="8"/>
                </a:cubicBezTo>
                <a:cubicBezTo>
                  <a:pt x="44" y="24"/>
                  <a:pt x="44" y="24"/>
                  <a:pt x="44" y="24"/>
                </a:cubicBezTo>
                <a:cubicBezTo>
                  <a:pt x="48" y="24"/>
                  <a:pt x="48" y="24"/>
                  <a:pt x="48" y="24"/>
                </a:cubicBezTo>
                <a:lnTo>
                  <a:pt x="48" y="28"/>
                </a:lnTo>
                <a:close/>
                <a:moveTo>
                  <a:pt x="60" y="28"/>
                </a:moveTo>
                <a:cubicBezTo>
                  <a:pt x="52" y="28"/>
                  <a:pt x="52" y="28"/>
                  <a:pt x="52" y="28"/>
                </a:cubicBezTo>
                <a:cubicBezTo>
                  <a:pt x="52" y="8"/>
                  <a:pt x="52" y="8"/>
                  <a:pt x="52" y="8"/>
                </a:cubicBezTo>
                <a:cubicBezTo>
                  <a:pt x="56" y="8"/>
                  <a:pt x="56" y="8"/>
                  <a:pt x="56" y="8"/>
                </a:cubicBezTo>
                <a:cubicBezTo>
                  <a:pt x="56" y="24"/>
                  <a:pt x="56" y="24"/>
                  <a:pt x="56" y="24"/>
                </a:cubicBezTo>
                <a:cubicBezTo>
                  <a:pt x="60" y="24"/>
                  <a:pt x="60" y="24"/>
                  <a:pt x="60" y="24"/>
                </a:cubicBezTo>
                <a:lnTo>
                  <a:pt x="60" y="2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8" name="Freeform 137"/>
          <p:cNvSpPr>
            <a:spLocks noEditPoints="1"/>
          </p:cNvSpPr>
          <p:nvPr/>
        </p:nvSpPr>
        <p:spPr bwMode="auto">
          <a:xfrm>
            <a:off x="3289300" y="4446588"/>
            <a:ext cx="368300" cy="366713"/>
          </a:xfrm>
          <a:custGeom>
            <a:avLst/>
            <a:gdLst>
              <a:gd name="T0" fmla="*/ 56 w 64"/>
              <a:gd name="T1" fmla="*/ 20 h 64"/>
              <a:gd name="T2" fmla="*/ 44 w 64"/>
              <a:gd name="T3" fmla="*/ 16 h 64"/>
              <a:gd name="T4" fmla="*/ 52 w 64"/>
              <a:gd name="T5" fmla="*/ 12 h 64"/>
              <a:gd name="T6" fmla="*/ 28 w 64"/>
              <a:gd name="T7" fmla="*/ 0 h 64"/>
              <a:gd name="T8" fmla="*/ 37 w 64"/>
              <a:gd name="T9" fmla="*/ 12 h 64"/>
              <a:gd name="T10" fmla="*/ 12 w 64"/>
              <a:gd name="T11" fmla="*/ 16 h 64"/>
              <a:gd name="T12" fmla="*/ 4 w 64"/>
              <a:gd name="T13" fmla="*/ 48 h 64"/>
              <a:gd name="T14" fmla="*/ 0 w 64"/>
              <a:gd name="T15" fmla="*/ 64 h 64"/>
              <a:gd name="T16" fmla="*/ 64 w 64"/>
              <a:gd name="T17" fmla="*/ 48 h 64"/>
              <a:gd name="T18" fmla="*/ 44 w 64"/>
              <a:gd name="T19" fmla="*/ 24 h 64"/>
              <a:gd name="T20" fmla="*/ 48 w 64"/>
              <a:gd name="T21" fmla="*/ 28 h 64"/>
              <a:gd name="T22" fmla="*/ 44 w 64"/>
              <a:gd name="T23" fmla="*/ 24 h 64"/>
              <a:gd name="T24" fmla="*/ 48 w 64"/>
              <a:gd name="T25" fmla="*/ 32 h 64"/>
              <a:gd name="T26" fmla="*/ 44 w 64"/>
              <a:gd name="T27" fmla="*/ 36 h 64"/>
              <a:gd name="T28" fmla="*/ 44 w 64"/>
              <a:gd name="T29" fmla="*/ 40 h 64"/>
              <a:gd name="T30" fmla="*/ 48 w 64"/>
              <a:gd name="T31" fmla="*/ 44 h 64"/>
              <a:gd name="T32" fmla="*/ 44 w 64"/>
              <a:gd name="T33" fmla="*/ 40 h 64"/>
              <a:gd name="T34" fmla="*/ 32 w 64"/>
              <a:gd name="T35" fmla="*/ 4 h 64"/>
              <a:gd name="T36" fmla="*/ 48 w 64"/>
              <a:gd name="T37" fmla="*/ 8 h 64"/>
              <a:gd name="T38" fmla="*/ 36 w 64"/>
              <a:gd name="T39" fmla="*/ 24 h 64"/>
              <a:gd name="T40" fmla="*/ 40 w 64"/>
              <a:gd name="T41" fmla="*/ 28 h 64"/>
              <a:gd name="T42" fmla="*/ 36 w 64"/>
              <a:gd name="T43" fmla="*/ 24 h 64"/>
              <a:gd name="T44" fmla="*/ 40 w 64"/>
              <a:gd name="T45" fmla="*/ 32 h 64"/>
              <a:gd name="T46" fmla="*/ 36 w 64"/>
              <a:gd name="T47" fmla="*/ 36 h 64"/>
              <a:gd name="T48" fmla="*/ 36 w 64"/>
              <a:gd name="T49" fmla="*/ 40 h 64"/>
              <a:gd name="T50" fmla="*/ 40 w 64"/>
              <a:gd name="T51" fmla="*/ 44 h 64"/>
              <a:gd name="T52" fmla="*/ 36 w 64"/>
              <a:gd name="T53" fmla="*/ 40 h 64"/>
              <a:gd name="T54" fmla="*/ 28 w 64"/>
              <a:gd name="T55" fmla="*/ 24 h 64"/>
              <a:gd name="T56" fmla="*/ 12 w 64"/>
              <a:gd name="T57" fmla="*/ 32 h 64"/>
              <a:gd name="T58" fmla="*/ 60 w 64"/>
              <a:gd name="T59" fmla="*/ 56 h 64"/>
              <a:gd name="T60" fmla="*/ 4 w 64"/>
              <a:gd name="T61" fmla="*/ 52 h 64"/>
              <a:gd name="T62" fmla="*/ 60 w 64"/>
              <a:gd name="T63" fmla="*/ 56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4" h="64">
                <a:moveTo>
                  <a:pt x="60" y="48"/>
                </a:moveTo>
                <a:cubicBezTo>
                  <a:pt x="56" y="20"/>
                  <a:pt x="56" y="20"/>
                  <a:pt x="56" y="20"/>
                </a:cubicBezTo>
                <a:cubicBezTo>
                  <a:pt x="56" y="18"/>
                  <a:pt x="54" y="16"/>
                  <a:pt x="52" y="16"/>
                </a:cubicBezTo>
                <a:cubicBezTo>
                  <a:pt x="44" y="16"/>
                  <a:pt x="44" y="16"/>
                  <a:pt x="44" y="16"/>
                </a:cubicBezTo>
                <a:cubicBezTo>
                  <a:pt x="44" y="12"/>
                  <a:pt x="44" y="12"/>
                  <a:pt x="44" y="12"/>
                </a:cubicBezTo>
                <a:cubicBezTo>
                  <a:pt x="52" y="12"/>
                  <a:pt x="52" y="12"/>
                  <a:pt x="52" y="12"/>
                </a:cubicBezTo>
                <a:cubicBezTo>
                  <a:pt x="52" y="0"/>
                  <a:pt x="52" y="0"/>
                  <a:pt x="52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28" y="12"/>
                  <a:pt x="28" y="12"/>
                  <a:pt x="28" y="12"/>
                </a:cubicBezTo>
                <a:cubicBezTo>
                  <a:pt x="37" y="12"/>
                  <a:pt x="37" y="12"/>
                  <a:pt x="37" y="12"/>
                </a:cubicBezTo>
                <a:cubicBezTo>
                  <a:pt x="37" y="16"/>
                  <a:pt x="37" y="16"/>
                  <a:pt x="37" y="16"/>
                </a:cubicBezTo>
                <a:cubicBezTo>
                  <a:pt x="12" y="16"/>
                  <a:pt x="12" y="16"/>
                  <a:pt x="12" y="16"/>
                </a:cubicBezTo>
                <a:cubicBezTo>
                  <a:pt x="10" y="16"/>
                  <a:pt x="8" y="18"/>
                  <a:pt x="8" y="20"/>
                </a:cubicBezTo>
                <a:cubicBezTo>
                  <a:pt x="4" y="48"/>
                  <a:pt x="4" y="48"/>
                  <a:pt x="4" y="48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64"/>
                  <a:pt x="0" y="64"/>
                  <a:pt x="0" y="64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48"/>
                  <a:pt x="64" y="48"/>
                  <a:pt x="64" y="48"/>
                </a:cubicBezTo>
                <a:lnTo>
                  <a:pt x="60" y="48"/>
                </a:lnTo>
                <a:close/>
                <a:moveTo>
                  <a:pt x="44" y="24"/>
                </a:moveTo>
                <a:cubicBezTo>
                  <a:pt x="48" y="24"/>
                  <a:pt x="48" y="24"/>
                  <a:pt x="48" y="24"/>
                </a:cubicBezTo>
                <a:cubicBezTo>
                  <a:pt x="48" y="28"/>
                  <a:pt x="48" y="28"/>
                  <a:pt x="48" y="28"/>
                </a:cubicBezTo>
                <a:cubicBezTo>
                  <a:pt x="44" y="28"/>
                  <a:pt x="44" y="28"/>
                  <a:pt x="44" y="28"/>
                </a:cubicBezTo>
                <a:lnTo>
                  <a:pt x="44" y="24"/>
                </a:lnTo>
                <a:close/>
                <a:moveTo>
                  <a:pt x="44" y="32"/>
                </a:moveTo>
                <a:cubicBezTo>
                  <a:pt x="48" y="32"/>
                  <a:pt x="48" y="32"/>
                  <a:pt x="48" y="32"/>
                </a:cubicBezTo>
                <a:cubicBezTo>
                  <a:pt x="48" y="36"/>
                  <a:pt x="48" y="36"/>
                  <a:pt x="48" y="36"/>
                </a:cubicBezTo>
                <a:cubicBezTo>
                  <a:pt x="44" y="36"/>
                  <a:pt x="44" y="36"/>
                  <a:pt x="44" y="36"/>
                </a:cubicBezTo>
                <a:lnTo>
                  <a:pt x="44" y="32"/>
                </a:lnTo>
                <a:close/>
                <a:moveTo>
                  <a:pt x="44" y="40"/>
                </a:moveTo>
                <a:cubicBezTo>
                  <a:pt x="48" y="40"/>
                  <a:pt x="48" y="40"/>
                  <a:pt x="48" y="40"/>
                </a:cubicBezTo>
                <a:cubicBezTo>
                  <a:pt x="48" y="44"/>
                  <a:pt x="48" y="44"/>
                  <a:pt x="48" y="44"/>
                </a:cubicBezTo>
                <a:cubicBezTo>
                  <a:pt x="44" y="44"/>
                  <a:pt x="44" y="44"/>
                  <a:pt x="44" y="44"/>
                </a:cubicBezTo>
                <a:lnTo>
                  <a:pt x="44" y="40"/>
                </a:lnTo>
                <a:close/>
                <a:moveTo>
                  <a:pt x="32" y="8"/>
                </a:moveTo>
                <a:cubicBezTo>
                  <a:pt x="32" y="4"/>
                  <a:pt x="32" y="4"/>
                  <a:pt x="32" y="4"/>
                </a:cubicBezTo>
                <a:cubicBezTo>
                  <a:pt x="48" y="4"/>
                  <a:pt x="48" y="4"/>
                  <a:pt x="48" y="4"/>
                </a:cubicBezTo>
                <a:cubicBezTo>
                  <a:pt x="48" y="8"/>
                  <a:pt x="48" y="8"/>
                  <a:pt x="48" y="8"/>
                </a:cubicBezTo>
                <a:lnTo>
                  <a:pt x="32" y="8"/>
                </a:lnTo>
                <a:close/>
                <a:moveTo>
                  <a:pt x="36" y="24"/>
                </a:moveTo>
                <a:cubicBezTo>
                  <a:pt x="40" y="24"/>
                  <a:pt x="40" y="24"/>
                  <a:pt x="40" y="24"/>
                </a:cubicBezTo>
                <a:cubicBezTo>
                  <a:pt x="40" y="28"/>
                  <a:pt x="40" y="28"/>
                  <a:pt x="40" y="28"/>
                </a:cubicBezTo>
                <a:cubicBezTo>
                  <a:pt x="36" y="28"/>
                  <a:pt x="36" y="28"/>
                  <a:pt x="36" y="28"/>
                </a:cubicBezTo>
                <a:lnTo>
                  <a:pt x="36" y="24"/>
                </a:lnTo>
                <a:close/>
                <a:moveTo>
                  <a:pt x="36" y="32"/>
                </a:moveTo>
                <a:cubicBezTo>
                  <a:pt x="40" y="32"/>
                  <a:pt x="40" y="32"/>
                  <a:pt x="40" y="32"/>
                </a:cubicBezTo>
                <a:cubicBezTo>
                  <a:pt x="40" y="36"/>
                  <a:pt x="40" y="36"/>
                  <a:pt x="40" y="36"/>
                </a:cubicBezTo>
                <a:cubicBezTo>
                  <a:pt x="36" y="36"/>
                  <a:pt x="36" y="36"/>
                  <a:pt x="36" y="36"/>
                </a:cubicBezTo>
                <a:lnTo>
                  <a:pt x="36" y="32"/>
                </a:lnTo>
                <a:close/>
                <a:moveTo>
                  <a:pt x="36" y="40"/>
                </a:moveTo>
                <a:cubicBezTo>
                  <a:pt x="40" y="40"/>
                  <a:pt x="40" y="40"/>
                  <a:pt x="40" y="40"/>
                </a:cubicBezTo>
                <a:cubicBezTo>
                  <a:pt x="40" y="44"/>
                  <a:pt x="40" y="44"/>
                  <a:pt x="40" y="44"/>
                </a:cubicBezTo>
                <a:cubicBezTo>
                  <a:pt x="36" y="44"/>
                  <a:pt x="36" y="44"/>
                  <a:pt x="36" y="44"/>
                </a:cubicBezTo>
                <a:lnTo>
                  <a:pt x="36" y="40"/>
                </a:lnTo>
                <a:close/>
                <a:moveTo>
                  <a:pt x="12" y="24"/>
                </a:moveTo>
                <a:cubicBezTo>
                  <a:pt x="28" y="24"/>
                  <a:pt x="28" y="24"/>
                  <a:pt x="28" y="24"/>
                </a:cubicBezTo>
                <a:cubicBezTo>
                  <a:pt x="28" y="32"/>
                  <a:pt x="28" y="32"/>
                  <a:pt x="28" y="32"/>
                </a:cubicBezTo>
                <a:cubicBezTo>
                  <a:pt x="12" y="32"/>
                  <a:pt x="12" y="32"/>
                  <a:pt x="12" y="32"/>
                </a:cubicBezTo>
                <a:lnTo>
                  <a:pt x="12" y="24"/>
                </a:lnTo>
                <a:close/>
                <a:moveTo>
                  <a:pt x="60" y="56"/>
                </a:moveTo>
                <a:cubicBezTo>
                  <a:pt x="4" y="56"/>
                  <a:pt x="4" y="56"/>
                  <a:pt x="4" y="56"/>
                </a:cubicBezTo>
                <a:cubicBezTo>
                  <a:pt x="4" y="52"/>
                  <a:pt x="4" y="52"/>
                  <a:pt x="4" y="52"/>
                </a:cubicBezTo>
                <a:cubicBezTo>
                  <a:pt x="60" y="52"/>
                  <a:pt x="60" y="52"/>
                  <a:pt x="60" y="52"/>
                </a:cubicBezTo>
                <a:lnTo>
                  <a:pt x="60" y="56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19" name="Freeform 138"/>
          <p:cNvSpPr>
            <a:spLocks noEditPoints="1"/>
          </p:cNvSpPr>
          <p:nvPr/>
        </p:nvSpPr>
        <p:spPr bwMode="auto">
          <a:xfrm>
            <a:off x="2555875" y="4446588"/>
            <a:ext cx="366713" cy="366713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32 w 64"/>
              <a:gd name="T11" fmla="*/ 60 h 64"/>
              <a:gd name="T12" fmla="*/ 4 w 64"/>
              <a:gd name="T13" fmla="*/ 32 h 64"/>
              <a:gd name="T14" fmla="*/ 32 w 64"/>
              <a:gd name="T15" fmla="*/ 4 h 64"/>
              <a:gd name="T16" fmla="*/ 60 w 64"/>
              <a:gd name="T17" fmla="*/ 32 h 64"/>
              <a:gd name="T18" fmla="*/ 32 w 64"/>
              <a:gd name="T19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32" y="60"/>
                </a:moveTo>
                <a:cubicBezTo>
                  <a:pt x="17" y="60"/>
                  <a:pt x="4" y="47"/>
                  <a:pt x="4" y="32"/>
                </a:cubicBezTo>
                <a:cubicBezTo>
                  <a:pt x="4" y="17"/>
                  <a:pt x="17" y="4"/>
                  <a:pt x="32" y="4"/>
                </a:cubicBezTo>
                <a:cubicBezTo>
                  <a:pt x="47" y="4"/>
                  <a:pt x="60" y="17"/>
                  <a:pt x="60" y="32"/>
                </a:cubicBezTo>
                <a:cubicBezTo>
                  <a:pt x="60" y="47"/>
                  <a:pt x="47" y="60"/>
                  <a:pt x="32" y="6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0" name="Freeform 139"/>
          <p:cNvSpPr>
            <a:spLocks noEditPoints="1"/>
          </p:cNvSpPr>
          <p:nvPr/>
        </p:nvSpPr>
        <p:spPr bwMode="auto">
          <a:xfrm>
            <a:off x="2601913" y="4492626"/>
            <a:ext cx="274638" cy="274638"/>
          </a:xfrm>
          <a:custGeom>
            <a:avLst/>
            <a:gdLst>
              <a:gd name="T0" fmla="*/ 24 w 48"/>
              <a:gd name="T1" fmla="*/ 0 h 48"/>
              <a:gd name="T2" fmla="*/ 0 w 48"/>
              <a:gd name="T3" fmla="*/ 24 h 48"/>
              <a:gd name="T4" fmla="*/ 24 w 48"/>
              <a:gd name="T5" fmla="*/ 48 h 48"/>
              <a:gd name="T6" fmla="*/ 48 w 48"/>
              <a:gd name="T7" fmla="*/ 24 h 48"/>
              <a:gd name="T8" fmla="*/ 24 w 48"/>
              <a:gd name="T9" fmla="*/ 0 h 48"/>
              <a:gd name="T10" fmla="*/ 27 w 48"/>
              <a:gd name="T11" fmla="*/ 27 h 48"/>
              <a:gd name="T12" fmla="*/ 23 w 48"/>
              <a:gd name="T13" fmla="*/ 27 h 48"/>
              <a:gd name="T14" fmla="*/ 23 w 48"/>
              <a:gd name="T15" fmla="*/ 36 h 48"/>
              <a:gd name="T16" fmla="*/ 16 w 48"/>
              <a:gd name="T17" fmla="*/ 36 h 48"/>
              <a:gd name="T18" fmla="*/ 16 w 48"/>
              <a:gd name="T19" fmla="*/ 9 h 48"/>
              <a:gd name="T20" fmla="*/ 27 w 48"/>
              <a:gd name="T21" fmla="*/ 9 h 48"/>
              <a:gd name="T22" fmla="*/ 37 w 48"/>
              <a:gd name="T23" fmla="*/ 18 h 48"/>
              <a:gd name="T24" fmla="*/ 27 w 48"/>
              <a:gd name="T25" fmla="*/ 27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8" h="48">
                <a:moveTo>
                  <a:pt x="24" y="0"/>
                </a:moveTo>
                <a:cubicBezTo>
                  <a:pt x="11" y="0"/>
                  <a:pt x="0" y="11"/>
                  <a:pt x="0" y="24"/>
                </a:cubicBezTo>
                <a:cubicBezTo>
                  <a:pt x="0" y="37"/>
                  <a:pt x="11" y="48"/>
                  <a:pt x="24" y="48"/>
                </a:cubicBezTo>
                <a:cubicBezTo>
                  <a:pt x="37" y="48"/>
                  <a:pt x="48" y="37"/>
                  <a:pt x="48" y="24"/>
                </a:cubicBezTo>
                <a:cubicBezTo>
                  <a:pt x="48" y="11"/>
                  <a:pt x="37" y="0"/>
                  <a:pt x="24" y="0"/>
                </a:cubicBezTo>
                <a:close/>
                <a:moveTo>
                  <a:pt x="27" y="27"/>
                </a:moveTo>
                <a:cubicBezTo>
                  <a:pt x="23" y="27"/>
                  <a:pt x="23" y="27"/>
                  <a:pt x="23" y="27"/>
                </a:cubicBezTo>
                <a:cubicBezTo>
                  <a:pt x="23" y="36"/>
                  <a:pt x="23" y="36"/>
                  <a:pt x="23" y="36"/>
                </a:cubicBezTo>
                <a:cubicBezTo>
                  <a:pt x="16" y="36"/>
                  <a:pt x="16" y="36"/>
                  <a:pt x="16" y="36"/>
                </a:cubicBezTo>
                <a:cubicBezTo>
                  <a:pt x="16" y="9"/>
                  <a:pt x="16" y="9"/>
                  <a:pt x="16" y="9"/>
                </a:cubicBezTo>
                <a:cubicBezTo>
                  <a:pt x="27" y="9"/>
                  <a:pt x="27" y="9"/>
                  <a:pt x="27" y="9"/>
                </a:cubicBezTo>
                <a:cubicBezTo>
                  <a:pt x="33" y="9"/>
                  <a:pt x="37" y="12"/>
                  <a:pt x="37" y="18"/>
                </a:cubicBezTo>
                <a:cubicBezTo>
                  <a:pt x="37" y="24"/>
                  <a:pt x="33" y="27"/>
                  <a:pt x="27" y="27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1" name="Freeform 140"/>
          <p:cNvSpPr>
            <a:spLocks/>
          </p:cNvSpPr>
          <p:nvPr/>
        </p:nvSpPr>
        <p:spPr bwMode="auto">
          <a:xfrm>
            <a:off x="2733675" y="4578351"/>
            <a:ext cx="34925" cy="34925"/>
          </a:xfrm>
          <a:custGeom>
            <a:avLst/>
            <a:gdLst>
              <a:gd name="T0" fmla="*/ 1 w 6"/>
              <a:gd name="T1" fmla="*/ 0 h 6"/>
              <a:gd name="T2" fmla="*/ 0 w 6"/>
              <a:gd name="T3" fmla="*/ 0 h 6"/>
              <a:gd name="T4" fmla="*/ 0 w 6"/>
              <a:gd name="T5" fmla="*/ 6 h 6"/>
              <a:gd name="T6" fmla="*/ 1 w 6"/>
              <a:gd name="T7" fmla="*/ 6 h 6"/>
              <a:gd name="T8" fmla="*/ 6 w 6"/>
              <a:gd name="T9" fmla="*/ 3 h 6"/>
              <a:gd name="T10" fmla="*/ 1 w 6"/>
              <a:gd name="T11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6">
                <a:moveTo>
                  <a:pt x="1" y="0"/>
                </a:moveTo>
                <a:cubicBezTo>
                  <a:pt x="0" y="0"/>
                  <a:pt x="0" y="0"/>
                  <a:pt x="0" y="0"/>
                </a:cubicBezTo>
                <a:cubicBezTo>
                  <a:pt x="0" y="6"/>
                  <a:pt x="0" y="6"/>
                  <a:pt x="0" y="6"/>
                </a:cubicBezTo>
                <a:cubicBezTo>
                  <a:pt x="1" y="6"/>
                  <a:pt x="1" y="6"/>
                  <a:pt x="1" y="6"/>
                </a:cubicBezTo>
                <a:cubicBezTo>
                  <a:pt x="4" y="6"/>
                  <a:pt x="6" y="6"/>
                  <a:pt x="6" y="3"/>
                </a:cubicBezTo>
                <a:cubicBezTo>
                  <a:pt x="6" y="0"/>
                  <a:pt x="4" y="0"/>
                  <a:pt x="1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2" name="Freeform 141"/>
          <p:cNvSpPr>
            <a:spLocks noEditPoints="1"/>
          </p:cNvSpPr>
          <p:nvPr/>
        </p:nvSpPr>
        <p:spPr bwMode="auto">
          <a:xfrm>
            <a:off x="1936750" y="5178426"/>
            <a:ext cx="252413" cy="366713"/>
          </a:xfrm>
          <a:custGeom>
            <a:avLst/>
            <a:gdLst>
              <a:gd name="T0" fmla="*/ 22 w 44"/>
              <a:gd name="T1" fmla="*/ 0 h 64"/>
              <a:gd name="T2" fmla="*/ 0 w 44"/>
              <a:gd name="T3" fmla="*/ 20 h 64"/>
              <a:gd name="T4" fmla="*/ 22 w 44"/>
              <a:gd name="T5" fmla="*/ 64 h 64"/>
              <a:gd name="T6" fmla="*/ 44 w 44"/>
              <a:gd name="T7" fmla="*/ 20 h 64"/>
              <a:gd name="T8" fmla="*/ 22 w 44"/>
              <a:gd name="T9" fmla="*/ 0 h 64"/>
              <a:gd name="T10" fmla="*/ 22 w 44"/>
              <a:gd name="T11" fmla="*/ 27 h 64"/>
              <a:gd name="T12" fmla="*/ 15 w 44"/>
              <a:gd name="T13" fmla="*/ 20 h 64"/>
              <a:gd name="T14" fmla="*/ 22 w 44"/>
              <a:gd name="T15" fmla="*/ 13 h 64"/>
              <a:gd name="T16" fmla="*/ 29 w 44"/>
              <a:gd name="T17" fmla="*/ 20 h 64"/>
              <a:gd name="T18" fmla="*/ 22 w 44"/>
              <a:gd name="T19" fmla="*/ 27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4" h="64">
                <a:moveTo>
                  <a:pt x="22" y="0"/>
                </a:moveTo>
                <a:cubicBezTo>
                  <a:pt x="13" y="0"/>
                  <a:pt x="0" y="4"/>
                  <a:pt x="0" y="20"/>
                </a:cubicBezTo>
                <a:cubicBezTo>
                  <a:pt x="0" y="28"/>
                  <a:pt x="18" y="56"/>
                  <a:pt x="22" y="64"/>
                </a:cubicBezTo>
                <a:cubicBezTo>
                  <a:pt x="26" y="56"/>
                  <a:pt x="44" y="28"/>
                  <a:pt x="44" y="20"/>
                </a:cubicBezTo>
                <a:cubicBezTo>
                  <a:pt x="44" y="4"/>
                  <a:pt x="31" y="0"/>
                  <a:pt x="22" y="0"/>
                </a:cubicBezTo>
                <a:close/>
                <a:moveTo>
                  <a:pt x="22" y="27"/>
                </a:moveTo>
                <a:cubicBezTo>
                  <a:pt x="18" y="27"/>
                  <a:pt x="15" y="24"/>
                  <a:pt x="15" y="20"/>
                </a:cubicBezTo>
                <a:cubicBezTo>
                  <a:pt x="15" y="16"/>
                  <a:pt x="18" y="13"/>
                  <a:pt x="22" y="13"/>
                </a:cubicBezTo>
                <a:cubicBezTo>
                  <a:pt x="26" y="13"/>
                  <a:pt x="29" y="16"/>
                  <a:pt x="29" y="20"/>
                </a:cubicBezTo>
                <a:cubicBezTo>
                  <a:pt x="29" y="24"/>
                  <a:pt x="26" y="27"/>
                  <a:pt x="22" y="27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3" name="Freeform 142"/>
          <p:cNvSpPr>
            <a:spLocks/>
          </p:cNvSpPr>
          <p:nvPr/>
        </p:nvSpPr>
        <p:spPr bwMode="auto">
          <a:xfrm>
            <a:off x="1822450" y="2363788"/>
            <a:ext cx="366713" cy="303213"/>
          </a:xfrm>
          <a:custGeom>
            <a:avLst/>
            <a:gdLst>
              <a:gd name="T0" fmla="*/ 57 w 64"/>
              <a:gd name="T1" fmla="*/ 20 h 53"/>
              <a:gd name="T2" fmla="*/ 64 w 64"/>
              <a:gd name="T3" fmla="*/ 15 h 53"/>
              <a:gd name="T4" fmla="*/ 56 w 64"/>
              <a:gd name="T5" fmla="*/ 16 h 53"/>
              <a:gd name="T6" fmla="*/ 56 w 64"/>
              <a:gd name="T7" fmla="*/ 15 h 53"/>
              <a:gd name="T8" fmla="*/ 42 w 64"/>
              <a:gd name="T9" fmla="*/ 4 h 53"/>
              <a:gd name="T10" fmla="*/ 44 w 64"/>
              <a:gd name="T11" fmla="*/ 4 h 53"/>
              <a:gd name="T12" fmla="*/ 48 w 64"/>
              <a:gd name="T13" fmla="*/ 1 h 53"/>
              <a:gd name="T14" fmla="*/ 42 w 64"/>
              <a:gd name="T15" fmla="*/ 2 h 53"/>
              <a:gd name="T16" fmla="*/ 45 w 64"/>
              <a:gd name="T17" fmla="*/ 0 h 53"/>
              <a:gd name="T18" fmla="*/ 40 w 64"/>
              <a:gd name="T19" fmla="*/ 2 h 53"/>
              <a:gd name="T20" fmla="*/ 41 w 64"/>
              <a:gd name="T21" fmla="*/ 0 h 53"/>
              <a:gd name="T22" fmla="*/ 31 w 64"/>
              <a:gd name="T23" fmla="*/ 16 h 53"/>
              <a:gd name="T24" fmla="*/ 26 w 64"/>
              <a:gd name="T25" fmla="*/ 12 h 53"/>
              <a:gd name="T26" fmla="*/ 10 w 64"/>
              <a:gd name="T27" fmla="*/ 5 h 53"/>
              <a:gd name="T28" fmla="*/ 15 w 64"/>
              <a:gd name="T29" fmla="*/ 13 h 53"/>
              <a:gd name="T30" fmla="*/ 11 w 64"/>
              <a:gd name="T31" fmla="*/ 13 h 53"/>
              <a:gd name="T32" fmla="*/ 18 w 64"/>
              <a:gd name="T33" fmla="*/ 20 h 53"/>
              <a:gd name="T34" fmla="*/ 14 w 64"/>
              <a:gd name="T35" fmla="*/ 21 h 53"/>
              <a:gd name="T36" fmla="*/ 22 w 64"/>
              <a:gd name="T37" fmla="*/ 25 h 53"/>
              <a:gd name="T38" fmla="*/ 24 w 64"/>
              <a:gd name="T39" fmla="*/ 31 h 53"/>
              <a:gd name="T40" fmla="*/ 0 w 64"/>
              <a:gd name="T41" fmla="*/ 31 h 53"/>
              <a:gd name="T42" fmla="*/ 56 w 64"/>
              <a:gd name="T43" fmla="*/ 23 h 53"/>
              <a:gd name="T44" fmla="*/ 64 w 64"/>
              <a:gd name="T45" fmla="*/ 20 h 53"/>
              <a:gd name="T46" fmla="*/ 57 w 64"/>
              <a:gd name="T47" fmla="*/ 2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64" h="53">
                <a:moveTo>
                  <a:pt x="57" y="20"/>
                </a:moveTo>
                <a:cubicBezTo>
                  <a:pt x="60" y="19"/>
                  <a:pt x="63" y="18"/>
                  <a:pt x="64" y="15"/>
                </a:cubicBezTo>
                <a:cubicBezTo>
                  <a:pt x="62" y="16"/>
                  <a:pt x="58" y="17"/>
                  <a:pt x="56" y="16"/>
                </a:cubicBezTo>
                <a:cubicBezTo>
                  <a:pt x="56" y="16"/>
                  <a:pt x="56" y="15"/>
                  <a:pt x="56" y="15"/>
                </a:cubicBezTo>
                <a:cubicBezTo>
                  <a:pt x="54" y="9"/>
                  <a:pt x="48" y="4"/>
                  <a:pt x="42" y="4"/>
                </a:cubicBezTo>
                <a:cubicBezTo>
                  <a:pt x="43" y="4"/>
                  <a:pt x="43" y="4"/>
                  <a:pt x="44" y="4"/>
                </a:cubicBezTo>
                <a:cubicBezTo>
                  <a:pt x="44" y="3"/>
                  <a:pt x="48" y="3"/>
                  <a:pt x="48" y="1"/>
                </a:cubicBezTo>
                <a:cubicBezTo>
                  <a:pt x="47" y="0"/>
                  <a:pt x="42" y="2"/>
                  <a:pt x="42" y="2"/>
                </a:cubicBezTo>
                <a:cubicBezTo>
                  <a:pt x="43" y="2"/>
                  <a:pt x="45" y="1"/>
                  <a:pt x="45" y="0"/>
                </a:cubicBezTo>
                <a:cubicBezTo>
                  <a:pt x="43" y="0"/>
                  <a:pt x="41" y="1"/>
                  <a:pt x="40" y="2"/>
                </a:cubicBezTo>
                <a:cubicBezTo>
                  <a:pt x="40" y="2"/>
                  <a:pt x="41" y="1"/>
                  <a:pt x="41" y="0"/>
                </a:cubicBezTo>
                <a:cubicBezTo>
                  <a:pt x="36" y="3"/>
                  <a:pt x="33" y="10"/>
                  <a:pt x="31" y="16"/>
                </a:cubicBezTo>
                <a:cubicBezTo>
                  <a:pt x="29" y="14"/>
                  <a:pt x="27" y="13"/>
                  <a:pt x="26" y="12"/>
                </a:cubicBezTo>
                <a:cubicBezTo>
                  <a:pt x="22" y="10"/>
                  <a:pt x="17" y="8"/>
                  <a:pt x="10" y="5"/>
                </a:cubicBezTo>
                <a:cubicBezTo>
                  <a:pt x="9" y="7"/>
                  <a:pt x="11" y="11"/>
                  <a:pt x="15" y="13"/>
                </a:cubicBezTo>
                <a:cubicBezTo>
                  <a:pt x="14" y="13"/>
                  <a:pt x="12" y="13"/>
                  <a:pt x="11" y="13"/>
                </a:cubicBezTo>
                <a:cubicBezTo>
                  <a:pt x="12" y="16"/>
                  <a:pt x="13" y="18"/>
                  <a:pt x="18" y="20"/>
                </a:cubicBezTo>
                <a:cubicBezTo>
                  <a:pt x="16" y="20"/>
                  <a:pt x="15" y="20"/>
                  <a:pt x="14" y="21"/>
                </a:cubicBezTo>
                <a:cubicBezTo>
                  <a:pt x="15" y="23"/>
                  <a:pt x="17" y="26"/>
                  <a:pt x="22" y="25"/>
                </a:cubicBezTo>
                <a:cubicBezTo>
                  <a:pt x="17" y="27"/>
                  <a:pt x="20" y="31"/>
                  <a:pt x="24" y="31"/>
                </a:cubicBezTo>
                <a:cubicBezTo>
                  <a:pt x="17" y="38"/>
                  <a:pt x="6" y="37"/>
                  <a:pt x="0" y="31"/>
                </a:cubicBezTo>
                <a:cubicBezTo>
                  <a:pt x="16" y="53"/>
                  <a:pt x="51" y="44"/>
                  <a:pt x="56" y="23"/>
                </a:cubicBezTo>
                <a:cubicBezTo>
                  <a:pt x="60" y="23"/>
                  <a:pt x="63" y="22"/>
                  <a:pt x="64" y="20"/>
                </a:cubicBezTo>
                <a:cubicBezTo>
                  <a:pt x="62" y="21"/>
                  <a:pt x="58" y="20"/>
                  <a:pt x="57" y="2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4" name="Freeform 143"/>
          <p:cNvSpPr>
            <a:spLocks/>
          </p:cNvSpPr>
          <p:nvPr/>
        </p:nvSpPr>
        <p:spPr bwMode="auto">
          <a:xfrm>
            <a:off x="2647950" y="2249488"/>
            <a:ext cx="274638" cy="365125"/>
          </a:xfrm>
          <a:custGeom>
            <a:avLst/>
            <a:gdLst>
              <a:gd name="T0" fmla="*/ 40 w 48"/>
              <a:gd name="T1" fmla="*/ 48 h 64"/>
              <a:gd name="T2" fmla="*/ 24 w 48"/>
              <a:gd name="T3" fmla="*/ 48 h 64"/>
              <a:gd name="T4" fmla="*/ 19 w 48"/>
              <a:gd name="T5" fmla="*/ 46 h 64"/>
              <a:gd name="T6" fmla="*/ 16 w 48"/>
              <a:gd name="T7" fmla="*/ 40 h 64"/>
              <a:gd name="T8" fmla="*/ 16 w 48"/>
              <a:gd name="T9" fmla="*/ 34 h 64"/>
              <a:gd name="T10" fmla="*/ 39 w 48"/>
              <a:gd name="T11" fmla="*/ 34 h 64"/>
              <a:gd name="T12" fmla="*/ 44 w 48"/>
              <a:gd name="T13" fmla="*/ 32 h 64"/>
              <a:gd name="T14" fmla="*/ 46 w 48"/>
              <a:gd name="T15" fmla="*/ 27 h 64"/>
              <a:gd name="T16" fmla="*/ 44 w 48"/>
              <a:gd name="T17" fmla="*/ 22 h 64"/>
              <a:gd name="T18" fmla="*/ 39 w 48"/>
              <a:gd name="T19" fmla="*/ 20 h 64"/>
              <a:gd name="T20" fmla="*/ 16 w 48"/>
              <a:gd name="T21" fmla="*/ 20 h 64"/>
              <a:gd name="T22" fmla="*/ 16 w 48"/>
              <a:gd name="T23" fmla="*/ 8 h 64"/>
              <a:gd name="T24" fmla="*/ 14 w 48"/>
              <a:gd name="T25" fmla="*/ 2 h 64"/>
              <a:gd name="T26" fmla="*/ 8 w 48"/>
              <a:gd name="T27" fmla="*/ 0 h 64"/>
              <a:gd name="T28" fmla="*/ 3 w 48"/>
              <a:gd name="T29" fmla="*/ 2 h 64"/>
              <a:gd name="T30" fmla="*/ 0 w 48"/>
              <a:gd name="T31" fmla="*/ 8 h 64"/>
              <a:gd name="T32" fmla="*/ 0 w 48"/>
              <a:gd name="T33" fmla="*/ 40 h 64"/>
              <a:gd name="T34" fmla="*/ 7 w 48"/>
              <a:gd name="T35" fmla="*/ 57 h 64"/>
              <a:gd name="T36" fmla="*/ 24 w 48"/>
              <a:gd name="T37" fmla="*/ 64 h 64"/>
              <a:gd name="T38" fmla="*/ 40 w 48"/>
              <a:gd name="T39" fmla="*/ 64 h 64"/>
              <a:gd name="T40" fmla="*/ 46 w 48"/>
              <a:gd name="T41" fmla="*/ 62 h 64"/>
              <a:gd name="T42" fmla="*/ 48 w 48"/>
              <a:gd name="T43" fmla="*/ 56 h 64"/>
              <a:gd name="T44" fmla="*/ 46 w 48"/>
              <a:gd name="T45" fmla="*/ 50 h 64"/>
              <a:gd name="T46" fmla="*/ 40 w 48"/>
              <a:gd name="T47" fmla="*/ 4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48" h="64">
                <a:moveTo>
                  <a:pt x="40" y="48"/>
                </a:moveTo>
                <a:cubicBezTo>
                  <a:pt x="24" y="48"/>
                  <a:pt x="24" y="48"/>
                  <a:pt x="24" y="48"/>
                </a:cubicBezTo>
                <a:cubicBezTo>
                  <a:pt x="22" y="48"/>
                  <a:pt x="20" y="47"/>
                  <a:pt x="19" y="46"/>
                </a:cubicBezTo>
                <a:cubicBezTo>
                  <a:pt x="17" y="44"/>
                  <a:pt x="16" y="42"/>
                  <a:pt x="16" y="40"/>
                </a:cubicBezTo>
                <a:cubicBezTo>
                  <a:pt x="16" y="34"/>
                  <a:pt x="16" y="34"/>
                  <a:pt x="16" y="34"/>
                </a:cubicBezTo>
                <a:cubicBezTo>
                  <a:pt x="39" y="34"/>
                  <a:pt x="39" y="34"/>
                  <a:pt x="39" y="34"/>
                </a:cubicBezTo>
                <a:cubicBezTo>
                  <a:pt x="41" y="34"/>
                  <a:pt x="43" y="34"/>
                  <a:pt x="44" y="32"/>
                </a:cubicBezTo>
                <a:cubicBezTo>
                  <a:pt x="46" y="31"/>
                  <a:pt x="46" y="29"/>
                  <a:pt x="46" y="27"/>
                </a:cubicBezTo>
                <a:cubicBezTo>
                  <a:pt x="46" y="25"/>
                  <a:pt x="46" y="23"/>
                  <a:pt x="44" y="22"/>
                </a:cubicBezTo>
                <a:cubicBezTo>
                  <a:pt x="43" y="20"/>
                  <a:pt x="41" y="20"/>
                  <a:pt x="39" y="20"/>
                </a:cubicBezTo>
                <a:cubicBezTo>
                  <a:pt x="16" y="20"/>
                  <a:pt x="16" y="20"/>
                  <a:pt x="16" y="20"/>
                </a:cubicBezTo>
                <a:cubicBezTo>
                  <a:pt x="16" y="8"/>
                  <a:pt x="16" y="8"/>
                  <a:pt x="16" y="8"/>
                </a:cubicBezTo>
                <a:cubicBezTo>
                  <a:pt x="16" y="6"/>
                  <a:pt x="16" y="4"/>
                  <a:pt x="14" y="2"/>
                </a:cubicBezTo>
                <a:cubicBezTo>
                  <a:pt x="12" y="1"/>
                  <a:pt x="11" y="0"/>
                  <a:pt x="8" y="0"/>
                </a:cubicBezTo>
                <a:cubicBezTo>
                  <a:pt x="6" y="0"/>
                  <a:pt x="4" y="1"/>
                  <a:pt x="3" y="2"/>
                </a:cubicBezTo>
                <a:cubicBezTo>
                  <a:pt x="1" y="4"/>
                  <a:pt x="0" y="6"/>
                  <a:pt x="0" y="8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7"/>
                  <a:pt x="3" y="52"/>
                  <a:pt x="7" y="57"/>
                </a:cubicBezTo>
                <a:cubicBezTo>
                  <a:pt x="12" y="62"/>
                  <a:pt x="18" y="64"/>
                  <a:pt x="24" y="64"/>
                </a:cubicBezTo>
                <a:cubicBezTo>
                  <a:pt x="40" y="64"/>
                  <a:pt x="40" y="64"/>
                  <a:pt x="40" y="64"/>
                </a:cubicBezTo>
                <a:cubicBezTo>
                  <a:pt x="42" y="64"/>
                  <a:pt x="44" y="63"/>
                  <a:pt x="46" y="62"/>
                </a:cubicBezTo>
                <a:cubicBezTo>
                  <a:pt x="47" y="60"/>
                  <a:pt x="48" y="58"/>
                  <a:pt x="48" y="56"/>
                </a:cubicBezTo>
                <a:cubicBezTo>
                  <a:pt x="48" y="54"/>
                  <a:pt x="47" y="52"/>
                  <a:pt x="46" y="50"/>
                </a:cubicBezTo>
                <a:cubicBezTo>
                  <a:pt x="44" y="49"/>
                  <a:pt x="42" y="48"/>
                  <a:pt x="40" y="4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5" name="Freeform 144"/>
          <p:cNvSpPr>
            <a:spLocks noEditPoints="1"/>
          </p:cNvSpPr>
          <p:nvPr/>
        </p:nvSpPr>
        <p:spPr bwMode="auto">
          <a:xfrm>
            <a:off x="4024313" y="2249488"/>
            <a:ext cx="366713" cy="365125"/>
          </a:xfrm>
          <a:custGeom>
            <a:avLst/>
            <a:gdLst>
              <a:gd name="T0" fmla="*/ 59 w 64"/>
              <a:gd name="T1" fmla="*/ 0 h 64"/>
              <a:gd name="T2" fmla="*/ 5 w 64"/>
              <a:gd name="T3" fmla="*/ 0 h 64"/>
              <a:gd name="T4" fmla="*/ 0 w 64"/>
              <a:gd name="T5" fmla="*/ 5 h 64"/>
              <a:gd name="T6" fmla="*/ 0 w 64"/>
              <a:gd name="T7" fmla="*/ 59 h 64"/>
              <a:gd name="T8" fmla="*/ 5 w 64"/>
              <a:gd name="T9" fmla="*/ 64 h 64"/>
              <a:gd name="T10" fmla="*/ 59 w 64"/>
              <a:gd name="T11" fmla="*/ 64 h 64"/>
              <a:gd name="T12" fmla="*/ 64 w 64"/>
              <a:gd name="T13" fmla="*/ 59 h 64"/>
              <a:gd name="T14" fmla="*/ 64 w 64"/>
              <a:gd name="T15" fmla="*/ 5 h 64"/>
              <a:gd name="T16" fmla="*/ 59 w 64"/>
              <a:gd name="T17" fmla="*/ 0 h 64"/>
              <a:gd name="T18" fmla="*/ 19 w 64"/>
              <a:gd name="T19" fmla="*/ 54 h 64"/>
              <a:gd name="T20" fmla="*/ 10 w 64"/>
              <a:gd name="T21" fmla="*/ 54 h 64"/>
              <a:gd name="T22" fmla="*/ 10 w 64"/>
              <a:gd name="T23" fmla="*/ 25 h 64"/>
              <a:gd name="T24" fmla="*/ 19 w 64"/>
              <a:gd name="T25" fmla="*/ 25 h 64"/>
              <a:gd name="T26" fmla="*/ 19 w 64"/>
              <a:gd name="T27" fmla="*/ 54 h 64"/>
              <a:gd name="T28" fmla="*/ 15 w 64"/>
              <a:gd name="T29" fmla="*/ 21 h 64"/>
              <a:gd name="T30" fmla="*/ 15 w 64"/>
              <a:gd name="T31" fmla="*/ 21 h 64"/>
              <a:gd name="T32" fmla="*/ 9 w 64"/>
              <a:gd name="T33" fmla="*/ 16 h 64"/>
              <a:gd name="T34" fmla="*/ 15 w 64"/>
              <a:gd name="T35" fmla="*/ 11 h 64"/>
              <a:gd name="T36" fmla="*/ 20 w 64"/>
              <a:gd name="T37" fmla="*/ 16 h 64"/>
              <a:gd name="T38" fmla="*/ 15 w 64"/>
              <a:gd name="T39" fmla="*/ 21 h 64"/>
              <a:gd name="T40" fmla="*/ 54 w 64"/>
              <a:gd name="T41" fmla="*/ 54 h 64"/>
              <a:gd name="T42" fmla="*/ 45 w 64"/>
              <a:gd name="T43" fmla="*/ 54 h 64"/>
              <a:gd name="T44" fmla="*/ 45 w 64"/>
              <a:gd name="T45" fmla="*/ 38 h 64"/>
              <a:gd name="T46" fmla="*/ 40 w 64"/>
              <a:gd name="T47" fmla="*/ 32 h 64"/>
              <a:gd name="T48" fmla="*/ 35 w 64"/>
              <a:gd name="T49" fmla="*/ 35 h 64"/>
              <a:gd name="T50" fmla="*/ 34 w 64"/>
              <a:gd name="T51" fmla="*/ 37 h 64"/>
              <a:gd name="T52" fmla="*/ 34 w 64"/>
              <a:gd name="T53" fmla="*/ 54 h 64"/>
              <a:gd name="T54" fmla="*/ 25 w 64"/>
              <a:gd name="T55" fmla="*/ 54 h 64"/>
              <a:gd name="T56" fmla="*/ 25 w 64"/>
              <a:gd name="T57" fmla="*/ 25 h 64"/>
              <a:gd name="T58" fmla="*/ 34 w 64"/>
              <a:gd name="T59" fmla="*/ 25 h 64"/>
              <a:gd name="T60" fmla="*/ 34 w 64"/>
              <a:gd name="T61" fmla="*/ 29 h 64"/>
              <a:gd name="T62" fmla="*/ 43 w 64"/>
              <a:gd name="T63" fmla="*/ 24 h 64"/>
              <a:gd name="T64" fmla="*/ 54 w 64"/>
              <a:gd name="T65" fmla="*/ 37 h 64"/>
              <a:gd name="T66" fmla="*/ 54 w 64"/>
              <a:gd name="T67" fmla="*/ 54 h 64"/>
              <a:gd name="T68" fmla="*/ 34 w 64"/>
              <a:gd name="T69" fmla="*/ 29 h 64"/>
              <a:gd name="T70" fmla="*/ 34 w 64"/>
              <a:gd name="T71" fmla="*/ 29 h 64"/>
              <a:gd name="T72" fmla="*/ 34 w 64"/>
              <a:gd name="T73" fmla="*/ 29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64" h="64">
                <a:moveTo>
                  <a:pt x="59" y="0"/>
                </a:moveTo>
                <a:cubicBezTo>
                  <a:pt x="5" y="0"/>
                  <a:pt x="5" y="0"/>
                  <a:pt x="5" y="0"/>
                </a:cubicBezTo>
                <a:cubicBezTo>
                  <a:pt x="2" y="0"/>
                  <a:pt x="0" y="2"/>
                  <a:pt x="0" y="5"/>
                </a:cubicBezTo>
                <a:cubicBezTo>
                  <a:pt x="0" y="59"/>
                  <a:pt x="0" y="59"/>
                  <a:pt x="0" y="59"/>
                </a:cubicBezTo>
                <a:cubicBezTo>
                  <a:pt x="0" y="62"/>
                  <a:pt x="2" y="64"/>
                  <a:pt x="5" y="64"/>
                </a:cubicBezTo>
                <a:cubicBezTo>
                  <a:pt x="59" y="64"/>
                  <a:pt x="59" y="64"/>
                  <a:pt x="59" y="64"/>
                </a:cubicBezTo>
                <a:cubicBezTo>
                  <a:pt x="62" y="64"/>
                  <a:pt x="64" y="62"/>
                  <a:pt x="64" y="59"/>
                </a:cubicBezTo>
                <a:cubicBezTo>
                  <a:pt x="64" y="5"/>
                  <a:pt x="64" y="5"/>
                  <a:pt x="64" y="5"/>
                </a:cubicBezTo>
                <a:cubicBezTo>
                  <a:pt x="64" y="2"/>
                  <a:pt x="62" y="0"/>
                  <a:pt x="59" y="0"/>
                </a:cubicBezTo>
                <a:close/>
                <a:moveTo>
                  <a:pt x="19" y="54"/>
                </a:moveTo>
                <a:cubicBezTo>
                  <a:pt x="10" y="54"/>
                  <a:pt x="10" y="54"/>
                  <a:pt x="10" y="54"/>
                </a:cubicBezTo>
                <a:cubicBezTo>
                  <a:pt x="10" y="25"/>
                  <a:pt x="10" y="25"/>
                  <a:pt x="10" y="25"/>
                </a:cubicBezTo>
                <a:cubicBezTo>
                  <a:pt x="19" y="25"/>
                  <a:pt x="19" y="25"/>
                  <a:pt x="19" y="25"/>
                </a:cubicBezTo>
                <a:lnTo>
                  <a:pt x="19" y="54"/>
                </a:lnTo>
                <a:close/>
                <a:moveTo>
                  <a:pt x="15" y="21"/>
                </a:moveTo>
                <a:cubicBezTo>
                  <a:pt x="15" y="21"/>
                  <a:pt x="15" y="21"/>
                  <a:pt x="15" y="21"/>
                </a:cubicBezTo>
                <a:cubicBezTo>
                  <a:pt x="11" y="21"/>
                  <a:pt x="9" y="19"/>
                  <a:pt x="9" y="16"/>
                </a:cubicBezTo>
                <a:cubicBezTo>
                  <a:pt x="9" y="13"/>
                  <a:pt x="11" y="11"/>
                  <a:pt x="15" y="11"/>
                </a:cubicBezTo>
                <a:cubicBezTo>
                  <a:pt x="18" y="11"/>
                  <a:pt x="20" y="13"/>
                  <a:pt x="20" y="16"/>
                </a:cubicBezTo>
                <a:cubicBezTo>
                  <a:pt x="20" y="19"/>
                  <a:pt x="18" y="21"/>
                  <a:pt x="15" y="21"/>
                </a:cubicBezTo>
                <a:close/>
                <a:moveTo>
                  <a:pt x="54" y="54"/>
                </a:moveTo>
                <a:cubicBezTo>
                  <a:pt x="45" y="54"/>
                  <a:pt x="45" y="54"/>
                  <a:pt x="45" y="54"/>
                </a:cubicBezTo>
                <a:cubicBezTo>
                  <a:pt x="45" y="38"/>
                  <a:pt x="45" y="38"/>
                  <a:pt x="45" y="38"/>
                </a:cubicBezTo>
                <a:cubicBezTo>
                  <a:pt x="45" y="34"/>
                  <a:pt x="43" y="32"/>
                  <a:pt x="40" y="32"/>
                </a:cubicBezTo>
                <a:cubicBezTo>
                  <a:pt x="37" y="32"/>
                  <a:pt x="35" y="33"/>
                  <a:pt x="35" y="35"/>
                </a:cubicBezTo>
                <a:cubicBezTo>
                  <a:pt x="34" y="36"/>
                  <a:pt x="34" y="37"/>
                  <a:pt x="34" y="37"/>
                </a:cubicBezTo>
                <a:cubicBezTo>
                  <a:pt x="34" y="54"/>
                  <a:pt x="34" y="54"/>
                  <a:pt x="34" y="54"/>
                </a:cubicBezTo>
                <a:cubicBezTo>
                  <a:pt x="25" y="54"/>
                  <a:pt x="25" y="54"/>
                  <a:pt x="25" y="54"/>
                </a:cubicBezTo>
                <a:cubicBezTo>
                  <a:pt x="25" y="54"/>
                  <a:pt x="25" y="27"/>
                  <a:pt x="25" y="25"/>
                </a:cubicBezTo>
                <a:cubicBezTo>
                  <a:pt x="34" y="25"/>
                  <a:pt x="34" y="25"/>
                  <a:pt x="34" y="25"/>
                </a:cubicBezTo>
                <a:cubicBezTo>
                  <a:pt x="34" y="29"/>
                  <a:pt x="34" y="29"/>
                  <a:pt x="34" y="29"/>
                </a:cubicBezTo>
                <a:cubicBezTo>
                  <a:pt x="36" y="27"/>
                  <a:pt x="38" y="24"/>
                  <a:pt x="43" y="24"/>
                </a:cubicBezTo>
                <a:cubicBezTo>
                  <a:pt x="49" y="24"/>
                  <a:pt x="54" y="28"/>
                  <a:pt x="54" y="37"/>
                </a:cubicBezTo>
                <a:lnTo>
                  <a:pt x="54" y="54"/>
                </a:lnTo>
                <a:close/>
                <a:moveTo>
                  <a:pt x="34" y="29"/>
                </a:moveTo>
                <a:cubicBezTo>
                  <a:pt x="34" y="29"/>
                  <a:pt x="34" y="29"/>
                  <a:pt x="34" y="29"/>
                </a:cubicBezTo>
                <a:cubicBezTo>
                  <a:pt x="34" y="29"/>
                  <a:pt x="34" y="29"/>
                  <a:pt x="34" y="29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6" name="Freeform 145"/>
          <p:cNvSpPr>
            <a:spLocks/>
          </p:cNvSpPr>
          <p:nvPr/>
        </p:nvSpPr>
        <p:spPr bwMode="auto">
          <a:xfrm>
            <a:off x="3289300" y="2249488"/>
            <a:ext cx="368300" cy="365125"/>
          </a:xfrm>
          <a:custGeom>
            <a:avLst/>
            <a:gdLst>
              <a:gd name="T0" fmla="*/ 64 w 64"/>
              <a:gd name="T1" fmla="*/ 11 h 64"/>
              <a:gd name="T2" fmla="*/ 53 w 64"/>
              <a:gd name="T3" fmla="*/ 0 h 64"/>
              <a:gd name="T4" fmla="*/ 11 w 64"/>
              <a:gd name="T5" fmla="*/ 0 h 64"/>
              <a:gd name="T6" fmla="*/ 0 w 64"/>
              <a:gd name="T7" fmla="*/ 11 h 64"/>
              <a:gd name="T8" fmla="*/ 0 w 64"/>
              <a:gd name="T9" fmla="*/ 53 h 64"/>
              <a:gd name="T10" fmla="*/ 11 w 64"/>
              <a:gd name="T11" fmla="*/ 64 h 64"/>
              <a:gd name="T12" fmla="*/ 32 w 64"/>
              <a:gd name="T13" fmla="*/ 64 h 64"/>
              <a:gd name="T14" fmla="*/ 32 w 64"/>
              <a:gd name="T15" fmla="*/ 40 h 64"/>
              <a:gd name="T16" fmla="*/ 24 w 64"/>
              <a:gd name="T17" fmla="*/ 40 h 64"/>
              <a:gd name="T18" fmla="*/ 24 w 64"/>
              <a:gd name="T19" fmla="*/ 29 h 64"/>
              <a:gd name="T20" fmla="*/ 32 w 64"/>
              <a:gd name="T21" fmla="*/ 29 h 64"/>
              <a:gd name="T22" fmla="*/ 32 w 64"/>
              <a:gd name="T23" fmla="*/ 25 h 64"/>
              <a:gd name="T24" fmla="*/ 44 w 64"/>
              <a:gd name="T25" fmla="*/ 11 h 64"/>
              <a:gd name="T26" fmla="*/ 53 w 64"/>
              <a:gd name="T27" fmla="*/ 11 h 64"/>
              <a:gd name="T28" fmla="*/ 53 w 64"/>
              <a:gd name="T29" fmla="*/ 22 h 64"/>
              <a:gd name="T30" fmla="*/ 44 w 64"/>
              <a:gd name="T31" fmla="*/ 22 h 64"/>
              <a:gd name="T32" fmla="*/ 42 w 64"/>
              <a:gd name="T33" fmla="*/ 25 h 64"/>
              <a:gd name="T34" fmla="*/ 42 w 64"/>
              <a:gd name="T35" fmla="*/ 29 h 64"/>
              <a:gd name="T36" fmla="*/ 53 w 64"/>
              <a:gd name="T37" fmla="*/ 29 h 64"/>
              <a:gd name="T38" fmla="*/ 53 w 64"/>
              <a:gd name="T39" fmla="*/ 40 h 64"/>
              <a:gd name="T40" fmla="*/ 42 w 64"/>
              <a:gd name="T41" fmla="*/ 40 h 64"/>
              <a:gd name="T42" fmla="*/ 42 w 64"/>
              <a:gd name="T43" fmla="*/ 64 h 64"/>
              <a:gd name="T44" fmla="*/ 53 w 64"/>
              <a:gd name="T45" fmla="*/ 64 h 64"/>
              <a:gd name="T46" fmla="*/ 64 w 64"/>
              <a:gd name="T47" fmla="*/ 53 h 64"/>
              <a:gd name="T48" fmla="*/ 64 w 64"/>
              <a:gd name="T49" fmla="*/ 11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64" h="64">
                <a:moveTo>
                  <a:pt x="64" y="11"/>
                </a:moveTo>
                <a:cubicBezTo>
                  <a:pt x="64" y="5"/>
                  <a:pt x="59" y="0"/>
                  <a:pt x="53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5" y="0"/>
                  <a:pt x="0" y="5"/>
                  <a:pt x="0" y="11"/>
                </a:cubicBezTo>
                <a:cubicBezTo>
                  <a:pt x="0" y="53"/>
                  <a:pt x="0" y="53"/>
                  <a:pt x="0" y="53"/>
                </a:cubicBezTo>
                <a:cubicBezTo>
                  <a:pt x="0" y="59"/>
                  <a:pt x="5" y="64"/>
                  <a:pt x="11" y="64"/>
                </a:cubicBezTo>
                <a:cubicBezTo>
                  <a:pt x="32" y="64"/>
                  <a:pt x="32" y="64"/>
                  <a:pt x="32" y="64"/>
                </a:cubicBezTo>
                <a:cubicBezTo>
                  <a:pt x="32" y="40"/>
                  <a:pt x="32" y="40"/>
                  <a:pt x="32" y="40"/>
                </a:cubicBezTo>
                <a:cubicBezTo>
                  <a:pt x="24" y="40"/>
                  <a:pt x="24" y="40"/>
                  <a:pt x="24" y="40"/>
                </a:cubicBezTo>
                <a:cubicBezTo>
                  <a:pt x="24" y="29"/>
                  <a:pt x="24" y="29"/>
                  <a:pt x="24" y="29"/>
                </a:cubicBezTo>
                <a:cubicBezTo>
                  <a:pt x="32" y="29"/>
                  <a:pt x="32" y="29"/>
                  <a:pt x="32" y="29"/>
                </a:cubicBezTo>
                <a:cubicBezTo>
                  <a:pt x="32" y="25"/>
                  <a:pt x="32" y="25"/>
                  <a:pt x="32" y="25"/>
                </a:cubicBezTo>
                <a:cubicBezTo>
                  <a:pt x="32" y="18"/>
                  <a:pt x="37" y="11"/>
                  <a:pt x="44" y="11"/>
                </a:cubicBezTo>
                <a:cubicBezTo>
                  <a:pt x="53" y="11"/>
                  <a:pt x="53" y="11"/>
                  <a:pt x="53" y="11"/>
                </a:cubicBezTo>
                <a:cubicBezTo>
                  <a:pt x="53" y="22"/>
                  <a:pt x="53" y="22"/>
                  <a:pt x="53" y="22"/>
                </a:cubicBezTo>
                <a:cubicBezTo>
                  <a:pt x="44" y="22"/>
                  <a:pt x="44" y="22"/>
                  <a:pt x="44" y="22"/>
                </a:cubicBezTo>
                <a:cubicBezTo>
                  <a:pt x="43" y="22"/>
                  <a:pt x="42" y="23"/>
                  <a:pt x="42" y="25"/>
                </a:cubicBezTo>
                <a:cubicBezTo>
                  <a:pt x="42" y="29"/>
                  <a:pt x="42" y="29"/>
                  <a:pt x="42" y="29"/>
                </a:cubicBezTo>
                <a:cubicBezTo>
                  <a:pt x="53" y="29"/>
                  <a:pt x="53" y="29"/>
                  <a:pt x="53" y="29"/>
                </a:cubicBezTo>
                <a:cubicBezTo>
                  <a:pt x="53" y="40"/>
                  <a:pt x="53" y="40"/>
                  <a:pt x="53" y="40"/>
                </a:cubicBezTo>
                <a:cubicBezTo>
                  <a:pt x="42" y="40"/>
                  <a:pt x="42" y="40"/>
                  <a:pt x="42" y="40"/>
                </a:cubicBezTo>
                <a:cubicBezTo>
                  <a:pt x="42" y="64"/>
                  <a:pt x="42" y="64"/>
                  <a:pt x="42" y="64"/>
                </a:cubicBezTo>
                <a:cubicBezTo>
                  <a:pt x="53" y="64"/>
                  <a:pt x="53" y="64"/>
                  <a:pt x="53" y="64"/>
                </a:cubicBezTo>
                <a:cubicBezTo>
                  <a:pt x="59" y="64"/>
                  <a:pt x="64" y="59"/>
                  <a:pt x="64" y="53"/>
                </a:cubicBezTo>
                <a:lnTo>
                  <a:pt x="64" y="11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7" name="Freeform 146"/>
          <p:cNvSpPr>
            <a:spLocks noEditPoints="1"/>
          </p:cNvSpPr>
          <p:nvPr/>
        </p:nvSpPr>
        <p:spPr bwMode="auto">
          <a:xfrm>
            <a:off x="4757738" y="2249488"/>
            <a:ext cx="366713" cy="365125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52 w 64"/>
              <a:gd name="T11" fmla="*/ 17 h 64"/>
              <a:gd name="T12" fmla="*/ 57 w 64"/>
              <a:gd name="T13" fmla="*/ 31 h 64"/>
              <a:gd name="T14" fmla="*/ 47 w 64"/>
              <a:gd name="T15" fmla="*/ 30 h 64"/>
              <a:gd name="T16" fmla="*/ 47 w 64"/>
              <a:gd name="T17" fmla="*/ 30 h 64"/>
              <a:gd name="T18" fmla="*/ 47 w 64"/>
              <a:gd name="T19" fmla="*/ 30 h 64"/>
              <a:gd name="T20" fmla="*/ 39 w 64"/>
              <a:gd name="T21" fmla="*/ 30 h 64"/>
              <a:gd name="T22" fmla="*/ 38 w 64"/>
              <a:gd name="T23" fmla="*/ 26 h 64"/>
              <a:gd name="T24" fmla="*/ 52 w 64"/>
              <a:gd name="T25" fmla="*/ 17 h 64"/>
              <a:gd name="T26" fmla="*/ 32 w 64"/>
              <a:gd name="T27" fmla="*/ 7 h 64"/>
              <a:gd name="T28" fmla="*/ 48 w 64"/>
              <a:gd name="T29" fmla="*/ 13 h 64"/>
              <a:gd name="T30" fmla="*/ 35 w 64"/>
              <a:gd name="T31" fmla="*/ 21 h 64"/>
              <a:gd name="T32" fmla="*/ 27 w 64"/>
              <a:gd name="T33" fmla="*/ 8 h 64"/>
              <a:gd name="T34" fmla="*/ 32 w 64"/>
              <a:gd name="T35" fmla="*/ 7 h 64"/>
              <a:gd name="T36" fmla="*/ 21 w 64"/>
              <a:gd name="T37" fmla="*/ 10 h 64"/>
              <a:gd name="T38" fmla="*/ 30 w 64"/>
              <a:gd name="T39" fmla="*/ 23 h 64"/>
              <a:gd name="T40" fmla="*/ 10 w 64"/>
              <a:gd name="T41" fmla="*/ 26 h 64"/>
              <a:gd name="T42" fmla="*/ 10 w 64"/>
              <a:gd name="T43" fmla="*/ 26 h 64"/>
              <a:gd name="T44" fmla="*/ 10 w 64"/>
              <a:gd name="T45" fmla="*/ 26 h 64"/>
              <a:gd name="T46" fmla="*/ 8 w 64"/>
              <a:gd name="T47" fmla="*/ 26 h 64"/>
              <a:gd name="T48" fmla="*/ 21 w 64"/>
              <a:gd name="T49" fmla="*/ 10 h 64"/>
              <a:gd name="T50" fmla="*/ 7 w 64"/>
              <a:gd name="T51" fmla="*/ 32 h 64"/>
              <a:gd name="T52" fmla="*/ 7 w 64"/>
              <a:gd name="T53" fmla="*/ 32 h 64"/>
              <a:gd name="T54" fmla="*/ 10 w 64"/>
              <a:gd name="T55" fmla="*/ 32 h 64"/>
              <a:gd name="T56" fmla="*/ 10 w 64"/>
              <a:gd name="T57" fmla="*/ 32 h 64"/>
              <a:gd name="T58" fmla="*/ 32 w 64"/>
              <a:gd name="T59" fmla="*/ 28 h 64"/>
              <a:gd name="T60" fmla="*/ 34 w 64"/>
              <a:gd name="T61" fmla="*/ 32 h 64"/>
              <a:gd name="T62" fmla="*/ 20 w 64"/>
              <a:gd name="T63" fmla="*/ 40 h 64"/>
              <a:gd name="T64" fmla="*/ 13 w 64"/>
              <a:gd name="T65" fmla="*/ 48 h 64"/>
              <a:gd name="T66" fmla="*/ 7 w 64"/>
              <a:gd name="T67" fmla="*/ 32 h 64"/>
              <a:gd name="T68" fmla="*/ 32 w 64"/>
              <a:gd name="T69" fmla="*/ 57 h 64"/>
              <a:gd name="T70" fmla="*/ 17 w 64"/>
              <a:gd name="T71" fmla="*/ 52 h 64"/>
              <a:gd name="T72" fmla="*/ 23 w 64"/>
              <a:gd name="T73" fmla="*/ 45 h 64"/>
              <a:gd name="T74" fmla="*/ 36 w 64"/>
              <a:gd name="T75" fmla="*/ 37 h 64"/>
              <a:gd name="T76" fmla="*/ 41 w 64"/>
              <a:gd name="T77" fmla="*/ 55 h 64"/>
              <a:gd name="T78" fmla="*/ 32 w 64"/>
              <a:gd name="T79" fmla="*/ 57 h 64"/>
              <a:gd name="T80" fmla="*/ 46 w 64"/>
              <a:gd name="T81" fmla="*/ 53 h 64"/>
              <a:gd name="T82" fmla="*/ 42 w 64"/>
              <a:gd name="T83" fmla="*/ 36 h 64"/>
              <a:gd name="T84" fmla="*/ 47 w 64"/>
              <a:gd name="T85" fmla="*/ 35 h 64"/>
              <a:gd name="T86" fmla="*/ 47 w 64"/>
              <a:gd name="T87" fmla="*/ 35 h 64"/>
              <a:gd name="T88" fmla="*/ 47 w 64"/>
              <a:gd name="T89" fmla="*/ 35 h 64"/>
              <a:gd name="T90" fmla="*/ 47 w 64"/>
              <a:gd name="T91" fmla="*/ 35 h 64"/>
              <a:gd name="T92" fmla="*/ 57 w 64"/>
              <a:gd name="T93" fmla="*/ 37 h 64"/>
              <a:gd name="T94" fmla="*/ 46 w 64"/>
              <a:gd name="T95" fmla="*/ 53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52" y="17"/>
                </a:moveTo>
                <a:cubicBezTo>
                  <a:pt x="55" y="21"/>
                  <a:pt x="57" y="25"/>
                  <a:pt x="57" y="31"/>
                </a:cubicBezTo>
                <a:cubicBezTo>
                  <a:pt x="53" y="30"/>
                  <a:pt x="50" y="30"/>
                  <a:pt x="47" y="30"/>
                </a:cubicBezTo>
                <a:cubicBezTo>
                  <a:pt x="47" y="30"/>
                  <a:pt x="47" y="30"/>
                  <a:pt x="47" y="30"/>
                </a:cubicBezTo>
                <a:cubicBezTo>
                  <a:pt x="47" y="30"/>
                  <a:pt x="47" y="30"/>
                  <a:pt x="47" y="30"/>
                </a:cubicBezTo>
                <a:cubicBezTo>
                  <a:pt x="44" y="30"/>
                  <a:pt x="42" y="30"/>
                  <a:pt x="39" y="30"/>
                </a:cubicBezTo>
                <a:cubicBezTo>
                  <a:pt x="39" y="29"/>
                  <a:pt x="38" y="28"/>
                  <a:pt x="38" y="26"/>
                </a:cubicBezTo>
                <a:cubicBezTo>
                  <a:pt x="43" y="24"/>
                  <a:pt x="48" y="21"/>
                  <a:pt x="52" y="17"/>
                </a:cubicBezTo>
                <a:close/>
                <a:moveTo>
                  <a:pt x="32" y="7"/>
                </a:moveTo>
                <a:cubicBezTo>
                  <a:pt x="38" y="7"/>
                  <a:pt x="43" y="9"/>
                  <a:pt x="48" y="13"/>
                </a:cubicBezTo>
                <a:cubicBezTo>
                  <a:pt x="44" y="16"/>
                  <a:pt x="40" y="19"/>
                  <a:pt x="35" y="21"/>
                </a:cubicBezTo>
                <a:cubicBezTo>
                  <a:pt x="32" y="15"/>
                  <a:pt x="29" y="10"/>
                  <a:pt x="27" y="8"/>
                </a:cubicBezTo>
                <a:cubicBezTo>
                  <a:pt x="28" y="7"/>
                  <a:pt x="30" y="7"/>
                  <a:pt x="32" y="7"/>
                </a:cubicBezTo>
                <a:close/>
                <a:moveTo>
                  <a:pt x="21" y="10"/>
                </a:moveTo>
                <a:cubicBezTo>
                  <a:pt x="23" y="12"/>
                  <a:pt x="26" y="16"/>
                  <a:pt x="30" y="23"/>
                </a:cubicBezTo>
                <a:cubicBezTo>
                  <a:pt x="22" y="25"/>
                  <a:pt x="15" y="26"/>
                  <a:pt x="10" y="26"/>
                </a:cubicBezTo>
                <a:cubicBezTo>
                  <a:pt x="10" y="26"/>
                  <a:pt x="10" y="26"/>
                  <a:pt x="10" y="26"/>
                </a:cubicBezTo>
                <a:cubicBezTo>
                  <a:pt x="10" y="26"/>
                  <a:pt x="10" y="26"/>
                  <a:pt x="10" y="26"/>
                </a:cubicBezTo>
                <a:cubicBezTo>
                  <a:pt x="9" y="26"/>
                  <a:pt x="8" y="26"/>
                  <a:pt x="8" y="26"/>
                </a:cubicBezTo>
                <a:cubicBezTo>
                  <a:pt x="10" y="19"/>
                  <a:pt x="14" y="13"/>
                  <a:pt x="21" y="10"/>
                </a:cubicBezTo>
                <a:close/>
                <a:moveTo>
                  <a:pt x="7" y="32"/>
                </a:moveTo>
                <a:cubicBezTo>
                  <a:pt x="7" y="32"/>
                  <a:pt x="7" y="32"/>
                  <a:pt x="7" y="32"/>
                </a:cubicBezTo>
                <a:cubicBezTo>
                  <a:pt x="8" y="32"/>
                  <a:pt x="9" y="32"/>
                  <a:pt x="10" y="32"/>
                </a:cubicBezTo>
                <a:cubicBezTo>
                  <a:pt x="10" y="32"/>
                  <a:pt x="10" y="32"/>
                  <a:pt x="10" y="32"/>
                </a:cubicBezTo>
                <a:cubicBezTo>
                  <a:pt x="15" y="32"/>
                  <a:pt x="24" y="31"/>
                  <a:pt x="32" y="28"/>
                </a:cubicBezTo>
                <a:cubicBezTo>
                  <a:pt x="33" y="29"/>
                  <a:pt x="33" y="31"/>
                  <a:pt x="34" y="32"/>
                </a:cubicBezTo>
                <a:cubicBezTo>
                  <a:pt x="28" y="34"/>
                  <a:pt x="23" y="37"/>
                  <a:pt x="20" y="40"/>
                </a:cubicBezTo>
                <a:cubicBezTo>
                  <a:pt x="16" y="43"/>
                  <a:pt x="14" y="46"/>
                  <a:pt x="13" y="48"/>
                </a:cubicBezTo>
                <a:cubicBezTo>
                  <a:pt x="9" y="44"/>
                  <a:pt x="7" y="38"/>
                  <a:pt x="7" y="32"/>
                </a:cubicBezTo>
                <a:close/>
                <a:moveTo>
                  <a:pt x="32" y="57"/>
                </a:moveTo>
                <a:cubicBezTo>
                  <a:pt x="26" y="57"/>
                  <a:pt x="21" y="55"/>
                  <a:pt x="17" y="52"/>
                </a:cubicBezTo>
                <a:cubicBezTo>
                  <a:pt x="18" y="51"/>
                  <a:pt x="20" y="48"/>
                  <a:pt x="23" y="45"/>
                </a:cubicBezTo>
                <a:cubicBezTo>
                  <a:pt x="26" y="42"/>
                  <a:pt x="30" y="39"/>
                  <a:pt x="36" y="37"/>
                </a:cubicBezTo>
                <a:cubicBezTo>
                  <a:pt x="38" y="42"/>
                  <a:pt x="40" y="48"/>
                  <a:pt x="41" y="55"/>
                </a:cubicBezTo>
                <a:cubicBezTo>
                  <a:pt x="38" y="56"/>
                  <a:pt x="35" y="57"/>
                  <a:pt x="32" y="57"/>
                </a:cubicBezTo>
                <a:close/>
                <a:moveTo>
                  <a:pt x="46" y="53"/>
                </a:moveTo>
                <a:cubicBezTo>
                  <a:pt x="45" y="46"/>
                  <a:pt x="43" y="41"/>
                  <a:pt x="42" y="36"/>
                </a:cubicBezTo>
                <a:cubicBezTo>
                  <a:pt x="43" y="36"/>
                  <a:pt x="45" y="35"/>
                  <a:pt x="47" y="35"/>
                </a:cubicBezTo>
                <a:cubicBezTo>
                  <a:pt x="47" y="35"/>
                  <a:pt x="47" y="35"/>
                  <a:pt x="47" y="35"/>
                </a:cubicBezTo>
                <a:cubicBezTo>
                  <a:pt x="47" y="35"/>
                  <a:pt x="47" y="35"/>
                  <a:pt x="47" y="35"/>
                </a:cubicBezTo>
                <a:cubicBezTo>
                  <a:pt x="47" y="35"/>
                  <a:pt x="47" y="35"/>
                  <a:pt x="47" y="35"/>
                </a:cubicBezTo>
                <a:cubicBezTo>
                  <a:pt x="50" y="35"/>
                  <a:pt x="53" y="36"/>
                  <a:pt x="57" y="37"/>
                </a:cubicBezTo>
                <a:cubicBezTo>
                  <a:pt x="55" y="43"/>
                  <a:pt x="51" y="49"/>
                  <a:pt x="46" y="53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8" name="Freeform 147"/>
          <p:cNvSpPr>
            <a:spLocks noEditPoints="1"/>
          </p:cNvSpPr>
          <p:nvPr/>
        </p:nvSpPr>
        <p:spPr bwMode="auto">
          <a:xfrm>
            <a:off x="3289300" y="5178426"/>
            <a:ext cx="368300" cy="366713"/>
          </a:xfrm>
          <a:custGeom>
            <a:avLst/>
            <a:gdLst>
              <a:gd name="T0" fmla="*/ 0 w 232"/>
              <a:gd name="T1" fmla="*/ 0 h 231"/>
              <a:gd name="T2" fmla="*/ 29 w 232"/>
              <a:gd name="T3" fmla="*/ 202 h 231"/>
              <a:gd name="T4" fmla="*/ 116 w 232"/>
              <a:gd name="T5" fmla="*/ 231 h 231"/>
              <a:gd name="T6" fmla="*/ 203 w 232"/>
              <a:gd name="T7" fmla="*/ 202 h 231"/>
              <a:gd name="T8" fmla="*/ 232 w 232"/>
              <a:gd name="T9" fmla="*/ 0 h 231"/>
              <a:gd name="T10" fmla="*/ 0 w 232"/>
              <a:gd name="T11" fmla="*/ 0 h 231"/>
              <a:gd name="T12" fmla="*/ 185 w 232"/>
              <a:gd name="T13" fmla="*/ 58 h 231"/>
              <a:gd name="T14" fmla="*/ 84 w 232"/>
              <a:gd name="T15" fmla="*/ 58 h 231"/>
              <a:gd name="T16" fmla="*/ 87 w 232"/>
              <a:gd name="T17" fmla="*/ 87 h 231"/>
              <a:gd name="T18" fmla="*/ 181 w 232"/>
              <a:gd name="T19" fmla="*/ 87 h 231"/>
              <a:gd name="T20" fmla="*/ 174 w 232"/>
              <a:gd name="T21" fmla="*/ 174 h 231"/>
              <a:gd name="T22" fmla="*/ 116 w 232"/>
              <a:gd name="T23" fmla="*/ 188 h 231"/>
              <a:gd name="T24" fmla="*/ 58 w 232"/>
              <a:gd name="T25" fmla="*/ 174 h 231"/>
              <a:gd name="T26" fmla="*/ 55 w 232"/>
              <a:gd name="T27" fmla="*/ 130 h 231"/>
              <a:gd name="T28" fmla="*/ 87 w 232"/>
              <a:gd name="T29" fmla="*/ 130 h 231"/>
              <a:gd name="T30" fmla="*/ 91 w 232"/>
              <a:gd name="T31" fmla="*/ 152 h 231"/>
              <a:gd name="T32" fmla="*/ 116 w 232"/>
              <a:gd name="T33" fmla="*/ 159 h 231"/>
              <a:gd name="T34" fmla="*/ 145 w 232"/>
              <a:gd name="T35" fmla="*/ 152 h 231"/>
              <a:gd name="T36" fmla="*/ 149 w 232"/>
              <a:gd name="T37" fmla="*/ 116 h 231"/>
              <a:gd name="T38" fmla="*/ 51 w 232"/>
              <a:gd name="T39" fmla="*/ 116 h 231"/>
              <a:gd name="T40" fmla="*/ 44 w 232"/>
              <a:gd name="T41" fmla="*/ 29 h 231"/>
              <a:gd name="T42" fmla="*/ 188 w 232"/>
              <a:gd name="T43" fmla="*/ 29 h 231"/>
              <a:gd name="T44" fmla="*/ 185 w 232"/>
              <a:gd name="T45" fmla="*/ 58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32" h="231">
                <a:moveTo>
                  <a:pt x="0" y="0"/>
                </a:moveTo>
                <a:lnTo>
                  <a:pt x="29" y="202"/>
                </a:lnTo>
                <a:lnTo>
                  <a:pt x="116" y="231"/>
                </a:lnTo>
                <a:lnTo>
                  <a:pt x="203" y="202"/>
                </a:lnTo>
                <a:lnTo>
                  <a:pt x="232" y="0"/>
                </a:lnTo>
                <a:lnTo>
                  <a:pt x="0" y="0"/>
                </a:lnTo>
                <a:close/>
                <a:moveTo>
                  <a:pt x="185" y="58"/>
                </a:moveTo>
                <a:lnTo>
                  <a:pt x="84" y="58"/>
                </a:lnTo>
                <a:lnTo>
                  <a:pt x="87" y="87"/>
                </a:lnTo>
                <a:lnTo>
                  <a:pt x="181" y="87"/>
                </a:lnTo>
                <a:lnTo>
                  <a:pt x="174" y="174"/>
                </a:lnTo>
                <a:lnTo>
                  <a:pt x="116" y="188"/>
                </a:lnTo>
                <a:lnTo>
                  <a:pt x="58" y="174"/>
                </a:lnTo>
                <a:lnTo>
                  <a:pt x="55" y="130"/>
                </a:lnTo>
                <a:lnTo>
                  <a:pt x="87" y="130"/>
                </a:lnTo>
                <a:lnTo>
                  <a:pt x="91" y="152"/>
                </a:lnTo>
                <a:lnTo>
                  <a:pt x="116" y="159"/>
                </a:lnTo>
                <a:lnTo>
                  <a:pt x="145" y="152"/>
                </a:lnTo>
                <a:lnTo>
                  <a:pt x="149" y="116"/>
                </a:lnTo>
                <a:lnTo>
                  <a:pt x="51" y="116"/>
                </a:lnTo>
                <a:lnTo>
                  <a:pt x="44" y="29"/>
                </a:lnTo>
                <a:lnTo>
                  <a:pt x="188" y="29"/>
                </a:lnTo>
                <a:lnTo>
                  <a:pt x="185" y="5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29" name="Oval 148"/>
          <p:cNvSpPr>
            <a:spLocks noChangeArrowheads="1"/>
          </p:cNvSpPr>
          <p:nvPr/>
        </p:nvSpPr>
        <p:spPr bwMode="auto">
          <a:xfrm>
            <a:off x="4814888" y="5219701"/>
            <a:ext cx="34925" cy="33338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0" name="Oval 149"/>
          <p:cNvSpPr>
            <a:spLocks noChangeArrowheads="1"/>
          </p:cNvSpPr>
          <p:nvPr/>
        </p:nvSpPr>
        <p:spPr bwMode="auto">
          <a:xfrm>
            <a:off x="4860925" y="5219701"/>
            <a:ext cx="34925" cy="33338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1" name="Oval 150"/>
          <p:cNvSpPr>
            <a:spLocks noChangeArrowheads="1"/>
          </p:cNvSpPr>
          <p:nvPr/>
        </p:nvSpPr>
        <p:spPr bwMode="auto">
          <a:xfrm>
            <a:off x="4906963" y="5219701"/>
            <a:ext cx="33338" cy="33338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2" name="Freeform 151"/>
          <p:cNvSpPr>
            <a:spLocks noEditPoints="1"/>
          </p:cNvSpPr>
          <p:nvPr/>
        </p:nvSpPr>
        <p:spPr bwMode="auto">
          <a:xfrm>
            <a:off x="4757738" y="5178426"/>
            <a:ext cx="366713" cy="366713"/>
          </a:xfrm>
          <a:custGeom>
            <a:avLst/>
            <a:gdLst>
              <a:gd name="T0" fmla="*/ 56 w 64"/>
              <a:gd name="T1" fmla="*/ 12 h 64"/>
              <a:gd name="T2" fmla="*/ 52 w 64"/>
              <a:gd name="T3" fmla="*/ 12 h 64"/>
              <a:gd name="T4" fmla="*/ 52 w 64"/>
              <a:gd name="T5" fmla="*/ 8 h 64"/>
              <a:gd name="T6" fmla="*/ 44 w 64"/>
              <a:gd name="T7" fmla="*/ 0 h 64"/>
              <a:gd name="T8" fmla="*/ 8 w 64"/>
              <a:gd name="T9" fmla="*/ 0 h 64"/>
              <a:gd name="T10" fmla="*/ 0 w 64"/>
              <a:gd name="T11" fmla="*/ 8 h 64"/>
              <a:gd name="T12" fmla="*/ 0 w 64"/>
              <a:gd name="T13" fmla="*/ 44 h 64"/>
              <a:gd name="T14" fmla="*/ 8 w 64"/>
              <a:gd name="T15" fmla="*/ 52 h 64"/>
              <a:gd name="T16" fmla="*/ 12 w 64"/>
              <a:gd name="T17" fmla="*/ 52 h 64"/>
              <a:gd name="T18" fmla="*/ 12 w 64"/>
              <a:gd name="T19" fmla="*/ 56 h 64"/>
              <a:gd name="T20" fmla="*/ 20 w 64"/>
              <a:gd name="T21" fmla="*/ 64 h 64"/>
              <a:gd name="T22" fmla="*/ 56 w 64"/>
              <a:gd name="T23" fmla="*/ 64 h 64"/>
              <a:gd name="T24" fmla="*/ 64 w 64"/>
              <a:gd name="T25" fmla="*/ 56 h 64"/>
              <a:gd name="T26" fmla="*/ 64 w 64"/>
              <a:gd name="T27" fmla="*/ 20 h 64"/>
              <a:gd name="T28" fmla="*/ 56 w 64"/>
              <a:gd name="T29" fmla="*/ 12 h 64"/>
              <a:gd name="T30" fmla="*/ 4 w 64"/>
              <a:gd name="T31" fmla="*/ 8 h 64"/>
              <a:gd name="T32" fmla="*/ 8 w 64"/>
              <a:gd name="T33" fmla="*/ 4 h 64"/>
              <a:gd name="T34" fmla="*/ 44 w 64"/>
              <a:gd name="T35" fmla="*/ 4 h 64"/>
              <a:gd name="T36" fmla="*/ 48 w 64"/>
              <a:gd name="T37" fmla="*/ 8 h 64"/>
              <a:gd name="T38" fmla="*/ 48 w 64"/>
              <a:gd name="T39" fmla="*/ 16 h 64"/>
              <a:gd name="T40" fmla="*/ 4 w 64"/>
              <a:gd name="T41" fmla="*/ 16 h 64"/>
              <a:gd name="T42" fmla="*/ 4 w 64"/>
              <a:gd name="T43" fmla="*/ 8 h 64"/>
              <a:gd name="T44" fmla="*/ 8 w 64"/>
              <a:gd name="T45" fmla="*/ 48 h 64"/>
              <a:gd name="T46" fmla="*/ 4 w 64"/>
              <a:gd name="T47" fmla="*/ 44 h 64"/>
              <a:gd name="T48" fmla="*/ 4 w 64"/>
              <a:gd name="T49" fmla="*/ 20 h 64"/>
              <a:gd name="T50" fmla="*/ 48 w 64"/>
              <a:gd name="T51" fmla="*/ 20 h 64"/>
              <a:gd name="T52" fmla="*/ 48 w 64"/>
              <a:gd name="T53" fmla="*/ 44 h 64"/>
              <a:gd name="T54" fmla="*/ 44 w 64"/>
              <a:gd name="T55" fmla="*/ 48 h 64"/>
              <a:gd name="T56" fmla="*/ 8 w 64"/>
              <a:gd name="T57" fmla="*/ 48 h 64"/>
              <a:gd name="T58" fmla="*/ 60 w 64"/>
              <a:gd name="T59" fmla="*/ 56 h 64"/>
              <a:gd name="T60" fmla="*/ 56 w 64"/>
              <a:gd name="T61" fmla="*/ 60 h 64"/>
              <a:gd name="T62" fmla="*/ 20 w 64"/>
              <a:gd name="T63" fmla="*/ 60 h 64"/>
              <a:gd name="T64" fmla="*/ 16 w 64"/>
              <a:gd name="T65" fmla="*/ 56 h 64"/>
              <a:gd name="T66" fmla="*/ 16 w 64"/>
              <a:gd name="T67" fmla="*/ 52 h 64"/>
              <a:gd name="T68" fmla="*/ 44 w 64"/>
              <a:gd name="T69" fmla="*/ 52 h 64"/>
              <a:gd name="T70" fmla="*/ 52 w 64"/>
              <a:gd name="T71" fmla="*/ 44 h 64"/>
              <a:gd name="T72" fmla="*/ 52 w 64"/>
              <a:gd name="T73" fmla="*/ 28 h 64"/>
              <a:gd name="T74" fmla="*/ 60 w 64"/>
              <a:gd name="T75" fmla="*/ 28 h 64"/>
              <a:gd name="T76" fmla="*/ 60 w 64"/>
              <a:gd name="T77" fmla="*/ 56 h 64"/>
              <a:gd name="T78" fmla="*/ 60 w 64"/>
              <a:gd name="T79" fmla="*/ 24 h 64"/>
              <a:gd name="T80" fmla="*/ 52 w 64"/>
              <a:gd name="T81" fmla="*/ 24 h 64"/>
              <a:gd name="T82" fmla="*/ 52 w 64"/>
              <a:gd name="T83" fmla="*/ 16 h 64"/>
              <a:gd name="T84" fmla="*/ 56 w 64"/>
              <a:gd name="T85" fmla="*/ 16 h 64"/>
              <a:gd name="T86" fmla="*/ 60 w 64"/>
              <a:gd name="T87" fmla="*/ 20 h 64"/>
              <a:gd name="T88" fmla="*/ 60 w 64"/>
              <a:gd name="T89" fmla="*/ 2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4" h="64">
                <a:moveTo>
                  <a:pt x="56" y="12"/>
                </a:moveTo>
                <a:cubicBezTo>
                  <a:pt x="52" y="12"/>
                  <a:pt x="52" y="12"/>
                  <a:pt x="52" y="12"/>
                </a:cubicBezTo>
                <a:cubicBezTo>
                  <a:pt x="52" y="8"/>
                  <a:pt x="52" y="8"/>
                  <a:pt x="52" y="8"/>
                </a:cubicBezTo>
                <a:cubicBezTo>
                  <a:pt x="52" y="4"/>
                  <a:pt x="48" y="0"/>
                  <a:pt x="44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8"/>
                  <a:pt x="4" y="52"/>
                  <a:pt x="8" y="52"/>
                </a:cubicBezTo>
                <a:cubicBezTo>
                  <a:pt x="12" y="52"/>
                  <a:pt x="12" y="52"/>
                  <a:pt x="12" y="52"/>
                </a:cubicBezTo>
                <a:cubicBezTo>
                  <a:pt x="12" y="56"/>
                  <a:pt x="12" y="56"/>
                  <a:pt x="12" y="56"/>
                </a:cubicBezTo>
                <a:cubicBezTo>
                  <a:pt x="12" y="60"/>
                  <a:pt x="16" y="64"/>
                  <a:pt x="20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60" y="64"/>
                  <a:pt x="64" y="60"/>
                  <a:pt x="64" y="56"/>
                </a:cubicBezTo>
                <a:cubicBezTo>
                  <a:pt x="64" y="20"/>
                  <a:pt x="64" y="20"/>
                  <a:pt x="64" y="20"/>
                </a:cubicBezTo>
                <a:cubicBezTo>
                  <a:pt x="64" y="16"/>
                  <a:pt x="60" y="12"/>
                  <a:pt x="56" y="12"/>
                </a:cubicBezTo>
                <a:close/>
                <a:moveTo>
                  <a:pt x="4" y="8"/>
                </a:moveTo>
                <a:cubicBezTo>
                  <a:pt x="4" y="6"/>
                  <a:pt x="6" y="4"/>
                  <a:pt x="8" y="4"/>
                </a:cubicBezTo>
                <a:cubicBezTo>
                  <a:pt x="44" y="4"/>
                  <a:pt x="44" y="4"/>
                  <a:pt x="44" y="4"/>
                </a:cubicBezTo>
                <a:cubicBezTo>
                  <a:pt x="46" y="4"/>
                  <a:pt x="48" y="6"/>
                  <a:pt x="48" y="8"/>
                </a:cubicBezTo>
                <a:cubicBezTo>
                  <a:pt x="48" y="16"/>
                  <a:pt x="48" y="16"/>
                  <a:pt x="48" y="16"/>
                </a:cubicBezTo>
                <a:cubicBezTo>
                  <a:pt x="4" y="16"/>
                  <a:pt x="4" y="16"/>
                  <a:pt x="4" y="16"/>
                </a:cubicBezTo>
                <a:lnTo>
                  <a:pt x="4" y="8"/>
                </a:lnTo>
                <a:close/>
                <a:moveTo>
                  <a:pt x="8" y="48"/>
                </a:moveTo>
                <a:cubicBezTo>
                  <a:pt x="6" y="48"/>
                  <a:pt x="4" y="46"/>
                  <a:pt x="4" y="44"/>
                </a:cubicBezTo>
                <a:cubicBezTo>
                  <a:pt x="4" y="20"/>
                  <a:pt x="4" y="20"/>
                  <a:pt x="4" y="20"/>
                </a:cubicBezTo>
                <a:cubicBezTo>
                  <a:pt x="48" y="20"/>
                  <a:pt x="48" y="20"/>
                  <a:pt x="48" y="20"/>
                </a:cubicBezTo>
                <a:cubicBezTo>
                  <a:pt x="48" y="44"/>
                  <a:pt x="48" y="44"/>
                  <a:pt x="48" y="44"/>
                </a:cubicBezTo>
                <a:cubicBezTo>
                  <a:pt x="48" y="46"/>
                  <a:pt x="46" y="48"/>
                  <a:pt x="44" y="48"/>
                </a:cubicBezTo>
                <a:lnTo>
                  <a:pt x="8" y="48"/>
                </a:lnTo>
                <a:close/>
                <a:moveTo>
                  <a:pt x="60" y="56"/>
                </a:moveTo>
                <a:cubicBezTo>
                  <a:pt x="60" y="58"/>
                  <a:pt x="58" y="60"/>
                  <a:pt x="56" y="60"/>
                </a:cubicBezTo>
                <a:cubicBezTo>
                  <a:pt x="20" y="60"/>
                  <a:pt x="20" y="60"/>
                  <a:pt x="20" y="60"/>
                </a:cubicBezTo>
                <a:cubicBezTo>
                  <a:pt x="18" y="60"/>
                  <a:pt x="16" y="58"/>
                  <a:pt x="16" y="56"/>
                </a:cubicBezTo>
                <a:cubicBezTo>
                  <a:pt x="16" y="52"/>
                  <a:pt x="16" y="52"/>
                  <a:pt x="16" y="52"/>
                </a:cubicBezTo>
                <a:cubicBezTo>
                  <a:pt x="44" y="52"/>
                  <a:pt x="44" y="52"/>
                  <a:pt x="44" y="52"/>
                </a:cubicBezTo>
                <a:cubicBezTo>
                  <a:pt x="48" y="52"/>
                  <a:pt x="52" y="48"/>
                  <a:pt x="52" y="44"/>
                </a:cubicBezTo>
                <a:cubicBezTo>
                  <a:pt x="52" y="28"/>
                  <a:pt x="52" y="28"/>
                  <a:pt x="52" y="28"/>
                </a:cubicBezTo>
                <a:cubicBezTo>
                  <a:pt x="60" y="28"/>
                  <a:pt x="60" y="28"/>
                  <a:pt x="60" y="28"/>
                </a:cubicBezTo>
                <a:lnTo>
                  <a:pt x="60" y="56"/>
                </a:lnTo>
                <a:close/>
                <a:moveTo>
                  <a:pt x="60" y="24"/>
                </a:moveTo>
                <a:cubicBezTo>
                  <a:pt x="52" y="24"/>
                  <a:pt x="52" y="24"/>
                  <a:pt x="52" y="24"/>
                </a:cubicBezTo>
                <a:cubicBezTo>
                  <a:pt x="52" y="16"/>
                  <a:pt x="52" y="16"/>
                  <a:pt x="52" y="16"/>
                </a:cubicBezTo>
                <a:cubicBezTo>
                  <a:pt x="56" y="16"/>
                  <a:pt x="56" y="16"/>
                  <a:pt x="56" y="16"/>
                </a:cubicBezTo>
                <a:cubicBezTo>
                  <a:pt x="58" y="16"/>
                  <a:pt x="60" y="18"/>
                  <a:pt x="60" y="20"/>
                </a:cubicBezTo>
                <a:lnTo>
                  <a:pt x="60" y="24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3" name="Freeform 152"/>
          <p:cNvSpPr>
            <a:spLocks noEditPoints="1"/>
          </p:cNvSpPr>
          <p:nvPr/>
        </p:nvSpPr>
        <p:spPr bwMode="auto">
          <a:xfrm>
            <a:off x="4024313" y="5178426"/>
            <a:ext cx="366713" cy="366713"/>
          </a:xfrm>
          <a:custGeom>
            <a:avLst/>
            <a:gdLst>
              <a:gd name="T0" fmla="*/ 0 w 231"/>
              <a:gd name="T1" fmla="*/ 0 h 231"/>
              <a:gd name="T2" fmla="*/ 29 w 231"/>
              <a:gd name="T3" fmla="*/ 202 h 231"/>
              <a:gd name="T4" fmla="*/ 115 w 231"/>
              <a:gd name="T5" fmla="*/ 231 h 231"/>
              <a:gd name="T6" fmla="*/ 202 w 231"/>
              <a:gd name="T7" fmla="*/ 202 h 231"/>
              <a:gd name="T8" fmla="*/ 231 w 231"/>
              <a:gd name="T9" fmla="*/ 0 h 231"/>
              <a:gd name="T10" fmla="*/ 0 w 231"/>
              <a:gd name="T11" fmla="*/ 0 h 231"/>
              <a:gd name="T12" fmla="*/ 187 w 231"/>
              <a:gd name="T13" fmla="*/ 58 h 231"/>
              <a:gd name="T14" fmla="*/ 130 w 231"/>
              <a:gd name="T15" fmla="*/ 87 h 231"/>
              <a:gd name="T16" fmla="*/ 180 w 231"/>
              <a:gd name="T17" fmla="*/ 87 h 231"/>
              <a:gd name="T18" fmla="*/ 173 w 231"/>
              <a:gd name="T19" fmla="*/ 174 h 231"/>
              <a:gd name="T20" fmla="*/ 115 w 231"/>
              <a:gd name="T21" fmla="*/ 188 h 231"/>
              <a:gd name="T22" fmla="*/ 57 w 231"/>
              <a:gd name="T23" fmla="*/ 174 h 231"/>
              <a:gd name="T24" fmla="*/ 54 w 231"/>
              <a:gd name="T25" fmla="*/ 130 h 231"/>
              <a:gd name="T26" fmla="*/ 86 w 231"/>
              <a:gd name="T27" fmla="*/ 130 h 231"/>
              <a:gd name="T28" fmla="*/ 90 w 231"/>
              <a:gd name="T29" fmla="*/ 152 h 231"/>
              <a:gd name="T30" fmla="*/ 115 w 231"/>
              <a:gd name="T31" fmla="*/ 159 h 231"/>
              <a:gd name="T32" fmla="*/ 144 w 231"/>
              <a:gd name="T33" fmla="*/ 152 h 231"/>
              <a:gd name="T34" fmla="*/ 148 w 231"/>
              <a:gd name="T35" fmla="*/ 116 h 231"/>
              <a:gd name="T36" fmla="*/ 50 w 231"/>
              <a:gd name="T37" fmla="*/ 116 h 231"/>
              <a:gd name="T38" fmla="*/ 50 w 231"/>
              <a:gd name="T39" fmla="*/ 94 h 231"/>
              <a:gd name="T40" fmla="*/ 68 w 231"/>
              <a:gd name="T41" fmla="*/ 87 h 231"/>
              <a:gd name="T42" fmla="*/ 126 w 231"/>
              <a:gd name="T43" fmla="*/ 58 h 231"/>
              <a:gd name="T44" fmla="*/ 47 w 231"/>
              <a:gd name="T45" fmla="*/ 58 h 231"/>
              <a:gd name="T46" fmla="*/ 43 w 231"/>
              <a:gd name="T47" fmla="*/ 29 h 231"/>
              <a:gd name="T48" fmla="*/ 187 w 231"/>
              <a:gd name="T49" fmla="*/ 29 h 231"/>
              <a:gd name="T50" fmla="*/ 187 w 231"/>
              <a:gd name="T51" fmla="*/ 58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31" h="231">
                <a:moveTo>
                  <a:pt x="0" y="0"/>
                </a:moveTo>
                <a:lnTo>
                  <a:pt x="29" y="202"/>
                </a:lnTo>
                <a:lnTo>
                  <a:pt x="115" y="231"/>
                </a:lnTo>
                <a:lnTo>
                  <a:pt x="202" y="202"/>
                </a:lnTo>
                <a:lnTo>
                  <a:pt x="231" y="0"/>
                </a:lnTo>
                <a:lnTo>
                  <a:pt x="0" y="0"/>
                </a:lnTo>
                <a:close/>
                <a:moveTo>
                  <a:pt x="187" y="58"/>
                </a:moveTo>
                <a:lnTo>
                  <a:pt x="130" y="87"/>
                </a:lnTo>
                <a:lnTo>
                  <a:pt x="180" y="87"/>
                </a:lnTo>
                <a:lnTo>
                  <a:pt x="173" y="174"/>
                </a:lnTo>
                <a:lnTo>
                  <a:pt x="115" y="188"/>
                </a:lnTo>
                <a:lnTo>
                  <a:pt x="57" y="174"/>
                </a:lnTo>
                <a:lnTo>
                  <a:pt x="54" y="130"/>
                </a:lnTo>
                <a:lnTo>
                  <a:pt x="86" y="130"/>
                </a:lnTo>
                <a:lnTo>
                  <a:pt x="90" y="152"/>
                </a:lnTo>
                <a:lnTo>
                  <a:pt x="115" y="159"/>
                </a:lnTo>
                <a:lnTo>
                  <a:pt x="144" y="152"/>
                </a:lnTo>
                <a:lnTo>
                  <a:pt x="148" y="116"/>
                </a:lnTo>
                <a:lnTo>
                  <a:pt x="50" y="116"/>
                </a:lnTo>
                <a:lnTo>
                  <a:pt x="50" y="94"/>
                </a:lnTo>
                <a:lnTo>
                  <a:pt x="68" y="87"/>
                </a:lnTo>
                <a:lnTo>
                  <a:pt x="126" y="58"/>
                </a:lnTo>
                <a:lnTo>
                  <a:pt x="47" y="58"/>
                </a:lnTo>
                <a:lnTo>
                  <a:pt x="43" y="29"/>
                </a:lnTo>
                <a:lnTo>
                  <a:pt x="187" y="29"/>
                </a:lnTo>
                <a:lnTo>
                  <a:pt x="187" y="5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4" name="Freeform 153"/>
          <p:cNvSpPr>
            <a:spLocks noEditPoints="1"/>
          </p:cNvSpPr>
          <p:nvPr/>
        </p:nvSpPr>
        <p:spPr bwMode="auto">
          <a:xfrm>
            <a:off x="2555875" y="5178426"/>
            <a:ext cx="350838" cy="344488"/>
          </a:xfrm>
          <a:custGeom>
            <a:avLst/>
            <a:gdLst>
              <a:gd name="T0" fmla="*/ 59 w 61"/>
              <a:gd name="T1" fmla="*/ 2 h 60"/>
              <a:gd name="T2" fmla="*/ 52 w 61"/>
              <a:gd name="T3" fmla="*/ 0 h 60"/>
              <a:gd name="T4" fmla="*/ 25 w 61"/>
              <a:gd name="T5" fmla="*/ 0 h 60"/>
              <a:gd name="T6" fmla="*/ 10 w 61"/>
              <a:gd name="T7" fmla="*/ 12 h 60"/>
              <a:gd name="T8" fmla="*/ 10 w 61"/>
              <a:gd name="T9" fmla="*/ 40 h 60"/>
              <a:gd name="T10" fmla="*/ 9 w 61"/>
              <a:gd name="T11" fmla="*/ 44 h 60"/>
              <a:gd name="T12" fmla="*/ 8 w 61"/>
              <a:gd name="T13" fmla="*/ 44 h 60"/>
              <a:gd name="T14" fmla="*/ 0 w 61"/>
              <a:gd name="T15" fmla="*/ 52 h 60"/>
              <a:gd name="T16" fmla="*/ 8 w 61"/>
              <a:gd name="T17" fmla="*/ 60 h 60"/>
              <a:gd name="T18" fmla="*/ 38 w 61"/>
              <a:gd name="T19" fmla="*/ 60 h 60"/>
              <a:gd name="T20" fmla="*/ 46 w 61"/>
              <a:gd name="T21" fmla="*/ 40 h 60"/>
              <a:gd name="T22" fmla="*/ 46 w 61"/>
              <a:gd name="T23" fmla="*/ 16 h 60"/>
              <a:gd name="T24" fmla="*/ 52 w 61"/>
              <a:gd name="T25" fmla="*/ 16 h 60"/>
              <a:gd name="T26" fmla="*/ 61 w 61"/>
              <a:gd name="T27" fmla="*/ 8 h 60"/>
              <a:gd name="T28" fmla="*/ 59 w 61"/>
              <a:gd name="T29" fmla="*/ 2 h 60"/>
              <a:gd name="T30" fmla="*/ 42 w 61"/>
              <a:gd name="T31" fmla="*/ 11 h 60"/>
              <a:gd name="T32" fmla="*/ 42 w 61"/>
              <a:gd name="T33" fmla="*/ 12 h 60"/>
              <a:gd name="T34" fmla="*/ 42 w 61"/>
              <a:gd name="T35" fmla="*/ 40 h 60"/>
              <a:gd name="T36" fmla="*/ 38 w 61"/>
              <a:gd name="T37" fmla="*/ 56 h 60"/>
              <a:gd name="T38" fmla="*/ 8 w 61"/>
              <a:gd name="T39" fmla="*/ 56 h 60"/>
              <a:gd name="T40" fmla="*/ 6 w 61"/>
              <a:gd name="T41" fmla="*/ 55 h 60"/>
              <a:gd name="T42" fmla="*/ 4 w 61"/>
              <a:gd name="T43" fmla="*/ 52 h 60"/>
              <a:gd name="T44" fmla="*/ 6 w 61"/>
              <a:gd name="T45" fmla="*/ 48 h 60"/>
              <a:gd name="T46" fmla="*/ 8 w 61"/>
              <a:gd name="T47" fmla="*/ 48 h 60"/>
              <a:gd name="T48" fmla="*/ 34 w 61"/>
              <a:gd name="T49" fmla="*/ 48 h 60"/>
              <a:gd name="T50" fmla="*/ 36 w 61"/>
              <a:gd name="T51" fmla="*/ 46 h 60"/>
              <a:gd name="T52" fmla="*/ 34 w 61"/>
              <a:gd name="T53" fmla="*/ 44 h 60"/>
              <a:gd name="T54" fmla="*/ 13 w 61"/>
              <a:gd name="T55" fmla="*/ 44 h 60"/>
              <a:gd name="T56" fmla="*/ 14 w 61"/>
              <a:gd name="T57" fmla="*/ 40 h 60"/>
              <a:gd name="T58" fmla="*/ 14 w 61"/>
              <a:gd name="T59" fmla="*/ 12 h 60"/>
              <a:gd name="T60" fmla="*/ 25 w 61"/>
              <a:gd name="T61" fmla="*/ 4 h 60"/>
              <a:gd name="T62" fmla="*/ 43 w 61"/>
              <a:gd name="T63" fmla="*/ 4 h 60"/>
              <a:gd name="T64" fmla="*/ 42 w 61"/>
              <a:gd name="T65" fmla="*/ 11 h 60"/>
              <a:gd name="T66" fmla="*/ 56 w 61"/>
              <a:gd name="T67" fmla="*/ 11 h 60"/>
              <a:gd name="T68" fmla="*/ 52 w 61"/>
              <a:gd name="T69" fmla="*/ 12 h 60"/>
              <a:gd name="T70" fmla="*/ 46 w 61"/>
              <a:gd name="T71" fmla="*/ 12 h 60"/>
              <a:gd name="T72" fmla="*/ 46 w 61"/>
              <a:gd name="T73" fmla="*/ 10 h 60"/>
              <a:gd name="T74" fmla="*/ 47 w 61"/>
              <a:gd name="T75" fmla="*/ 5 h 60"/>
              <a:gd name="T76" fmla="*/ 51 w 61"/>
              <a:gd name="T77" fmla="*/ 4 h 60"/>
              <a:gd name="T78" fmla="*/ 52 w 61"/>
              <a:gd name="T79" fmla="*/ 4 h 60"/>
              <a:gd name="T80" fmla="*/ 57 w 61"/>
              <a:gd name="T81" fmla="*/ 8 h 60"/>
              <a:gd name="T82" fmla="*/ 56 w 61"/>
              <a:gd name="T83" fmla="*/ 11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61" h="60">
                <a:moveTo>
                  <a:pt x="59" y="2"/>
                </a:moveTo>
                <a:cubicBezTo>
                  <a:pt x="57" y="1"/>
                  <a:pt x="55" y="0"/>
                  <a:pt x="52" y="0"/>
                </a:cubicBezTo>
                <a:cubicBezTo>
                  <a:pt x="25" y="0"/>
                  <a:pt x="25" y="0"/>
                  <a:pt x="25" y="0"/>
                </a:cubicBezTo>
                <a:cubicBezTo>
                  <a:pt x="16" y="0"/>
                  <a:pt x="10" y="7"/>
                  <a:pt x="10" y="12"/>
                </a:cubicBezTo>
                <a:cubicBezTo>
                  <a:pt x="10" y="40"/>
                  <a:pt x="10" y="40"/>
                  <a:pt x="10" y="40"/>
                </a:cubicBezTo>
                <a:cubicBezTo>
                  <a:pt x="10" y="41"/>
                  <a:pt x="9" y="42"/>
                  <a:pt x="9" y="44"/>
                </a:cubicBezTo>
                <a:cubicBezTo>
                  <a:pt x="8" y="44"/>
                  <a:pt x="8" y="44"/>
                  <a:pt x="8" y="44"/>
                </a:cubicBezTo>
                <a:cubicBezTo>
                  <a:pt x="3" y="44"/>
                  <a:pt x="0" y="48"/>
                  <a:pt x="0" y="52"/>
                </a:cubicBezTo>
                <a:cubicBezTo>
                  <a:pt x="0" y="56"/>
                  <a:pt x="3" y="60"/>
                  <a:pt x="8" y="60"/>
                </a:cubicBezTo>
                <a:cubicBezTo>
                  <a:pt x="38" y="60"/>
                  <a:pt x="38" y="60"/>
                  <a:pt x="38" y="60"/>
                </a:cubicBezTo>
                <a:cubicBezTo>
                  <a:pt x="45" y="60"/>
                  <a:pt x="46" y="40"/>
                  <a:pt x="46" y="40"/>
                </a:cubicBezTo>
                <a:cubicBezTo>
                  <a:pt x="46" y="16"/>
                  <a:pt x="46" y="16"/>
                  <a:pt x="46" y="16"/>
                </a:cubicBezTo>
                <a:cubicBezTo>
                  <a:pt x="52" y="16"/>
                  <a:pt x="52" y="16"/>
                  <a:pt x="52" y="16"/>
                </a:cubicBezTo>
                <a:cubicBezTo>
                  <a:pt x="57" y="16"/>
                  <a:pt x="61" y="12"/>
                  <a:pt x="61" y="8"/>
                </a:cubicBezTo>
                <a:cubicBezTo>
                  <a:pt x="61" y="5"/>
                  <a:pt x="60" y="4"/>
                  <a:pt x="59" y="2"/>
                </a:cubicBezTo>
                <a:close/>
                <a:moveTo>
                  <a:pt x="42" y="11"/>
                </a:moveTo>
                <a:cubicBezTo>
                  <a:pt x="42" y="11"/>
                  <a:pt x="42" y="12"/>
                  <a:pt x="42" y="12"/>
                </a:cubicBezTo>
                <a:cubicBezTo>
                  <a:pt x="42" y="40"/>
                  <a:pt x="42" y="40"/>
                  <a:pt x="42" y="40"/>
                </a:cubicBezTo>
                <a:cubicBezTo>
                  <a:pt x="42" y="45"/>
                  <a:pt x="40" y="55"/>
                  <a:pt x="38" y="56"/>
                </a:cubicBezTo>
                <a:cubicBezTo>
                  <a:pt x="8" y="56"/>
                  <a:pt x="8" y="56"/>
                  <a:pt x="8" y="56"/>
                </a:cubicBezTo>
                <a:cubicBezTo>
                  <a:pt x="7" y="56"/>
                  <a:pt x="6" y="56"/>
                  <a:pt x="6" y="55"/>
                </a:cubicBezTo>
                <a:cubicBezTo>
                  <a:pt x="4" y="54"/>
                  <a:pt x="4" y="53"/>
                  <a:pt x="4" y="52"/>
                </a:cubicBezTo>
                <a:cubicBezTo>
                  <a:pt x="4" y="51"/>
                  <a:pt x="5" y="49"/>
                  <a:pt x="6" y="48"/>
                </a:cubicBezTo>
                <a:cubicBezTo>
                  <a:pt x="7" y="48"/>
                  <a:pt x="7" y="48"/>
                  <a:pt x="8" y="48"/>
                </a:cubicBezTo>
                <a:cubicBezTo>
                  <a:pt x="34" y="48"/>
                  <a:pt x="34" y="48"/>
                  <a:pt x="34" y="48"/>
                </a:cubicBezTo>
                <a:cubicBezTo>
                  <a:pt x="35" y="48"/>
                  <a:pt x="36" y="47"/>
                  <a:pt x="36" y="46"/>
                </a:cubicBezTo>
                <a:cubicBezTo>
                  <a:pt x="36" y="45"/>
                  <a:pt x="35" y="44"/>
                  <a:pt x="34" y="44"/>
                </a:cubicBezTo>
                <a:cubicBezTo>
                  <a:pt x="13" y="44"/>
                  <a:pt x="13" y="44"/>
                  <a:pt x="13" y="44"/>
                </a:cubicBezTo>
                <a:cubicBezTo>
                  <a:pt x="14" y="43"/>
                  <a:pt x="14" y="41"/>
                  <a:pt x="14" y="40"/>
                </a:cubicBezTo>
                <a:cubicBezTo>
                  <a:pt x="14" y="12"/>
                  <a:pt x="14" y="12"/>
                  <a:pt x="14" y="12"/>
                </a:cubicBezTo>
                <a:cubicBezTo>
                  <a:pt x="14" y="9"/>
                  <a:pt x="18" y="4"/>
                  <a:pt x="25" y="4"/>
                </a:cubicBezTo>
                <a:cubicBezTo>
                  <a:pt x="43" y="4"/>
                  <a:pt x="43" y="4"/>
                  <a:pt x="43" y="4"/>
                </a:cubicBezTo>
                <a:cubicBezTo>
                  <a:pt x="42" y="6"/>
                  <a:pt x="42" y="9"/>
                  <a:pt x="42" y="11"/>
                </a:cubicBezTo>
                <a:close/>
                <a:moveTo>
                  <a:pt x="56" y="11"/>
                </a:moveTo>
                <a:cubicBezTo>
                  <a:pt x="55" y="11"/>
                  <a:pt x="54" y="12"/>
                  <a:pt x="52" y="12"/>
                </a:cubicBezTo>
                <a:cubicBezTo>
                  <a:pt x="46" y="12"/>
                  <a:pt x="46" y="12"/>
                  <a:pt x="46" y="12"/>
                </a:cubicBezTo>
                <a:cubicBezTo>
                  <a:pt x="46" y="12"/>
                  <a:pt x="46" y="11"/>
                  <a:pt x="46" y="10"/>
                </a:cubicBezTo>
                <a:cubicBezTo>
                  <a:pt x="46" y="8"/>
                  <a:pt x="46" y="6"/>
                  <a:pt x="47" y="5"/>
                </a:cubicBezTo>
                <a:cubicBezTo>
                  <a:pt x="48" y="4"/>
                  <a:pt x="49" y="4"/>
                  <a:pt x="51" y="4"/>
                </a:cubicBezTo>
                <a:cubicBezTo>
                  <a:pt x="52" y="4"/>
                  <a:pt x="52" y="4"/>
                  <a:pt x="52" y="4"/>
                </a:cubicBezTo>
                <a:cubicBezTo>
                  <a:pt x="55" y="4"/>
                  <a:pt x="57" y="5"/>
                  <a:pt x="57" y="8"/>
                </a:cubicBezTo>
                <a:cubicBezTo>
                  <a:pt x="57" y="9"/>
                  <a:pt x="56" y="10"/>
                  <a:pt x="56" y="11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5" name="Freeform 154"/>
          <p:cNvSpPr>
            <a:spLocks noEditPoints="1"/>
          </p:cNvSpPr>
          <p:nvPr/>
        </p:nvSpPr>
        <p:spPr bwMode="auto">
          <a:xfrm>
            <a:off x="1936750" y="6140451"/>
            <a:ext cx="114300" cy="68263"/>
          </a:xfrm>
          <a:custGeom>
            <a:avLst/>
            <a:gdLst>
              <a:gd name="T0" fmla="*/ 72 w 72"/>
              <a:gd name="T1" fmla="*/ 0 h 43"/>
              <a:gd name="T2" fmla="*/ 0 w 72"/>
              <a:gd name="T3" fmla="*/ 0 h 43"/>
              <a:gd name="T4" fmla="*/ 0 w 72"/>
              <a:gd name="T5" fmla="*/ 43 h 43"/>
              <a:gd name="T6" fmla="*/ 72 w 72"/>
              <a:gd name="T7" fmla="*/ 43 h 43"/>
              <a:gd name="T8" fmla="*/ 72 w 72"/>
              <a:gd name="T9" fmla="*/ 0 h 43"/>
              <a:gd name="T10" fmla="*/ 29 w 72"/>
              <a:gd name="T11" fmla="*/ 29 h 43"/>
              <a:gd name="T12" fmla="*/ 15 w 72"/>
              <a:gd name="T13" fmla="*/ 29 h 43"/>
              <a:gd name="T14" fmla="*/ 15 w 72"/>
              <a:gd name="T15" fmla="*/ 15 h 43"/>
              <a:gd name="T16" fmla="*/ 29 w 72"/>
              <a:gd name="T17" fmla="*/ 15 h 43"/>
              <a:gd name="T18" fmla="*/ 29 w 72"/>
              <a:gd name="T19" fmla="*/ 29 h 43"/>
              <a:gd name="T20" fmla="*/ 58 w 72"/>
              <a:gd name="T21" fmla="*/ 29 h 43"/>
              <a:gd name="T22" fmla="*/ 44 w 72"/>
              <a:gd name="T23" fmla="*/ 29 h 43"/>
              <a:gd name="T24" fmla="*/ 44 w 72"/>
              <a:gd name="T25" fmla="*/ 15 h 43"/>
              <a:gd name="T26" fmla="*/ 58 w 72"/>
              <a:gd name="T27" fmla="*/ 15 h 43"/>
              <a:gd name="T28" fmla="*/ 58 w 72"/>
              <a:gd name="T29" fmla="*/ 29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72" h="43">
                <a:moveTo>
                  <a:pt x="72" y="0"/>
                </a:moveTo>
                <a:lnTo>
                  <a:pt x="0" y="0"/>
                </a:lnTo>
                <a:lnTo>
                  <a:pt x="0" y="43"/>
                </a:lnTo>
                <a:lnTo>
                  <a:pt x="72" y="43"/>
                </a:lnTo>
                <a:lnTo>
                  <a:pt x="72" y="0"/>
                </a:lnTo>
                <a:close/>
                <a:moveTo>
                  <a:pt x="29" y="29"/>
                </a:moveTo>
                <a:lnTo>
                  <a:pt x="15" y="29"/>
                </a:lnTo>
                <a:lnTo>
                  <a:pt x="15" y="15"/>
                </a:lnTo>
                <a:lnTo>
                  <a:pt x="29" y="15"/>
                </a:lnTo>
                <a:lnTo>
                  <a:pt x="29" y="29"/>
                </a:lnTo>
                <a:close/>
                <a:moveTo>
                  <a:pt x="58" y="29"/>
                </a:moveTo>
                <a:lnTo>
                  <a:pt x="44" y="29"/>
                </a:lnTo>
                <a:lnTo>
                  <a:pt x="44" y="15"/>
                </a:lnTo>
                <a:lnTo>
                  <a:pt x="58" y="15"/>
                </a:lnTo>
                <a:lnTo>
                  <a:pt x="58" y="29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6" name="Freeform 155"/>
          <p:cNvSpPr>
            <a:spLocks noEditPoints="1"/>
          </p:cNvSpPr>
          <p:nvPr/>
        </p:nvSpPr>
        <p:spPr bwMode="auto">
          <a:xfrm>
            <a:off x="1822450" y="6003926"/>
            <a:ext cx="366713" cy="274638"/>
          </a:xfrm>
          <a:custGeom>
            <a:avLst/>
            <a:gdLst>
              <a:gd name="T0" fmla="*/ 63 w 64"/>
              <a:gd name="T1" fmla="*/ 22 h 48"/>
              <a:gd name="T2" fmla="*/ 61 w 64"/>
              <a:gd name="T3" fmla="*/ 22 h 48"/>
              <a:gd name="T4" fmla="*/ 56 w 64"/>
              <a:gd name="T5" fmla="*/ 24 h 48"/>
              <a:gd name="T6" fmla="*/ 56 w 64"/>
              <a:gd name="T7" fmla="*/ 16 h 48"/>
              <a:gd name="T8" fmla="*/ 52 w 64"/>
              <a:gd name="T9" fmla="*/ 12 h 48"/>
              <a:gd name="T10" fmla="*/ 40 w 64"/>
              <a:gd name="T11" fmla="*/ 12 h 48"/>
              <a:gd name="T12" fmla="*/ 40 w 64"/>
              <a:gd name="T13" fmla="*/ 8 h 48"/>
              <a:gd name="T14" fmla="*/ 28 w 64"/>
              <a:gd name="T15" fmla="*/ 4 h 48"/>
              <a:gd name="T16" fmla="*/ 4 w 64"/>
              <a:gd name="T17" fmla="*/ 4 h 48"/>
              <a:gd name="T18" fmla="*/ 4 w 64"/>
              <a:gd name="T19" fmla="*/ 2 h 48"/>
              <a:gd name="T20" fmla="*/ 2 w 64"/>
              <a:gd name="T21" fmla="*/ 0 h 48"/>
              <a:gd name="T22" fmla="*/ 0 w 64"/>
              <a:gd name="T23" fmla="*/ 2 h 48"/>
              <a:gd name="T24" fmla="*/ 0 w 64"/>
              <a:gd name="T25" fmla="*/ 14 h 48"/>
              <a:gd name="T26" fmla="*/ 2 w 64"/>
              <a:gd name="T27" fmla="*/ 16 h 48"/>
              <a:gd name="T28" fmla="*/ 4 w 64"/>
              <a:gd name="T29" fmla="*/ 14 h 48"/>
              <a:gd name="T30" fmla="*/ 4 w 64"/>
              <a:gd name="T31" fmla="*/ 12 h 48"/>
              <a:gd name="T32" fmla="*/ 12 w 64"/>
              <a:gd name="T33" fmla="*/ 12 h 48"/>
              <a:gd name="T34" fmla="*/ 8 w 64"/>
              <a:gd name="T35" fmla="*/ 16 h 48"/>
              <a:gd name="T36" fmla="*/ 8 w 64"/>
              <a:gd name="T37" fmla="*/ 44 h 48"/>
              <a:gd name="T38" fmla="*/ 10 w 64"/>
              <a:gd name="T39" fmla="*/ 48 h 48"/>
              <a:gd name="T40" fmla="*/ 54 w 64"/>
              <a:gd name="T41" fmla="*/ 48 h 48"/>
              <a:gd name="T42" fmla="*/ 56 w 64"/>
              <a:gd name="T43" fmla="*/ 44 h 48"/>
              <a:gd name="T44" fmla="*/ 56 w 64"/>
              <a:gd name="T45" fmla="*/ 36 h 48"/>
              <a:gd name="T46" fmla="*/ 61 w 64"/>
              <a:gd name="T47" fmla="*/ 39 h 48"/>
              <a:gd name="T48" fmla="*/ 63 w 64"/>
              <a:gd name="T49" fmla="*/ 39 h 48"/>
              <a:gd name="T50" fmla="*/ 64 w 64"/>
              <a:gd name="T51" fmla="*/ 37 h 48"/>
              <a:gd name="T52" fmla="*/ 64 w 64"/>
              <a:gd name="T53" fmla="*/ 24 h 48"/>
              <a:gd name="T54" fmla="*/ 63 w 64"/>
              <a:gd name="T55" fmla="*/ 22 h 48"/>
              <a:gd name="T56" fmla="*/ 44 w 64"/>
              <a:gd name="T57" fmla="*/ 40 h 48"/>
              <a:gd name="T58" fmla="*/ 16 w 64"/>
              <a:gd name="T59" fmla="*/ 40 h 48"/>
              <a:gd name="T60" fmla="*/ 16 w 64"/>
              <a:gd name="T61" fmla="*/ 20 h 48"/>
              <a:gd name="T62" fmla="*/ 44 w 64"/>
              <a:gd name="T63" fmla="*/ 20 h 48"/>
              <a:gd name="T64" fmla="*/ 44 w 64"/>
              <a:gd name="T65" fmla="*/ 4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4" h="48">
                <a:moveTo>
                  <a:pt x="63" y="22"/>
                </a:moveTo>
                <a:cubicBezTo>
                  <a:pt x="62" y="22"/>
                  <a:pt x="62" y="22"/>
                  <a:pt x="61" y="22"/>
                </a:cubicBezTo>
                <a:cubicBezTo>
                  <a:pt x="56" y="24"/>
                  <a:pt x="56" y="24"/>
                  <a:pt x="56" y="24"/>
                </a:cubicBezTo>
                <a:cubicBezTo>
                  <a:pt x="56" y="16"/>
                  <a:pt x="56" y="16"/>
                  <a:pt x="56" y="16"/>
                </a:cubicBezTo>
                <a:cubicBezTo>
                  <a:pt x="56" y="14"/>
                  <a:pt x="54" y="12"/>
                  <a:pt x="52" y="12"/>
                </a:cubicBezTo>
                <a:cubicBezTo>
                  <a:pt x="40" y="12"/>
                  <a:pt x="40" y="12"/>
                  <a:pt x="40" y="12"/>
                </a:cubicBezTo>
                <a:cubicBezTo>
                  <a:pt x="40" y="8"/>
                  <a:pt x="40" y="8"/>
                  <a:pt x="40" y="8"/>
                </a:cubicBezTo>
                <a:cubicBezTo>
                  <a:pt x="28" y="4"/>
                  <a:pt x="28" y="4"/>
                  <a:pt x="28" y="4"/>
                </a:cubicBezTo>
                <a:cubicBezTo>
                  <a:pt x="4" y="4"/>
                  <a:pt x="4" y="4"/>
                  <a:pt x="4" y="4"/>
                </a:cubicBezTo>
                <a:cubicBezTo>
                  <a:pt x="4" y="2"/>
                  <a:pt x="4" y="2"/>
                  <a:pt x="4" y="2"/>
                </a:cubicBezTo>
                <a:cubicBezTo>
                  <a:pt x="4" y="1"/>
                  <a:pt x="3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6"/>
                  <a:pt x="1" y="16"/>
                  <a:pt x="2" y="16"/>
                </a:cubicBezTo>
                <a:cubicBezTo>
                  <a:pt x="3" y="16"/>
                  <a:pt x="4" y="16"/>
                  <a:pt x="4" y="14"/>
                </a:cubicBezTo>
                <a:cubicBezTo>
                  <a:pt x="4" y="12"/>
                  <a:pt x="4" y="12"/>
                  <a:pt x="4" y="12"/>
                </a:cubicBezTo>
                <a:cubicBezTo>
                  <a:pt x="12" y="12"/>
                  <a:pt x="12" y="12"/>
                  <a:pt x="12" y="12"/>
                </a:cubicBezTo>
                <a:cubicBezTo>
                  <a:pt x="10" y="12"/>
                  <a:pt x="8" y="14"/>
                  <a:pt x="8" y="16"/>
                </a:cubicBezTo>
                <a:cubicBezTo>
                  <a:pt x="8" y="44"/>
                  <a:pt x="8" y="44"/>
                  <a:pt x="8" y="44"/>
                </a:cubicBezTo>
                <a:cubicBezTo>
                  <a:pt x="8" y="46"/>
                  <a:pt x="9" y="47"/>
                  <a:pt x="10" y="48"/>
                </a:cubicBezTo>
                <a:cubicBezTo>
                  <a:pt x="54" y="48"/>
                  <a:pt x="54" y="48"/>
                  <a:pt x="54" y="48"/>
                </a:cubicBezTo>
                <a:cubicBezTo>
                  <a:pt x="55" y="47"/>
                  <a:pt x="56" y="46"/>
                  <a:pt x="56" y="44"/>
                </a:cubicBezTo>
                <a:cubicBezTo>
                  <a:pt x="56" y="36"/>
                  <a:pt x="56" y="36"/>
                  <a:pt x="56" y="36"/>
                </a:cubicBezTo>
                <a:cubicBezTo>
                  <a:pt x="61" y="39"/>
                  <a:pt x="61" y="39"/>
                  <a:pt x="61" y="39"/>
                </a:cubicBezTo>
                <a:cubicBezTo>
                  <a:pt x="62" y="39"/>
                  <a:pt x="62" y="39"/>
                  <a:pt x="63" y="39"/>
                </a:cubicBezTo>
                <a:cubicBezTo>
                  <a:pt x="64" y="39"/>
                  <a:pt x="64" y="38"/>
                  <a:pt x="64" y="37"/>
                </a:cubicBezTo>
                <a:cubicBezTo>
                  <a:pt x="64" y="24"/>
                  <a:pt x="64" y="24"/>
                  <a:pt x="64" y="24"/>
                </a:cubicBezTo>
                <a:cubicBezTo>
                  <a:pt x="64" y="23"/>
                  <a:pt x="64" y="22"/>
                  <a:pt x="63" y="22"/>
                </a:cubicBezTo>
                <a:close/>
                <a:moveTo>
                  <a:pt x="44" y="40"/>
                </a:moveTo>
                <a:cubicBezTo>
                  <a:pt x="16" y="40"/>
                  <a:pt x="16" y="40"/>
                  <a:pt x="16" y="40"/>
                </a:cubicBezTo>
                <a:cubicBezTo>
                  <a:pt x="16" y="20"/>
                  <a:pt x="16" y="20"/>
                  <a:pt x="16" y="20"/>
                </a:cubicBezTo>
                <a:cubicBezTo>
                  <a:pt x="44" y="20"/>
                  <a:pt x="44" y="20"/>
                  <a:pt x="44" y="20"/>
                </a:cubicBezTo>
                <a:lnTo>
                  <a:pt x="44" y="40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7" name="Freeform 156"/>
          <p:cNvSpPr>
            <a:spLocks noEditPoints="1"/>
          </p:cNvSpPr>
          <p:nvPr/>
        </p:nvSpPr>
        <p:spPr bwMode="auto">
          <a:xfrm>
            <a:off x="4024313" y="5911851"/>
            <a:ext cx="320675" cy="366713"/>
          </a:xfrm>
          <a:custGeom>
            <a:avLst/>
            <a:gdLst>
              <a:gd name="T0" fmla="*/ 52 w 56"/>
              <a:gd name="T1" fmla="*/ 0 h 64"/>
              <a:gd name="T2" fmla="*/ 4 w 56"/>
              <a:gd name="T3" fmla="*/ 0 h 64"/>
              <a:gd name="T4" fmla="*/ 0 w 56"/>
              <a:gd name="T5" fmla="*/ 4 h 64"/>
              <a:gd name="T6" fmla="*/ 0 w 56"/>
              <a:gd name="T7" fmla="*/ 60 h 64"/>
              <a:gd name="T8" fmla="*/ 4 w 56"/>
              <a:gd name="T9" fmla="*/ 64 h 64"/>
              <a:gd name="T10" fmla="*/ 52 w 56"/>
              <a:gd name="T11" fmla="*/ 64 h 64"/>
              <a:gd name="T12" fmla="*/ 56 w 56"/>
              <a:gd name="T13" fmla="*/ 60 h 64"/>
              <a:gd name="T14" fmla="*/ 56 w 56"/>
              <a:gd name="T15" fmla="*/ 4 h 64"/>
              <a:gd name="T16" fmla="*/ 52 w 56"/>
              <a:gd name="T17" fmla="*/ 0 h 64"/>
              <a:gd name="T18" fmla="*/ 6 w 56"/>
              <a:gd name="T19" fmla="*/ 4 h 64"/>
              <a:gd name="T20" fmla="*/ 8 w 56"/>
              <a:gd name="T21" fmla="*/ 6 h 64"/>
              <a:gd name="T22" fmla="*/ 6 w 56"/>
              <a:gd name="T23" fmla="*/ 8 h 64"/>
              <a:gd name="T24" fmla="*/ 4 w 56"/>
              <a:gd name="T25" fmla="*/ 6 h 64"/>
              <a:gd name="T26" fmla="*/ 6 w 56"/>
              <a:gd name="T27" fmla="*/ 4 h 64"/>
              <a:gd name="T28" fmla="*/ 28 w 56"/>
              <a:gd name="T29" fmla="*/ 48 h 64"/>
              <a:gd name="T30" fmla="*/ 27 w 56"/>
              <a:gd name="T31" fmla="*/ 48 h 64"/>
              <a:gd name="T32" fmla="*/ 22 w 56"/>
              <a:gd name="T33" fmla="*/ 57 h 64"/>
              <a:gd name="T34" fmla="*/ 14 w 56"/>
              <a:gd name="T35" fmla="*/ 61 h 64"/>
              <a:gd name="T36" fmla="*/ 7 w 56"/>
              <a:gd name="T37" fmla="*/ 58 h 64"/>
              <a:gd name="T38" fmla="*/ 4 w 56"/>
              <a:gd name="T39" fmla="*/ 51 h 64"/>
              <a:gd name="T40" fmla="*/ 7 w 56"/>
              <a:gd name="T41" fmla="*/ 43 h 64"/>
              <a:gd name="T42" fmla="*/ 12 w 56"/>
              <a:gd name="T43" fmla="*/ 40 h 64"/>
              <a:gd name="T44" fmla="*/ 8 w 56"/>
              <a:gd name="T45" fmla="*/ 28 h 64"/>
              <a:gd name="T46" fmla="*/ 28 w 56"/>
              <a:gd name="T47" fmla="*/ 8 h 64"/>
              <a:gd name="T48" fmla="*/ 48 w 56"/>
              <a:gd name="T49" fmla="*/ 28 h 64"/>
              <a:gd name="T50" fmla="*/ 28 w 56"/>
              <a:gd name="T51" fmla="*/ 48 h 64"/>
              <a:gd name="T52" fmla="*/ 52 w 56"/>
              <a:gd name="T53" fmla="*/ 58 h 64"/>
              <a:gd name="T54" fmla="*/ 50 w 56"/>
              <a:gd name="T55" fmla="*/ 60 h 64"/>
              <a:gd name="T56" fmla="*/ 48 w 56"/>
              <a:gd name="T57" fmla="*/ 58 h 64"/>
              <a:gd name="T58" fmla="*/ 48 w 56"/>
              <a:gd name="T59" fmla="*/ 54 h 64"/>
              <a:gd name="T60" fmla="*/ 50 w 56"/>
              <a:gd name="T61" fmla="*/ 52 h 64"/>
              <a:gd name="T62" fmla="*/ 52 w 56"/>
              <a:gd name="T63" fmla="*/ 54 h 64"/>
              <a:gd name="T64" fmla="*/ 52 w 56"/>
              <a:gd name="T65" fmla="*/ 58 h 64"/>
              <a:gd name="T66" fmla="*/ 50 w 56"/>
              <a:gd name="T67" fmla="*/ 8 h 64"/>
              <a:gd name="T68" fmla="*/ 48 w 56"/>
              <a:gd name="T69" fmla="*/ 6 h 64"/>
              <a:gd name="T70" fmla="*/ 50 w 56"/>
              <a:gd name="T71" fmla="*/ 4 h 64"/>
              <a:gd name="T72" fmla="*/ 52 w 56"/>
              <a:gd name="T73" fmla="*/ 6 h 64"/>
              <a:gd name="T74" fmla="*/ 50 w 56"/>
              <a:gd name="T75" fmla="*/ 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6" h="64">
                <a:moveTo>
                  <a:pt x="52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2"/>
                  <a:pt x="2" y="64"/>
                  <a:pt x="4" y="64"/>
                </a:cubicBezTo>
                <a:cubicBezTo>
                  <a:pt x="52" y="64"/>
                  <a:pt x="52" y="64"/>
                  <a:pt x="52" y="64"/>
                </a:cubicBezTo>
                <a:cubicBezTo>
                  <a:pt x="54" y="64"/>
                  <a:pt x="56" y="62"/>
                  <a:pt x="56" y="60"/>
                </a:cubicBezTo>
                <a:cubicBezTo>
                  <a:pt x="56" y="4"/>
                  <a:pt x="56" y="4"/>
                  <a:pt x="56" y="4"/>
                </a:cubicBezTo>
                <a:cubicBezTo>
                  <a:pt x="56" y="2"/>
                  <a:pt x="54" y="0"/>
                  <a:pt x="52" y="0"/>
                </a:cubicBezTo>
                <a:close/>
                <a:moveTo>
                  <a:pt x="6" y="4"/>
                </a:moveTo>
                <a:cubicBezTo>
                  <a:pt x="7" y="4"/>
                  <a:pt x="8" y="5"/>
                  <a:pt x="8" y="6"/>
                </a:cubicBezTo>
                <a:cubicBezTo>
                  <a:pt x="8" y="7"/>
                  <a:pt x="7" y="8"/>
                  <a:pt x="6" y="8"/>
                </a:cubicBezTo>
                <a:cubicBezTo>
                  <a:pt x="5" y="8"/>
                  <a:pt x="4" y="7"/>
                  <a:pt x="4" y="6"/>
                </a:cubicBezTo>
                <a:cubicBezTo>
                  <a:pt x="4" y="5"/>
                  <a:pt x="5" y="4"/>
                  <a:pt x="6" y="4"/>
                </a:cubicBezTo>
                <a:close/>
                <a:moveTo>
                  <a:pt x="28" y="48"/>
                </a:moveTo>
                <a:cubicBezTo>
                  <a:pt x="28" y="48"/>
                  <a:pt x="28" y="48"/>
                  <a:pt x="27" y="48"/>
                </a:cubicBezTo>
                <a:cubicBezTo>
                  <a:pt x="23" y="55"/>
                  <a:pt x="22" y="57"/>
                  <a:pt x="22" y="57"/>
                </a:cubicBezTo>
                <a:cubicBezTo>
                  <a:pt x="19" y="59"/>
                  <a:pt x="16" y="61"/>
                  <a:pt x="14" y="61"/>
                </a:cubicBezTo>
                <a:cubicBezTo>
                  <a:pt x="11" y="61"/>
                  <a:pt x="9" y="60"/>
                  <a:pt x="7" y="58"/>
                </a:cubicBezTo>
                <a:cubicBezTo>
                  <a:pt x="5" y="56"/>
                  <a:pt x="4" y="54"/>
                  <a:pt x="4" y="51"/>
                </a:cubicBezTo>
                <a:cubicBezTo>
                  <a:pt x="4" y="48"/>
                  <a:pt x="5" y="45"/>
                  <a:pt x="7" y="43"/>
                </a:cubicBezTo>
                <a:cubicBezTo>
                  <a:pt x="8" y="42"/>
                  <a:pt x="10" y="41"/>
                  <a:pt x="12" y="40"/>
                </a:cubicBezTo>
                <a:cubicBezTo>
                  <a:pt x="10" y="37"/>
                  <a:pt x="8" y="32"/>
                  <a:pt x="8" y="28"/>
                </a:cubicBezTo>
                <a:cubicBezTo>
                  <a:pt x="8" y="17"/>
                  <a:pt x="17" y="8"/>
                  <a:pt x="28" y="8"/>
                </a:cubicBezTo>
                <a:cubicBezTo>
                  <a:pt x="39" y="8"/>
                  <a:pt x="48" y="17"/>
                  <a:pt x="48" y="28"/>
                </a:cubicBezTo>
                <a:cubicBezTo>
                  <a:pt x="48" y="39"/>
                  <a:pt x="39" y="48"/>
                  <a:pt x="28" y="48"/>
                </a:cubicBezTo>
                <a:close/>
                <a:moveTo>
                  <a:pt x="52" y="58"/>
                </a:moveTo>
                <a:cubicBezTo>
                  <a:pt x="52" y="59"/>
                  <a:pt x="51" y="60"/>
                  <a:pt x="50" y="60"/>
                </a:cubicBezTo>
                <a:cubicBezTo>
                  <a:pt x="49" y="60"/>
                  <a:pt x="48" y="59"/>
                  <a:pt x="48" y="58"/>
                </a:cubicBezTo>
                <a:cubicBezTo>
                  <a:pt x="48" y="54"/>
                  <a:pt x="48" y="54"/>
                  <a:pt x="48" y="54"/>
                </a:cubicBezTo>
                <a:cubicBezTo>
                  <a:pt x="48" y="53"/>
                  <a:pt x="49" y="52"/>
                  <a:pt x="50" y="52"/>
                </a:cubicBezTo>
                <a:cubicBezTo>
                  <a:pt x="51" y="52"/>
                  <a:pt x="52" y="53"/>
                  <a:pt x="52" y="54"/>
                </a:cubicBezTo>
                <a:lnTo>
                  <a:pt x="52" y="58"/>
                </a:lnTo>
                <a:close/>
                <a:moveTo>
                  <a:pt x="50" y="8"/>
                </a:moveTo>
                <a:cubicBezTo>
                  <a:pt x="49" y="8"/>
                  <a:pt x="48" y="7"/>
                  <a:pt x="48" y="6"/>
                </a:cubicBezTo>
                <a:cubicBezTo>
                  <a:pt x="48" y="5"/>
                  <a:pt x="49" y="4"/>
                  <a:pt x="50" y="4"/>
                </a:cubicBezTo>
                <a:cubicBezTo>
                  <a:pt x="51" y="4"/>
                  <a:pt x="52" y="5"/>
                  <a:pt x="52" y="6"/>
                </a:cubicBezTo>
                <a:cubicBezTo>
                  <a:pt x="52" y="7"/>
                  <a:pt x="51" y="8"/>
                  <a:pt x="50" y="8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8" name="Oval 157"/>
          <p:cNvSpPr>
            <a:spLocks noChangeArrowheads="1"/>
          </p:cNvSpPr>
          <p:nvPr/>
        </p:nvSpPr>
        <p:spPr bwMode="auto">
          <a:xfrm>
            <a:off x="4160838" y="6048376"/>
            <a:ext cx="46038" cy="46038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39" name="Freeform 158"/>
          <p:cNvSpPr>
            <a:spLocks/>
          </p:cNvSpPr>
          <p:nvPr/>
        </p:nvSpPr>
        <p:spPr bwMode="auto">
          <a:xfrm>
            <a:off x="4075113" y="6135688"/>
            <a:ext cx="98425" cy="90488"/>
          </a:xfrm>
          <a:custGeom>
            <a:avLst/>
            <a:gdLst>
              <a:gd name="T0" fmla="*/ 16 w 17"/>
              <a:gd name="T1" fmla="*/ 0 h 16"/>
              <a:gd name="T2" fmla="*/ 2 w 17"/>
              <a:gd name="T3" fmla="*/ 8 h 16"/>
              <a:gd name="T4" fmla="*/ 0 w 17"/>
              <a:gd name="T5" fmla="*/ 12 h 16"/>
              <a:gd name="T6" fmla="*/ 1 w 17"/>
              <a:gd name="T7" fmla="*/ 15 h 16"/>
              <a:gd name="T8" fmla="*/ 5 w 17"/>
              <a:gd name="T9" fmla="*/ 16 h 16"/>
              <a:gd name="T10" fmla="*/ 9 w 17"/>
              <a:gd name="T11" fmla="*/ 14 h 16"/>
              <a:gd name="T12" fmla="*/ 17 w 17"/>
              <a:gd name="T13" fmla="*/ 1 h 16"/>
              <a:gd name="T14" fmla="*/ 16 w 17"/>
              <a:gd name="T15" fmla="*/ 0 h 16"/>
              <a:gd name="T16" fmla="*/ 16 w 17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" h="16">
                <a:moveTo>
                  <a:pt x="16" y="0"/>
                </a:moveTo>
                <a:cubicBezTo>
                  <a:pt x="9" y="3"/>
                  <a:pt x="4" y="6"/>
                  <a:pt x="2" y="8"/>
                </a:cubicBezTo>
                <a:cubicBezTo>
                  <a:pt x="1" y="9"/>
                  <a:pt x="0" y="10"/>
                  <a:pt x="0" y="12"/>
                </a:cubicBezTo>
                <a:cubicBezTo>
                  <a:pt x="0" y="13"/>
                  <a:pt x="1" y="14"/>
                  <a:pt x="1" y="15"/>
                </a:cubicBezTo>
                <a:cubicBezTo>
                  <a:pt x="2" y="16"/>
                  <a:pt x="3" y="16"/>
                  <a:pt x="5" y="16"/>
                </a:cubicBezTo>
                <a:cubicBezTo>
                  <a:pt x="6" y="16"/>
                  <a:pt x="8" y="16"/>
                  <a:pt x="9" y="14"/>
                </a:cubicBezTo>
                <a:cubicBezTo>
                  <a:pt x="10" y="13"/>
                  <a:pt x="13" y="8"/>
                  <a:pt x="17" y="1"/>
                </a:cubicBezTo>
                <a:cubicBezTo>
                  <a:pt x="17" y="1"/>
                  <a:pt x="17" y="0"/>
                  <a:pt x="16" y="0"/>
                </a:cubicBezTo>
                <a:cubicBezTo>
                  <a:pt x="16" y="0"/>
                  <a:pt x="16" y="0"/>
                  <a:pt x="16" y="0"/>
                </a:cubicBez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40" name="Freeform 159"/>
          <p:cNvSpPr>
            <a:spLocks noEditPoints="1"/>
          </p:cNvSpPr>
          <p:nvPr/>
        </p:nvSpPr>
        <p:spPr bwMode="auto">
          <a:xfrm>
            <a:off x="2555875" y="5911851"/>
            <a:ext cx="366713" cy="342900"/>
          </a:xfrm>
          <a:custGeom>
            <a:avLst/>
            <a:gdLst>
              <a:gd name="T0" fmla="*/ 231 w 231"/>
              <a:gd name="T1" fmla="*/ 173 h 216"/>
              <a:gd name="T2" fmla="*/ 231 w 231"/>
              <a:gd name="T3" fmla="*/ 0 h 216"/>
              <a:gd name="T4" fmla="*/ 0 w 231"/>
              <a:gd name="T5" fmla="*/ 0 h 216"/>
              <a:gd name="T6" fmla="*/ 0 w 231"/>
              <a:gd name="T7" fmla="*/ 173 h 216"/>
              <a:gd name="T8" fmla="*/ 87 w 231"/>
              <a:gd name="T9" fmla="*/ 173 h 216"/>
              <a:gd name="T10" fmla="*/ 87 w 231"/>
              <a:gd name="T11" fmla="*/ 202 h 216"/>
              <a:gd name="T12" fmla="*/ 29 w 231"/>
              <a:gd name="T13" fmla="*/ 202 h 216"/>
              <a:gd name="T14" fmla="*/ 29 w 231"/>
              <a:gd name="T15" fmla="*/ 216 h 216"/>
              <a:gd name="T16" fmla="*/ 202 w 231"/>
              <a:gd name="T17" fmla="*/ 216 h 216"/>
              <a:gd name="T18" fmla="*/ 202 w 231"/>
              <a:gd name="T19" fmla="*/ 202 h 216"/>
              <a:gd name="T20" fmla="*/ 145 w 231"/>
              <a:gd name="T21" fmla="*/ 202 h 216"/>
              <a:gd name="T22" fmla="*/ 145 w 231"/>
              <a:gd name="T23" fmla="*/ 173 h 216"/>
              <a:gd name="T24" fmla="*/ 231 w 231"/>
              <a:gd name="T25" fmla="*/ 173 h 216"/>
              <a:gd name="T26" fmla="*/ 15 w 231"/>
              <a:gd name="T27" fmla="*/ 159 h 216"/>
              <a:gd name="T28" fmla="*/ 15 w 231"/>
              <a:gd name="T29" fmla="*/ 14 h 216"/>
              <a:gd name="T30" fmla="*/ 217 w 231"/>
              <a:gd name="T31" fmla="*/ 14 h 216"/>
              <a:gd name="T32" fmla="*/ 217 w 231"/>
              <a:gd name="T33" fmla="*/ 159 h 216"/>
              <a:gd name="T34" fmla="*/ 15 w 231"/>
              <a:gd name="T35" fmla="*/ 159 h 2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31" h="216">
                <a:moveTo>
                  <a:pt x="231" y="173"/>
                </a:moveTo>
                <a:lnTo>
                  <a:pt x="231" y="0"/>
                </a:lnTo>
                <a:lnTo>
                  <a:pt x="0" y="0"/>
                </a:lnTo>
                <a:lnTo>
                  <a:pt x="0" y="173"/>
                </a:lnTo>
                <a:lnTo>
                  <a:pt x="87" y="173"/>
                </a:lnTo>
                <a:lnTo>
                  <a:pt x="87" y="202"/>
                </a:lnTo>
                <a:lnTo>
                  <a:pt x="29" y="202"/>
                </a:lnTo>
                <a:lnTo>
                  <a:pt x="29" y="216"/>
                </a:lnTo>
                <a:lnTo>
                  <a:pt x="202" y="216"/>
                </a:lnTo>
                <a:lnTo>
                  <a:pt x="202" y="202"/>
                </a:lnTo>
                <a:lnTo>
                  <a:pt x="145" y="202"/>
                </a:lnTo>
                <a:lnTo>
                  <a:pt x="145" y="173"/>
                </a:lnTo>
                <a:lnTo>
                  <a:pt x="231" y="173"/>
                </a:lnTo>
                <a:close/>
                <a:moveTo>
                  <a:pt x="15" y="159"/>
                </a:moveTo>
                <a:lnTo>
                  <a:pt x="15" y="14"/>
                </a:lnTo>
                <a:lnTo>
                  <a:pt x="217" y="14"/>
                </a:lnTo>
                <a:lnTo>
                  <a:pt x="217" y="159"/>
                </a:lnTo>
                <a:lnTo>
                  <a:pt x="15" y="159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41" name="Freeform 160"/>
          <p:cNvSpPr>
            <a:spLocks noEditPoints="1"/>
          </p:cNvSpPr>
          <p:nvPr/>
        </p:nvSpPr>
        <p:spPr bwMode="auto">
          <a:xfrm>
            <a:off x="3289300" y="5911851"/>
            <a:ext cx="230188" cy="366713"/>
          </a:xfrm>
          <a:custGeom>
            <a:avLst/>
            <a:gdLst>
              <a:gd name="T0" fmla="*/ 32 w 40"/>
              <a:gd name="T1" fmla="*/ 0 h 64"/>
              <a:gd name="T2" fmla="*/ 8 w 40"/>
              <a:gd name="T3" fmla="*/ 0 h 64"/>
              <a:gd name="T4" fmla="*/ 0 w 40"/>
              <a:gd name="T5" fmla="*/ 8 h 64"/>
              <a:gd name="T6" fmla="*/ 0 w 40"/>
              <a:gd name="T7" fmla="*/ 56 h 64"/>
              <a:gd name="T8" fmla="*/ 8 w 40"/>
              <a:gd name="T9" fmla="*/ 64 h 64"/>
              <a:gd name="T10" fmla="*/ 32 w 40"/>
              <a:gd name="T11" fmla="*/ 64 h 64"/>
              <a:gd name="T12" fmla="*/ 40 w 40"/>
              <a:gd name="T13" fmla="*/ 56 h 64"/>
              <a:gd name="T14" fmla="*/ 40 w 40"/>
              <a:gd name="T15" fmla="*/ 8 h 64"/>
              <a:gd name="T16" fmla="*/ 32 w 40"/>
              <a:gd name="T17" fmla="*/ 0 h 64"/>
              <a:gd name="T18" fmla="*/ 20 w 40"/>
              <a:gd name="T19" fmla="*/ 55 h 64"/>
              <a:gd name="T20" fmla="*/ 9 w 40"/>
              <a:gd name="T21" fmla="*/ 44 h 64"/>
              <a:gd name="T22" fmla="*/ 20 w 40"/>
              <a:gd name="T23" fmla="*/ 33 h 64"/>
              <a:gd name="T24" fmla="*/ 31 w 40"/>
              <a:gd name="T25" fmla="*/ 44 h 64"/>
              <a:gd name="T26" fmla="*/ 20 w 40"/>
              <a:gd name="T27" fmla="*/ 55 h 64"/>
              <a:gd name="T28" fmla="*/ 32 w 40"/>
              <a:gd name="T29" fmla="*/ 28 h 64"/>
              <a:gd name="T30" fmla="*/ 8 w 40"/>
              <a:gd name="T31" fmla="*/ 28 h 64"/>
              <a:gd name="T32" fmla="*/ 8 w 40"/>
              <a:gd name="T33" fmla="*/ 8 h 64"/>
              <a:gd name="T34" fmla="*/ 32 w 40"/>
              <a:gd name="T35" fmla="*/ 8 h 64"/>
              <a:gd name="T36" fmla="*/ 32 w 40"/>
              <a:gd name="T37" fmla="*/ 28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0" h="64">
                <a:moveTo>
                  <a:pt x="32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56"/>
                  <a:pt x="0" y="56"/>
                  <a:pt x="0" y="56"/>
                </a:cubicBezTo>
                <a:cubicBezTo>
                  <a:pt x="0" y="60"/>
                  <a:pt x="4" y="64"/>
                  <a:pt x="8" y="64"/>
                </a:cubicBezTo>
                <a:cubicBezTo>
                  <a:pt x="32" y="64"/>
                  <a:pt x="32" y="64"/>
                  <a:pt x="32" y="64"/>
                </a:cubicBezTo>
                <a:cubicBezTo>
                  <a:pt x="36" y="64"/>
                  <a:pt x="40" y="60"/>
                  <a:pt x="40" y="56"/>
                </a:cubicBezTo>
                <a:cubicBezTo>
                  <a:pt x="40" y="8"/>
                  <a:pt x="40" y="8"/>
                  <a:pt x="40" y="8"/>
                </a:cubicBezTo>
                <a:cubicBezTo>
                  <a:pt x="40" y="4"/>
                  <a:pt x="36" y="0"/>
                  <a:pt x="32" y="0"/>
                </a:cubicBezTo>
                <a:close/>
                <a:moveTo>
                  <a:pt x="20" y="55"/>
                </a:moveTo>
                <a:cubicBezTo>
                  <a:pt x="14" y="55"/>
                  <a:pt x="9" y="50"/>
                  <a:pt x="9" y="44"/>
                </a:cubicBezTo>
                <a:cubicBezTo>
                  <a:pt x="9" y="38"/>
                  <a:pt x="14" y="33"/>
                  <a:pt x="20" y="33"/>
                </a:cubicBezTo>
                <a:cubicBezTo>
                  <a:pt x="26" y="33"/>
                  <a:pt x="31" y="38"/>
                  <a:pt x="31" y="44"/>
                </a:cubicBezTo>
                <a:cubicBezTo>
                  <a:pt x="31" y="50"/>
                  <a:pt x="26" y="55"/>
                  <a:pt x="20" y="55"/>
                </a:cubicBezTo>
                <a:close/>
                <a:moveTo>
                  <a:pt x="32" y="28"/>
                </a:moveTo>
                <a:cubicBezTo>
                  <a:pt x="8" y="28"/>
                  <a:pt x="8" y="28"/>
                  <a:pt x="8" y="28"/>
                </a:cubicBezTo>
                <a:cubicBezTo>
                  <a:pt x="8" y="8"/>
                  <a:pt x="8" y="8"/>
                  <a:pt x="8" y="8"/>
                </a:cubicBezTo>
                <a:cubicBezTo>
                  <a:pt x="32" y="8"/>
                  <a:pt x="32" y="8"/>
                  <a:pt x="32" y="8"/>
                </a:cubicBezTo>
                <a:lnTo>
                  <a:pt x="32" y="2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42" name="Oval 161"/>
          <p:cNvSpPr>
            <a:spLocks noChangeArrowheads="1"/>
          </p:cNvSpPr>
          <p:nvPr/>
        </p:nvSpPr>
        <p:spPr bwMode="auto">
          <a:xfrm>
            <a:off x="3370263" y="6129338"/>
            <a:ext cx="68263" cy="68263"/>
          </a:xfrm>
          <a:prstGeom prst="ellipse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43" name="Freeform 162"/>
          <p:cNvSpPr>
            <a:spLocks noEditPoints="1"/>
          </p:cNvSpPr>
          <p:nvPr/>
        </p:nvSpPr>
        <p:spPr bwMode="auto">
          <a:xfrm>
            <a:off x="4757738" y="6003926"/>
            <a:ext cx="366713" cy="274638"/>
          </a:xfrm>
          <a:custGeom>
            <a:avLst/>
            <a:gdLst>
              <a:gd name="T0" fmla="*/ 188 w 231"/>
              <a:gd name="T1" fmla="*/ 0 h 173"/>
              <a:gd name="T2" fmla="*/ 43 w 231"/>
              <a:gd name="T3" fmla="*/ 0 h 173"/>
              <a:gd name="T4" fmla="*/ 0 w 231"/>
              <a:gd name="T5" fmla="*/ 101 h 173"/>
              <a:gd name="T6" fmla="*/ 0 w 231"/>
              <a:gd name="T7" fmla="*/ 173 h 173"/>
              <a:gd name="T8" fmla="*/ 231 w 231"/>
              <a:gd name="T9" fmla="*/ 173 h 173"/>
              <a:gd name="T10" fmla="*/ 231 w 231"/>
              <a:gd name="T11" fmla="*/ 101 h 173"/>
              <a:gd name="T12" fmla="*/ 188 w 231"/>
              <a:gd name="T13" fmla="*/ 0 h 173"/>
              <a:gd name="T14" fmla="*/ 217 w 231"/>
              <a:gd name="T15" fmla="*/ 158 h 173"/>
              <a:gd name="T16" fmla="*/ 14 w 231"/>
              <a:gd name="T17" fmla="*/ 158 h 173"/>
              <a:gd name="T18" fmla="*/ 14 w 231"/>
              <a:gd name="T19" fmla="*/ 115 h 173"/>
              <a:gd name="T20" fmla="*/ 217 w 231"/>
              <a:gd name="T21" fmla="*/ 115 h 173"/>
              <a:gd name="T22" fmla="*/ 217 w 231"/>
              <a:gd name="T23" fmla="*/ 158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31" h="173">
                <a:moveTo>
                  <a:pt x="188" y="0"/>
                </a:moveTo>
                <a:lnTo>
                  <a:pt x="43" y="0"/>
                </a:lnTo>
                <a:lnTo>
                  <a:pt x="0" y="101"/>
                </a:lnTo>
                <a:lnTo>
                  <a:pt x="0" y="173"/>
                </a:lnTo>
                <a:lnTo>
                  <a:pt x="231" y="173"/>
                </a:lnTo>
                <a:lnTo>
                  <a:pt x="231" y="101"/>
                </a:lnTo>
                <a:lnTo>
                  <a:pt x="188" y="0"/>
                </a:lnTo>
                <a:close/>
                <a:moveTo>
                  <a:pt x="217" y="158"/>
                </a:moveTo>
                <a:lnTo>
                  <a:pt x="14" y="158"/>
                </a:lnTo>
                <a:lnTo>
                  <a:pt x="14" y="115"/>
                </a:lnTo>
                <a:lnTo>
                  <a:pt x="217" y="115"/>
                </a:lnTo>
                <a:lnTo>
                  <a:pt x="217" y="158"/>
                </a:lnTo>
                <a:close/>
              </a:path>
            </a:pathLst>
          </a:cu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444" name="Rectangle 163"/>
          <p:cNvSpPr>
            <a:spLocks noChangeArrowheads="1"/>
          </p:cNvSpPr>
          <p:nvPr/>
        </p:nvSpPr>
        <p:spPr bwMode="auto">
          <a:xfrm>
            <a:off x="5056188" y="6208713"/>
            <a:ext cx="22225" cy="23813"/>
          </a:xfrm>
          <a:prstGeom prst="rect">
            <a:avLst/>
          </a:prstGeom>
          <a:solidFill>
            <a:srgbClr val="1D1D1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60477930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4423304" y="374817"/>
            <a:ext cx="3086629" cy="287171"/>
            <a:chOff x="3424238" y="296863"/>
            <a:chExt cx="5289551" cy="492125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3424238" y="296863"/>
              <a:ext cx="85725" cy="492125"/>
            </a:xfrm>
            <a:custGeom>
              <a:avLst/>
              <a:gdLst>
                <a:gd name="T0" fmla="*/ 0 w 23"/>
                <a:gd name="T1" fmla="*/ 11 h 128"/>
                <a:gd name="T2" fmla="*/ 12 w 23"/>
                <a:gd name="T3" fmla="*/ 0 h 128"/>
                <a:gd name="T4" fmla="*/ 23 w 23"/>
                <a:gd name="T5" fmla="*/ 11 h 128"/>
                <a:gd name="T6" fmla="*/ 23 w 23"/>
                <a:gd name="T7" fmla="*/ 117 h 128"/>
                <a:gd name="T8" fmla="*/ 12 w 23"/>
                <a:gd name="T9" fmla="*/ 128 h 128"/>
                <a:gd name="T10" fmla="*/ 0 w 23"/>
                <a:gd name="T11" fmla="*/ 117 h 128"/>
                <a:gd name="T12" fmla="*/ 0 w 23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630613" y="296863"/>
              <a:ext cx="439738" cy="492125"/>
            </a:xfrm>
            <a:custGeom>
              <a:avLst/>
              <a:gdLst>
                <a:gd name="T0" fmla="*/ 0 w 117"/>
                <a:gd name="T1" fmla="*/ 64 h 128"/>
                <a:gd name="T2" fmla="*/ 0 w 117"/>
                <a:gd name="T3" fmla="*/ 64 h 128"/>
                <a:gd name="T4" fmla="*/ 67 w 117"/>
                <a:gd name="T5" fmla="*/ 0 h 128"/>
                <a:gd name="T6" fmla="*/ 111 w 117"/>
                <a:gd name="T7" fmla="*/ 14 h 128"/>
                <a:gd name="T8" fmla="*/ 116 w 117"/>
                <a:gd name="T9" fmla="*/ 23 h 128"/>
                <a:gd name="T10" fmla="*/ 104 w 117"/>
                <a:gd name="T11" fmla="*/ 33 h 128"/>
                <a:gd name="T12" fmla="*/ 98 w 117"/>
                <a:gd name="T13" fmla="*/ 31 h 128"/>
                <a:gd name="T14" fmla="*/ 67 w 117"/>
                <a:gd name="T15" fmla="*/ 20 h 128"/>
                <a:gd name="T16" fmla="*/ 24 w 117"/>
                <a:gd name="T17" fmla="*/ 64 h 128"/>
                <a:gd name="T18" fmla="*/ 24 w 117"/>
                <a:gd name="T19" fmla="*/ 64 h 128"/>
                <a:gd name="T20" fmla="*/ 67 w 117"/>
                <a:gd name="T21" fmla="*/ 108 h 128"/>
                <a:gd name="T22" fmla="*/ 99 w 117"/>
                <a:gd name="T23" fmla="*/ 96 h 128"/>
                <a:gd name="T24" fmla="*/ 106 w 117"/>
                <a:gd name="T25" fmla="*/ 94 h 128"/>
                <a:gd name="T26" fmla="*/ 117 w 117"/>
                <a:gd name="T27" fmla="*/ 104 h 128"/>
                <a:gd name="T28" fmla="*/ 113 w 117"/>
                <a:gd name="T29" fmla="*/ 111 h 128"/>
                <a:gd name="T30" fmla="*/ 66 w 117"/>
                <a:gd name="T31" fmla="*/ 128 h 128"/>
                <a:gd name="T32" fmla="*/ 0 w 117"/>
                <a:gd name="T33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7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87" y="0"/>
                    <a:pt x="100" y="6"/>
                    <a:pt x="111" y="14"/>
                  </a:cubicBezTo>
                  <a:cubicBezTo>
                    <a:pt x="114" y="16"/>
                    <a:pt x="116" y="19"/>
                    <a:pt x="116" y="23"/>
                  </a:cubicBezTo>
                  <a:cubicBezTo>
                    <a:pt x="116" y="29"/>
                    <a:pt x="111" y="33"/>
                    <a:pt x="104" y="33"/>
                  </a:cubicBezTo>
                  <a:cubicBezTo>
                    <a:pt x="101" y="33"/>
                    <a:pt x="99" y="32"/>
                    <a:pt x="98" y="31"/>
                  </a:cubicBezTo>
                  <a:cubicBezTo>
                    <a:pt x="89" y="24"/>
                    <a:pt x="79" y="20"/>
                    <a:pt x="67" y="20"/>
                  </a:cubicBezTo>
                  <a:cubicBezTo>
                    <a:pt x="42" y="20"/>
                    <a:pt x="24" y="39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88"/>
                    <a:pt x="42" y="108"/>
                    <a:pt x="67" y="108"/>
                  </a:cubicBezTo>
                  <a:cubicBezTo>
                    <a:pt x="80" y="108"/>
                    <a:pt x="90" y="104"/>
                    <a:pt x="99" y="96"/>
                  </a:cubicBezTo>
                  <a:cubicBezTo>
                    <a:pt x="101" y="95"/>
                    <a:pt x="103" y="94"/>
                    <a:pt x="106" y="94"/>
                  </a:cubicBezTo>
                  <a:cubicBezTo>
                    <a:pt x="112" y="94"/>
                    <a:pt x="117" y="98"/>
                    <a:pt x="117" y="104"/>
                  </a:cubicBezTo>
                  <a:cubicBezTo>
                    <a:pt x="117" y="107"/>
                    <a:pt x="115" y="110"/>
                    <a:pt x="113" y="111"/>
                  </a:cubicBezTo>
                  <a:cubicBezTo>
                    <a:pt x="101" y="122"/>
                    <a:pt x="87" y="128"/>
                    <a:pt x="66" y="128"/>
                  </a:cubicBezTo>
                  <a:cubicBezTo>
                    <a:pt x="28" y="128"/>
                    <a:pt x="0" y="100"/>
                    <a:pt x="0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7"/>
            <p:cNvSpPr>
              <a:spLocks noEditPoints="1"/>
            </p:cNvSpPr>
            <p:nvPr/>
          </p:nvSpPr>
          <p:spPr bwMode="auto">
            <a:xfrm>
              <a:off x="4144963" y="296863"/>
              <a:ext cx="508000" cy="492125"/>
            </a:xfrm>
            <a:custGeom>
              <a:avLst/>
              <a:gdLst>
                <a:gd name="T0" fmla="*/ 0 w 135"/>
                <a:gd name="T1" fmla="*/ 64 h 128"/>
                <a:gd name="T2" fmla="*/ 0 w 135"/>
                <a:gd name="T3" fmla="*/ 64 h 128"/>
                <a:gd name="T4" fmla="*/ 67 w 135"/>
                <a:gd name="T5" fmla="*/ 0 h 128"/>
                <a:gd name="T6" fmla="*/ 135 w 135"/>
                <a:gd name="T7" fmla="*/ 64 h 128"/>
                <a:gd name="T8" fmla="*/ 135 w 135"/>
                <a:gd name="T9" fmla="*/ 64 h 128"/>
                <a:gd name="T10" fmla="*/ 67 w 135"/>
                <a:gd name="T11" fmla="*/ 128 h 128"/>
                <a:gd name="T12" fmla="*/ 0 w 135"/>
                <a:gd name="T13" fmla="*/ 64 h 128"/>
                <a:gd name="T14" fmla="*/ 111 w 135"/>
                <a:gd name="T15" fmla="*/ 64 h 128"/>
                <a:gd name="T16" fmla="*/ 111 w 135"/>
                <a:gd name="T17" fmla="*/ 64 h 128"/>
                <a:gd name="T18" fmla="*/ 67 w 135"/>
                <a:gd name="T19" fmla="*/ 20 h 128"/>
                <a:gd name="T20" fmla="*/ 23 w 135"/>
                <a:gd name="T21" fmla="*/ 64 h 128"/>
                <a:gd name="T22" fmla="*/ 23 w 135"/>
                <a:gd name="T23" fmla="*/ 64 h 128"/>
                <a:gd name="T24" fmla="*/ 67 w 135"/>
                <a:gd name="T25" fmla="*/ 108 h 128"/>
                <a:gd name="T26" fmla="*/ 111 w 135"/>
                <a:gd name="T27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5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107" y="0"/>
                    <a:pt x="135" y="29"/>
                    <a:pt x="135" y="64"/>
                  </a:cubicBezTo>
                  <a:cubicBezTo>
                    <a:pt x="135" y="64"/>
                    <a:pt x="135" y="64"/>
                    <a:pt x="135" y="64"/>
                  </a:cubicBezTo>
                  <a:cubicBezTo>
                    <a:pt x="135" y="99"/>
                    <a:pt x="107" y="128"/>
                    <a:pt x="67" y="128"/>
                  </a:cubicBezTo>
                  <a:cubicBezTo>
                    <a:pt x="27" y="128"/>
                    <a:pt x="0" y="99"/>
                    <a:pt x="0" y="64"/>
                  </a:cubicBezTo>
                  <a:close/>
                  <a:moveTo>
                    <a:pt x="111" y="64"/>
                  </a:moveTo>
                  <a:cubicBezTo>
                    <a:pt x="111" y="64"/>
                    <a:pt x="111" y="64"/>
                    <a:pt x="111" y="64"/>
                  </a:cubicBezTo>
                  <a:cubicBezTo>
                    <a:pt x="111" y="40"/>
                    <a:pt x="93" y="20"/>
                    <a:pt x="67" y="20"/>
                  </a:cubicBezTo>
                  <a:cubicBezTo>
                    <a:pt x="41" y="20"/>
                    <a:pt x="23" y="40"/>
                    <a:pt x="23" y="64"/>
                  </a:cubicBezTo>
                  <a:cubicBezTo>
                    <a:pt x="23" y="64"/>
                    <a:pt x="23" y="64"/>
                    <a:pt x="23" y="64"/>
                  </a:cubicBezTo>
                  <a:cubicBezTo>
                    <a:pt x="23" y="88"/>
                    <a:pt x="42" y="108"/>
                    <a:pt x="67" y="108"/>
                  </a:cubicBezTo>
                  <a:cubicBezTo>
                    <a:pt x="93" y="108"/>
                    <a:pt x="111" y="88"/>
                    <a:pt x="111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4765676" y="296863"/>
              <a:ext cx="431800" cy="492125"/>
            </a:xfrm>
            <a:custGeom>
              <a:avLst/>
              <a:gdLst>
                <a:gd name="T0" fmla="*/ 0 w 115"/>
                <a:gd name="T1" fmla="*/ 11 h 128"/>
                <a:gd name="T2" fmla="*/ 11 w 115"/>
                <a:gd name="T3" fmla="*/ 0 h 128"/>
                <a:gd name="T4" fmla="*/ 14 w 115"/>
                <a:gd name="T5" fmla="*/ 0 h 128"/>
                <a:gd name="T6" fmla="*/ 26 w 115"/>
                <a:gd name="T7" fmla="*/ 7 h 128"/>
                <a:gd name="T8" fmla="*/ 92 w 115"/>
                <a:gd name="T9" fmla="*/ 88 h 128"/>
                <a:gd name="T10" fmla="*/ 92 w 115"/>
                <a:gd name="T11" fmla="*/ 11 h 128"/>
                <a:gd name="T12" fmla="*/ 103 w 115"/>
                <a:gd name="T13" fmla="*/ 0 h 128"/>
                <a:gd name="T14" fmla="*/ 115 w 115"/>
                <a:gd name="T15" fmla="*/ 11 h 128"/>
                <a:gd name="T16" fmla="*/ 115 w 115"/>
                <a:gd name="T17" fmla="*/ 117 h 128"/>
                <a:gd name="T18" fmla="*/ 103 w 115"/>
                <a:gd name="T19" fmla="*/ 128 h 128"/>
                <a:gd name="T20" fmla="*/ 102 w 115"/>
                <a:gd name="T21" fmla="*/ 128 h 128"/>
                <a:gd name="T22" fmla="*/ 90 w 115"/>
                <a:gd name="T23" fmla="*/ 121 h 128"/>
                <a:gd name="T24" fmla="*/ 23 w 115"/>
                <a:gd name="T25" fmla="*/ 37 h 128"/>
                <a:gd name="T26" fmla="*/ 23 w 115"/>
                <a:gd name="T27" fmla="*/ 117 h 128"/>
                <a:gd name="T28" fmla="*/ 11 w 115"/>
                <a:gd name="T29" fmla="*/ 128 h 128"/>
                <a:gd name="T30" fmla="*/ 0 w 115"/>
                <a:gd name="T31" fmla="*/ 117 h 128"/>
                <a:gd name="T32" fmla="*/ 0 w 115"/>
                <a:gd name="T3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5" h="128">
                  <a:moveTo>
                    <a:pt x="0" y="11"/>
                  </a:moveTo>
                  <a:cubicBezTo>
                    <a:pt x="0" y="5"/>
                    <a:pt x="5" y="0"/>
                    <a:pt x="1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20" y="0"/>
                    <a:pt x="23" y="3"/>
                    <a:pt x="26" y="7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11"/>
                    <a:pt x="92" y="11"/>
                    <a:pt x="92" y="11"/>
                  </a:cubicBezTo>
                  <a:cubicBezTo>
                    <a:pt x="92" y="5"/>
                    <a:pt x="97" y="0"/>
                    <a:pt x="103" y="0"/>
                  </a:cubicBezTo>
                  <a:cubicBezTo>
                    <a:pt x="109" y="0"/>
                    <a:pt x="115" y="5"/>
                    <a:pt x="115" y="11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23"/>
                    <a:pt x="110" y="128"/>
                    <a:pt x="103" y="128"/>
                  </a:cubicBezTo>
                  <a:cubicBezTo>
                    <a:pt x="102" y="128"/>
                    <a:pt x="102" y="128"/>
                    <a:pt x="102" y="128"/>
                  </a:cubicBezTo>
                  <a:cubicBezTo>
                    <a:pt x="97" y="128"/>
                    <a:pt x="93" y="125"/>
                    <a:pt x="90" y="121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7" y="128"/>
                    <a:pt x="11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5546726" y="296863"/>
              <a:ext cx="354013" cy="492125"/>
            </a:xfrm>
            <a:custGeom>
              <a:avLst/>
              <a:gdLst>
                <a:gd name="T0" fmla="*/ 0 w 94"/>
                <a:gd name="T1" fmla="*/ 11 h 128"/>
                <a:gd name="T2" fmla="*/ 12 w 94"/>
                <a:gd name="T3" fmla="*/ 0 h 128"/>
                <a:gd name="T4" fmla="*/ 23 w 94"/>
                <a:gd name="T5" fmla="*/ 11 h 128"/>
                <a:gd name="T6" fmla="*/ 23 w 94"/>
                <a:gd name="T7" fmla="*/ 108 h 128"/>
                <a:gd name="T8" fmla="*/ 84 w 94"/>
                <a:gd name="T9" fmla="*/ 108 h 128"/>
                <a:gd name="T10" fmla="*/ 94 w 94"/>
                <a:gd name="T11" fmla="*/ 118 h 128"/>
                <a:gd name="T12" fmla="*/ 84 w 94"/>
                <a:gd name="T13" fmla="*/ 128 h 128"/>
                <a:gd name="T14" fmla="*/ 12 w 94"/>
                <a:gd name="T15" fmla="*/ 128 h 128"/>
                <a:gd name="T16" fmla="*/ 0 w 94"/>
                <a:gd name="T17" fmla="*/ 117 h 128"/>
                <a:gd name="T18" fmla="*/ 0 w 94"/>
                <a:gd name="T19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08"/>
                    <a:pt x="23" y="108"/>
                    <a:pt x="23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9" y="108"/>
                    <a:pt x="94" y="112"/>
                    <a:pt x="94" y="118"/>
                  </a:cubicBezTo>
                  <a:cubicBezTo>
                    <a:pt x="94" y="123"/>
                    <a:pt x="89" y="128"/>
                    <a:pt x="84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5997576" y="296863"/>
              <a:ext cx="90488" cy="492125"/>
            </a:xfrm>
            <a:custGeom>
              <a:avLst/>
              <a:gdLst>
                <a:gd name="T0" fmla="*/ 0 w 24"/>
                <a:gd name="T1" fmla="*/ 11 h 128"/>
                <a:gd name="T2" fmla="*/ 12 w 24"/>
                <a:gd name="T3" fmla="*/ 0 h 128"/>
                <a:gd name="T4" fmla="*/ 24 w 24"/>
                <a:gd name="T5" fmla="*/ 11 h 128"/>
                <a:gd name="T6" fmla="*/ 24 w 24"/>
                <a:gd name="T7" fmla="*/ 117 h 128"/>
                <a:gd name="T8" fmla="*/ 12 w 24"/>
                <a:gd name="T9" fmla="*/ 128 h 128"/>
                <a:gd name="T10" fmla="*/ 0 w 24"/>
                <a:gd name="T11" fmla="*/ 117 h 128"/>
                <a:gd name="T12" fmla="*/ 0 w 24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4" y="5"/>
                    <a:pt x="24" y="11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6219826" y="296863"/>
              <a:ext cx="420688" cy="492125"/>
            </a:xfrm>
            <a:custGeom>
              <a:avLst/>
              <a:gdLst>
                <a:gd name="T0" fmla="*/ 0 w 112"/>
                <a:gd name="T1" fmla="*/ 11 h 128"/>
                <a:gd name="T2" fmla="*/ 12 w 112"/>
                <a:gd name="T3" fmla="*/ 0 h 128"/>
                <a:gd name="T4" fmla="*/ 60 w 112"/>
                <a:gd name="T5" fmla="*/ 0 h 128"/>
                <a:gd name="T6" fmla="*/ 95 w 112"/>
                <a:gd name="T7" fmla="*/ 11 h 128"/>
                <a:gd name="T8" fmla="*/ 104 w 112"/>
                <a:gd name="T9" fmla="*/ 33 h 128"/>
                <a:gd name="T10" fmla="*/ 104 w 112"/>
                <a:gd name="T11" fmla="*/ 33 h 128"/>
                <a:gd name="T12" fmla="*/ 85 w 112"/>
                <a:gd name="T13" fmla="*/ 61 h 128"/>
                <a:gd name="T14" fmla="*/ 112 w 112"/>
                <a:gd name="T15" fmla="*/ 93 h 128"/>
                <a:gd name="T16" fmla="*/ 112 w 112"/>
                <a:gd name="T17" fmla="*/ 93 h 128"/>
                <a:gd name="T18" fmla="*/ 62 w 112"/>
                <a:gd name="T19" fmla="*/ 128 h 128"/>
                <a:gd name="T20" fmla="*/ 12 w 112"/>
                <a:gd name="T21" fmla="*/ 128 h 128"/>
                <a:gd name="T22" fmla="*/ 0 w 112"/>
                <a:gd name="T23" fmla="*/ 117 h 128"/>
                <a:gd name="T24" fmla="*/ 0 w 112"/>
                <a:gd name="T25" fmla="*/ 11 h 128"/>
                <a:gd name="T26" fmla="*/ 56 w 112"/>
                <a:gd name="T27" fmla="*/ 54 h 128"/>
                <a:gd name="T28" fmla="*/ 81 w 112"/>
                <a:gd name="T29" fmla="*/ 37 h 128"/>
                <a:gd name="T30" fmla="*/ 81 w 112"/>
                <a:gd name="T31" fmla="*/ 36 h 128"/>
                <a:gd name="T32" fmla="*/ 57 w 112"/>
                <a:gd name="T33" fmla="*/ 20 h 128"/>
                <a:gd name="T34" fmla="*/ 24 w 112"/>
                <a:gd name="T35" fmla="*/ 20 h 128"/>
                <a:gd name="T36" fmla="*/ 24 w 112"/>
                <a:gd name="T37" fmla="*/ 54 h 128"/>
                <a:gd name="T38" fmla="*/ 56 w 112"/>
                <a:gd name="T39" fmla="*/ 54 h 128"/>
                <a:gd name="T40" fmla="*/ 62 w 112"/>
                <a:gd name="T41" fmla="*/ 108 h 128"/>
                <a:gd name="T42" fmla="*/ 88 w 112"/>
                <a:gd name="T43" fmla="*/ 91 h 128"/>
                <a:gd name="T44" fmla="*/ 88 w 112"/>
                <a:gd name="T45" fmla="*/ 90 h 128"/>
                <a:gd name="T46" fmla="*/ 61 w 112"/>
                <a:gd name="T47" fmla="*/ 73 h 128"/>
                <a:gd name="T48" fmla="*/ 24 w 112"/>
                <a:gd name="T49" fmla="*/ 73 h 128"/>
                <a:gd name="T50" fmla="*/ 24 w 112"/>
                <a:gd name="T51" fmla="*/ 108 h 128"/>
                <a:gd name="T52" fmla="*/ 62 w 112"/>
                <a:gd name="T53" fmla="*/ 10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2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8" y="4"/>
                    <a:pt x="95" y="11"/>
                  </a:cubicBezTo>
                  <a:cubicBezTo>
                    <a:pt x="101" y="17"/>
                    <a:pt x="104" y="24"/>
                    <a:pt x="104" y="33"/>
                  </a:cubicBezTo>
                  <a:cubicBezTo>
                    <a:pt x="104" y="33"/>
                    <a:pt x="104" y="33"/>
                    <a:pt x="104" y="33"/>
                  </a:cubicBezTo>
                  <a:cubicBezTo>
                    <a:pt x="104" y="48"/>
                    <a:pt x="95" y="57"/>
                    <a:pt x="85" y="61"/>
                  </a:cubicBezTo>
                  <a:cubicBezTo>
                    <a:pt x="101" y="67"/>
                    <a:pt x="112" y="75"/>
                    <a:pt x="112" y="93"/>
                  </a:cubicBezTo>
                  <a:cubicBezTo>
                    <a:pt x="112" y="93"/>
                    <a:pt x="112" y="93"/>
                    <a:pt x="112" y="93"/>
                  </a:cubicBezTo>
                  <a:cubicBezTo>
                    <a:pt x="112" y="116"/>
                    <a:pt x="92" y="128"/>
                    <a:pt x="62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6" y="54"/>
                  </a:moveTo>
                  <a:cubicBezTo>
                    <a:pt x="71" y="54"/>
                    <a:pt x="81" y="48"/>
                    <a:pt x="81" y="37"/>
                  </a:cubicBezTo>
                  <a:cubicBezTo>
                    <a:pt x="81" y="36"/>
                    <a:pt x="81" y="36"/>
                    <a:pt x="81" y="36"/>
                  </a:cubicBezTo>
                  <a:cubicBezTo>
                    <a:pt x="81" y="26"/>
                    <a:pt x="72" y="20"/>
                    <a:pt x="57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54"/>
                    <a:pt x="24" y="54"/>
                    <a:pt x="24" y="54"/>
                  </a:cubicBezTo>
                  <a:lnTo>
                    <a:pt x="56" y="54"/>
                  </a:lnTo>
                  <a:close/>
                  <a:moveTo>
                    <a:pt x="62" y="108"/>
                  </a:moveTo>
                  <a:cubicBezTo>
                    <a:pt x="79" y="108"/>
                    <a:pt x="88" y="102"/>
                    <a:pt x="88" y="91"/>
                  </a:cubicBezTo>
                  <a:cubicBezTo>
                    <a:pt x="88" y="90"/>
                    <a:pt x="88" y="90"/>
                    <a:pt x="88" y="90"/>
                  </a:cubicBezTo>
                  <a:cubicBezTo>
                    <a:pt x="88" y="79"/>
                    <a:pt x="79" y="73"/>
                    <a:pt x="61" y="73"/>
                  </a:cubicBezTo>
                  <a:cubicBezTo>
                    <a:pt x="24" y="73"/>
                    <a:pt x="24" y="73"/>
                    <a:pt x="24" y="73"/>
                  </a:cubicBezTo>
                  <a:cubicBezTo>
                    <a:pt x="24" y="108"/>
                    <a:pt x="24" y="108"/>
                    <a:pt x="24" y="108"/>
                  </a:cubicBezTo>
                  <a:lnTo>
                    <a:pt x="62" y="10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6737351" y="296863"/>
              <a:ext cx="406400" cy="492125"/>
            </a:xfrm>
            <a:custGeom>
              <a:avLst/>
              <a:gdLst>
                <a:gd name="T0" fmla="*/ 0 w 108"/>
                <a:gd name="T1" fmla="*/ 11 h 128"/>
                <a:gd name="T2" fmla="*/ 12 w 108"/>
                <a:gd name="T3" fmla="*/ 0 h 128"/>
                <a:gd name="T4" fmla="*/ 59 w 108"/>
                <a:gd name="T5" fmla="*/ 0 h 128"/>
                <a:gd name="T6" fmla="*/ 97 w 108"/>
                <a:gd name="T7" fmla="*/ 13 h 128"/>
                <a:gd name="T8" fmla="*/ 108 w 108"/>
                <a:gd name="T9" fmla="*/ 40 h 128"/>
                <a:gd name="T10" fmla="*/ 108 w 108"/>
                <a:gd name="T11" fmla="*/ 40 h 128"/>
                <a:gd name="T12" fmla="*/ 78 w 108"/>
                <a:gd name="T13" fmla="*/ 78 h 128"/>
                <a:gd name="T14" fmla="*/ 104 w 108"/>
                <a:gd name="T15" fmla="*/ 109 h 128"/>
                <a:gd name="T16" fmla="*/ 107 w 108"/>
                <a:gd name="T17" fmla="*/ 118 h 128"/>
                <a:gd name="T18" fmla="*/ 96 w 108"/>
                <a:gd name="T19" fmla="*/ 128 h 128"/>
                <a:gd name="T20" fmla="*/ 85 w 108"/>
                <a:gd name="T21" fmla="*/ 122 h 128"/>
                <a:gd name="T22" fmla="*/ 53 w 108"/>
                <a:gd name="T23" fmla="*/ 83 h 128"/>
                <a:gd name="T24" fmla="*/ 23 w 108"/>
                <a:gd name="T25" fmla="*/ 83 h 128"/>
                <a:gd name="T26" fmla="*/ 23 w 108"/>
                <a:gd name="T27" fmla="*/ 117 h 128"/>
                <a:gd name="T28" fmla="*/ 12 w 108"/>
                <a:gd name="T29" fmla="*/ 128 h 128"/>
                <a:gd name="T30" fmla="*/ 0 w 108"/>
                <a:gd name="T31" fmla="*/ 117 h 128"/>
                <a:gd name="T32" fmla="*/ 0 w 108"/>
                <a:gd name="T33" fmla="*/ 11 h 128"/>
                <a:gd name="T34" fmla="*/ 57 w 108"/>
                <a:gd name="T35" fmla="*/ 63 h 128"/>
                <a:gd name="T36" fmla="*/ 85 w 108"/>
                <a:gd name="T37" fmla="*/ 42 h 128"/>
                <a:gd name="T38" fmla="*/ 85 w 108"/>
                <a:gd name="T39" fmla="*/ 41 h 128"/>
                <a:gd name="T40" fmla="*/ 57 w 108"/>
                <a:gd name="T41" fmla="*/ 20 h 128"/>
                <a:gd name="T42" fmla="*/ 23 w 108"/>
                <a:gd name="T43" fmla="*/ 20 h 128"/>
                <a:gd name="T44" fmla="*/ 23 w 108"/>
                <a:gd name="T45" fmla="*/ 63 h 128"/>
                <a:gd name="T46" fmla="*/ 57 w 108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8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76" y="0"/>
                    <a:pt x="89" y="5"/>
                    <a:pt x="97" y="13"/>
                  </a:cubicBezTo>
                  <a:cubicBezTo>
                    <a:pt x="104" y="20"/>
                    <a:pt x="108" y="29"/>
                    <a:pt x="108" y="40"/>
                  </a:cubicBezTo>
                  <a:cubicBezTo>
                    <a:pt x="108" y="40"/>
                    <a:pt x="108" y="40"/>
                    <a:pt x="108" y="40"/>
                  </a:cubicBezTo>
                  <a:cubicBezTo>
                    <a:pt x="108" y="61"/>
                    <a:pt x="96" y="73"/>
                    <a:pt x="78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7" y="114"/>
                    <a:pt x="107" y="118"/>
                  </a:cubicBezTo>
                  <a:cubicBezTo>
                    <a:pt x="107" y="124"/>
                    <a:pt x="102" y="128"/>
                    <a:pt x="96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3" y="83"/>
                    <a:pt x="23" y="83"/>
                    <a:pt x="23" y="83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7" y="63"/>
                  </a:moveTo>
                  <a:cubicBezTo>
                    <a:pt x="74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4" y="20"/>
                    <a:pt x="57" y="20"/>
                  </a:cubicBezTo>
                  <a:cubicBezTo>
                    <a:pt x="23" y="20"/>
                    <a:pt x="23" y="20"/>
                    <a:pt x="23" y="20"/>
                  </a:cubicBezTo>
                  <a:cubicBezTo>
                    <a:pt x="23" y="63"/>
                    <a:pt x="23" y="63"/>
                    <a:pt x="23" y="63"/>
                  </a:cubicBezTo>
                  <a:lnTo>
                    <a:pt x="57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7226301" y="296863"/>
              <a:ext cx="477838" cy="484188"/>
            </a:xfrm>
            <a:custGeom>
              <a:avLst/>
              <a:gdLst>
                <a:gd name="T0" fmla="*/ 1 w 127"/>
                <a:gd name="T1" fmla="*/ 111 h 126"/>
                <a:gd name="T2" fmla="*/ 49 w 127"/>
                <a:gd name="T3" fmla="*/ 9 h 126"/>
                <a:gd name="T4" fmla="*/ 63 w 127"/>
                <a:gd name="T5" fmla="*/ 0 h 126"/>
                <a:gd name="T6" fmla="*/ 64 w 127"/>
                <a:gd name="T7" fmla="*/ 0 h 126"/>
                <a:gd name="T8" fmla="*/ 77 w 127"/>
                <a:gd name="T9" fmla="*/ 9 h 126"/>
                <a:gd name="T10" fmla="*/ 125 w 127"/>
                <a:gd name="T11" fmla="*/ 111 h 126"/>
                <a:gd name="T12" fmla="*/ 127 w 127"/>
                <a:gd name="T13" fmla="*/ 116 h 126"/>
                <a:gd name="T14" fmla="*/ 116 w 127"/>
                <a:gd name="T15" fmla="*/ 126 h 126"/>
                <a:gd name="T16" fmla="*/ 105 w 127"/>
                <a:gd name="T17" fmla="*/ 119 h 126"/>
                <a:gd name="T18" fmla="*/ 94 w 127"/>
                <a:gd name="T19" fmla="*/ 96 h 126"/>
                <a:gd name="T20" fmla="*/ 32 w 127"/>
                <a:gd name="T21" fmla="*/ 96 h 126"/>
                <a:gd name="T22" fmla="*/ 21 w 127"/>
                <a:gd name="T23" fmla="*/ 120 h 126"/>
                <a:gd name="T24" fmla="*/ 10 w 127"/>
                <a:gd name="T25" fmla="*/ 126 h 126"/>
                <a:gd name="T26" fmla="*/ 0 w 127"/>
                <a:gd name="T27" fmla="*/ 116 h 126"/>
                <a:gd name="T28" fmla="*/ 1 w 127"/>
                <a:gd name="T29" fmla="*/ 111 h 126"/>
                <a:gd name="T30" fmla="*/ 86 w 127"/>
                <a:gd name="T31" fmla="*/ 76 h 126"/>
                <a:gd name="T32" fmla="*/ 63 w 127"/>
                <a:gd name="T33" fmla="*/ 26 h 126"/>
                <a:gd name="T34" fmla="*/ 40 w 127"/>
                <a:gd name="T35" fmla="*/ 76 h 126"/>
                <a:gd name="T36" fmla="*/ 86 w 127"/>
                <a:gd name="T37" fmla="*/ 7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126">
                  <a:moveTo>
                    <a:pt x="1" y="111"/>
                  </a:moveTo>
                  <a:cubicBezTo>
                    <a:pt x="49" y="9"/>
                    <a:pt x="49" y="9"/>
                    <a:pt x="49" y="9"/>
                  </a:cubicBezTo>
                  <a:cubicBezTo>
                    <a:pt x="52" y="3"/>
                    <a:pt x="56" y="0"/>
                    <a:pt x="63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70" y="0"/>
                    <a:pt x="75" y="3"/>
                    <a:pt x="77" y="9"/>
                  </a:cubicBezTo>
                  <a:cubicBezTo>
                    <a:pt x="125" y="111"/>
                    <a:pt x="125" y="111"/>
                    <a:pt x="125" y="111"/>
                  </a:cubicBezTo>
                  <a:cubicBezTo>
                    <a:pt x="126" y="113"/>
                    <a:pt x="127" y="115"/>
                    <a:pt x="127" y="116"/>
                  </a:cubicBezTo>
                  <a:cubicBezTo>
                    <a:pt x="127" y="122"/>
                    <a:pt x="122" y="126"/>
                    <a:pt x="116" y="126"/>
                  </a:cubicBezTo>
                  <a:cubicBezTo>
                    <a:pt x="111" y="126"/>
                    <a:pt x="107" y="123"/>
                    <a:pt x="105" y="119"/>
                  </a:cubicBezTo>
                  <a:cubicBezTo>
                    <a:pt x="94" y="96"/>
                    <a:pt x="94" y="96"/>
                    <a:pt x="94" y="96"/>
                  </a:cubicBezTo>
                  <a:cubicBezTo>
                    <a:pt x="32" y="96"/>
                    <a:pt x="32" y="96"/>
                    <a:pt x="32" y="96"/>
                  </a:cubicBezTo>
                  <a:cubicBezTo>
                    <a:pt x="21" y="120"/>
                    <a:pt x="21" y="120"/>
                    <a:pt x="21" y="120"/>
                  </a:cubicBezTo>
                  <a:cubicBezTo>
                    <a:pt x="19" y="124"/>
                    <a:pt x="15" y="126"/>
                    <a:pt x="10" y="126"/>
                  </a:cubicBezTo>
                  <a:cubicBezTo>
                    <a:pt x="4" y="126"/>
                    <a:pt x="0" y="122"/>
                    <a:pt x="0" y="116"/>
                  </a:cubicBezTo>
                  <a:cubicBezTo>
                    <a:pt x="0" y="115"/>
                    <a:pt x="0" y="113"/>
                    <a:pt x="1" y="111"/>
                  </a:cubicBezTo>
                  <a:close/>
                  <a:moveTo>
                    <a:pt x="86" y="76"/>
                  </a:moveTo>
                  <a:cubicBezTo>
                    <a:pt x="63" y="26"/>
                    <a:pt x="63" y="26"/>
                    <a:pt x="63" y="26"/>
                  </a:cubicBezTo>
                  <a:cubicBezTo>
                    <a:pt x="40" y="76"/>
                    <a:pt x="40" y="76"/>
                    <a:pt x="40" y="76"/>
                  </a:cubicBezTo>
                  <a:lnTo>
                    <a:pt x="86" y="7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7800976" y="296863"/>
              <a:ext cx="409575" cy="492125"/>
            </a:xfrm>
            <a:custGeom>
              <a:avLst/>
              <a:gdLst>
                <a:gd name="T0" fmla="*/ 0 w 109"/>
                <a:gd name="T1" fmla="*/ 11 h 128"/>
                <a:gd name="T2" fmla="*/ 12 w 109"/>
                <a:gd name="T3" fmla="*/ 0 h 128"/>
                <a:gd name="T4" fmla="*/ 60 w 109"/>
                <a:gd name="T5" fmla="*/ 0 h 128"/>
                <a:gd name="T6" fmla="*/ 98 w 109"/>
                <a:gd name="T7" fmla="*/ 13 h 128"/>
                <a:gd name="T8" fmla="*/ 109 w 109"/>
                <a:gd name="T9" fmla="*/ 40 h 128"/>
                <a:gd name="T10" fmla="*/ 109 w 109"/>
                <a:gd name="T11" fmla="*/ 40 h 128"/>
                <a:gd name="T12" fmla="*/ 79 w 109"/>
                <a:gd name="T13" fmla="*/ 78 h 128"/>
                <a:gd name="T14" fmla="*/ 104 w 109"/>
                <a:gd name="T15" fmla="*/ 109 h 128"/>
                <a:gd name="T16" fmla="*/ 108 w 109"/>
                <a:gd name="T17" fmla="*/ 118 h 128"/>
                <a:gd name="T18" fmla="*/ 97 w 109"/>
                <a:gd name="T19" fmla="*/ 128 h 128"/>
                <a:gd name="T20" fmla="*/ 85 w 109"/>
                <a:gd name="T21" fmla="*/ 122 h 128"/>
                <a:gd name="T22" fmla="*/ 53 w 109"/>
                <a:gd name="T23" fmla="*/ 83 h 128"/>
                <a:gd name="T24" fmla="*/ 24 w 109"/>
                <a:gd name="T25" fmla="*/ 83 h 128"/>
                <a:gd name="T26" fmla="*/ 24 w 109"/>
                <a:gd name="T27" fmla="*/ 117 h 128"/>
                <a:gd name="T28" fmla="*/ 12 w 109"/>
                <a:gd name="T29" fmla="*/ 128 h 128"/>
                <a:gd name="T30" fmla="*/ 0 w 109"/>
                <a:gd name="T31" fmla="*/ 117 h 128"/>
                <a:gd name="T32" fmla="*/ 0 w 109"/>
                <a:gd name="T33" fmla="*/ 11 h 128"/>
                <a:gd name="T34" fmla="*/ 58 w 109"/>
                <a:gd name="T35" fmla="*/ 63 h 128"/>
                <a:gd name="T36" fmla="*/ 85 w 109"/>
                <a:gd name="T37" fmla="*/ 42 h 128"/>
                <a:gd name="T38" fmla="*/ 85 w 109"/>
                <a:gd name="T39" fmla="*/ 41 h 128"/>
                <a:gd name="T40" fmla="*/ 58 w 109"/>
                <a:gd name="T41" fmla="*/ 20 h 128"/>
                <a:gd name="T42" fmla="*/ 24 w 109"/>
                <a:gd name="T43" fmla="*/ 20 h 128"/>
                <a:gd name="T44" fmla="*/ 24 w 109"/>
                <a:gd name="T45" fmla="*/ 63 h 128"/>
                <a:gd name="T46" fmla="*/ 58 w 109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9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9" y="5"/>
                    <a:pt x="98" y="13"/>
                  </a:cubicBezTo>
                  <a:cubicBezTo>
                    <a:pt x="105" y="20"/>
                    <a:pt x="109" y="29"/>
                    <a:pt x="109" y="40"/>
                  </a:cubicBezTo>
                  <a:cubicBezTo>
                    <a:pt x="109" y="40"/>
                    <a:pt x="109" y="40"/>
                    <a:pt x="109" y="40"/>
                  </a:cubicBezTo>
                  <a:cubicBezTo>
                    <a:pt x="109" y="61"/>
                    <a:pt x="97" y="73"/>
                    <a:pt x="79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8" y="114"/>
                    <a:pt x="108" y="118"/>
                  </a:cubicBezTo>
                  <a:cubicBezTo>
                    <a:pt x="108" y="124"/>
                    <a:pt x="102" y="128"/>
                    <a:pt x="97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4" y="83"/>
                    <a:pt x="24" y="83"/>
                    <a:pt x="24" y="83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9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8" y="63"/>
                  </a:moveTo>
                  <a:cubicBezTo>
                    <a:pt x="75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5" y="20"/>
                    <a:pt x="58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63"/>
                    <a:pt x="24" y="63"/>
                    <a:pt x="24" y="63"/>
                  </a:cubicBezTo>
                  <a:lnTo>
                    <a:pt x="58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8267701" y="296863"/>
              <a:ext cx="446088" cy="492125"/>
            </a:xfrm>
            <a:custGeom>
              <a:avLst/>
              <a:gdLst>
                <a:gd name="T0" fmla="*/ 48 w 119"/>
                <a:gd name="T1" fmla="*/ 78 h 128"/>
                <a:gd name="T2" fmla="*/ 2 w 119"/>
                <a:gd name="T3" fmla="*/ 19 h 128"/>
                <a:gd name="T4" fmla="*/ 0 w 119"/>
                <a:gd name="T5" fmla="*/ 11 h 128"/>
                <a:gd name="T6" fmla="*/ 12 w 119"/>
                <a:gd name="T7" fmla="*/ 0 h 128"/>
                <a:gd name="T8" fmla="*/ 23 w 119"/>
                <a:gd name="T9" fmla="*/ 7 h 128"/>
                <a:gd name="T10" fmla="*/ 59 w 119"/>
                <a:gd name="T11" fmla="*/ 57 h 128"/>
                <a:gd name="T12" fmla="*/ 97 w 119"/>
                <a:gd name="T13" fmla="*/ 7 h 128"/>
                <a:gd name="T14" fmla="*/ 108 w 119"/>
                <a:gd name="T15" fmla="*/ 0 h 128"/>
                <a:gd name="T16" fmla="*/ 119 w 119"/>
                <a:gd name="T17" fmla="*/ 11 h 128"/>
                <a:gd name="T18" fmla="*/ 116 w 119"/>
                <a:gd name="T19" fmla="*/ 19 h 128"/>
                <a:gd name="T20" fmla="*/ 71 w 119"/>
                <a:gd name="T21" fmla="*/ 78 h 128"/>
                <a:gd name="T22" fmla="*/ 71 w 119"/>
                <a:gd name="T23" fmla="*/ 117 h 128"/>
                <a:gd name="T24" fmla="*/ 59 w 119"/>
                <a:gd name="T25" fmla="*/ 128 h 128"/>
                <a:gd name="T26" fmla="*/ 48 w 119"/>
                <a:gd name="T27" fmla="*/ 117 h 128"/>
                <a:gd name="T28" fmla="*/ 48 w 119"/>
                <a:gd name="T29" fmla="*/ 7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9" h="128">
                  <a:moveTo>
                    <a:pt x="48" y="78"/>
                  </a:moveTo>
                  <a:cubicBezTo>
                    <a:pt x="2" y="19"/>
                    <a:pt x="2" y="19"/>
                    <a:pt x="2" y="19"/>
                  </a:cubicBezTo>
                  <a:cubicBezTo>
                    <a:pt x="1" y="16"/>
                    <a:pt x="0" y="14"/>
                    <a:pt x="0" y="11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7" y="0"/>
                    <a:pt x="20" y="3"/>
                    <a:pt x="23" y="7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97" y="7"/>
                    <a:pt x="97" y="7"/>
                    <a:pt x="97" y="7"/>
                  </a:cubicBezTo>
                  <a:cubicBezTo>
                    <a:pt x="99" y="3"/>
                    <a:pt x="103" y="0"/>
                    <a:pt x="108" y="0"/>
                  </a:cubicBezTo>
                  <a:cubicBezTo>
                    <a:pt x="114" y="0"/>
                    <a:pt x="119" y="5"/>
                    <a:pt x="119" y="11"/>
                  </a:cubicBezTo>
                  <a:cubicBezTo>
                    <a:pt x="119" y="14"/>
                    <a:pt x="118" y="17"/>
                    <a:pt x="116" y="19"/>
                  </a:cubicBezTo>
                  <a:cubicBezTo>
                    <a:pt x="71" y="78"/>
                    <a:pt x="71" y="78"/>
                    <a:pt x="71" y="78"/>
                  </a:cubicBezTo>
                  <a:cubicBezTo>
                    <a:pt x="71" y="117"/>
                    <a:pt x="71" y="117"/>
                    <a:pt x="71" y="117"/>
                  </a:cubicBezTo>
                  <a:cubicBezTo>
                    <a:pt x="71" y="123"/>
                    <a:pt x="66" y="128"/>
                    <a:pt x="59" y="128"/>
                  </a:cubicBezTo>
                  <a:cubicBezTo>
                    <a:pt x="53" y="128"/>
                    <a:pt x="48" y="123"/>
                    <a:pt x="48" y="117"/>
                  </a:cubicBezTo>
                  <a:lnTo>
                    <a:pt x="48" y="7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3" name="Freeform 5"/>
          <p:cNvSpPr>
            <a:spLocks noEditPoints="1"/>
          </p:cNvSpPr>
          <p:nvPr/>
        </p:nvSpPr>
        <p:spPr bwMode="auto">
          <a:xfrm>
            <a:off x="8653463" y="4494213"/>
            <a:ext cx="420688" cy="468313"/>
          </a:xfrm>
          <a:custGeom>
            <a:avLst/>
            <a:gdLst>
              <a:gd name="T0" fmla="*/ 0 w 265"/>
              <a:gd name="T1" fmla="*/ 15 h 295"/>
              <a:gd name="T2" fmla="*/ 0 w 265"/>
              <a:gd name="T3" fmla="*/ 192 h 295"/>
              <a:gd name="T4" fmla="*/ 15 w 265"/>
              <a:gd name="T5" fmla="*/ 207 h 295"/>
              <a:gd name="T6" fmla="*/ 177 w 265"/>
              <a:gd name="T7" fmla="*/ 207 h 295"/>
              <a:gd name="T8" fmla="*/ 177 w 265"/>
              <a:gd name="T9" fmla="*/ 251 h 295"/>
              <a:gd name="T10" fmla="*/ 15 w 265"/>
              <a:gd name="T11" fmla="*/ 251 h 295"/>
              <a:gd name="T12" fmla="*/ 15 w 265"/>
              <a:gd name="T13" fmla="*/ 280 h 295"/>
              <a:gd name="T14" fmla="*/ 29 w 265"/>
              <a:gd name="T15" fmla="*/ 295 h 295"/>
              <a:gd name="T16" fmla="*/ 206 w 265"/>
              <a:gd name="T17" fmla="*/ 295 h 295"/>
              <a:gd name="T18" fmla="*/ 221 w 265"/>
              <a:gd name="T19" fmla="*/ 280 h 295"/>
              <a:gd name="T20" fmla="*/ 221 w 265"/>
              <a:gd name="T21" fmla="*/ 207 h 295"/>
              <a:gd name="T22" fmla="*/ 265 w 265"/>
              <a:gd name="T23" fmla="*/ 118 h 295"/>
              <a:gd name="T24" fmla="*/ 265 w 265"/>
              <a:gd name="T25" fmla="*/ 29 h 295"/>
              <a:gd name="T26" fmla="*/ 221 w 265"/>
              <a:gd name="T27" fmla="*/ 131 h 295"/>
              <a:gd name="T28" fmla="*/ 221 w 265"/>
              <a:gd name="T29" fmla="*/ 15 h 295"/>
              <a:gd name="T30" fmla="*/ 206 w 265"/>
              <a:gd name="T31" fmla="*/ 0 h 295"/>
              <a:gd name="T32" fmla="*/ 15 w 265"/>
              <a:gd name="T33" fmla="*/ 0 h 295"/>
              <a:gd name="T34" fmla="*/ 0 w 265"/>
              <a:gd name="T35" fmla="*/ 15 h 295"/>
              <a:gd name="T36" fmla="*/ 44 w 265"/>
              <a:gd name="T37" fmla="*/ 162 h 295"/>
              <a:gd name="T38" fmla="*/ 44 w 265"/>
              <a:gd name="T39" fmla="*/ 44 h 295"/>
              <a:gd name="T40" fmla="*/ 177 w 265"/>
              <a:gd name="T41" fmla="*/ 44 h 295"/>
              <a:gd name="T42" fmla="*/ 177 w 265"/>
              <a:gd name="T43" fmla="*/ 162 h 295"/>
              <a:gd name="T44" fmla="*/ 44 w 265"/>
              <a:gd name="T45" fmla="*/ 162 h 2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65" h="295">
                <a:moveTo>
                  <a:pt x="0" y="15"/>
                </a:moveTo>
                <a:lnTo>
                  <a:pt x="0" y="192"/>
                </a:lnTo>
                <a:lnTo>
                  <a:pt x="15" y="207"/>
                </a:lnTo>
                <a:lnTo>
                  <a:pt x="177" y="207"/>
                </a:lnTo>
                <a:lnTo>
                  <a:pt x="177" y="251"/>
                </a:lnTo>
                <a:lnTo>
                  <a:pt x="15" y="251"/>
                </a:lnTo>
                <a:lnTo>
                  <a:pt x="15" y="280"/>
                </a:lnTo>
                <a:lnTo>
                  <a:pt x="29" y="295"/>
                </a:lnTo>
                <a:lnTo>
                  <a:pt x="206" y="295"/>
                </a:lnTo>
                <a:lnTo>
                  <a:pt x="221" y="280"/>
                </a:lnTo>
                <a:lnTo>
                  <a:pt x="221" y="207"/>
                </a:lnTo>
                <a:lnTo>
                  <a:pt x="265" y="118"/>
                </a:lnTo>
                <a:lnTo>
                  <a:pt x="265" y="29"/>
                </a:lnTo>
                <a:lnTo>
                  <a:pt x="221" y="131"/>
                </a:lnTo>
                <a:lnTo>
                  <a:pt x="221" y="15"/>
                </a:lnTo>
                <a:lnTo>
                  <a:pt x="206" y="0"/>
                </a:lnTo>
                <a:lnTo>
                  <a:pt x="15" y="0"/>
                </a:lnTo>
                <a:lnTo>
                  <a:pt x="0" y="15"/>
                </a:lnTo>
                <a:close/>
                <a:moveTo>
                  <a:pt x="44" y="162"/>
                </a:moveTo>
                <a:lnTo>
                  <a:pt x="44" y="44"/>
                </a:lnTo>
                <a:lnTo>
                  <a:pt x="177" y="44"/>
                </a:lnTo>
                <a:lnTo>
                  <a:pt x="177" y="162"/>
                </a:lnTo>
                <a:lnTo>
                  <a:pt x="44" y="162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4" name="Freeform 6"/>
          <p:cNvSpPr>
            <a:spLocks noEditPoints="1"/>
          </p:cNvSpPr>
          <p:nvPr/>
        </p:nvSpPr>
        <p:spPr bwMode="auto">
          <a:xfrm>
            <a:off x="7989888" y="4532313"/>
            <a:ext cx="481013" cy="406400"/>
          </a:xfrm>
          <a:custGeom>
            <a:avLst/>
            <a:gdLst>
              <a:gd name="T0" fmla="*/ 158 w 370"/>
              <a:gd name="T1" fmla="*/ 32 h 311"/>
              <a:gd name="T2" fmla="*/ 183 w 370"/>
              <a:gd name="T3" fmla="*/ 121 h 311"/>
              <a:gd name="T4" fmla="*/ 115 w 370"/>
              <a:gd name="T5" fmla="*/ 120 h 311"/>
              <a:gd name="T6" fmla="*/ 131 w 370"/>
              <a:gd name="T7" fmla="*/ 32 h 311"/>
              <a:gd name="T8" fmla="*/ 158 w 370"/>
              <a:gd name="T9" fmla="*/ 32 h 311"/>
              <a:gd name="T10" fmla="*/ 223 w 370"/>
              <a:gd name="T11" fmla="*/ 4 h 311"/>
              <a:gd name="T12" fmla="*/ 197 w 370"/>
              <a:gd name="T13" fmla="*/ 75 h 311"/>
              <a:gd name="T14" fmla="*/ 234 w 370"/>
              <a:gd name="T15" fmla="*/ 132 h 311"/>
              <a:gd name="T16" fmla="*/ 261 w 370"/>
              <a:gd name="T17" fmla="*/ 48 h 311"/>
              <a:gd name="T18" fmla="*/ 223 w 370"/>
              <a:gd name="T19" fmla="*/ 4 h 311"/>
              <a:gd name="T20" fmla="*/ 349 w 370"/>
              <a:gd name="T21" fmla="*/ 46 h 311"/>
              <a:gd name="T22" fmla="*/ 308 w 370"/>
              <a:gd name="T23" fmla="*/ 58 h 311"/>
              <a:gd name="T24" fmla="*/ 260 w 370"/>
              <a:gd name="T25" fmla="*/ 188 h 311"/>
              <a:gd name="T26" fmla="*/ 160 w 370"/>
              <a:gd name="T27" fmla="*/ 231 h 311"/>
              <a:gd name="T28" fmla="*/ 110 w 370"/>
              <a:gd name="T29" fmla="*/ 199 h 311"/>
              <a:gd name="T30" fmla="*/ 63 w 370"/>
              <a:gd name="T31" fmla="*/ 84 h 311"/>
              <a:gd name="T32" fmla="*/ 12 w 370"/>
              <a:gd name="T33" fmla="*/ 147 h 311"/>
              <a:gd name="T34" fmla="*/ 13 w 370"/>
              <a:gd name="T35" fmla="*/ 149 h 311"/>
              <a:gd name="T36" fmla="*/ 13 w 370"/>
              <a:gd name="T37" fmla="*/ 149 h 311"/>
              <a:gd name="T38" fmla="*/ 13 w 370"/>
              <a:gd name="T39" fmla="*/ 149 h 311"/>
              <a:gd name="T40" fmla="*/ 25 w 370"/>
              <a:gd name="T41" fmla="*/ 204 h 311"/>
              <a:gd name="T42" fmla="*/ 227 w 370"/>
              <a:gd name="T43" fmla="*/ 290 h 311"/>
              <a:gd name="T44" fmla="*/ 370 w 370"/>
              <a:gd name="T45" fmla="*/ 95 h 311"/>
              <a:gd name="T46" fmla="*/ 349 w 370"/>
              <a:gd name="T47" fmla="*/ 46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70" h="311">
                <a:moveTo>
                  <a:pt x="158" y="32"/>
                </a:moveTo>
                <a:cubicBezTo>
                  <a:pt x="183" y="53"/>
                  <a:pt x="192" y="90"/>
                  <a:pt x="183" y="121"/>
                </a:cubicBezTo>
                <a:cubicBezTo>
                  <a:pt x="172" y="149"/>
                  <a:pt x="125" y="149"/>
                  <a:pt x="115" y="120"/>
                </a:cubicBezTo>
                <a:cubicBezTo>
                  <a:pt x="104" y="92"/>
                  <a:pt x="109" y="55"/>
                  <a:pt x="131" y="32"/>
                </a:cubicBezTo>
                <a:cubicBezTo>
                  <a:pt x="138" y="24"/>
                  <a:pt x="151" y="23"/>
                  <a:pt x="158" y="32"/>
                </a:cubicBezTo>
                <a:close/>
                <a:moveTo>
                  <a:pt x="223" y="4"/>
                </a:moveTo>
                <a:cubicBezTo>
                  <a:pt x="197" y="16"/>
                  <a:pt x="196" y="50"/>
                  <a:pt x="197" y="75"/>
                </a:cubicBezTo>
                <a:cubicBezTo>
                  <a:pt x="199" y="98"/>
                  <a:pt x="205" y="131"/>
                  <a:pt x="234" y="132"/>
                </a:cubicBezTo>
                <a:cubicBezTo>
                  <a:pt x="266" y="119"/>
                  <a:pt x="266" y="77"/>
                  <a:pt x="261" y="48"/>
                </a:cubicBezTo>
                <a:cubicBezTo>
                  <a:pt x="258" y="29"/>
                  <a:pt x="247" y="0"/>
                  <a:pt x="223" y="4"/>
                </a:cubicBezTo>
                <a:close/>
                <a:moveTo>
                  <a:pt x="349" y="46"/>
                </a:moveTo>
                <a:cubicBezTo>
                  <a:pt x="335" y="43"/>
                  <a:pt x="314" y="42"/>
                  <a:pt x="308" y="58"/>
                </a:cubicBezTo>
                <a:cubicBezTo>
                  <a:pt x="287" y="100"/>
                  <a:pt x="289" y="151"/>
                  <a:pt x="260" y="188"/>
                </a:cubicBezTo>
                <a:cubicBezTo>
                  <a:pt x="236" y="217"/>
                  <a:pt x="198" y="238"/>
                  <a:pt x="160" y="231"/>
                </a:cubicBezTo>
                <a:cubicBezTo>
                  <a:pt x="140" y="228"/>
                  <a:pt x="121" y="216"/>
                  <a:pt x="110" y="199"/>
                </a:cubicBezTo>
                <a:cubicBezTo>
                  <a:pt x="89" y="163"/>
                  <a:pt x="88" y="117"/>
                  <a:pt x="63" y="84"/>
                </a:cubicBezTo>
                <a:cubicBezTo>
                  <a:pt x="0" y="57"/>
                  <a:pt x="10" y="134"/>
                  <a:pt x="12" y="147"/>
                </a:cubicBezTo>
                <a:cubicBezTo>
                  <a:pt x="12" y="148"/>
                  <a:pt x="12" y="148"/>
                  <a:pt x="13" y="149"/>
                </a:cubicBezTo>
                <a:cubicBezTo>
                  <a:pt x="13" y="149"/>
                  <a:pt x="13" y="149"/>
                  <a:pt x="13" y="149"/>
                </a:cubicBezTo>
                <a:cubicBezTo>
                  <a:pt x="13" y="149"/>
                  <a:pt x="13" y="149"/>
                  <a:pt x="13" y="149"/>
                </a:cubicBezTo>
                <a:cubicBezTo>
                  <a:pt x="16" y="167"/>
                  <a:pt x="17" y="187"/>
                  <a:pt x="25" y="204"/>
                </a:cubicBezTo>
                <a:cubicBezTo>
                  <a:pt x="61" y="276"/>
                  <a:pt x="151" y="311"/>
                  <a:pt x="227" y="290"/>
                </a:cubicBezTo>
                <a:cubicBezTo>
                  <a:pt x="310" y="266"/>
                  <a:pt x="368" y="181"/>
                  <a:pt x="370" y="95"/>
                </a:cubicBezTo>
                <a:cubicBezTo>
                  <a:pt x="370" y="77"/>
                  <a:pt x="367" y="54"/>
                  <a:pt x="349" y="46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5" name="Freeform 7"/>
          <p:cNvSpPr>
            <a:spLocks/>
          </p:cNvSpPr>
          <p:nvPr/>
        </p:nvSpPr>
        <p:spPr bwMode="auto">
          <a:xfrm>
            <a:off x="7380288" y="4502150"/>
            <a:ext cx="468313" cy="452438"/>
          </a:xfrm>
          <a:custGeom>
            <a:avLst/>
            <a:gdLst>
              <a:gd name="T0" fmla="*/ 360 w 360"/>
              <a:gd name="T1" fmla="*/ 62 h 348"/>
              <a:gd name="T2" fmla="*/ 306 w 360"/>
              <a:gd name="T3" fmla="*/ 62 h 348"/>
              <a:gd name="T4" fmla="*/ 285 w 360"/>
              <a:gd name="T5" fmla="*/ 95 h 348"/>
              <a:gd name="T6" fmla="*/ 285 w 360"/>
              <a:gd name="T7" fmla="*/ 126 h 348"/>
              <a:gd name="T8" fmla="*/ 348 w 360"/>
              <a:gd name="T9" fmla="*/ 126 h 348"/>
              <a:gd name="T10" fmla="*/ 348 w 360"/>
              <a:gd name="T11" fmla="*/ 189 h 348"/>
              <a:gd name="T12" fmla="*/ 285 w 360"/>
              <a:gd name="T13" fmla="*/ 189 h 348"/>
              <a:gd name="T14" fmla="*/ 285 w 360"/>
              <a:gd name="T15" fmla="*/ 348 h 348"/>
              <a:gd name="T16" fmla="*/ 221 w 360"/>
              <a:gd name="T17" fmla="*/ 348 h 348"/>
              <a:gd name="T18" fmla="*/ 221 w 360"/>
              <a:gd name="T19" fmla="*/ 189 h 348"/>
              <a:gd name="T20" fmla="*/ 190 w 360"/>
              <a:gd name="T21" fmla="*/ 189 h 348"/>
              <a:gd name="T22" fmla="*/ 158 w 360"/>
              <a:gd name="T23" fmla="*/ 189 h 348"/>
              <a:gd name="T24" fmla="*/ 126 w 360"/>
              <a:gd name="T25" fmla="*/ 189 h 348"/>
              <a:gd name="T26" fmla="*/ 126 w 360"/>
              <a:gd name="T27" fmla="*/ 348 h 348"/>
              <a:gd name="T28" fmla="*/ 63 w 360"/>
              <a:gd name="T29" fmla="*/ 348 h 348"/>
              <a:gd name="T30" fmla="*/ 63 w 360"/>
              <a:gd name="T31" fmla="*/ 189 h 348"/>
              <a:gd name="T32" fmla="*/ 0 w 360"/>
              <a:gd name="T33" fmla="*/ 189 h 348"/>
              <a:gd name="T34" fmla="*/ 0 w 360"/>
              <a:gd name="T35" fmla="*/ 126 h 348"/>
              <a:gd name="T36" fmla="*/ 63 w 360"/>
              <a:gd name="T37" fmla="*/ 126 h 348"/>
              <a:gd name="T38" fmla="*/ 63 w 360"/>
              <a:gd name="T39" fmla="*/ 95 h 348"/>
              <a:gd name="T40" fmla="*/ 148 w 360"/>
              <a:gd name="T41" fmla="*/ 0 h 348"/>
              <a:gd name="T42" fmla="*/ 202 w 360"/>
              <a:gd name="T43" fmla="*/ 0 h 348"/>
              <a:gd name="T44" fmla="*/ 202 w 360"/>
              <a:gd name="T45" fmla="*/ 62 h 348"/>
              <a:gd name="T46" fmla="*/ 148 w 360"/>
              <a:gd name="T47" fmla="*/ 62 h 348"/>
              <a:gd name="T48" fmla="*/ 126 w 360"/>
              <a:gd name="T49" fmla="*/ 95 h 348"/>
              <a:gd name="T50" fmla="*/ 126 w 360"/>
              <a:gd name="T51" fmla="*/ 126 h 348"/>
              <a:gd name="T52" fmla="*/ 158 w 360"/>
              <a:gd name="T53" fmla="*/ 126 h 348"/>
              <a:gd name="T54" fmla="*/ 190 w 360"/>
              <a:gd name="T55" fmla="*/ 126 h 348"/>
              <a:gd name="T56" fmla="*/ 221 w 360"/>
              <a:gd name="T57" fmla="*/ 126 h 348"/>
              <a:gd name="T58" fmla="*/ 221 w 360"/>
              <a:gd name="T59" fmla="*/ 95 h 348"/>
              <a:gd name="T60" fmla="*/ 306 w 360"/>
              <a:gd name="T61" fmla="*/ 0 h 348"/>
              <a:gd name="T62" fmla="*/ 360 w 360"/>
              <a:gd name="T63" fmla="*/ 0 h 348"/>
              <a:gd name="T64" fmla="*/ 360 w 360"/>
              <a:gd name="T65" fmla="*/ 62 h 3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360" h="348">
                <a:moveTo>
                  <a:pt x="360" y="62"/>
                </a:moveTo>
                <a:cubicBezTo>
                  <a:pt x="306" y="62"/>
                  <a:pt x="306" y="62"/>
                  <a:pt x="306" y="62"/>
                </a:cubicBezTo>
                <a:cubicBezTo>
                  <a:pt x="296" y="62"/>
                  <a:pt x="285" y="76"/>
                  <a:pt x="285" y="95"/>
                </a:cubicBezTo>
                <a:cubicBezTo>
                  <a:pt x="285" y="126"/>
                  <a:pt x="285" y="126"/>
                  <a:pt x="285" y="126"/>
                </a:cubicBezTo>
                <a:cubicBezTo>
                  <a:pt x="348" y="126"/>
                  <a:pt x="348" y="126"/>
                  <a:pt x="348" y="126"/>
                </a:cubicBezTo>
                <a:cubicBezTo>
                  <a:pt x="348" y="189"/>
                  <a:pt x="348" y="189"/>
                  <a:pt x="348" y="189"/>
                </a:cubicBezTo>
                <a:cubicBezTo>
                  <a:pt x="285" y="189"/>
                  <a:pt x="285" y="189"/>
                  <a:pt x="285" y="189"/>
                </a:cubicBezTo>
                <a:cubicBezTo>
                  <a:pt x="285" y="348"/>
                  <a:pt x="285" y="348"/>
                  <a:pt x="285" y="348"/>
                </a:cubicBezTo>
                <a:cubicBezTo>
                  <a:pt x="221" y="348"/>
                  <a:pt x="221" y="348"/>
                  <a:pt x="221" y="348"/>
                </a:cubicBezTo>
                <a:cubicBezTo>
                  <a:pt x="221" y="189"/>
                  <a:pt x="221" y="189"/>
                  <a:pt x="221" y="189"/>
                </a:cubicBezTo>
                <a:cubicBezTo>
                  <a:pt x="190" y="189"/>
                  <a:pt x="190" y="189"/>
                  <a:pt x="190" y="189"/>
                </a:cubicBezTo>
                <a:cubicBezTo>
                  <a:pt x="158" y="189"/>
                  <a:pt x="158" y="189"/>
                  <a:pt x="158" y="189"/>
                </a:cubicBezTo>
                <a:cubicBezTo>
                  <a:pt x="126" y="189"/>
                  <a:pt x="126" y="189"/>
                  <a:pt x="126" y="189"/>
                </a:cubicBezTo>
                <a:cubicBezTo>
                  <a:pt x="126" y="348"/>
                  <a:pt x="126" y="348"/>
                  <a:pt x="126" y="348"/>
                </a:cubicBezTo>
                <a:cubicBezTo>
                  <a:pt x="63" y="348"/>
                  <a:pt x="63" y="348"/>
                  <a:pt x="63" y="348"/>
                </a:cubicBezTo>
                <a:cubicBezTo>
                  <a:pt x="63" y="189"/>
                  <a:pt x="63" y="189"/>
                  <a:pt x="63" y="189"/>
                </a:cubicBezTo>
                <a:cubicBezTo>
                  <a:pt x="0" y="189"/>
                  <a:pt x="0" y="189"/>
                  <a:pt x="0" y="189"/>
                </a:cubicBezTo>
                <a:cubicBezTo>
                  <a:pt x="0" y="126"/>
                  <a:pt x="0" y="126"/>
                  <a:pt x="0" y="126"/>
                </a:cubicBezTo>
                <a:cubicBezTo>
                  <a:pt x="63" y="126"/>
                  <a:pt x="63" y="126"/>
                  <a:pt x="63" y="126"/>
                </a:cubicBezTo>
                <a:cubicBezTo>
                  <a:pt x="63" y="95"/>
                  <a:pt x="63" y="95"/>
                  <a:pt x="63" y="95"/>
                </a:cubicBezTo>
                <a:cubicBezTo>
                  <a:pt x="63" y="42"/>
                  <a:pt x="101" y="0"/>
                  <a:pt x="148" y="0"/>
                </a:cubicBezTo>
                <a:cubicBezTo>
                  <a:pt x="202" y="0"/>
                  <a:pt x="202" y="0"/>
                  <a:pt x="202" y="0"/>
                </a:cubicBezTo>
                <a:cubicBezTo>
                  <a:pt x="202" y="62"/>
                  <a:pt x="202" y="62"/>
                  <a:pt x="202" y="62"/>
                </a:cubicBezTo>
                <a:cubicBezTo>
                  <a:pt x="148" y="62"/>
                  <a:pt x="148" y="62"/>
                  <a:pt x="148" y="62"/>
                </a:cubicBezTo>
                <a:cubicBezTo>
                  <a:pt x="138" y="62"/>
                  <a:pt x="126" y="76"/>
                  <a:pt x="126" y="95"/>
                </a:cubicBezTo>
                <a:cubicBezTo>
                  <a:pt x="126" y="126"/>
                  <a:pt x="126" y="126"/>
                  <a:pt x="126" y="126"/>
                </a:cubicBezTo>
                <a:cubicBezTo>
                  <a:pt x="158" y="126"/>
                  <a:pt x="158" y="126"/>
                  <a:pt x="158" y="126"/>
                </a:cubicBezTo>
                <a:cubicBezTo>
                  <a:pt x="190" y="126"/>
                  <a:pt x="190" y="126"/>
                  <a:pt x="190" y="126"/>
                </a:cubicBezTo>
                <a:cubicBezTo>
                  <a:pt x="221" y="126"/>
                  <a:pt x="221" y="126"/>
                  <a:pt x="221" y="126"/>
                </a:cubicBezTo>
                <a:cubicBezTo>
                  <a:pt x="221" y="95"/>
                  <a:pt x="221" y="95"/>
                  <a:pt x="221" y="95"/>
                </a:cubicBezTo>
                <a:cubicBezTo>
                  <a:pt x="221" y="42"/>
                  <a:pt x="260" y="0"/>
                  <a:pt x="306" y="0"/>
                </a:cubicBezTo>
                <a:cubicBezTo>
                  <a:pt x="360" y="0"/>
                  <a:pt x="360" y="0"/>
                  <a:pt x="360" y="0"/>
                </a:cubicBezTo>
                <a:lnTo>
                  <a:pt x="360" y="62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6" name="Freeform 8"/>
          <p:cNvSpPr>
            <a:spLocks noEditPoints="1"/>
          </p:cNvSpPr>
          <p:nvPr/>
        </p:nvSpPr>
        <p:spPr bwMode="auto">
          <a:xfrm>
            <a:off x="6753225" y="4527550"/>
            <a:ext cx="468313" cy="401638"/>
          </a:xfrm>
          <a:custGeom>
            <a:avLst/>
            <a:gdLst>
              <a:gd name="T0" fmla="*/ 360 w 360"/>
              <a:gd name="T1" fmla="*/ 0 h 308"/>
              <a:gd name="T2" fmla="*/ 225 w 360"/>
              <a:gd name="T3" fmla="*/ 137 h 308"/>
              <a:gd name="T4" fmla="*/ 177 w 360"/>
              <a:gd name="T5" fmla="*/ 90 h 308"/>
              <a:gd name="T6" fmla="*/ 157 w 360"/>
              <a:gd name="T7" fmla="*/ 110 h 308"/>
              <a:gd name="T8" fmla="*/ 80 w 360"/>
              <a:gd name="T9" fmla="*/ 57 h 308"/>
              <a:gd name="T10" fmla="*/ 0 w 360"/>
              <a:gd name="T11" fmla="*/ 135 h 308"/>
              <a:gd name="T12" fmla="*/ 79 w 360"/>
              <a:gd name="T13" fmla="*/ 213 h 308"/>
              <a:gd name="T14" fmla="*/ 177 w 360"/>
              <a:gd name="T15" fmla="*/ 308 h 308"/>
              <a:gd name="T16" fmla="*/ 288 w 360"/>
              <a:gd name="T17" fmla="*/ 199 h 308"/>
              <a:gd name="T18" fmla="*/ 278 w 360"/>
              <a:gd name="T19" fmla="*/ 188 h 308"/>
              <a:gd name="T20" fmla="*/ 360 w 360"/>
              <a:gd name="T21" fmla="*/ 124 h 308"/>
              <a:gd name="T22" fmla="*/ 360 w 360"/>
              <a:gd name="T23" fmla="*/ 0 h 308"/>
              <a:gd name="T24" fmla="*/ 348 w 360"/>
              <a:gd name="T25" fmla="*/ 117 h 308"/>
              <a:gd name="T26" fmla="*/ 168 w 360"/>
              <a:gd name="T27" fmla="*/ 259 h 308"/>
              <a:gd name="T28" fmla="*/ 100 w 360"/>
              <a:gd name="T29" fmla="*/ 199 h 308"/>
              <a:gd name="T30" fmla="*/ 80 w 360"/>
              <a:gd name="T31" fmla="*/ 202 h 308"/>
              <a:gd name="T32" fmla="*/ 11 w 360"/>
              <a:gd name="T33" fmla="*/ 135 h 308"/>
              <a:gd name="T34" fmla="*/ 80 w 360"/>
              <a:gd name="T35" fmla="*/ 69 h 308"/>
              <a:gd name="T36" fmla="*/ 149 w 360"/>
              <a:gd name="T37" fmla="*/ 135 h 308"/>
              <a:gd name="T38" fmla="*/ 142 w 360"/>
              <a:gd name="T39" fmla="*/ 163 h 308"/>
              <a:gd name="T40" fmla="*/ 170 w 360"/>
              <a:gd name="T41" fmla="*/ 208 h 308"/>
              <a:gd name="T42" fmla="*/ 348 w 360"/>
              <a:gd name="T43" fmla="*/ 24 h 308"/>
              <a:gd name="T44" fmla="*/ 348 w 360"/>
              <a:gd name="T45" fmla="*/ 117 h 3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60" h="308">
                <a:moveTo>
                  <a:pt x="360" y="0"/>
                </a:moveTo>
                <a:cubicBezTo>
                  <a:pt x="225" y="137"/>
                  <a:pt x="225" y="137"/>
                  <a:pt x="225" y="137"/>
                </a:cubicBezTo>
                <a:cubicBezTo>
                  <a:pt x="177" y="90"/>
                  <a:pt x="177" y="90"/>
                  <a:pt x="177" y="90"/>
                </a:cubicBezTo>
                <a:cubicBezTo>
                  <a:pt x="157" y="110"/>
                  <a:pt x="157" y="110"/>
                  <a:pt x="157" y="110"/>
                </a:cubicBezTo>
                <a:cubicBezTo>
                  <a:pt x="146" y="79"/>
                  <a:pt x="116" y="57"/>
                  <a:pt x="80" y="57"/>
                </a:cubicBezTo>
                <a:cubicBezTo>
                  <a:pt x="36" y="57"/>
                  <a:pt x="0" y="92"/>
                  <a:pt x="0" y="135"/>
                </a:cubicBezTo>
                <a:cubicBezTo>
                  <a:pt x="0" y="178"/>
                  <a:pt x="35" y="213"/>
                  <a:pt x="79" y="213"/>
                </a:cubicBezTo>
                <a:cubicBezTo>
                  <a:pt x="177" y="308"/>
                  <a:pt x="177" y="308"/>
                  <a:pt x="177" y="308"/>
                </a:cubicBezTo>
                <a:cubicBezTo>
                  <a:pt x="288" y="199"/>
                  <a:pt x="288" y="199"/>
                  <a:pt x="288" y="199"/>
                </a:cubicBezTo>
                <a:cubicBezTo>
                  <a:pt x="278" y="188"/>
                  <a:pt x="278" y="188"/>
                  <a:pt x="278" y="188"/>
                </a:cubicBezTo>
                <a:cubicBezTo>
                  <a:pt x="360" y="124"/>
                  <a:pt x="360" y="124"/>
                  <a:pt x="360" y="124"/>
                </a:cubicBezTo>
                <a:lnTo>
                  <a:pt x="360" y="0"/>
                </a:lnTo>
                <a:close/>
                <a:moveTo>
                  <a:pt x="348" y="117"/>
                </a:moveTo>
                <a:cubicBezTo>
                  <a:pt x="168" y="259"/>
                  <a:pt x="168" y="259"/>
                  <a:pt x="168" y="259"/>
                </a:cubicBezTo>
                <a:cubicBezTo>
                  <a:pt x="100" y="199"/>
                  <a:pt x="100" y="199"/>
                  <a:pt x="100" y="199"/>
                </a:cubicBezTo>
                <a:cubicBezTo>
                  <a:pt x="93" y="201"/>
                  <a:pt x="87" y="202"/>
                  <a:pt x="80" y="202"/>
                </a:cubicBezTo>
                <a:cubicBezTo>
                  <a:pt x="42" y="202"/>
                  <a:pt x="11" y="172"/>
                  <a:pt x="11" y="135"/>
                </a:cubicBezTo>
                <a:cubicBezTo>
                  <a:pt x="11" y="98"/>
                  <a:pt x="42" y="69"/>
                  <a:pt x="80" y="69"/>
                </a:cubicBezTo>
                <a:cubicBezTo>
                  <a:pt x="118" y="69"/>
                  <a:pt x="149" y="98"/>
                  <a:pt x="149" y="135"/>
                </a:cubicBezTo>
                <a:cubicBezTo>
                  <a:pt x="149" y="145"/>
                  <a:pt x="146" y="154"/>
                  <a:pt x="142" y="163"/>
                </a:cubicBezTo>
                <a:cubicBezTo>
                  <a:pt x="170" y="208"/>
                  <a:pt x="170" y="208"/>
                  <a:pt x="170" y="208"/>
                </a:cubicBezTo>
                <a:cubicBezTo>
                  <a:pt x="348" y="24"/>
                  <a:pt x="348" y="24"/>
                  <a:pt x="348" y="24"/>
                </a:cubicBezTo>
                <a:lnTo>
                  <a:pt x="348" y="117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7" name="Freeform 9"/>
          <p:cNvSpPr>
            <a:spLocks/>
          </p:cNvSpPr>
          <p:nvPr/>
        </p:nvSpPr>
        <p:spPr bwMode="auto">
          <a:xfrm>
            <a:off x="6165850" y="4492625"/>
            <a:ext cx="390525" cy="468313"/>
          </a:xfrm>
          <a:custGeom>
            <a:avLst/>
            <a:gdLst>
              <a:gd name="T0" fmla="*/ 0 w 246"/>
              <a:gd name="T1" fmla="*/ 294 h 295"/>
              <a:gd name="T2" fmla="*/ 103 w 246"/>
              <a:gd name="T3" fmla="*/ 294 h 295"/>
              <a:gd name="T4" fmla="*/ 103 w 246"/>
              <a:gd name="T5" fmla="*/ 285 h 295"/>
              <a:gd name="T6" fmla="*/ 103 w 246"/>
              <a:gd name="T7" fmla="*/ 234 h 295"/>
              <a:gd name="T8" fmla="*/ 72 w 246"/>
              <a:gd name="T9" fmla="*/ 212 h 295"/>
              <a:gd name="T10" fmla="*/ 80 w 246"/>
              <a:gd name="T11" fmla="*/ 201 h 295"/>
              <a:gd name="T12" fmla="*/ 103 w 246"/>
              <a:gd name="T13" fmla="*/ 217 h 295"/>
              <a:gd name="T14" fmla="*/ 103 w 246"/>
              <a:gd name="T15" fmla="*/ 171 h 295"/>
              <a:gd name="T16" fmla="*/ 136 w 246"/>
              <a:gd name="T17" fmla="*/ 171 h 295"/>
              <a:gd name="T18" fmla="*/ 136 w 246"/>
              <a:gd name="T19" fmla="*/ 200 h 295"/>
              <a:gd name="T20" fmla="*/ 159 w 246"/>
              <a:gd name="T21" fmla="*/ 188 h 295"/>
              <a:gd name="T22" fmla="*/ 165 w 246"/>
              <a:gd name="T23" fmla="*/ 200 h 295"/>
              <a:gd name="T24" fmla="*/ 136 w 246"/>
              <a:gd name="T25" fmla="*/ 217 h 295"/>
              <a:gd name="T26" fmla="*/ 136 w 246"/>
              <a:gd name="T27" fmla="*/ 233 h 295"/>
              <a:gd name="T28" fmla="*/ 181 w 246"/>
              <a:gd name="T29" fmla="*/ 211 h 295"/>
              <a:gd name="T30" fmla="*/ 187 w 246"/>
              <a:gd name="T31" fmla="*/ 222 h 295"/>
              <a:gd name="T32" fmla="*/ 136 w 246"/>
              <a:gd name="T33" fmla="*/ 249 h 295"/>
              <a:gd name="T34" fmla="*/ 136 w 246"/>
              <a:gd name="T35" fmla="*/ 294 h 295"/>
              <a:gd name="T36" fmla="*/ 200 w 246"/>
              <a:gd name="T37" fmla="*/ 294 h 295"/>
              <a:gd name="T38" fmla="*/ 200 w 246"/>
              <a:gd name="T39" fmla="*/ 295 h 295"/>
              <a:gd name="T40" fmla="*/ 246 w 246"/>
              <a:gd name="T41" fmla="*/ 295 h 295"/>
              <a:gd name="T42" fmla="*/ 123 w 246"/>
              <a:gd name="T43" fmla="*/ 0 h 295"/>
              <a:gd name="T44" fmla="*/ 0 w 246"/>
              <a:gd name="T45" fmla="*/ 294 h 2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46" h="295">
                <a:moveTo>
                  <a:pt x="0" y="294"/>
                </a:moveTo>
                <a:lnTo>
                  <a:pt x="103" y="294"/>
                </a:lnTo>
                <a:lnTo>
                  <a:pt x="103" y="285"/>
                </a:lnTo>
                <a:lnTo>
                  <a:pt x="103" y="234"/>
                </a:lnTo>
                <a:lnTo>
                  <a:pt x="72" y="212"/>
                </a:lnTo>
                <a:lnTo>
                  <a:pt x="80" y="201"/>
                </a:lnTo>
                <a:lnTo>
                  <a:pt x="103" y="217"/>
                </a:lnTo>
                <a:lnTo>
                  <a:pt x="103" y="171"/>
                </a:lnTo>
                <a:lnTo>
                  <a:pt x="136" y="171"/>
                </a:lnTo>
                <a:lnTo>
                  <a:pt x="136" y="200"/>
                </a:lnTo>
                <a:lnTo>
                  <a:pt x="159" y="188"/>
                </a:lnTo>
                <a:lnTo>
                  <a:pt x="165" y="200"/>
                </a:lnTo>
                <a:lnTo>
                  <a:pt x="136" y="217"/>
                </a:lnTo>
                <a:lnTo>
                  <a:pt x="136" y="233"/>
                </a:lnTo>
                <a:lnTo>
                  <a:pt x="181" y="211"/>
                </a:lnTo>
                <a:lnTo>
                  <a:pt x="187" y="222"/>
                </a:lnTo>
                <a:lnTo>
                  <a:pt x="136" y="249"/>
                </a:lnTo>
                <a:lnTo>
                  <a:pt x="136" y="294"/>
                </a:lnTo>
                <a:lnTo>
                  <a:pt x="200" y="294"/>
                </a:lnTo>
                <a:lnTo>
                  <a:pt x="200" y="295"/>
                </a:lnTo>
                <a:lnTo>
                  <a:pt x="246" y="295"/>
                </a:lnTo>
                <a:lnTo>
                  <a:pt x="123" y="0"/>
                </a:lnTo>
                <a:lnTo>
                  <a:pt x="0" y="294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8" name="Freeform 10"/>
          <p:cNvSpPr>
            <a:spLocks noEditPoints="1"/>
          </p:cNvSpPr>
          <p:nvPr/>
        </p:nvSpPr>
        <p:spPr bwMode="auto">
          <a:xfrm>
            <a:off x="5538788" y="4494213"/>
            <a:ext cx="404813" cy="468313"/>
          </a:xfrm>
          <a:custGeom>
            <a:avLst/>
            <a:gdLst>
              <a:gd name="T0" fmla="*/ 212 w 312"/>
              <a:gd name="T1" fmla="*/ 0 h 360"/>
              <a:gd name="T2" fmla="*/ 280 w 312"/>
              <a:gd name="T3" fmla="*/ 15 h 360"/>
              <a:gd name="T4" fmla="*/ 288 w 312"/>
              <a:gd name="T5" fmla="*/ 28 h 360"/>
              <a:gd name="T6" fmla="*/ 280 w 312"/>
              <a:gd name="T7" fmla="*/ 41 h 360"/>
              <a:gd name="T8" fmla="*/ 267 w 312"/>
              <a:gd name="T9" fmla="*/ 41 h 360"/>
              <a:gd name="T10" fmla="*/ 189 w 312"/>
              <a:gd name="T11" fmla="*/ 25 h 360"/>
              <a:gd name="T12" fmla="*/ 125 w 312"/>
              <a:gd name="T13" fmla="*/ 28 h 360"/>
              <a:gd name="T14" fmla="*/ 300 w 312"/>
              <a:gd name="T15" fmla="*/ 248 h 360"/>
              <a:gd name="T16" fmla="*/ 280 w 312"/>
              <a:gd name="T17" fmla="*/ 251 h 360"/>
              <a:gd name="T18" fmla="*/ 230 w 312"/>
              <a:gd name="T19" fmla="*/ 293 h 360"/>
              <a:gd name="T20" fmla="*/ 223 w 312"/>
              <a:gd name="T21" fmla="*/ 305 h 360"/>
              <a:gd name="T22" fmla="*/ 179 w 312"/>
              <a:gd name="T23" fmla="*/ 305 h 360"/>
              <a:gd name="T24" fmla="*/ 172 w 312"/>
              <a:gd name="T25" fmla="*/ 304 h 360"/>
              <a:gd name="T26" fmla="*/ 45 w 312"/>
              <a:gd name="T27" fmla="*/ 251 h 360"/>
              <a:gd name="T28" fmla="*/ 45 w 312"/>
              <a:gd name="T29" fmla="*/ 251 h 360"/>
              <a:gd name="T30" fmla="*/ 43 w 312"/>
              <a:gd name="T31" fmla="*/ 249 h 360"/>
              <a:gd name="T32" fmla="*/ 29 w 312"/>
              <a:gd name="T33" fmla="*/ 205 h 360"/>
              <a:gd name="T34" fmla="*/ 162 w 312"/>
              <a:gd name="T35" fmla="*/ 107 h 360"/>
              <a:gd name="T36" fmla="*/ 236 w 312"/>
              <a:gd name="T37" fmla="*/ 124 h 360"/>
              <a:gd name="T38" fmla="*/ 262 w 312"/>
              <a:gd name="T39" fmla="*/ 145 h 360"/>
              <a:gd name="T40" fmla="*/ 248 w 312"/>
              <a:gd name="T41" fmla="*/ 213 h 360"/>
              <a:gd name="T42" fmla="*/ 166 w 312"/>
              <a:gd name="T43" fmla="*/ 230 h 360"/>
              <a:gd name="T44" fmla="*/ 166 w 312"/>
              <a:gd name="T45" fmla="*/ 230 h 360"/>
              <a:gd name="T46" fmla="*/ 118 w 312"/>
              <a:gd name="T47" fmla="*/ 214 h 360"/>
              <a:gd name="T48" fmla="*/ 76 w 312"/>
              <a:gd name="T49" fmla="*/ 149 h 360"/>
              <a:gd name="T50" fmla="*/ 50 w 312"/>
              <a:gd name="T51" fmla="*/ 171 h 360"/>
              <a:gd name="T52" fmla="*/ 106 w 312"/>
              <a:gd name="T53" fmla="*/ 240 h 360"/>
              <a:gd name="T54" fmla="*/ 162 w 312"/>
              <a:gd name="T55" fmla="*/ 259 h 360"/>
              <a:gd name="T56" fmla="*/ 162 w 312"/>
              <a:gd name="T57" fmla="*/ 259 h 360"/>
              <a:gd name="T58" fmla="*/ 265 w 312"/>
              <a:gd name="T59" fmla="*/ 236 h 360"/>
              <a:gd name="T60" fmla="*/ 249 w 312"/>
              <a:gd name="T61" fmla="*/ 98 h 360"/>
              <a:gd name="T62" fmla="*/ 248 w 312"/>
              <a:gd name="T63" fmla="*/ 98 h 360"/>
              <a:gd name="T64" fmla="*/ 49 w 312"/>
              <a:gd name="T65" fmla="*/ 114 h 360"/>
              <a:gd name="T66" fmla="*/ 20 w 312"/>
              <a:gd name="T67" fmla="*/ 267 h 360"/>
              <a:gd name="T68" fmla="*/ 23 w 312"/>
              <a:gd name="T69" fmla="*/ 270 h 360"/>
              <a:gd name="T70" fmla="*/ 162 w 312"/>
              <a:gd name="T71" fmla="*/ 333 h 360"/>
              <a:gd name="T72" fmla="*/ 170 w 312"/>
              <a:gd name="T73" fmla="*/ 332 h 360"/>
              <a:gd name="T74" fmla="*/ 237 w 312"/>
              <a:gd name="T75" fmla="*/ 360 h 360"/>
              <a:gd name="T76" fmla="*/ 252 w 312"/>
              <a:gd name="T77" fmla="*/ 345 h 360"/>
              <a:gd name="T78" fmla="*/ 253 w 312"/>
              <a:gd name="T79" fmla="*/ 312 h 360"/>
              <a:gd name="T80" fmla="*/ 303 w 312"/>
              <a:gd name="T81" fmla="*/ 268 h 360"/>
              <a:gd name="T82" fmla="*/ 189 w 312"/>
              <a:gd name="T83" fmla="*/ 197 h 360"/>
              <a:gd name="T84" fmla="*/ 189 w 312"/>
              <a:gd name="T85" fmla="*/ 197 h 360"/>
              <a:gd name="T86" fmla="*/ 209 w 312"/>
              <a:gd name="T87" fmla="*/ 198 h 360"/>
              <a:gd name="T88" fmla="*/ 262 w 312"/>
              <a:gd name="T89" fmla="*/ 172 h 360"/>
              <a:gd name="T90" fmla="*/ 209 w 312"/>
              <a:gd name="T91" fmla="*/ 169 h 360"/>
              <a:gd name="T92" fmla="*/ 121 w 312"/>
              <a:gd name="T93" fmla="*/ 122 h 360"/>
              <a:gd name="T94" fmla="*/ 189 w 312"/>
              <a:gd name="T95" fmla="*/ 197 h 360"/>
              <a:gd name="T96" fmla="*/ 267 w 312"/>
              <a:gd name="T97" fmla="*/ 54 h 360"/>
              <a:gd name="T98" fmla="*/ 266 w 312"/>
              <a:gd name="T99" fmla="*/ 54 h 360"/>
              <a:gd name="T100" fmla="*/ 90 w 312"/>
              <a:gd name="T101" fmla="*/ 68 h 360"/>
              <a:gd name="T102" fmla="*/ 160 w 312"/>
              <a:gd name="T103" fmla="*/ 68 h 360"/>
              <a:gd name="T104" fmla="*/ 253 w 312"/>
              <a:gd name="T105" fmla="*/ 80 h 360"/>
              <a:gd name="T106" fmla="*/ 254 w 312"/>
              <a:gd name="T107" fmla="*/ 80 h 360"/>
              <a:gd name="T108" fmla="*/ 307 w 312"/>
              <a:gd name="T109" fmla="*/ 145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312" h="360">
                <a:moveTo>
                  <a:pt x="125" y="28"/>
                </a:moveTo>
                <a:cubicBezTo>
                  <a:pt x="149" y="10"/>
                  <a:pt x="180" y="0"/>
                  <a:pt x="212" y="0"/>
                </a:cubicBezTo>
                <a:cubicBezTo>
                  <a:pt x="237" y="0"/>
                  <a:pt x="260" y="5"/>
                  <a:pt x="280" y="15"/>
                </a:cubicBezTo>
                <a:cubicBezTo>
                  <a:pt x="280" y="15"/>
                  <a:pt x="280" y="15"/>
                  <a:pt x="280" y="15"/>
                </a:cubicBezTo>
                <a:cubicBezTo>
                  <a:pt x="280" y="15"/>
                  <a:pt x="280" y="15"/>
                  <a:pt x="280" y="15"/>
                </a:cubicBezTo>
                <a:cubicBezTo>
                  <a:pt x="285" y="17"/>
                  <a:pt x="288" y="23"/>
                  <a:pt x="288" y="28"/>
                </a:cubicBezTo>
                <a:cubicBezTo>
                  <a:pt x="288" y="30"/>
                  <a:pt x="288" y="31"/>
                  <a:pt x="288" y="32"/>
                </a:cubicBezTo>
                <a:cubicBezTo>
                  <a:pt x="287" y="36"/>
                  <a:pt x="284" y="40"/>
                  <a:pt x="280" y="41"/>
                </a:cubicBezTo>
                <a:cubicBezTo>
                  <a:pt x="278" y="42"/>
                  <a:pt x="276" y="43"/>
                  <a:pt x="274" y="43"/>
                </a:cubicBezTo>
                <a:cubicBezTo>
                  <a:pt x="272" y="43"/>
                  <a:pt x="269" y="42"/>
                  <a:pt x="267" y="41"/>
                </a:cubicBezTo>
                <a:cubicBezTo>
                  <a:pt x="255" y="35"/>
                  <a:pt x="240" y="31"/>
                  <a:pt x="225" y="29"/>
                </a:cubicBezTo>
                <a:cubicBezTo>
                  <a:pt x="214" y="27"/>
                  <a:pt x="201" y="25"/>
                  <a:pt x="189" y="25"/>
                </a:cubicBezTo>
                <a:cubicBezTo>
                  <a:pt x="160" y="25"/>
                  <a:pt x="132" y="32"/>
                  <a:pt x="108" y="44"/>
                </a:cubicBezTo>
                <a:cubicBezTo>
                  <a:pt x="113" y="38"/>
                  <a:pt x="119" y="33"/>
                  <a:pt x="125" y="28"/>
                </a:cubicBezTo>
                <a:close/>
                <a:moveTo>
                  <a:pt x="306" y="259"/>
                </a:moveTo>
                <a:cubicBezTo>
                  <a:pt x="306" y="255"/>
                  <a:pt x="304" y="250"/>
                  <a:pt x="300" y="248"/>
                </a:cubicBezTo>
                <a:cubicBezTo>
                  <a:pt x="297" y="246"/>
                  <a:pt x="295" y="245"/>
                  <a:pt x="292" y="245"/>
                </a:cubicBezTo>
                <a:cubicBezTo>
                  <a:pt x="287" y="245"/>
                  <a:pt x="283" y="247"/>
                  <a:pt x="280" y="251"/>
                </a:cubicBezTo>
                <a:cubicBezTo>
                  <a:pt x="273" y="261"/>
                  <a:pt x="265" y="269"/>
                  <a:pt x="256" y="275"/>
                </a:cubicBezTo>
                <a:cubicBezTo>
                  <a:pt x="246" y="282"/>
                  <a:pt x="230" y="292"/>
                  <a:pt x="230" y="293"/>
                </a:cubicBezTo>
                <a:cubicBezTo>
                  <a:pt x="230" y="293"/>
                  <a:pt x="230" y="293"/>
                  <a:pt x="230" y="293"/>
                </a:cubicBezTo>
                <a:cubicBezTo>
                  <a:pt x="226" y="295"/>
                  <a:pt x="223" y="300"/>
                  <a:pt x="223" y="305"/>
                </a:cubicBezTo>
                <a:cubicBezTo>
                  <a:pt x="223" y="324"/>
                  <a:pt x="223" y="324"/>
                  <a:pt x="223" y="324"/>
                </a:cubicBezTo>
                <a:cubicBezTo>
                  <a:pt x="179" y="305"/>
                  <a:pt x="179" y="305"/>
                  <a:pt x="179" y="305"/>
                </a:cubicBezTo>
                <a:cubicBezTo>
                  <a:pt x="177" y="304"/>
                  <a:pt x="175" y="304"/>
                  <a:pt x="173" y="304"/>
                </a:cubicBezTo>
                <a:cubicBezTo>
                  <a:pt x="172" y="304"/>
                  <a:pt x="172" y="304"/>
                  <a:pt x="172" y="304"/>
                </a:cubicBezTo>
                <a:cubicBezTo>
                  <a:pt x="169" y="304"/>
                  <a:pt x="166" y="304"/>
                  <a:pt x="162" y="304"/>
                </a:cubicBezTo>
                <a:cubicBezTo>
                  <a:pt x="113" y="304"/>
                  <a:pt x="68" y="284"/>
                  <a:pt x="45" y="251"/>
                </a:cubicBezTo>
                <a:cubicBezTo>
                  <a:pt x="45" y="251"/>
                  <a:pt x="45" y="251"/>
                  <a:pt x="45" y="251"/>
                </a:cubicBezTo>
                <a:cubicBezTo>
                  <a:pt x="45" y="251"/>
                  <a:pt x="45" y="251"/>
                  <a:pt x="45" y="251"/>
                </a:cubicBezTo>
                <a:cubicBezTo>
                  <a:pt x="44" y="250"/>
                  <a:pt x="44" y="250"/>
                  <a:pt x="43" y="249"/>
                </a:cubicBezTo>
                <a:cubicBezTo>
                  <a:pt x="43" y="249"/>
                  <a:pt x="43" y="249"/>
                  <a:pt x="43" y="249"/>
                </a:cubicBezTo>
                <a:cubicBezTo>
                  <a:pt x="43" y="249"/>
                  <a:pt x="43" y="249"/>
                  <a:pt x="43" y="249"/>
                </a:cubicBezTo>
                <a:cubicBezTo>
                  <a:pt x="34" y="235"/>
                  <a:pt x="29" y="221"/>
                  <a:pt x="29" y="205"/>
                </a:cubicBezTo>
                <a:cubicBezTo>
                  <a:pt x="29" y="178"/>
                  <a:pt x="44" y="153"/>
                  <a:pt x="68" y="136"/>
                </a:cubicBezTo>
                <a:cubicBezTo>
                  <a:pt x="92" y="118"/>
                  <a:pt x="125" y="107"/>
                  <a:pt x="162" y="107"/>
                </a:cubicBezTo>
                <a:cubicBezTo>
                  <a:pt x="188" y="107"/>
                  <a:pt x="214" y="113"/>
                  <a:pt x="236" y="124"/>
                </a:cubicBezTo>
                <a:cubicBezTo>
                  <a:pt x="236" y="124"/>
                  <a:pt x="236" y="124"/>
                  <a:pt x="236" y="124"/>
                </a:cubicBezTo>
                <a:cubicBezTo>
                  <a:pt x="236" y="124"/>
                  <a:pt x="236" y="124"/>
                  <a:pt x="236" y="124"/>
                </a:cubicBezTo>
                <a:cubicBezTo>
                  <a:pt x="247" y="130"/>
                  <a:pt x="256" y="137"/>
                  <a:pt x="262" y="145"/>
                </a:cubicBezTo>
                <a:cubicBezTo>
                  <a:pt x="269" y="153"/>
                  <a:pt x="272" y="163"/>
                  <a:pt x="272" y="172"/>
                </a:cubicBezTo>
                <a:cubicBezTo>
                  <a:pt x="272" y="187"/>
                  <a:pt x="263" y="202"/>
                  <a:pt x="248" y="213"/>
                </a:cubicBezTo>
                <a:cubicBezTo>
                  <a:pt x="231" y="225"/>
                  <a:pt x="208" y="231"/>
                  <a:pt x="184" y="231"/>
                </a:cubicBezTo>
                <a:cubicBezTo>
                  <a:pt x="178" y="231"/>
                  <a:pt x="172" y="231"/>
                  <a:pt x="166" y="230"/>
                </a:cubicBezTo>
                <a:cubicBezTo>
                  <a:pt x="166" y="230"/>
                  <a:pt x="166" y="230"/>
                  <a:pt x="166" y="230"/>
                </a:cubicBezTo>
                <a:cubicBezTo>
                  <a:pt x="166" y="230"/>
                  <a:pt x="166" y="230"/>
                  <a:pt x="166" y="230"/>
                </a:cubicBezTo>
                <a:cubicBezTo>
                  <a:pt x="149" y="228"/>
                  <a:pt x="132" y="222"/>
                  <a:pt x="119" y="214"/>
                </a:cubicBezTo>
                <a:cubicBezTo>
                  <a:pt x="118" y="214"/>
                  <a:pt x="118" y="214"/>
                  <a:pt x="118" y="214"/>
                </a:cubicBezTo>
                <a:cubicBezTo>
                  <a:pt x="118" y="214"/>
                  <a:pt x="118" y="214"/>
                  <a:pt x="118" y="214"/>
                </a:cubicBezTo>
                <a:cubicBezTo>
                  <a:pt x="91" y="198"/>
                  <a:pt x="76" y="174"/>
                  <a:pt x="76" y="149"/>
                </a:cubicBezTo>
                <a:cubicBezTo>
                  <a:pt x="76" y="147"/>
                  <a:pt x="76" y="145"/>
                  <a:pt x="76" y="143"/>
                </a:cubicBezTo>
                <a:cubicBezTo>
                  <a:pt x="65" y="151"/>
                  <a:pt x="56" y="160"/>
                  <a:pt x="50" y="171"/>
                </a:cubicBezTo>
                <a:cubicBezTo>
                  <a:pt x="56" y="198"/>
                  <a:pt x="76" y="222"/>
                  <a:pt x="104" y="239"/>
                </a:cubicBezTo>
                <a:cubicBezTo>
                  <a:pt x="106" y="240"/>
                  <a:pt x="106" y="240"/>
                  <a:pt x="106" y="240"/>
                </a:cubicBezTo>
                <a:cubicBezTo>
                  <a:pt x="106" y="240"/>
                  <a:pt x="106" y="240"/>
                  <a:pt x="106" y="240"/>
                </a:cubicBezTo>
                <a:cubicBezTo>
                  <a:pt x="122" y="249"/>
                  <a:pt x="142" y="256"/>
                  <a:pt x="162" y="259"/>
                </a:cubicBezTo>
                <a:cubicBezTo>
                  <a:pt x="162" y="259"/>
                  <a:pt x="162" y="259"/>
                  <a:pt x="162" y="259"/>
                </a:cubicBezTo>
                <a:cubicBezTo>
                  <a:pt x="162" y="259"/>
                  <a:pt x="162" y="259"/>
                  <a:pt x="162" y="259"/>
                </a:cubicBezTo>
                <a:cubicBezTo>
                  <a:pt x="169" y="260"/>
                  <a:pt x="177" y="260"/>
                  <a:pt x="184" y="260"/>
                </a:cubicBezTo>
                <a:cubicBezTo>
                  <a:pt x="214" y="260"/>
                  <a:pt x="243" y="251"/>
                  <a:pt x="265" y="236"/>
                </a:cubicBezTo>
                <a:cubicBezTo>
                  <a:pt x="288" y="219"/>
                  <a:pt x="301" y="196"/>
                  <a:pt x="301" y="172"/>
                </a:cubicBezTo>
                <a:cubicBezTo>
                  <a:pt x="301" y="142"/>
                  <a:pt x="282" y="115"/>
                  <a:pt x="249" y="98"/>
                </a:cubicBezTo>
                <a:cubicBezTo>
                  <a:pt x="248" y="98"/>
                  <a:pt x="248" y="98"/>
                  <a:pt x="248" y="98"/>
                </a:cubicBezTo>
                <a:cubicBezTo>
                  <a:pt x="248" y="98"/>
                  <a:pt x="248" y="98"/>
                  <a:pt x="248" y="98"/>
                </a:cubicBezTo>
                <a:cubicBezTo>
                  <a:pt x="222" y="85"/>
                  <a:pt x="192" y="78"/>
                  <a:pt x="162" y="78"/>
                </a:cubicBezTo>
                <a:cubicBezTo>
                  <a:pt x="119" y="78"/>
                  <a:pt x="79" y="91"/>
                  <a:pt x="49" y="114"/>
                </a:cubicBezTo>
                <a:cubicBezTo>
                  <a:pt x="17" y="139"/>
                  <a:pt x="0" y="171"/>
                  <a:pt x="0" y="205"/>
                </a:cubicBezTo>
                <a:cubicBezTo>
                  <a:pt x="0" y="227"/>
                  <a:pt x="7" y="248"/>
                  <a:pt x="20" y="267"/>
                </a:cubicBezTo>
                <a:cubicBezTo>
                  <a:pt x="21" y="268"/>
                  <a:pt x="22" y="269"/>
                  <a:pt x="22" y="269"/>
                </a:cubicBezTo>
                <a:cubicBezTo>
                  <a:pt x="23" y="270"/>
                  <a:pt x="23" y="270"/>
                  <a:pt x="23" y="270"/>
                </a:cubicBezTo>
                <a:cubicBezTo>
                  <a:pt x="23" y="270"/>
                  <a:pt x="23" y="270"/>
                  <a:pt x="23" y="270"/>
                </a:cubicBezTo>
                <a:cubicBezTo>
                  <a:pt x="51" y="308"/>
                  <a:pt x="105" y="333"/>
                  <a:pt x="162" y="333"/>
                </a:cubicBezTo>
                <a:cubicBezTo>
                  <a:pt x="165" y="333"/>
                  <a:pt x="167" y="333"/>
                  <a:pt x="170" y="333"/>
                </a:cubicBezTo>
                <a:cubicBezTo>
                  <a:pt x="170" y="332"/>
                  <a:pt x="170" y="332"/>
                  <a:pt x="170" y="332"/>
                </a:cubicBezTo>
                <a:cubicBezTo>
                  <a:pt x="232" y="359"/>
                  <a:pt x="232" y="359"/>
                  <a:pt x="232" y="359"/>
                </a:cubicBezTo>
                <a:cubicBezTo>
                  <a:pt x="234" y="359"/>
                  <a:pt x="236" y="360"/>
                  <a:pt x="237" y="360"/>
                </a:cubicBezTo>
                <a:cubicBezTo>
                  <a:pt x="240" y="360"/>
                  <a:pt x="243" y="359"/>
                  <a:pt x="245" y="357"/>
                </a:cubicBezTo>
                <a:cubicBezTo>
                  <a:pt x="249" y="355"/>
                  <a:pt x="252" y="350"/>
                  <a:pt x="252" y="345"/>
                </a:cubicBezTo>
                <a:cubicBezTo>
                  <a:pt x="252" y="312"/>
                  <a:pt x="252" y="312"/>
                  <a:pt x="252" y="312"/>
                </a:cubicBezTo>
                <a:cubicBezTo>
                  <a:pt x="253" y="312"/>
                  <a:pt x="253" y="312"/>
                  <a:pt x="253" y="312"/>
                </a:cubicBezTo>
                <a:cubicBezTo>
                  <a:pt x="259" y="308"/>
                  <a:pt x="266" y="303"/>
                  <a:pt x="272" y="299"/>
                </a:cubicBezTo>
                <a:cubicBezTo>
                  <a:pt x="284" y="291"/>
                  <a:pt x="294" y="281"/>
                  <a:pt x="303" y="268"/>
                </a:cubicBezTo>
                <a:cubicBezTo>
                  <a:pt x="305" y="265"/>
                  <a:pt x="306" y="262"/>
                  <a:pt x="306" y="259"/>
                </a:cubicBezTo>
                <a:close/>
                <a:moveTo>
                  <a:pt x="189" y="197"/>
                </a:moveTo>
                <a:cubicBezTo>
                  <a:pt x="189" y="199"/>
                  <a:pt x="189" y="199"/>
                  <a:pt x="189" y="199"/>
                </a:cubicBezTo>
                <a:cubicBezTo>
                  <a:pt x="189" y="197"/>
                  <a:pt x="189" y="197"/>
                  <a:pt x="189" y="197"/>
                </a:cubicBezTo>
                <a:cubicBezTo>
                  <a:pt x="189" y="197"/>
                  <a:pt x="189" y="197"/>
                  <a:pt x="189" y="197"/>
                </a:cubicBezTo>
                <a:cubicBezTo>
                  <a:pt x="196" y="198"/>
                  <a:pt x="202" y="198"/>
                  <a:pt x="209" y="198"/>
                </a:cubicBezTo>
                <a:cubicBezTo>
                  <a:pt x="226" y="198"/>
                  <a:pt x="242" y="195"/>
                  <a:pt x="257" y="189"/>
                </a:cubicBezTo>
                <a:cubicBezTo>
                  <a:pt x="260" y="184"/>
                  <a:pt x="262" y="178"/>
                  <a:pt x="262" y="172"/>
                </a:cubicBezTo>
                <a:cubicBezTo>
                  <a:pt x="262" y="167"/>
                  <a:pt x="261" y="162"/>
                  <a:pt x="258" y="157"/>
                </a:cubicBezTo>
                <a:cubicBezTo>
                  <a:pt x="244" y="165"/>
                  <a:pt x="227" y="169"/>
                  <a:pt x="209" y="169"/>
                </a:cubicBezTo>
                <a:cubicBezTo>
                  <a:pt x="203" y="169"/>
                  <a:pt x="198" y="169"/>
                  <a:pt x="193" y="168"/>
                </a:cubicBezTo>
                <a:cubicBezTo>
                  <a:pt x="159" y="163"/>
                  <a:pt x="132" y="145"/>
                  <a:pt x="121" y="122"/>
                </a:cubicBezTo>
                <a:cubicBezTo>
                  <a:pt x="112" y="125"/>
                  <a:pt x="102" y="128"/>
                  <a:pt x="94" y="132"/>
                </a:cubicBezTo>
                <a:cubicBezTo>
                  <a:pt x="109" y="165"/>
                  <a:pt x="144" y="190"/>
                  <a:pt x="189" y="197"/>
                </a:cubicBezTo>
                <a:close/>
                <a:moveTo>
                  <a:pt x="312" y="120"/>
                </a:moveTo>
                <a:cubicBezTo>
                  <a:pt x="312" y="94"/>
                  <a:pt x="295" y="69"/>
                  <a:pt x="267" y="54"/>
                </a:cubicBezTo>
                <a:cubicBezTo>
                  <a:pt x="266" y="54"/>
                  <a:pt x="266" y="54"/>
                  <a:pt x="266" y="54"/>
                </a:cubicBezTo>
                <a:cubicBezTo>
                  <a:pt x="266" y="54"/>
                  <a:pt x="266" y="54"/>
                  <a:pt x="266" y="54"/>
                </a:cubicBezTo>
                <a:cubicBezTo>
                  <a:pt x="243" y="43"/>
                  <a:pt x="216" y="37"/>
                  <a:pt x="189" y="37"/>
                </a:cubicBezTo>
                <a:cubicBezTo>
                  <a:pt x="152" y="37"/>
                  <a:pt x="116" y="48"/>
                  <a:pt x="90" y="68"/>
                </a:cubicBezTo>
                <a:cubicBezTo>
                  <a:pt x="81" y="75"/>
                  <a:pt x="73" y="83"/>
                  <a:pt x="67" y="91"/>
                </a:cubicBezTo>
                <a:cubicBezTo>
                  <a:pt x="94" y="76"/>
                  <a:pt x="126" y="68"/>
                  <a:pt x="160" y="68"/>
                </a:cubicBezTo>
                <a:cubicBezTo>
                  <a:pt x="169" y="66"/>
                  <a:pt x="179" y="65"/>
                  <a:pt x="189" y="65"/>
                </a:cubicBezTo>
                <a:cubicBezTo>
                  <a:pt x="212" y="65"/>
                  <a:pt x="234" y="70"/>
                  <a:pt x="253" y="80"/>
                </a:cubicBezTo>
                <a:cubicBezTo>
                  <a:pt x="254" y="80"/>
                  <a:pt x="254" y="80"/>
                  <a:pt x="254" y="80"/>
                </a:cubicBezTo>
                <a:cubicBezTo>
                  <a:pt x="254" y="80"/>
                  <a:pt x="254" y="80"/>
                  <a:pt x="254" y="80"/>
                </a:cubicBezTo>
                <a:cubicBezTo>
                  <a:pt x="267" y="87"/>
                  <a:pt x="276" y="97"/>
                  <a:pt x="281" y="107"/>
                </a:cubicBezTo>
                <a:cubicBezTo>
                  <a:pt x="293" y="118"/>
                  <a:pt x="302" y="131"/>
                  <a:pt x="307" y="145"/>
                </a:cubicBezTo>
                <a:cubicBezTo>
                  <a:pt x="310" y="137"/>
                  <a:pt x="312" y="128"/>
                  <a:pt x="312" y="12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" name="Freeform 11"/>
          <p:cNvSpPr>
            <a:spLocks noEditPoints="1"/>
          </p:cNvSpPr>
          <p:nvPr/>
        </p:nvSpPr>
        <p:spPr bwMode="auto">
          <a:xfrm>
            <a:off x="4875213" y="4598988"/>
            <a:ext cx="473075" cy="252413"/>
          </a:xfrm>
          <a:custGeom>
            <a:avLst/>
            <a:gdLst>
              <a:gd name="T0" fmla="*/ 222 w 363"/>
              <a:gd name="T1" fmla="*/ 26 h 193"/>
              <a:gd name="T2" fmla="*/ 249 w 363"/>
              <a:gd name="T3" fmla="*/ 51 h 193"/>
              <a:gd name="T4" fmla="*/ 283 w 363"/>
              <a:gd name="T5" fmla="*/ 40 h 193"/>
              <a:gd name="T6" fmla="*/ 258 w 363"/>
              <a:gd name="T7" fmla="*/ 53 h 193"/>
              <a:gd name="T8" fmla="*/ 331 w 363"/>
              <a:gd name="T9" fmla="*/ 58 h 193"/>
              <a:gd name="T10" fmla="*/ 363 w 363"/>
              <a:gd name="T11" fmla="*/ 69 h 193"/>
              <a:gd name="T12" fmla="*/ 276 w 363"/>
              <a:gd name="T13" fmla="*/ 76 h 193"/>
              <a:gd name="T14" fmla="*/ 302 w 363"/>
              <a:gd name="T15" fmla="*/ 94 h 193"/>
              <a:gd name="T16" fmla="*/ 285 w 363"/>
              <a:gd name="T17" fmla="*/ 106 h 193"/>
              <a:gd name="T18" fmla="*/ 252 w 363"/>
              <a:gd name="T19" fmla="*/ 123 h 193"/>
              <a:gd name="T20" fmla="*/ 256 w 363"/>
              <a:gd name="T21" fmla="*/ 153 h 193"/>
              <a:gd name="T22" fmla="*/ 218 w 363"/>
              <a:gd name="T23" fmla="*/ 140 h 193"/>
              <a:gd name="T24" fmla="*/ 240 w 363"/>
              <a:gd name="T25" fmla="*/ 157 h 193"/>
              <a:gd name="T26" fmla="*/ 218 w 363"/>
              <a:gd name="T27" fmla="*/ 158 h 193"/>
              <a:gd name="T28" fmla="*/ 174 w 363"/>
              <a:gd name="T29" fmla="*/ 155 h 193"/>
              <a:gd name="T30" fmla="*/ 182 w 363"/>
              <a:gd name="T31" fmla="*/ 174 h 193"/>
              <a:gd name="T32" fmla="*/ 163 w 363"/>
              <a:gd name="T33" fmla="*/ 158 h 193"/>
              <a:gd name="T34" fmla="*/ 122 w 363"/>
              <a:gd name="T35" fmla="*/ 164 h 193"/>
              <a:gd name="T36" fmla="*/ 100 w 363"/>
              <a:gd name="T37" fmla="*/ 162 h 193"/>
              <a:gd name="T38" fmla="*/ 105 w 363"/>
              <a:gd name="T39" fmla="*/ 121 h 193"/>
              <a:gd name="T40" fmla="*/ 23 w 363"/>
              <a:gd name="T41" fmla="*/ 164 h 193"/>
              <a:gd name="T42" fmla="*/ 18 w 363"/>
              <a:gd name="T43" fmla="*/ 128 h 193"/>
              <a:gd name="T44" fmla="*/ 103 w 363"/>
              <a:gd name="T45" fmla="*/ 114 h 193"/>
              <a:gd name="T46" fmla="*/ 107 w 363"/>
              <a:gd name="T47" fmla="*/ 37 h 193"/>
              <a:gd name="T48" fmla="*/ 158 w 363"/>
              <a:gd name="T49" fmla="*/ 46 h 193"/>
              <a:gd name="T50" fmla="*/ 143 w 363"/>
              <a:gd name="T51" fmla="*/ 30 h 193"/>
              <a:gd name="T52" fmla="*/ 169 w 363"/>
              <a:gd name="T53" fmla="*/ 19 h 193"/>
              <a:gd name="T54" fmla="*/ 165 w 363"/>
              <a:gd name="T55" fmla="*/ 42 h 193"/>
              <a:gd name="T56" fmla="*/ 214 w 363"/>
              <a:gd name="T57" fmla="*/ 28 h 193"/>
              <a:gd name="T58" fmla="*/ 234 w 363"/>
              <a:gd name="T59" fmla="*/ 24 h 193"/>
              <a:gd name="T60" fmla="*/ 254 w 363"/>
              <a:gd name="T61" fmla="*/ 71 h 193"/>
              <a:gd name="T62" fmla="*/ 169 w 363"/>
              <a:gd name="T63" fmla="*/ 124 h 193"/>
              <a:gd name="T64" fmla="*/ 156 w 363"/>
              <a:gd name="T65" fmla="*/ 71 h 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363" h="193">
                <a:moveTo>
                  <a:pt x="234" y="24"/>
                </a:moveTo>
                <a:cubicBezTo>
                  <a:pt x="232" y="27"/>
                  <a:pt x="226" y="26"/>
                  <a:pt x="222" y="26"/>
                </a:cubicBezTo>
                <a:cubicBezTo>
                  <a:pt x="220" y="30"/>
                  <a:pt x="220" y="35"/>
                  <a:pt x="218" y="39"/>
                </a:cubicBezTo>
                <a:cubicBezTo>
                  <a:pt x="226" y="45"/>
                  <a:pt x="242" y="44"/>
                  <a:pt x="249" y="51"/>
                </a:cubicBezTo>
                <a:cubicBezTo>
                  <a:pt x="264" y="45"/>
                  <a:pt x="252" y="34"/>
                  <a:pt x="262" y="24"/>
                </a:cubicBezTo>
                <a:cubicBezTo>
                  <a:pt x="276" y="22"/>
                  <a:pt x="279" y="32"/>
                  <a:pt x="283" y="40"/>
                </a:cubicBezTo>
                <a:cubicBezTo>
                  <a:pt x="280" y="44"/>
                  <a:pt x="271" y="42"/>
                  <a:pt x="265" y="42"/>
                </a:cubicBezTo>
                <a:cubicBezTo>
                  <a:pt x="262" y="45"/>
                  <a:pt x="261" y="50"/>
                  <a:pt x="258" y="53"/>
                </a:cubicBezTo>
                <a:cubicBezTo>
                  <a:pt x="261" y="60"/>
                  <a:pt x="270" y="62"/>
                  <a:pt x="272" y="71"/>
                </a:cubicBezTo>
                <a:cubicBezTo>
                  <a:pt x="291" y="66"/>
                  <a:pt x="310" y="62"/>
                  <a:pt x="331" y="58"/>
                </a:cubicBezTo>
                <a:cubicBezTo>
                  <a:pt x="336" y="53"/>
                  <a:pt x="335" y="41"/>
                  <a:pt x="343" y="39"/>
                </a:cubicBezTo>
                <a:cubicBezTo>
                  <a:pt x="358" y="41"/>
                  <a:pt x="362" y="53"/>
                  <a:pt x="363" y="69"/>
                </a:cubicBezTo>
                <a:cubicBezTo>
                  <a:pt x="356" y="82"/>
                  <a:pt x="336" y="77"/>
                  <a:pt x="331" y="65"/>
                </a:cubicBezTo>
                <a:cubicBezTo>
                  <a:pt x="312" y="68"/>
                  <a:pt x="294" y="72"/>
                  <a:pt x="276" y="76"/>
                </a:cubicBezTo>
                <a:cubicBezTo>
                  <a:pt x="275" y="80"/>
                  <a:pt x="277" y="92"/>
                  <a:pt x="274" y="99"/>
                </a:cubicBezTo>
                <a:cubicBezTo>
                  <a:pt x="286" y="107"/>
                  <a:pt x="291" y="93"/>
                  <a:pt x="302" y="94"/>
                </a:cubicBezTo>
                <a:cubicBezTo>
                  <a:pt x="308" y="100"/>
                  <a:pt x="308" y="124"/>
                  <a:pt x="294" y="123"/>
                </a:cubicBezTo>
                <a:cubicBezTo>
                  <a:pt x="287" y="122"/>
                  <a:pt x="286" y="114"/>
                  <a:pt x="285" y="106"/>
                </a:cubicBezTo>
                <a:cubicBezTo>
                  <a:pt x="280" y="108"/>
                  <a:pt x="279" y="105"/>
                  <a:pt x="274" y="105"/>
                </a:cubicBezTo>
                <a:cubicBezTo>
                  <a:pt x="266" y="110"/>
                  <a:pt x="262" y="119"/>
                  <a:pt x="252" y="123"/>
                </a:cubicBezTo>
                <a:cubicBezTo>
                  <a:pt x="254" y="138"/>
                  <a:pt x="271" y="127"/>
                  <a:pt x="280" y="135"/>
                </a:cubicBezTo>
                <a:cubicBezTo>
                  <a:pt x="279" y="148"/>
                  <a:pt x="269" y="152"/>
                  <a:pt x="256" y="153"/>
                </a:cubicBezTo>
                <a:cubicBezTo>
                  <a:pt x="255" y="142"/>
                  <a:pt x="259" y="134"/>
                  <a:pt x="247" y="128"/>
                </a:cubicBezTo>
                <a:cubicBezTo>
                  <a:pt x="235" y="130"/>
                  <a:pt x="229" y="138"/>
                  <a:pt x="218" y="140"/>
                </a:cubicBezTo>
                <a:cubicBezTo>
                  <a:pt x="218" y="146"/>
                  <a:pt x="220" y="149"/>
                  <a:pt x="222" y="153"/>
                </a:cubicBezTo>
                <a:cubicBezTo>
                  <a:pt x="225" y="155"/>
                  <a:pt x="237" y="150"/>
                  <a:pt x="240" y="157"/>
                </a:cubicBezTo>
                <a:cubicBezTo>
                  <a:pt x="240" y="170"/>
                  <a:pt x="221" y="180"/>
                  <a:pt x="211" y="173"/>
                </a:cubicBezTo>
                <a:cubicBezTo>
                  <a:pt x="210" y="165"/>
                  <a:pt x="216" y="163"/>
                  <a:pt x="218" y="158"/>
                </a:cubicBezTo>
                <a:cubicBezTo>
                  <a:pt x="214" y="155"/>
                  <a:pt x="213" y="149"/>
                  <a:pt x="211" y="144"/>
                </a:cubicBezTo>
                <a:cubicBezTo>
                  <a:pt x="199" y="148"/>
                  <a:pt x="189" y="154"/>
                  <a:pt x="174" y="155"/>
                </a:cubicBezTo>
                <a:cubicBezTo>
                  <a:pt x="174" y="159"/>
                  <a:pt x="171" y="160"/>
                  <a:pt x="172" y="165"/>
                </a:cubicBezTo>
                <a:cubicBezTo>
                  <a:pt x="172" y="172"/>
                  <a:pt x="181" y="169"/>
                  <a:pt x="182" y="174"/>
                </a:cubicBezTo>
                <a:cubicBezTo>
                  <a:pt x="185" y="191"/>
                  <a:pt x="159" y="193"/>
                  <a:pt x="154" y="182"/>
                </a:cubicBezTo>
                <a:cubicBezTo>
                  <a:pt x="154" y="170"/>
                  <a:pt x="168" y="173"/>
                  <a:pt x="163" y="158"/>
                </a:cubicBezTo>
                <a:cubicBezTo>
                  <a:pt x="154" y="155"/>
                  <a:pt x="139" y="157"/>
                  <a:pt x="131" y="153"/>
                </a:cubicBezTo>
                <a:cubicBezTo>
                  <a:pt x="126" y="155"/>
                  <a:pt x="126" y="161"/>
                  <a:pt x="122" y="164"/>
                </a:cubicBezTo>
                <a:cubicBezTo>
                  <a:pt x="122" y="169"/>
                  <a:pt x="128" y="169"/>
                  <a:pt x="127" y="176"/>
                </a:cubicBezTo>
                <a:cubicBezTo>
                  <a:pt x="115" y="181"/>
                  <a:pt x="97" y="177"/>
                  <a:pt x="100" y="162"/>
                </a:cubicBezTo>
                <a:cubicBezTo>
                  <a:pt x="107" y="154"/>
                  <a:pt x="119" y="161"/>
                  <a:pt x="123" y="149"/>
                </a:cubicBezTo>
                <a:cubicBezTo>
                  <a:pt x="116" y="141"/>
                  <a:pt x="108" y="133"/>
                  <a:pt x="105" y="121"/>
                </a:cubicBezTo>
                <a:cubicBezTo>
                  <a:pt x="78" y="127"/>
                  <a:pt x="56" y="138"/>
                  <a:pt x="31" y="146"/>
                </a:cubicBezTo>
                <a:cubicBezTo>
                  <a:pt x="28" y="152"/>
                  <a:pt x="28" y="160"/>
                  <a:pt x="23" y="164"/>
                </a:cubicBezTo>
                <a:cubicBezTo>
                  <a:pt x="16" y="166"/>
                  <a:pt x="15" y="164"/>
                  <a:pt x="7" y="164"/>
                </a:cubicBezTo>
                <a:cubicBezTo>
                  <a:pt x="0" y="153"/>
                  <a:pt x="4" y="129"/>
                  <a:pt x="18" y="128"/>
                </a:cubicBezTo>
                <a:cubicBezTo>
                  <a:pt x="26" y="126"/>
                  <a:pt x="23" y="135"/>
                  <a:pt x="29" y="135"/>
                </a:cubicBezTo>
                <a:cubicBezTo>
                  <a:pt x="55" y="129"/>
                  <a:pt x="77" y="120"/>
                  <a:pt x="103" y="114"/>
                </a:cubicBezTo>
                <a:cubicBezTo>
                  <a:pt x="98" y="82"/>
                  <a:pt x="145" y="59"/>
                  <a:pt x="92" y="64"/>
                </a:cubicBezTo>
                <a:cubicBezTo>
                  <a:pt x="87" y="48"/>
                  <a:pt x="97" y="36"/>
                  <a:pt x="107" y="37"/>
                </a:cubicBezTo>
                <a:cubicBezTo>
                  <a:pt x="123" y="38"/>
                  <a:pt x="111" y="59"/>
                  <a:pt x="123" y="65"/>
                </a:cubicBezTo>
                <a:cubicBezTo>
                  <a:pt x="135" y="59"/>
                  <a:pt x="143" y="49"/>
                  <a:pt x="158" y="46"/>
                </a:cubicBezTo>
                <a:cubicBezTo>
                  <a:pt x="159" y="40"/>
                  <a:pt x="157" y="37"/>
                  <a:pt x="156" y="33"/>
                </a:cubicBezTo>
                <a:cubicBezTo>
                  <a:pt x="155" y="29"/>
                  <a:pt x="145" y="33"/>
                  <a:pt x="143" y="30"/>
                </a:cubicBezTo>
                <a:cubicBezTo>
                  <a:pt x="143" y="25"/>
                  <a:pt x="143" y="21"/>
                  <a:pt x="143" y="17"/>
                </a:cubicBezTo>
                <a:cubicBezTo>
                  <a:pt x="149" y="12"/>
                  <a:pt x="165" y="13"/>
                  <a:pt x="169" y="19"/>
                </a:cubicBezTo>
                <a:cubicBezTo>
                  <a:pt x="170" y="27"/>
                  <a:pt x="166" y="29"/>
                  <a:pt x="160" y="30"/>
                </a:cubicBezTo>
                <a:cubicBezTo>
                  <a:pt x="160" y="35"/>
                  <a:pt x="164" y="38"/>
                  <a:pt x="165" y="42"/>
                </a:cubicBezTo>
                <a:cubicBezTo>
                  <a:pt x="177" y="37"/>
                  <a:pt x="194" y="39"/>
                  <a:pt x="211" y="39"/>
                </a:cubicBezTo>
                <a:cubicBezTo>
                  <a:pt x="213" y="36"/>
                  <a:pt x="214" y="32"/>
                  <a:pt x="214" y="28"/>
                </a:cubicBezTo>
                <a:cubicBezTo>
                  <a:pt x="216" y="21"/>
                  <a:pt x="205" y="27"/>
                  <a:pt x="207" y="19"/>
                </a:cubicBezTo>
                <a:cubicBezTo>
                  <a:pt x="209" y="0"/>
                  <a:pt x="234" y="11"/>
                  <a:pt x="234" y="24"/>
                </a:cubicBezTo>
                <a:close/>
                <a:moveTo>
                  <a:pt x="249" y="105"/>
                </a:moveTo>
                <a:cubicBezTo>
                  <a:pt x="257" y="100"/>
                  <a:pt x="254" y="83"/>
                  <a:pt x="254" y="71"/>
                </a:cubicBezTo>
                <a:cubicBezTo>
                  <a:pt x="232" y="52"/>
                  <a:pt x="217" y="105"/>
                  <a:pt x="249" y="105"/>
                </a:cubicBezTo>
                <a:close/>
                <a:moveTo>
                  <a:pt x="169" y="124"/>
                </a:moveTo>
                <a:cubicBezTo>
                  <a:pt x="186" y="127"/>
                  <a:pt x="209" y="109"/>
                  <a:pt x="207" y="92"/>
                </a:cubicBezTo>
                <a:cubicBezTo>
                  <a:pt x="205" y="76"/>
                  <a:pt x="174" y="62"/>
                  <a:pt x="156" y="71"/>
                </a:cubicBezTo>
                <a:cubicBezTo>
                  <a:pt x="133" y="82"/>
                  <a:pt x="150" y="122"/>
                  <a:pt x="169" y="124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0" name="Freeform 12"/>
          <p:cNvSpPr>
            <a:spLocks noEditPoints="1"/>
          </p:cNvSpPr>
          <p:nvPr/>
        </p:nvSpPr>
        <p:spPr bwMode="auto">
          <a:xfrm>
            <a:off x="4254500" y="4624388"/>
            <a:ext cx="468313" cy="207963"/>
          </a:xfrm>
          <a:custGeom>
            <a:avLst/>
            <a:gdLst>
              <a:gd name="T0" fmla="*/ 360 w 360"/>
              <a:gd name="T1" fmla="*/ 80 h 160"/>
              <a:gd name="T2" fmla="*/ 279 w 360"/>
              <a:gd name="T3" fmla="*/ 160 h 160"/>
              <a:gd name="T4" fmla="*/ 199 w 360"/>
              <a:gd name="T5" fmla="*/ 80 h 160"/>
              <a:gd name="T6" fmla="*/ 279 w 360"/>
              <a:gd name="T7" fmla="*/ 0 h 160"/>
              <a:gd name="T8" fmla="*/ 360 w 360"/>
              <a:gd name="T9" fmla="*/ 80 h 160"/>
              <a:gd name="T10" fmla="*/ 81 w 360"/>
              <a:gd name="T11" fmla="*/ 0 h 160"/>
              <a:gd name="T12" fmla="*/ 0 w 360"/>
              <a:gd name="T13" fmla="*/ 80 h 160"/>
              <a:gd name="T14" fmla="*/ 81 w 360"/>
              <a:gd name="T15" fmla="*/ 160 h 160"/>
              <a:gd name="T16" fmla="*/ 161 w 360"/>
              <a:gd name="T17" fmla="*/ 80 h 160"/>
              <a:gd name="T18" fmla="*/ 81 w 360"/>
              <a:gd name="T19" fmla="*/ 0 h 1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60" h="160">
                <a:moveTo>
                  <a:pt x="360" y="80"/>
                </a:moveTo>
                <a:cubicBezTo>
                  <a:pt x="360" y="124"/>
                  <a:pt x="324" y="160"/>
                  <a:pt x="279" y="160"/>
                </a:cubicBezTo>
                <a:cubicBezTo>
                  <a:pt x="235" y="160"/>
                  <a:pt x="199" y="124"/>
                  <a:pt x="199" y="80"/>
                </a:cubicBezTo>
                <a:cubicBezTo>
                  <a:pt x="199" y="36"/>
                  <a:pt x="235" y="0"/>
                  <a:pt x="279" y="0"/>
                </a:cubicBezTo>
                <a:cubicBezTo>
                  <a:pt x="324" y="0"/>
                  <a:pt x="360" y="36"/>
                  <a:pt x="360" y="80"/>
                </a:cubicBezTo>
                <a:close/>
                <a:moveTo>
                  <a:pt x="81" y="0"/>
                </a:moveTo>
                <a:cubicBezTo>
                  <a:pt x="36" y="0"/>
                  <a:pt x="0" y="36"/>
                  <a:pt x="0" y="80"/>
                </a:cubicBezTo>
                <a:cubicBezTo>
                  <a:pt x="0" y="124"/>
                  <a:pt x="36" y="160"/>
                  <a:pt x="81" y="160"/>
                </a:cubicBezTo>
                <a:cubicBezTo>
                  <a:pt x="125" y="160"/>
                  <a:pt x="161" y="124"/>
                  <a:pt x="161" y="80"/>
                </a:cubicBezTo>
                <a:cubicBezTo>
                  <a:pt x="161" y="36"/>
                  <a:pt x="125" y="0"/>
                  <a:pt x="81" y="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31" name="Freeform 13"/>
          <p:cNvSpPr>
            <a:spLocks noEditPoints="1"/>
          </p:cNvSpPr>
          <p:nvPr/>
        </p:nvSpPr>
        <p:spPr bwMode="auto">
          <a:xfrm>
            <a:off x="3648075" y="4492625"/>
            <a:ext cx="438150" cy="468313"/>
          </a:xfrm>
          <a:custGeom>
            <a:avLst/>
            <a:gdLst>
              <a:gd name="T0" fmla="*/ 284 w 336"/>
              <a:gd name="T1" fmla="*/ 237 h 360"/>
              <a:gd name="T2" fmla="*/ 285 w 336"/>
              <a:gd name="T3" fmla="*/ 220 h 360"/>
              <a:gd name="T4" fmla="*/ 210 w 336"/>
              <a:gd name="T5" fmla="*/ 104 h 360"/>
              <a:gd name="T6" fmla="*/ 139 w 336"/>
              <a:gd name="T7" fmla="*/ 187 h 360"/>
              <a:gd name="T8" fmla="*/ 139 w 336"/>
              <a:gd name="T9" fmla="*/ 0 h 360"/>
              <a:gd name="T10" fmla="*/ 48 w 336"/>
              <a:gd name="T11" fmla="*/ 188 h 360"/>
              <a:gd name="T12" fmla="*/ 53 w 336"/>
              <a:gd name="T13" fmla="*/ 236 h 360"/>
              <a:gd name="T14" fmla="*/ 0 w 336"/>
              <a:gd name="T15" fmla="*/ 288 h 360"/>
              <a:gd name="T16" fmla="*/ 168 w 336"/>
              <a:gd name="T17" fmla="*/ 360 h 360"/>
              <a:gd name="T18" fmla="*/ 336 w 336"/>
              <a:gd name="T19" fmla="*/ 288 h 360"/>
              <a:gd name="T20" fmla="*/ 284 w 336"/>
              <a:gd name="T21" fmla="*/ 237 h 360"/>
              <a:gd name="T22" fmla="*/ 104 w 336"/>
              <a:gd name="T23" fmla="*/ 151 h 360"/>
              <a:gd name="T24" fmla="*/ 157 w 336"/>
              <a:gd name="T25" fmla="*/ 250 h 360"/>
              <a:gd name="T26" fmla="*/ 226 w 336"/>
              <a:gd name="T27" fmla="*/ 171 h 360"/>
              <a:gd name="T28" fmla="*/ 256 w 336"/>
              <a:gd name="T29" fmla="*/ 228 h 360"/>
              <a:gd name="T30" fmla="*/ 256 w 336"/>
              <a:gd name="T31" fmla="*/ 227 h 360"/>
              <a:gd name="T32" fmla="*/ 228 w 336"/>
              <a:gd name="T33" fmla="*/ 293 h 360"/>
              <a:gd name="T34" fmla="*/ 227 w 336"/>
              <a:gd name="T35" fmla="*/ 293 h 360"/>
              <a:gd name="T36" fmla="*/ 213 w 336"/>
              <a:gd name="T37" fmla="*/ 303 h 360"/>
              <a:gd name="T38" fmla="*/ 211 w 336"/>
              <a:gd name="T39" fmla="*/ 303 h 360"/>
              <a:gd name="T40" fmla="*/ 205 w 336"/>
              <a:gd name="T41" fmla="*/ 307 h 360"/>
              <a:gd name="T42" fmla="*/ 203 w 336"/>
              <a:gd name="T43" fmla="*/ 307 h 360"/>
              <a:gd name="T44" fmla="*/ 185 w 336"/>
              <a:gd name="T45" fmla="*/ 313 h 360"/>
              <a:gd name="T46" fmla="*/ 182 w 336"/>
              <a:gd name="T47" fmla="*/ 313 h 360"/>
              <a:gd name="T48" fmla="*/ 175 w 336"/>
              <a:gd name="T49" fmla="*/ 314 h 360"/>
              <a:gd name="T50" fmla="*/ 172 w 336"/>
              <a:gd name="T51" fmla="*/ 315 h 360"/>
              <a:gd name="T52" fmla="*/ 161 w 336"/>
              <a:gd name="T53" fmla="*/ 315 h 360"/>
              <a:gd name="T54" fmla="*/ 154 w 336"/>
              <a:gd name="T55" fmla="*/ 315 h 360"/>
              <a:gd name="T56" fmla="*/ 152 w 336"/>
              <a:gd name="T57" fmla="*/ 315 h 360"/>
              <a:gd name="T58" fmla="*/ 145 w 336"/>
              <a:gd name="T59" fmla="*/ 314 h 360"/>
              <a:gd name="T60" fmla="*/ 144 w 336"/>
              <a:gd name="T61" fmla="*/ 314 h 360"/>
              <a:gd name="T62" fmla="*/ 137 w 336"/>
              <a:gd name="T63" fmla="*/ 312 h 360"/>
              <a:gd name="T64" fmla="*/ 136 w 336"/>
              <a:gd name="T65" fmla="*/ 312 h 360"/>
              <a:gd name="T66" fmla="*/ 129 w 336"/>
              <a:gd name="T67" fmla="*/ 310 h 360"/>
              <a:gd name="T68" fmla="*/ 129 w 336"/>
              <a:gd name="T69" fmla="*/ 310 h 360"/>
              <a:gd name="T70" fmla="*/ 78 w 336"/>
              <a:gd name="T71" fmla="*/ 228 h 360"/>
              <a:gd name="T72" fmla="*/ 78 w 336"/>
              <a:gd name="T73" fmla="*/ 228 h 360"/>
              <a:gd name="T74" fmla="*/ 104 w 336"/>
              <a:gd name="T75" fmla="*/ 151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36" h="360">
                <a:moveTo>
                  <a:pt x="284" y="237"/>
                </a:moveTo>
                <a:cubicBezTo>
                  <a:pt x="285" y="231"/>
                  <a:pt x="285" y="226"/>
                  <a:pt x="285" y="220"/>
                </a:cubicBezTo>
                <a:cubicBezTo>
                  <a:pt x="286" y="153"/>
                  <a:pt x="249" y="126"/>
                  <a:pt x="210" y="104"/>
                </a:cubicBezTo>
                <a:cubicBezTo>
                  <a:pt x="221" y="163"/>
                  <a:pt x="185" y="200"/>
                  <a:pt x="139" y="187"/>
                </a:cubicBezTo>
                <a:cubicBezTo>
                  <a:pt x="206" y="79"/>
                  <a:pt x="109" y="78"/>
                  <a:pt x="139" y="0"/>
                </a:cubicBezTo>
                <a:cubicBezTo>
                  <a:pt x="93" y="32"/>
                  <a:pt x="48" y="122"/>
                  <a:pt x="48" y="188"/>
                </a:cubicBezTo>
                <a:cubicBezTo>
                  <a:pt x="48" y="205"/>
                  <a:pt x="50" y="221"/>
                  <a:pt x="53" y="236"/>
                </a:cubicBezTo>
                <a:cubicBezTo>
                  <a:pt x="21" y="249"/>
                  <a:pt x="0" y="268"/>
                  <a:pt x="0" y="288"/>
                </a:cubicBezTo>
                <a:cubicBezTo>
                  <a:pt x="0" y="328"/>
                  <a:pt x="76" y="360"/>
                  <a:pt x="168" y="360"/>
                </a:cubicBezTo>
                <a:cubicBezTo>
                  <a:pt x="261" y="360"/>
                  <a:pt x="336" y="328"/>
                  <a:pt x="336" y="288"/>
                </a:cubicBezTo>
                <a:cubicBezTo>
                  <a:pt x="336" y="268"/>
                  <a:pt x="316" y="250"/>
                  <a:pt x="284" y="237"/>
                </a:cubicBezTo>
                <a:close/>
                <a:moveTo>
                  <a:pt x="104" y="151"/>
                </a:moveTo>
                <a:cubicBezTo>
                  <a:pt x="91" y="207"/>
                  <a:pt x="125" y="249"/>
                  <a:pt x="157" y="250"/>
                </a:cubicBezTo>
                <a:cubicBezTo>
                  <a:pt x="194" y="250"/>
                  <a:pt x="215" y="216"/>
                  <a:pt x="226" y="171"/>
                </a:cubicBezTo>
                <a:cubicBezTo>
                  <a:pt x="245" y="186"/>
                  <a:pt x="255" y="207"/>
                  <a:pt x="256" y="228"/>
                </a:cubicBezTo>
                <a:cubicBezTo>
                  <a:pt x="256" y="228"/>
                  <a:pt x="256" y="228"/>
                  <a:pt x="256" y="227"/>
                </a:cubicBezTo>
                <a:cubicBezTo>
                  <a:pt x="258" y="251"/>
                  <a:pt x="248" y="276"/>
                  <a:pt x="228" y="293"/>
                </a:cubicBezTo>
                <a:cubicBezTo>
                  <a:pt x="228" y="293"/>
                  <a:pt x="228" y="293"/>
                  <a:pt x="227" y="293"/>
                </a:cubicBezTo>
                <a:cubicBezTo>
                  <a:pt x="223" y="297"/>
                  <a:pt x="218" y="300"/>
                  <a:pt x="213" y="303"/>
                </a:cubicBezTo>
                <a:cubicBezTo>
                  <a:pt x="212" y="303"/>
                  <a:pt x="212" y="303"/>
                  <a:pt x="211" y="303"/>
                </a:cubicBezTo>
                <a:cubicBezTo>
                  <a:pt x="209" y="305"/>
                  <a:pt x="207" y="306"/>
                  <a:pt x="205" y="307"/>
                </a:cubicBezTo>
                <a:cubicBezTo>
                  <a:pt x="204" y="307"/>
                  <a:pt x="204" y="307"/>
                  <a:pt x="203" y="307"/>
                </a:cubicBezTo>
                <a:cubicBezTo>
                  <a:pt x="197" y="310"/>
                  <a:pt x="191" y="311"/>
                  <a:pt x="185" y="313"/>
                </a:cubicBezTo>
                <a:cubicBezTo>
                  <a:pt x="184" y="313"/>
                  <a:pt x="183" y="313"/>
                  <a:pt x="182" y="313"/>
                </a:cubicBezTo>
                <a:cubicBezTo>
                  <a:pt x="180" y="314"/>
                  <a:pt x="177" y="314"/>
                  <a:pt x="175" y="314"/>
                </a:cubicBezTo>
                <a:cubicBezTo>
                  <a:pt x="174" y="315"/>
                  <a:pt x="173" y="315"/>
                  <a:pt x="172" y="315"/>
                </a:cubicBezTo>
                <a:cubicBezTo>
                  <a:pt x="168" y="315"/>
                  <a:pt x="165" y="315"/>
                  <a:pt x="161" y="315"/>
                </a:cubicBezTo>
                <a:cubicBezTo>
                  <a:pt x="159" y="316"/>
                  <a:pt x="156" y="315"/>
                  <a:pt x="154" y="315"/>
                </a:cubicBezTo>
                <a:cubicBezTo>
                  <a:pt x="153" y="315"/>
                  <a:pt x="152" y="315"/>
                  <a:pt x="152" y="315"/>
                </a:cubicBezTo>
                <a:cubicBezTo>
                  <a:pt x="150" y="315"/>
                  <a:pt x="148" y="315"/>
                  <a:pt x="145" y="314"/>
                </a:cubicBezTo>
                <a:cubicBezTo>
                  <a:pt x="145" y="314"/>
                  <a:pt x="145" y="314"/>
                  <a:pt x="144" y="314"/>
                </a:cubicBezTo>
                <a:cubicBezTo>
                  <a:pt x="142" y="314"/>
                  <a:pt x="139" y="313"/>
                  <a:pt x="137" y="312"/>
                </a:cubicBezTo>
                <a:cubicBezTo>
                  <a:pt x="137" y="312"/>
                  <a:pt x="136" y="312"/>
                  <a:pt x="136" y="312"/>
                </a:cubicBezTo>
                <a:cubicBezTo>
                  <a:pt x="134" y="312"/>
                  <a:pt x="132" y="311"/>
                  <a:pt x="129" y="310"/>
                </a:cubicBezTo>
                <a:cubicBezTo>
                  <a:pt x="129" y="310"/>
                  <a:pt x="129" y="310"/>
                  <a:pt x="129" y="310"/>
                </a:cubicBezTo>
                <a:cubicBezTo>
                  <a:pt x="99" y="298"/>
                  <a:pt x="77" y="269"/>
                  <a:pt x="78" y="228"/>
                </a:cubicBezTo>
                <a:cubicBezTo>
                  <a:pt x="78" y="228"/>
                  <a:pt x="78" y="228"/>
                  <a:pt x="78" y="228"/>
                </a:cubicBezTo>
                <a:cubicBezTo>
                  <a:pt x="78" y="205"/>
                  <a:pt x="86" y="179"/>
                  <a:pt x="104" y="15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4" name="Freeform 14"/>
          <p:cNvSpPr>
            <a:spLocks noEditPoints="1"/>
          </p:cNvSpPr>
          <p:nvPr/>
        </p:nvSpPr>
        <p:spPr bwMode="auto">
          <a:xfrm>
            <a:off x="3008313" y="4519613"/>
            <a:ext cx="468313" cy="417513"/>
          </a:xfrm>
          <a:custGeom>
            <a:avLst/>
            <a:gdLst>
              <a:gd name="T0" fmla="*/ 259 w 360"/>
              <a:gd name="T1" fmla="*/ 209 h 320"/>
              <a:gd name="T2" fmla="*/ 288 w 360"/>
              <a:gd name="T3" fmla="*/ 1 h 320"/>
              <a:gd name="T4" fmla="*/ 360 w 360"/>
              <a:gd name="T5" fmla="*/ 1 h 320"/>
              <a:gd name="T6" fmla="*/ 305 w 360"/>
              <a:gd name="T7" fmla="*/ 209 h 320"/>
              <a:gd name="T8" fmla="*/ 259 w 360"/>
              <a:gd name="T9" fmla="*/ 209 h 320"/>
              <a:gd name="T10" fmla="*/ 275 w 360"/>
              <a:gd name="T11" fmla="*/ 240 h 320"/>
              <a:gd name="T12" fmla="*/ 234 w 360"/>
              <a:gd name="T13" fmla="*/ 280 h 320"/>
              <a:gd name="T14" fmla="*/ 275 w 360"/>
              <a:gd name="T15" fmla="*/ 320 h 320"/>
              <a:gd name="T16" fmla="*/ 315 w 360"/>
              <a:gd name="T17" fmla="*/ 280 h 320"/>
              <a:gd name="T18" fmla="*/ 275 w 360"/>
              <a:gd name="T19" fmla="*/ 240 h 320"/>
              <a:gd name="T20" fmla="*/ 85 w 360"/>
              <a:gd name="T21" fmla="*/ 219 h 320"/>
              <a:gd name="T22" fmla="*/ 208 w 360"/>
              <a:gd name="T23" fmla="*/ 219 h 320"/>
              <a:gd name="T24" fmla="*/ 221 w 360"/>
              <a:gd name="T25" fmla="*/ 168 h 320"/>
              <a:gd name="T26" fmla="*/ 95 w 360"/>
              <a:gd name="T27" fmla="*/ 168 h 320"/>
              <a:gd name="T28" fmla="*/ 116 w 360"/>
              <a:gd name="T29" fmla="*/ 60 h 320"/>
              <a:gd name="T30" fmla="*/ 252 w 360"/>
              <a:gd name="T31" fmla="*/ 60 h 320"/>
              <a:gd name="T32" fmla="*/ 264 w 360"/>
              <a:gd name="T33" fmla="*/ 0 h 320"/>
              <a:gd name="T34" fmla="*/ 60 w 360"/>
              <a:gd name="T35" fmla="*/ 0 h 320"/>
              <a:gd name="T36" fmla="*/ 0 w 360"/>
              <a:gd name="T37" fmla="*/ 315 h 320"/>
              <a:gd name="T38" fmla="*/ 66 w 360"/>
              <a:gd name="T39" fmla="*/ 315 h 320"/>
              <a:gd name="T40" fmla="*/ 85 w 360"/>
              <a:gd name="T41" fmla="*/ 219 h 3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60" h="320">
                <a:moveTo>
                  <a:pt x="259" y="209"/>
                </a:moveTo>
                <a:cubicBezTo>
                  <a:pt x="288" y="1"/>
                  <a:pt x="288" y="1"/>
                  <a:pt x="288" y="1"/>
                </a:cubicBezTo>
                <a:cubicBezTo>
                  <a:pt x="360" y="1"/>
                  <a:pt x="360" y="1"/>
                  <a:pt x="360" y="1"/>
                </a:cubicBezTo>
                <a:cubicBezTo>
                  <a:pt x="305" y="209"/>
                  <a:pt x="305" y="209"/>
                  <a:pt x="305" y="209"/>
                </a:cubicBezTo>
                <a:lnTo>
                  <a:pt x="259" y="209"/>
                </a:lnTo>
                <a:close/>
                <a:moveTo>
                  <a:pt x="275" y="240"/>
                </a:moveTo>
                <a:cubicBezTo>
                  <a:pt x="252" y="240"/>
                  <a:pt x="234" y="258"/>
                  <a:pt x="234" y="280"/>
                </a:cubicBezTo>
                <a:cubicBezTo>
                  <a:pt x="234" y="302"/>
                  <a:pt x="252" y="320"/>
                  <a:pt x="275" y="320"/>
                </a:cubicBezTo>
                <a:cubicBezTo>
                  <a:pt x="297" y="320"/>
                  <a:pt x="315" y="302"/>
                  <a:pt x="315" y="280"/>
                </a:cubicBezTo>
                <a:cubicBezTo>
                  <a:pt x="315" y="258"/>
                  <a:pt x="297" y="240"/>
                  <a:pt x="275" y="240"/>
                </a:cubicBezTo>
                <a:close/>
                <a:moveTo>
                  <a:pt x="85" y="219"/>
                </a:moveTo>
                <a:cubicBezTo>
                  <a:pt x="208" y="219"/>
                  <a:pt x="208" y="219"/>
                  <a:pt x="208" y="219"/>
                </a:cubicBezTo>
                <a:cubicBezTo>
                  <a:pt x="221" y="168"/>
                  <a:pt x="221" y="168"/>
                  <a:pt x="221" y="168"/>
                </a:cubicBezTo>
                <a:cubicBezTo>
                  <a:pt x="95" y="168"/>
                  <a:pt x="95" y="168"/>
                  <a:pt x="95" y="168"/>
                </a:cubicBezTo>
                <a:cubicBezTo>
                  <a:pt x="116" y="60"/>
                  <a:pt x="116" y="60"/>
                  <a:pt x="116" y="60"/>
                </a:cubicBezTo>
                <a:cubicBezTo>
                  <a:pt x="252" y="60"/>
                  <a:pt x="252" y="60"/>
                  <a:pt x="252" y="60"/>
                </a:cubicBezTo>
                <a:cubicBezTo>
                  <a:pt x="264" y="0"/>
                  <a:pt x="264" y="0"/>
                  <a:pt x="264" y="0"/>
                </a:cubicBezTo>
                <a:cubicBezTo>
                  <a:pt x="60" y="0"/>
                  <a:pt x="60" y="0"/>
                  <a:pt x="60" y="0"/>
                </a:cubicBezTo>
                <a:cubicBezTo>
                  <a:pt x="0" y="315"/>
                  <a:pt x="0" y="315"/>
                  <a:pt x="0" y="315"/>
                </a:cubicBezTo>
                <a:cubicBezTo>
                  <a:pt x="66" y="315"/>
                  <a:pt x="66" y="315"/>
                  <a:pt x="66" y="315"/>
                </a:cubicBezTo>
                <a:lnTo>
                  <a:pt x="85" y="219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5" name="Freeform 15"/>
          <p:cNvSpPr>
            <a:spLocks noEditPoints="1"/>
          </p:cNvSpPr>
          <p:nvPr/>
        </p:nvSpPr>
        <p:spPr bwMode="auto">
          <a:xfrm>
            <a:off x="8702675" y="3870325"/>
            <a:ext cx="322263" cy="468313"/>
          </a:xfrm>
          <a:custGeom>
            <a:avLst/>
            <a:gdLst>
              <a:gd name="T0" fmla="*/ 242 w 248"/>
              <a:gd name="T1" fmla="*/ 89 h 360"/>
              <a:gd name="T2" fmla="*/ 236 w 248"/>
              <a:gd name="T3" fmla="*/ 75 h 360"/>
              <a:gd name="T4" fmla="*/ 122 w 248"/>
              <a:gd name="T5" fmla="*/ 0 h 360"/>
              <a:gd name="T6" fmla="*/ 0 w 248"/>
              <a:gd name="T7" fmla="*/ 111 h 360"/>
              <a:gd name="T8" fmla="*/ 0 w 248"/>
              <a:gd name="T9" fmla="*/ 127 h 360"/>
              <a:gd name="T10" fmla="*/ 1 w 248"/>
              <a:gd name="T11" fmla="*/ 136 h 360"/>
              <a:gd name="T12" fmla="*/ 54 w 248"/>
              <a:gd name="T13" fmla="*/ 246 h 360"/>
              <a:gd name="T14" fmla="*/ 124 w 248"/>
              <a:gd name="T15" fmla="*/ 360 h 360"/>
              <a:gd name="T16" fmla="*/ 167 w 248"/>
              <a:gd name="T17" fmla="*/ 286 h 360"/>
              <a:gd name="T18" fmla="*/ 179 w 248"/>
              <a:gd name="T19" fmla="*/ 265 h 360"/>
              <a:gd name="T20" fmla="*/ 189 w 248"/>
              <a:gd name="T21" fmla="*/ 252 h 360"/>
              <a:gd name="T22" fmla="*/ 248 w 248"/>
              <a:gd name="T23" fmla="*/ 127 h 360"/>
              <a:gd name="T24" fmla="*/ 248 w 248"/>
              <a:gd name="T25" fmla="*/ 110 h 360"/>
              <a:gd name="T26" fmla="*/ 242 w 248"/>
              <a:gd name="T27" fmla="*/ 89 h 360"/>
              <a:gd name="T28" fmla="*/ 123 w 248"/>
              <a:gd name="T29" fmla="*/ 166 h 360"/>
              <a:gd name="T30" fmla="*/ 81 w 248"/>
              <a:gd name="T31" fmla="*/ 136 h 360"/>
              <a:gd name="T32" fmla="*/ 80 w 248"/>
              <a:gd name="T33" fmla="*/ 125 h 360"/>
              <a:gd name="T34" fmla="*/ 80 w 248"/>
              <a:gd name="T35" fmla="*/ 115 h 360"/>
              <a:gd name="T36" fmla="*/ 125 w 248"/>
              <a:gd name="T37" fmla="*/ 74 h 360"/>
              <a:gd name="T38" fmla="*/ 170 w 248"/>
              <a:gd name="T39" fmla="*/ 120 h 360"/>
              <a:gd name="T40" fmla="*/ 123 w 248"/>
              <a:gd name="T41" fmla="*/ 166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48" h="360">
                <a:moveTo>
                  <a:pt x="242" y="89"/>
                </a:moveTo>
                <a:cubicBezTo>
                  <a:pt x="241" y="84"/>
                  <a:pt x="238" y="79"/>
                  <a:pt x="236" y="75"/>
                </a:cubicBezTo>
                <a:cubicBezTo>
                  <a:pt x="213" y="19"/>
                  <a:pt x="163" y="0"/>
                  <a:pt x="122" y="0"/>
                </a:cubicBezTo>
                <a:cubicBezTo>
                  <a:pt x="68" y="0"/>
                  <a:pt x="8" y="36"/>
                  <a:pt x="0" y="111"/>
                </a:cubicBezTo>
                <a:cubicBezTo>
                  <a:pt x="0" y="127"/>
                  <a:pt x="0" y="127"/>
                  <a:pt x="0" y="127"/>
                </a:cubicBezTo>
                <a:cubicBezTo>
                  <a:pt x="0" y="127"/>
                  <a:pt x="0" y="133"/>
                  <a:pt x="1" y="136"/>
                </a:cubicBezTo>
                <a:cubicBezTo>
                  <a:pt x="5" y="172"/>
                  <a:pt x="33" y="210"/>
                  <a:pt x="54" y="246"/>
                </a:cubicBezTo>
                <a:cubicBezTo>
                  <a:pt x="77" y="284"/>
                  <a:pt x="101" y="322"/>
                  <a:pt x="124" y="360"/>
                </a:cubicBezTo>
                <a:cubicBezTo>
                  <a:pt x="138" y="335"/>
                  <a:pt x="153" y="310"/>
                  <a:pt x="167" y="286"/>
                </a:cubicBezTo>
                <a:cubicBezTo>
                  <a:pt x="171" y="279"/>
                  <a:pt x="175" y="272"/>
                  <a:pt x="179" y="265"/>
                </a:cubicBezTo>
                <a:cubicBezTo>
                  <a:pt x="182" y="261"/>
                  <a:pt x="186" y="256"/>
                  <a:pt x="189" y="252"/>
                </a:cubicBezTo>
                <a:cubicBezTo>
                  <a:pt x="211" y="211"/>
                  <a:pt x="248" y="169"/>
                  <a:pt x="248" y="127"/>
                </a:cubicBezTo>
                <a:cubicBezTo>
                  <a:pt x="248" y="110"/>
                  <a:pt x="248" y="110"/>
                  <a:pt x="248" y="110"/>
                </a:cubicBezTo>
                <a:cubicBezTo>
                  <a:pt x="248" y="106"/>
                  <a:pt x="242" y="90"/>
                  <a:pt x="242" y="89"/>
                </a:cubicBezTo>
                <a:close/>
                <a:moveTo>
                  <a:pt x="123" y="166"/>
                </a:moveTo>
                <a:cubicBezTo>
                  <a:pt x="107" y="166"/>
                  <a:pt x="90" y="158"/>
                  <a:pt x="81" y="136"/>
                </a:cubicBezTo>
                <a:cubicBezTo>
                  <a:pt x="80" y="133"/>
                  <a:pt x="80" y="126"/>
                  <a:pt x="80" y="125"/>
                </a:cubicBezTo>
                <a:cubicBezTo>
                  <a:pt x="80" y="115"/>
                  <a:pt x="80" y="115"/>
                  <a:pt x="80" y="115"/>
                </a:cubicBezTo>
                <a:cubicBezTo>
                  <a:pt x="80" y="87"/>
                  <a:pt x="104" y="74"/>
                  <a:pt x="125" y="74"/>
                </a:cubicBezTo>
                <a:cubicBezTo>
                  <a:pt x="150" y="74"/>
                  <a:pt x="170" y="95"/>
                  <a:pt x="170" y="120"/>
                </a:cubicBezTo>
                <a:cubicBezTo>
                  <a:pt x="170" y="146"/>
                  <a:pt x="149" y="166"/>
                  <a:pt x="123" y="166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6" name="Freeform 16"/>
          <p:cNvSpPr>
            <a:spLocks/>
          </p:cNvSpPr>
          <p:nvPr/>
        </p:nvSpPr>
        <p:spPr bwMode="auto">
          <a:xfrm>
            <a:off x="8005763" y="3865563"/>
            <a:ext cx="468313" cy="468313"/>
          </a:xfrm>
          <a:custGeom>
            <a:avLst/>
            <a:gdLst>
              <a:gd name="T0" fmla="*/ 360 w 360"/>
              <a:gd name="T1" fmla="*/ 60 h 360"/>
              <a:gd name="T2" fmla="*/ 300 w 360"/>
              <a:gd name="T3" fmla="*/ 0 h 360"/>
              <a:gd name="T4" fmla="*/ 60 w 360"/>
              <a:gd name="T5" fmla="*/ 0 h 360"/>
              <a:gd name="T6" fmla="*/ 0 w 360"/>
              <a:gd name="T7" fmla="*/ 60 h 360"/>
              <a:gd name="T8" fmla="*/ 0 w 360"/>
              <a:gd name="T9" fmla="*/ 300 h 360"/>
              <a:gd name="T10" fmla="*/ 60 w 360"/>
              <a:gd name="T11" fmla="*/ 360 h 360"/>
              <a:gd name="T12" fmla="*/ 180 w 360"/>
              <a:gd name="T13" fmla="*/ 360 h 360"/>
              <a:gd name="T14" fmla="*/ 180 w 360"/>
              <a:gd name="T15" fmla="*/ 224 h 360"/>
              <a:gd name="T16" fmla="*/ 136 w 360"/>
              <a:gd name="T17" fmla="*/ 224 h 360"/>
              <a:gd name="T18" fmla="*/ 136 w 360"/>
              <a:gd name="T19" fmla="*/ 164 h 360"/>
              <a:gd name="T20" fmla="*/ 180 w 360"/>
              <a:gd name="T21" fmla="*/ 164 h 360"/>
              <a:gd name="T22" fmla="*/ 180 w 360"/>
              <a:gd name="T23" fmla="*/ 141 h 360"/>
              <a:gd name="T24" fmla="*/ 248 w 360"/>
              <a:gd name="T25" fmla="*/ 64 h 360"/>
              <a:gd name="T26" fmla="*/ 296 w 360"/>
              <a:gd name="T27" fmla="*/ 64 h 360"/>
              <a:gd name="T28" fmla="*/ 296 w 360"/>
              <a:gd name="T29" fmla="*/ 124 h 360"/>
              <a:gd name="T30" fmla="*/ 248 w 360"/>
              <a:gd name="T31" fmla="*/ 124 h 360"/>
              <a:gd name="T32" fmla="*/ 236 w 360"/>
              <a:gd name="T33" fmla="*/ 140 h 360"/>
              <a:gd name="T34" fmla="*/ 236 w 360"/>
              <a:gd name="T35" fmla="*/ 164 h 360"/>
              <a:gd name="T36" fmla="*/ 296 w 360"/>
              <a:gd name="T37" fmla="*/ 164 h 360"/>
              <a:gd name="T38" fmla="*/ 296 w 360"/>
              <a:gd name="T39" fmla="*/ 224 h 360"/>
              <a:gd name="T40" fmla="*/ 236 w 360"/>
              <a:gd name="T41" fmla="*/ 224 h 360"/>
              <a:gd name="T42" fmla="*/ 236 w 360"/>
              <a:gd name="T43" fmla="*/ 360 h 360"/>
              <a:gd name="T44" fmla="*/ 300 w 360"/>
              <a:gd name="T45" fmla="*/ 360 h 360"/>
              <a:gd name="T46" fmla="*/ 360 w 360"/>
              <a:gd name="T47" fmla="*/ 300 h 360"/>
              <a:gd name="T48" fmla="*/ 360 w 360"/>
              <a:gd name="T49" fmla="*/ 6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0" h="360">
                <a:moveTo>
                  <a:pt x="360" y="60"/>
                </a:moveTo>
                <a:cubicBezTo>
                  <a:pt x="360" y="29"/>
                  <a:pt x="332" y="0"/>
                  <a:pt x="300" y="0"/>
                </a:cubicBezTo>
                <a:cubicBezTo>
                  <a:pt x="60" y="0"/>
                  <a:pt x="60" y="0"/>
                  <a:pt x="60" y="0"/>
                </a:cubicBezTo>
                <a:cubicBezTo>
                  <a:pt x="28" y="0"/>
                  <a:pt x="0" y="29"/>
                  <a:pt x="0" y="60"/>
                </a:cubicBezTo>
                <a:cubicBezTo>
                  <a:pt x="0" y="300"/>
                  <a:pt x="0" y="300"/>
                  <a:pt x="0" y="300"/>
                </a:cubicBezTo>
                <a:cubicBezTo>
                  <a:pt x="0" y="332"/>
                  <a:pt x="28" y="360"/>
                  <a:pt x="60" y="360"/>
                </a:cubicBezTo>
                <a:cubicBezTo>
                  <a:pt x="180" y="360"/>
                  <a:pt x="180" y="360"/>
                  <a:pt x="180" y="360"/>
                </a:cubicBezTo>
                <a:cubicBezTo>
                  <a:pt x="180" y="224"/>
                  <a:pt x="180" y="224"/>
                  <a:pt x="180" y="224"/>
                </a:cubicBezTo>
                <a:cubicBezTo>
                  <a:pt x="136" y="224"/>
                  <a:pt x="136" y="224"/>
                  <a:pt x="136" y="224"/>
                </a:cubicBezTo>
                <a:cubicBezTo>
                  <a:pt x="136" y="164"/>
                  <a:pt x="136" y="164"/>
                  <a:pt x="136" y="164"/>
                </a:cubicBezTo>
                <a:cubicBezTo>
                  <a:pt x="180" y="164"/>
                  <a:pt x="180" y="164"/>
                  <a:pt x="180" y="164"/>
                </a:cubicBezTo>
                <a:cubicBezTo>
                  <a:pt x="180" y="141"/>
                  <a:pt x="180" y="141"/>
                  <a:pt x="180" y="141"/>
                </a:cubicBezTo>
                <a:cubicBezTo>
                  <a:pt x="180" y="100"/>
                  <a:pt x="210" y="64"/>
                  <a:pt x="248" y="64"/>
                </a:cubicBezTo>
                <a:cubicBezTo>
                  <a:pt x="296" y="64"/>
                  <a:pt x="296" y="64"/>
                  <a:pt x="296" y="64"/>
                </a:cubicBezTo>
                <a:cubicBezTo>
                  <a:pt x="296" y="124"/>
                  <a:pt x="296" y="124"/>
                  <a:pt x="296" y="124"/>
                </a:cubicBezTo>
                <a:cubicBezTo>
                  <a:pt x="248" y="124"/>
                  <a:pt x="248" y="124"/>
                  <a:pt x="248" y="124"/>
                </a:cubicBezTo>
                <a:cubicBezTo>
                  <a:pt x="242" y="124"/>
                  <a:pt x="236" y="131"/>
                  <a:pt x="236" y="140"/>
                </a:cubicBezTo>
                <a:cubicBezTo>
                  <a:pt x="236" y="164"/>
                  <a:pt x="236" y="164"/>
                  <a:pt x="236" y="164"/>
                </a:cubicBezTo>
                <a:cubicBezTo>
                  <a:pt x="296" y="164"/>
                  <a:pt x="296" y="164"/>
                  <a:pt x="296" y="164"/>
                </a:cubicBezTo>
                <a:cubicBezTo>
                  <a:pt x="296" y="224"/>
                  <a:pt x="296" y="224"/>
                  <a:pt x="296" y="224"/>
                </a:cubicBezTo>
                <a:cubicBezTo>
                  <a:pt x="236" y="224"/>
                  <a:pt x="236" y="224"/>
                  <a:pt x="236" y="224"/>
                </a:cubicBezTo>
                <a:cubicBezTo>
                  <a:pt x="236" y="360"/>
                  <a:pt x="236" y="360"/>
                  <a:pt x="236" y="360"/>
                </a:cubicBezTo>
                <a:cubicBezTo>
                  <a:pt x="300" y="360"/>
                  <a:pt x="300" y="360"/>
                  <a:pt x="300" y="360"/>
                </a:cubicBezTo>
                <a:cubicBezTo>
                  <a:pt x="332" y="360"/>
                  <a:pt x="360" y="332"/>
                  <a:pt x="360" y="300"/>
                </a:cubicBezTo>
                <a:lnTo>
                  <a:pt x="360" y="60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7" name="Freeform 17"/>
          <p:cNvSpPr>
            <a:spLocks/>
          </p:cNvSpPr>
          <p:nvPr/>
        </p:nvSpPr>
        <p:spPr bwMode="auto">
          <a:xfrm>
            <a:off x="7505700" y="3870325"/>
            <a:ext cx="219075" cy="468313"/>
          </a:xfrm>
          <a:custGeom>
            <a:avLst/>
            <a:gdLst>
              <a:gd name="T0" fmla="*/ 36 w 168"/>
              <a:gd name="T1" fmla="*/ 69 h 360"/>
              <a:gd name="T2" fmla="*/ 36 w 168"/>
              <a:gd name="T3" fmla="*/ 119 h 360"/>
              <a:gd name="T4" fmla="*/ 0 w 168"/>
              <a:gd name="T5" fmla="*/ 119 h 360"/>
              <a:gd name="T6" fmla="*/ 0 w 168"/>
              <a:gd name="T7" fmla="*/ 180 h 360"/>
              <a:gd name="T8" fmla="*/ 36 w 168"/>
              <a:gd name="T9" fmla="*/ 180 h 360"/>
              <a:gd name="T10" fmla="*/ 36 w 168"/>
              <a:gd name="T11" fmla="*/ 360 h 360"/>
              <a:gd name="T12" fmla="*/ 111 w 168"/>
              <a:gd name="T13" fmla="*/ 360 h 360"/>
              <a:gd name="T14" fmla="*/ 111 w 168"/>
              <a:gd name="T15" fmla="*/ 180 h 360"/>
              <a:gd name="T16" fmla="*/ 161 w 168"/>
              <a:gd name="T17" fmla="*/ 180 h 360"/>
              <a:gd name="T18" fmla="*/ 168 w 168"/>
              <a:gd name="T19" fmla="*/ 119 h 360"/>
              <a:gd name="T20" fmla="*/ 111 w 168"/>
              <a:gd name="T21" fmla="*/ 119 h 360"/>
              <a:gd name="T22" fmla="*/ 111 w 168"/>
              <a:gd name="T23" fmla="*/ 77 h 360"/>
              <a:gd name="T24" fmla="*/ 127 w 168"/>
              <a:gd name="T25" fmla="*/ 63 h 360"/>
              <a:gd name="T26" fmla="*/ 168 w 168"/>
              <a:gd name="T27" fmla="*/ 63 h 360"/>
              <a:gd name="T28" fmla="*/ 168 w 168"/>
              <a:gd name="T29" fmla="*/ 0 h 360"/>
              <a:gd name="T30" fmla="*/ 113 w 168"/>
              <a:gd name="T31" fmla="*/ 0 h 360"/>
              <a:gd name="T32" fmla="*/ 36 w 168"/>
              <a:gd name="T33" fmla="*/ 69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8" h="360">
                <a:moveTo>
                  <a:pt x="36" y="69"/>
                </a:moveTo>
                <a:cubicBezTo>
                  <a:pt x="36" y="78"/>
                  <a:pt x="36" y="119"/>
                  <a:pt x="36" y="119"/>
                </a:cubicBezTo>
                <a:cubicBezTo>
                  <a:pt x="0" y="119"/>
                  <a:pt x="0" y="119"/>
                  <a:pt x="0" y="119"/>
                </a:cubicBezTo>
                <a:cubicBezTo>
                  <a:pt x="0" y="180"/>
                  <a:pt x="0" y="180"/>
                  <a:pt x="0" y="180"/>
                </a:cubicBezTo>
                <a:cubicBezTo>
                  <a:pt x="36" y="180"/>
                  <a:pt x="36" y="180"/>
                  <a:pt x="36" y="180"/>
                </a:cubicBezTo>
                <a:cubicBezTo>
                  <a:pt x="36" y="360"/>
                  <a:pt x="36" y="360"/>
                  <a:pt x="36" y="360"/>
                </a:cubicBezTo>
                <a:cubicBezTo>
                  <a:pt x="111" y="360"/>
                  <a:pt x="111" y="360"/>
                  <a:pt x="111" y="360"/>
                </a:cubicBezTo>
                <a:cubicBezTo>
                  <a:pt x="111" y="180"/>
                  <a:pt x="111" y="180"/>
                  <a:pt x="111" y="180"/>
                </a:cubicBezTo>
                <a:cubicBezTo>
                  <a:pt x="161" y="180"/>
                  <a:pt x="161" y="180"/>
                  <a:pt x="161" y="180"/>
                </a:cubicBezTo>
                <a:cubicBezTo>
                  <a:pt x="161" y="180"/>
                  <a:pt x="166" y="150"/>
                  <a:pt x="168" y="119"/>
                </a:cubicBezTo>
                <a:cubicBezTo>
                  <a:pt x="161" y="119"/>
                  <a:pt x="111" y="119"/>
                  <a:pt x="111" y="119"/>
                </a:cubicBezTo>
                <a:cubicBezTo>
                  <a:pt x="111" y="119"/>
                  <a:pt x="111" y="83"/>
                  <a:pt x="111" y="77"/>
                </a:cubicBezTo>
                <a:cubicBezTo>
                  <a:pt x="111" y="71"/>
                  <a:pt x="119" y="63"/>
                  <a:pt x="127" y="63"/>
                </a:cubicBezTo>
                <a:cubicBezTo>
                  <a:pt x="135" y="63"/>
                  <a:pt x="152" y="63"/>
                  <a:pt x="168" y="63"/>
                </a:cubicBezTo>
                <a:cubicBezTo>
                  <a:pt x="168" y="54"/>
                  <a:pt x="168" y="26"/>
                  <a:pt x="168" y="0"/>
                </a:cubicBezTo>
                <a:cubicBezTo>
                  <a:pt x="147" y="0"/>
                  <a:pt x="123" y="0"/>
                  <a:pt x="113" y="0"/>
                </a:cubicBezTo>
                <a:cubicBezTo>
                  <a:pt x="34" y="0"/>
                  <a:pt x="36" y="60"/>
                  <a:pt x="36" y="69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8" name="Freeform 18"/>
          <p:cNvSpPr>
            <a:spLocks noEditPoints="1"/>
          </p:cNvSpPr>
          <p:nvPr/>
        </p:nvSpPr>
        <p:spPr bwMode="auto">
          <a:xfrm>
            <a:off x="6786563" y="3870325"/>
            <a:ext cx="401638" cy="468313"/>
          </a:xfrm>
          <a:custGeom>
            <a:avLst/>
            <a:gdLst>
              <a:gd name="T0" fmla="*/ 73 w 308"/>
              <a:gd name="T1" fmla="*/ 77 h 360"/>
              <a:gd name="T2" fmla="*/ 15 w 308"/>
              <a:gd name="T3" fmla="*/ 77 h 360"/>
              <a:gd name="T4" fmla="*/ 88 w 308"/>
              <a:gd name="T5" fmla="*/ 4 h 360"/>
              <a:gd name="T6" fmla="*/ 88 w 308"/>
              <a:gd name="T7" fmla="*/ 63 h 360"/>
              <a:gd name="T8" fmla="*/ 73 w 308"/>
              <a:gd name="T9" fmla="*/ 77 h 360"/>
              <a:gd name="T10" fmla="*/ 280 w 308"/>
              <a:gd name="T11" fmla="*/ 48 h 360"/>
              <a:gd name="T12" fmla="*/ 224 w 308"/>
              <a:gd name="T13" fmla="*/ 25 h 360"/>
              <a:gd name="T14" fmla="*/ 181 w 308"/>
              <a:gd name="T15" fmla="*/ 25 h 360"/>
              <a:gd name="T16" fmla="*/ 134 w 308"/>
              <a:gd name="T17" fmla="*/ 0 h 360"/>
              <a:gd name="T18" fmla="*/ 103 w 308"/>
              <a:gd name="T19" fmla="*/ 27 h 360"/>
              <a:gd name="T20" fmla="*/ 103 w 308"/>
              <a:gd name="T21" fmla="*/ 77 h 360"/>
              <a:gd name="T22" fmla="*/ 88 w 308"/>
              <a:gd name="T23" fmla="*/ 93 h 360"/>
              <a:gd name="T24" fmla="*/ 19 w 308"/>
              <a:gd name="T25" fmla="*/ 93 h 360"/>
              <a:gd name="T26" fmla="*/ 0 w 308"/>
              <a:gd name="T27" fmla="*/ 134 h 360"/>
              <a:gd name="T28" fmla="*/ 66 w 308"/>
              <a:gd name="T29" fmla="*/ 267 h 360"/>
              <a:gd name="T30" fmla="*/ 146 w 308"/>
              <a:gd name="T31" fmla="*/ 242 h 360"/>
              <a:gd name="T32" fmla="*/ 147 w 308"/>
              <a:gd name="T33" fmla="*/ 201 h 360"/>
              <a:gd name="T34" fmla="*/ 197 w 308"/>
              <a:gd name="T35" fmla="*/ 240 h 360"/>
              <a:gd name="T36" fmla="*/ 245 w 308"/>
              <a:gd name="T37" fmla="*/ 275 h 360"/>
              <a:gd name="T38" fmla="*/ 245 w 308"/>
              <a:gd name="T39" fmla="*/ 308 h 360"/>
              <a:gd name="T40" fmla="*/ 226 w 308"/>
              <a:gd name="T41" fmla="*/ 329 h 360"/>
              <a:gd name="T42" fmla="*/ 188 w 308"/>
              <a:gd name="T43" fmla="*/ 329 h 360"/>
              <a:gd name="T44" fmla="*/ 176 w 308"/>
              <a:gd name="T45" fmla="*/ 306 h 360"/>
              <a:gd name="T46" fmla="*/ 189 w 308"/>
              <a:gd name="T47" fmla="*/ 288 h 360"/>
              <a:gd name="T48" fmla="*/ 202 w 308"/>
              <a:gd name="T49" fmla="*/ 289 h 360"/>
              <a:gd name="T50" fmla="*/ 202 w 308"/>
              <a:gd name="T51" fmla="*/ 261 h 360"/>
              <a:gd name="T52" fmla="*/ 144 w 308"/>
              <a:gd name="T53" fmla="*/ 305 h 360"/>
              <a:gd name="T54" fmla="*/ 198 w 308"/>
              <a:gd name="T55" fmla="*/ 360 h 360"/>
              <a:gd name="T56" fmla="*/ 237 w 308"/>
              <a:gd name="T57" fmla="*/ 360 h 360"/>
              <a:gd name="T58" fmla="*/ 308 w 308"/>
              <a:gd name="T59" fmla="*/ 211 h 360"/>
              <a:gd name="T60" fmla="*/ 280 w 308"/>
              <a:gd name="T61" fmla="*/ 48 h 360"/>
              <a:gd name="T62" fmla="*/ 210 w 308"/>
              <a:gd name="T63" fmla="*/ 173 h 360"/>
              <a:gd name="T64" fmla="*/ 226 w 308"/>
              <a:gd name="T65" fmla="*/ 150 h 360"/>
              <a:gd name="T66" fmla="*/ 258 w 308"/>
              <a:gd name="T67" fmla="*/ 181 h 360"/>
              <a:gd name="T68" fmla="*/ 210 w 308"/>
              <a:gd name="T69" fmla="*/ 173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08" h="360">
                <a:moveTo>
                  <a:pt x="73" y="77"/>
                </a:moveTo>
                <a:cubicBezTo>
                  <a:pt x="15" y="77"/>
                  <a:pt x="15" y="77"/>
                  <a:pt x="15" y="77"/>
                </a:cubicBezTo>
                <a:cubicBezTo>
                  <a:pt x="88" y="4"/>
                  <a:pt x="88" y="4"/>
                  <a:pt x="88" y="4"/>
                </a:cubicBezTo>
                <a:cubicBezTo>
                  <a:pt x="88" y="63"/>
                  <a:pt x="88" y="63"/>
                  <a:pt x="88" y="63"/>
                </a:cubicBezTo>
                <a:lnTo>
                  <a:pt x="73" y="77"/>
                </a:lnTo>
                <a:close/>
                <a:moveTo>
                  <a:pt x="280" y="48"/>
                </a:moveTo>
                <a:cubicBezTo>
                  <a:pt x="274" y="37"/>
                  <a:pt x="241" y="25"/>
                  <a:pt x="224" y="25"/>
                </a:cubicBezTo>
                <a:cubicBezTo>
                  <a:pt x="207" y="25"/>
                  <a:pt x="181" y="25"/>
                  <a:pt x="181" y="25"/>
                </a:cubicBezTo>
                <a:cubicBezTo>
                  <a:pt x="181" y="25"/>
                  <a:pt x="167" y="0"/>
                  <a:pt x="134" y="0"/>
                </a:cubicBezTo>
                <a:cubicBezTo>
                  <a:pt x="101" y="0"/>
                  <a:pt x="103" y="14"/>
                  <a:pt x="103" y="27"/>
                </a:cubicBezTo>
                <a:cubicBezTo>
                  <a:pt x="103" y="77"/>
                  <a:pt x="103" y="77"/>
                  <a:pt x="103" y="77"/>
                </a:cubicBezTo>
                <a:cubicBezTo>
                  <a:pt x="88" y="93"/>
                  <a:pt x="88" y="93"/>
                  <a:pt x="88" y="93"/>
                </a:cubicBezTo>
                <a:cubicBezTo>
                  <a:pt x="19" y="93"/>
                  <a:pt x="19" y="93"/>
                  <a:pt x="19" y="93"/>
                </a:cubicBezTo>
                <a:cubicBezTo>
                  <a:pt x="19" y="93"/>
                  <a:pt x="0" y="106"/>
                  <a:pt x="0" y="134"/>
                </a:cubicBezTo>
                <a:cubicBezTo>
                  <a:pt x="0" y="161"/>
                  <a:pt x="9" y="258"/>
                  <a:pt x="66" y="267"/>
                </a:cubicBezTo>
                <a:cubicBezTo>
                  <a:pt x="135" y="277"/>
                  <a:pt x="146" y="246"/>
                  <a:pt x="146" y="242"/>
                </a:cubicBezTo>
                <a:cubicBezTo>
                  <a:pt x="146" y="226"/>
                  <a:pt x="147" y="201"/>
                  <a:pt x="147" y="201"/>
                </a:cubicBezTo>
                <a:cubicBezTo>
                  <a:pt x="147" y="201"/>
                  <a:pt x="167" y="240"/>
                  <a:pt x="197" y="240"/>
                </a:cubicBezTo>
                <a:cubicBezTo>
                  <a:pt x="227" y="240"/>
                  <a:pt x="245" y="257"/>
                  <a:pt x="245" y="275"/>
                </a:cubicBezTo>
                <a:cubicBezTo>
                  <a:pt x="245" y="293"/>
                  <a:pt x="245" y="308"/>
                  <a:pt x="245" y="308"/>
                </a:cubicBezTo>
                <a:cubicBezTo>
                  <a:pt x="245" y="308"/>
                  <a:pt x="244" y="329"/>
                  <a:pt x="226" y="329"/>
                </a:cubicBezTo>
                <a:cubicBezTo>
                  <a:pt x="208" y="329"/>
                  <a:pt x="188" y="329"/>
                  <a:pt x="188" y="329"/>
                </a:cubicBezTo>
                <a:cubicBezTo>
                  <a:pt x="188" y="329"/>
                  <a:pt x="176" y="319"/>
                  <a:pt x="176" y="306"/>
                </a:cubicBezTo>
                <a:cubicBezTo>
                  <a:pt x="176" y="292"/>
                  <a:pt x="182" y="288"/>
                  <a:pt x="189" y="288"/>
                </a:cubicBezTo>
                <a:cubicBezTo>
                  <a:pt x="196" y="288"/>
                  <a:pt x="202" y="289"/>
                  <a:pt x="202" y="289"/>
                </a:cubicBezTo>
                <a:cubicBezTo>
                  <a:pt x="202" y="261"/>
                  <a:pt x="202" y="261"/>
                  <a:pt x="202" y="261"/>
                </a:cubicBezTo>
                <a:cubicBezTo>
                  <a:pt x="202" y="261"/>
                  <a:pt x="144" y="261"/>
                  <a:pt x="144" y="305"/>
                </a:cubicBezTo>
                <a:cubicBezTo>
                  <a:pt x="144" y="348"/>
                  <a:pt x="174" y="360"/>
                  <a:pt x="198" y="360"/>
                </a:cubicBezTo>
                <a:cubicBezTo>
                  <a:pt x="222" y="360"/>
                  <a:pt x="237" y="360"/>
                  <a:pt x="237" y="360"/>
                </a:cubicBezTo>
                <a:cubicBezTo>
                  <a:pt x="237" y="360"/>
                  <a:pt x="308" y="351"/>
                  <a:pt x="308" y="211"/>
                </a:cubicBezTo>
                <a:cubicBezTo>
                  <a:pt x="308" y="72"/>
                  <a:pt x="286" y="59"/>
                  <a:pt x="280" y="48"/>
                </a:cubicBezTo>
                <a:close/>
                <a:moveTo>
                  <a:pt x="210" y="173"/>
                </a:moveTo>
                <a:cubicBezTo>
                  <a:pt x="210" y="173"/>
                  <a:pt x="213" y="150"/>
                  <a:pt x="226" y="150"/>
                </a:cubicBezTo>
                <a:cubicBezTo>
                  <a:pt x="240" y="150"/>
                  <a:pt x="258" y="181"/>
                  <a:pt x="258" y="181"/>
                </a:cubicBezTo>
                <a:cubicBezTo>
                  <a:pt x="258" y="181"/>
                  <a:pt x="216" y="173"/>
                  <a:pt x="210" y="173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9" name="Freeform 19"/>
          <p:cNvSpPr>
            <a:spLocks/>
          </p:cNvSpPr>
          <p:nvPr/>
        </p:nvSpPr>
        <p:spPr bwMode="auto">
          <a:xfrm>
            <a:off x="6165850" y="3865563"/>
            <a:ext cx="415925" cy="477838"/>
          </a:xfrm>
          <a:custGeom>
            <a:avLst/>
            <a:gdLst>
              <a:gd name="T0" fmla="*/ 47 w 319"/>
              <a:gd name="T1" fmla="*/ 359 h 367"/>
              <a:gd name="T2" fmla="*/ 150 w 319"/>
              <a:gd name="T3" fmla="*/ 359 h 367"/>
              <a:gd name="T4" fmla="*/ 255 w 319"/>
              <a:gd name="T5" fmla="*/ 359 h 367"/>
              <a:gd name="T6" fmla="*/ 289 w 319"/>
              <a:gd name="T7" fmla="*/ 361 h 367"/>
              <a:gd name="T8" fmla="*/ 292 w 319"/>
              <a:gd name="T9" fmla="*/ 325 h 367"/>
              <a:gd name="T10" fmla="*/ 285 w 319"/>
              <a:gd name="T11" fmla="*/ 263 h 367"/>
              <a:gd name="T12" fmla="*/ 272 w 319"/>
              <a:gd name="T13" fmla="*/ 304 h 367"/>
              <a:gd name="T14" fmla="*/ 193 w 319"/>
              <a:gd name="T15" fmla="*/ 334 h 367"/>
              <a:gd name="T16" fmla="*/ 103 w 319"/>
              <a:gd name="T17" fmla="*/ 319 h 367"/>
              <a:gd name="T18" fmla="*/ 99 w 319"/>
              <a:gd name="T19" fmla="*/ 255 h 367"/>
              <a:gd name="T20" fmla="*/ 103 w 319"/>
              <a:gd name="T21" fmla="*/ 190 h 367"/>
              <a:gd name="T22" fmla="*/ 213 w 319"/>
              <a:gd name="T23" fmla="*/ 193 h 367"/>
              <a:gd name="T24" fmla="*/ 241 w 319"/>
              <a:gd name="T25" fmla="*/ 232 h 367"/>
              <a:gd name="T26" fmla="*/ 246 w 319"/>
              <a:gd name="T27" fmla="*/ 193 h 367"/>
              <a:gd name="T28" fmla="*/ 246 w 319"/>
              <a:gd name="T29" fmla="*/ 155 h 367"/>
              <a:gd name="T30" fmla="*/ 235 w 319"/>
              <a:gd name="T31" fmla="*/ 118 h 367"/>
              <a:gd name="T32" fmla="*/ 217 w 319"/>
              <a:gd name="T33" fmla="*/ 159 h 367"/>
              <a:gd name="T34" fmla="*/ 195 w 319"/>
              <a:gd name="T35" fmla="*/ 164 h 367"/>
              <a:gd name="T36" fmla="*/ 101 w 319"/>
              <a:gd name="T37" fmla="*/ 160 h 367"/>
              <a:gd name="T38" fmla="*/ 101 w 319"/>
              <a:gd name="T39" fmla="*/ 47 h 367"/>
              <a:gd name="T40" fmla="*/ 162 w 319"/>
              <a:gd name="T41" fmla="*/ 35 h 367"/>
              <a:gd name="T42" fmla="*/ 259 w 319"/>
              <a:gd name="T43" fmla="*/ 55 h 367"/>
              <a:gd name="T44" fmla="*/ 270 w 319"/>
              <a:gd name="T45" fmla="*/ 86 h 367"/>
              <a:gd name="T46" fmla="*/ 281 w 319"/>
              <a:gd name="T47" fmla="*/ 38 h 367"/>
              <a:gd name="T48" fmla="*/ 285 w 319"/>
              <a:gd name="T49" fmla="*/ 9 h 367"/>
              <a:gd name="T50" fmla="*/ 263 w 319"/>
              <a:gd name="T51" fmla="*/ 5 h 367"/>
              <a:gd name="T52" fmla="*/ 38 w 319"/>
              <a:gd name="T53" fmla="*/ 9 h 367"/>
              <a:gd name="T54" fmla="*/ 11 w 319"/>
              <a:gd name="T55" fmla="*/ 15 h 367"/>
              <a:gd name="T56" fmla="*/ 46 w 319"/>
              <a:gd name="T57" fmla="*/ 38 h 367"/>
              <a:gd name="T58" fmla="*/ 55 w 319"/>
              <a:gd name="T59" fmla="*/ 69 h 367"/>
              <a:gd name="T60" fmla="*/ 55 w 319"/>
              <a:gd name="T61" fmla="*/ 186 h 367"/>
              <a:gd name="T62" fmla="*/ 55 w 319"/>
              <a:gd name="T63" fmla="*/ 304 h 367"/>
              <a:gd name="T64" fmla="*/ 46 w 319"/>
              <a:gd name="T65" fmla="*/ 332 h 367"/>
              <a:gd name="T66" fmla="*/ 3 w 319"/>
              <a:gd name="T67" fmla="*/ 357 h 367"/>
              <a:gd name="T68" fmla="*/ 47 w 319"/>
              <a:gd name="T69" fmla="*/ 359 h 3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19" h="367">
                <a:moveTo>
                  <a:pt x="47" y="359"/>
                </a:moveTo>
                <a:cubicBezTo>
                  <a:pt x="78" y="358"/>
                  <a:pt x="115" y="359"/>
                  <a:pt x="150" y="359"/>
                </a:cubicBezTo>
                <a:cubicBezTo>
                  <a:pt x="188" y="359"/>
                  <a:pt x="225" y="357"/>
                  <a:pt x="255" y="359"/>
                </a:cubicBezTo>
                <a:cubicBezTo>
                  <a:pt x="267" y="360"/>
                  <a:pt x="279" y="367"/>
                  <a:pt x="289" y="361"/>
                </a:cubicBezTo>
                <a:cubicBezTo>
                  <a:pt x="296" y="351"/>
                  <a:pt x="291" y="338"/>
                  <a:pt x="292" y="325"/>
                </a:cubicBezTo>
                <a:cubicBezTo>
                  <a:pt x="295" y="299"/>
                  <a:pt x="319" y="269"/>
                  <a:pt x="285" y="263"/>
                </a:cubicBezTo>
                <a:cubicBezTo>
                  <a:pt x="270" y="276"/>
                  <a:pt x="280" y="288"/>
                  <a:pt x="272" y="304"/>
                </a:cubicBezTo>
                <a:cubicBezTo>
                  <a:pt x="262" y="324"/>
                  <a:pt x="227" y="331"/>
                  <a:pt x="193" y="334"/>
                </a:cubicBezTo>
                <a:cubicBezTo>
                  <a:pt x="164" y="336"/>
                  <a:pt x="113" y="339"/>
                  <a:pt x="103" y="319"/>
                </a:cubicBezTo>
                <a:cubicBezTo>
                  <a:pt x="94" y="302"/>
                  <a:pt x="99" y="277"/>
                  <a:pt x="99" y="255"/>
                </a:cubicBezTo>
                <a:cubicBezTo>
                  <a:pt x="99" y="231"/>
                  <a:pt x="96" y="208"/>
                  <a:pt x="103" y="190"/>
                </a:cubicBezTo>
                <a:cubicBezTo>
                  <a:pt x="139" y="192"/>
                  <a:pt x="187" y="177"/>
                  <a:pt x="213" y="193"/>
                </a:cubicBezTo>
                <a:cubicBezTo>
                  <a:pt x="230" y="204"/>
                  <a:pt x="221" y="225"/>
                  <a:pt x="241" y="232"/>
                </a:cubicBezTo>
                <a:cubicBezTo>
                  <a:pt x="255" y="228"/>
                  <a:pt x="247" y="210"/>
                  <a:pt x="246" y="193"/>
                </a:cubicBezTo>
                <a:cubicBezTo>
                  <a:pt x="246" y="182"/>
                  <a:pt x="246" y="167"/>
                  <a:pt x="246" y="155"/>
                </a:cubicBezTo>
                <a:cubicBezTo>
                  <a:pt x="247" y="138"/>
                  <a:pt x="253" y="119"/>
                  <a:pt x="235" y="118"/>
                </a:cubicBezTo>
                <a:cubicBezTo>
                  <a:pt x="221" y="130"/>
                  <a:pt x="232" y="148"/>
                  <a:pt x="217" y="159"/>
                </a:cubicBezTo>
                <a:cubicBezTo>
                  <a:pt x="212" y="162"/>
                  <a:pt x="202" y="163"/>
                  <a:pt x="195" y="164"/>
                </a:cubicBezTo>
                <a:cubicBezTo>
                  <a:pt x="167" y="167"/>
                  <a:pt x="124" y="165"/>
                  <a:pt x="101" y="160"/>
                </a:cubicBezTo>
                <a:cubicBezTo>
                  <a:pt x="98" y="127"/>
                  <a:pt x="98" y="81"/>
                  <a:pt x="101" y="47"/>
                </a:cubicBezTo>
                <a:cubicBezTo>
                  <a:pt x="113" y="35"/>
                  <a:pt x="142" y="34"/>
                  <a:pt x="162" y="35"/>
                </a:cubicBezTo>
                <a:cubicBezTo>
                  <a:pt x="196" y="35"/>
                  <a:pt x="249" y="38"/>
                  <a:pt x="259" y="55"/>
                </a:cubicBezTo>
                <a:cubicBezTo>
                  <a:pt x="265" y="64"/>
                  <a:pt x="260" y="83"/>
                  <a:pt x="270" y="86"/>
                </a:cubicBezTo>
                <a:cubicBezTo>
                  <a:pt x="290" y="90"/>
                  <a:pt x="280" y="55"/>
                  <a:pt x="281" y="38"/>
                </a:cubicBezTo>
                <a:cubicBezTo>
                  <a:pt x="282" y="26"/>
                  <a:pt x="287" y="18"/>
                  <a:pt x="285" y="9"/>
                </a:cubicBezTo>
                <a:cubicBezTo>
                  <a:pt x="278" y="0"/>
                  <a:pt x="269" y="5"/>
                  <a:pt x="263" y="5"/>
                </a:cubicBezTo>
                <a:cubicBezTo>
                  <a:pt x="200" y="13"/>
                  <a:pt x="105" y="9"/>
                  <a:pt x="38" y="9"/>
                </a:cubicBezTo>
                <a:cubicBezTo>
                  <a:pt x="30" y="9"/>
                  <a:pt x="16" y="5"/>
                  <a:pt x="11" y="15"/>
                </a:cubicBezTo>
                <a:cubicBezTo>
                  <a:pt x="7" y="36"/>
                  <a:pt x="36" y="27"/>
                  <a:pt x="46" y="38"/>
                </a:cubicBezTo>
                <a:cubicBezTo>
                  <a:pt x="49" y="42"/>
                  <a:pt x="54" y="58"/>
                  <a:pt x="55" y="69"/>
                </a:cubicBezTo>
                <a:cubicBezTo>
                  <a:pt x="58" y="98"/>
                  <a:pt x="55" y="143"/>
                  <a:pt x="55" y="186"/>
                </a:cubicBezTo>
                <a:cubicBezTo>
                  <a:pt x="55" y="231"/>
                  <a:pt x="58" y="277"/>
                  <a:pt x="55" y="304"/>
                </a:cubicBezTo>
                <a:cubicBezTo>
                  <a:pt x="54" y="314"/>
                  <a:pt x="48" y="330"/>
                  <a:pt x="46" y="332"/>
                </a:cubicBezTo>
                <a:cubicBezTo>
                  <a:pt x="33" y="344"/>
                  <a:pt x="0" y="330"/>
                  <a:pt x="3" y="357"/>
                </a:cubicBezTo>
                <a:cubicBezTo>
                  <a:pt x="15" y="365"/>
                  <a:pt x="32" y="360"/>
                  <a:pt x="47" y="359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0" name="Freeform 20"/>
          <p:cNvSpPr>
            <a:spLocks noEditPoints="1"/>
          </p:cNvSpPr>
          <p:nvPr/>
        </p:nvSpPr>
        <p:spPr bwMode="auto">
          <a:xfrm>
            <a:off x="5545138" y="3865563"/>
            <a:ext cx="436563" cy="492125"/>
          </a:xfrm>
          <a:custGeom>
            <a:avLst/>
            <a:gdLst>
              <a:gd name="T0" fmla="*/ 297 w 335"/>
              <a:gd name="T1" fmla="*/ 124 h 378"/>
              <a:gd name="T2" fmla="*/ 271 w 335"/>
              <a:gd name="T3" fmla="*/ 153 h 378"/>
              <a:gd name="T4" fmla="*/ 162 w 335"/>
              <a:gd name="T5" fmla="*/ 0 h 378"/>
              <a:gd name="T6" fmla="*/ 113 w 335"/>
              <a:gd name="T7" fmla="*/ 69 h 378"/>
              <a:gd name="T8" fmla="*/ 81 w 335"/>
              <a:gd name="T9" fmla="*/ 52 h 378"/>
              <a:gd name="T10" fmla="*/ 69 w 335"/>
              <a:gd name="T11" fmla="*/ 104 h 378"/>
              <a:gd name="T12" fmla="*/ 28 w 335"/>
              <a:gd name="T13" fmla="*/ 238 h 378"/>
              <a:gd name="T14" fmla="*/ 0 w 335"/>
              <a:gd name="T15" fmla="*/ 225 h 378"/>
              <a:gd name="T16" fmla="*/ 151 w 335"/>
              <a:gd name="T17" fmla="*/ 359 h 378"/>
              <a:gd name="T18" fmla="*/ 297 w 335"/>
              <a:gd name="T19" fmla="*/ 124 h 378"/>
              <a:gd name="T20" fmla="*/ 146 w 335"/>
              <a:gd name="T21" fmla="*/ 331 h 378"/>
              <a:gd name="T22" fmla="*/ 58 w 335"/>
              <a:gd name="T23" fmla="*/ 189 h 378"/>
              <a:gd name="T24" fmla="*/ 73 w 335"/>
              <a:gd name="T25" fmla="*/ 207 h 378"/>
              <a:gd name="T26" fmla="*/ 139 w 335"/>
              <a:gd name="T27" fmla="*/ 115 h 378"/>
              <a:gd name="T28" fmla="*/ 168 w 335"/>
              <a:gd name="T29" fmla="*/ 156 h 378"/>
              <a:gd name="T30" fmla="*/ 187 w 335"/>
              <a:gd name="T31" fmla="*/ 146 h 378"/>
              <a:gd name="T32" fmla="*/ 194 w 335"/>
              <a:gd name="T33" fmla="*/ 178 h 378"/>
              <a:gd name="T34" fmla="*/ 219 w 335"/>
              <a:gd name="T35" fmla="*/ 257 h 378"/>
              <a:gd name="T36" fmla="*/ 236 w 335"/>
              <a:gd name="T37" fmla="*/ 250 h 378"/>
              <a:gd name="T38" fmla="*/ 146 w 335"/>
              <a:gd name="T39" fmla="*/ 331 h 3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35" h="378">
                <a:moveTo>
                  <a:pt x="297" y="124"/>
                </a:moveTo>
                <a:cubicBezTo>
                  <a:pt x="291" y="144"/>
                  <a:pt x="271" y="153"/>
                  <a:pt x="271" y="153"/>
                </a:cubicBezTo>
                <a:cubicBezTo>
                  <a:pt x="224" y="34"/>
                  <a:pt x="162" y="0"/>
                  <a:pt x="162" y="0"/>
                </a:cubicBezTo>
                <a:cubicBezTo>
                  <a:pt x="160" y="39"/>
                  <a:pt x="113" y="69"/>
                  <a:pt x="113" y="69"/>
                </a:cubicBezTo>
                <a:cubicBezTo>
                  <a:pt x="81" y="52"/>
                  <a:pt x="81" y="52"/>
                  <a:pt x="81" y="52"/>
                </a:cubicBezTo>
                <a:cubicBezTo>
                  <a:pt x="86" y="79"/>
                  <a:pt x="69" y="104"/>
                  <a:pt x="69" y="104"/>
                </a:cubicBezTo>
                <a:cubicBezTo>
                  <a:pt x="3" y="148"/>
                  <a:pt x="28" y="238"/>
                  <a:pt x="28" y="238"/>
                </a:cubicBezTo>
                <a:cubicBezTo>
                  <a:pt x="0" y="225"/>
                  <a:pt x="0" y="225"/>
                  <a:pt x="0" y="225"/>
                </a:cubicBezTo>
                <a:cubicBezTo>
                  <a:pt x="21" y="378"/>
                  <a:pt x="151" y="359"/>
                  <a:pt x="151" y="359"/>
                </a:cubicBezTo>
                <a:cubicBezTo>
                  <a:pt x="335" y="358"/>
                  <a:pt x="297" y="124"/>
                  <a:pt x="297" y="124"/>
                </a:cubicBezTo>
                <a:close/>
                <a:moveTo>
                  <a:pt x="146" y="331"/>
                </a:moveTo>
                <a:cubicBezTo>
                  <a:pt x="35" y="330"/>
                  <a:pt x="58" y="189"/>
                  <a:pt x="58" y="189"/>
                </a:cubicBezTo>
                <a:cubicBezTo>
                  <a:pt x="61" y="201"/>
                  <a:pt x="73" y="207"/>
                  <a:pt x="73" y="207"/>
                </a:cubicBezTo>
                <a:cubicBezTo>
                  <a:pt x="102" y="135"/>
                  <a:pt x="139" y="115"/>
                  <a:pt x="139" y="115"/>
                </a:cubicBezTo>
                <a:cubicBezTo>
                  <a:pt x="140" y="138"/>
                  <a:pt x="168" y="156"/>
                  <a:pt x="168" y="156"/>
                </a:cubicBezTo>
                <a:cubicBezTo>
                  <a:pt x="187" y="146"/>
                  <a:pt x="187" y="146"/>
                  <a:pt x="187" y="146"/>
                </a:cubicBezTo>
                <a:cubicBezTo>
                  <a:pt x="184" y="162"/>
                  <a:pt x="194" y="178"/>
                  <a:pt x="194" y="178"/>
                </a:cubicBezTo>
                <a:cubicBezTo>
                  <a:pt x="234" y="204"/>
                  <a:pt x="219" y="257"/>
                  <a:pt x="219" y="257"/>
                </a:cubicBezTo>
                <a:cubicBezTo>
                  <a:pt x="236" y="250"/>
                  <a:pt x="236" y="250"/>
                  <a:pt x="236" y="250"/>
                </a:cubicBezTo>
                <a:cubicBezTo>
                  <a:pt x="223" y="342"/>
                  <a:pt x="146" y="331"/>
                  <a:pt x="146" y="33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1" name="Freeform 21"/>
          <p:cNvSpPr>
            <a:spLocks noEditPoints="1"/>
          </p:cNvSpPr>
          <p:nvPr/>
        </p:nvSpPr>
        <p:spPr bwMode="auto">
          <a:xfrm>
            <a:off x="4881563" y="3997325"/>
            <a:ext cx="469900" cy="203200"/>
          </a:xfrm>
          <a:custGeom>
            <a:avLst/>
            <a:gdLst>
              <a:gd name="T0" fmla="*/ 295 w 360"/>
              <a:gd name="T1" fmla="*/ 60 h 156"/>
              <a:gd name="T2" fmla="*/ 229 w 360"/>
              <a:gd name="T3" fmla="*/ 0 h 156"/>
              <a:gd name="T4" fmla="*/ 224 w 360"/>
              <a:gd name="T5" fmla="*/ 13 h 156"/>
              <a:gd name="T6" fmla="*/ 187 w 360"/>
              <a:gd name="T7" fmla="*/ 44 h 156"/>
              <a:gd name="T8" fmla="*/ 225 w 360"/>
              <a:gd name="T9" fmla="*/ 28 h 156"/>
              <a:gd name="T10" fmla="*/ 237 w 360"/>
              <a:gd name="T11" fmla="*/ 51 h 156"/>
              <a:gd name="T12" fmla="*/ 177 w 360"/>
              <a:gd name="T13" fmla="*/ 52 h 156"/>
              <a:gd name="T14" fmla="*/ 154 w 360"/>
              <a:gd name="T15" fmla="*/ 63 h 156"/>
              <a:gd name="T16" fmla="*/ 127 w 360"/>
              <a:gd name="T17" fmla="*/ 11 h 156"/>
              <a:gd name="T18" fmla="*/ 112 w 360"/>
              <a:gd name="T19" fmla="*/ 54 h 156"/>
              <a:gd name="T20" fmla="*/ 0 w 360"/>
              <a:gd name="T21" fmla="*/ 95 h 156"/>
              <a:gd name="T22" fmla="*/ 112 w 360"/>
              <a:gd name="T23" fmla="*/ 138 h 156"/>
              <a:gd name="T24" fmla="*/ 127 w 360"/>
              <a:gd name="T25" fmla="*/ 154 h 156"/>
              <a:gd name="T26" fmla="*/ 153 w 360"/>
              <a:gd name="T27" fmla="*/ 143 h 156"/>
              <a:gd name="T28" fmla="*/ 177 w 360"/>
              <a:gd name="T29" fmla="*/ 156 h 156"/>
              <a:gd name="T30" fmla="*/ 211 w 360"/>
              <a:gd name="T31" fmla="*/ 117 h 156"/>
              <a:gd name="T32" fmla="*/ 238 w 360"/>
              <a:gd name="T33" fmla="*/ 102 h 156"/>
              <a:gd name="T34" fmla="*/ 265 w 360"/>
              <a:gd name="T35" fmla="*/ 116 h 156"/>
              <a:gd name="T36" fmla="*/ 264 w 360"/>
              <a:gd name="T37" fmla="*/ 70 h 156"/>
              <a:gd name="T38" fmla="*/ 275 w 360"/>
              <a:gd name="T39" fmla="*/ 143 h 156"/>
              <a:gd name="T40" fmla="*/ 311 w 360"/>
              <a:gd name="T41" fmla="*/ 93 h 156"/>
              <a:gd name="T42" fmla="*/ 323 w 360"/>
              <a:gd name="T43" fmla="*/ 0 h 156"/>
              <a:gd name="T44" fmla="*/ 97 w 360"/>
              <a:gd name="T45" fmla="*/ 86 h 156"/>
              <a:gd name="T46" fmla="*/ 74 w 360"/>
              <a:gd name="T47" fmla="*/ 65 h 156"/>
              <a:gd name="T48" fmla="*/ 112 w 360"/>
              <a:gd name="T49" fmla="*/ 110 h 156"/>
              <a:gd name="T50" fmla="*/ 74 w 360"/>
              <a:gd name="T51" fmla="*/ 126 h 156"/>
              <a:gd name="T52" fmla="*/ 127 w 360"/>
              <a:gd name="T53" fmla="*/ 100 h 156"/>
              <a:gd name="T54" fmla="*/ 112 w 360"/>
              <a:gd name="T55" fmla="*/ 110 h 156"/>
              <a:gd name="T56" fmla="*/ 166 w 360"/>
              <a:gd name="T57" fmla="*/ 139 h 156"/>
              <a:gd name="T58" fmla="*/ 166 w 360"/>
              <a:gd name="T59" fmla="*/ 69 h 156"/>
              <a:gd name="T60" fmla="*/ 223 w 360"/>
              <a:gd name="T61" fmla="*/ 100 h 156"/>
              <a:gd name="T62" fmla="*/ 237 w 360"/>
              <a:gd name="T63" fmla="*/ 67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60" h="156">
                <a:moveTo>
                  <a:pt x="323" y="0"/>
                </a:moveTo>
                <a:cubicBezTo>
                  <a:pt x="295" y="60"/>
                  <a:pt x="295" y="60"/>
                  <a:pt x="295" y="60"/>
                </a:cubicBezTo>
                <a:cubicBezTo>
                  <a:pt x="269" y="0"/>
                  <a:pt x="269" y="0"/>
                  <a:pt x="269" y="0"/>
                </a:cubicBezTo>
                <a:cubicBezTo>
                  <a:pt x="229" y="0"/>
                  <a:pt x="229" y="0"/>
                  <a:pt x="229" y="0"/>
                </a:cubicBezTo>
                <a:cubicBezTo>
                  <a:pt x="236" y="14"/>
                  <a:pt x="236" y="14"/>
                  <a:pt x="236" y="14"/>
                </a:cubicBezTo>
                <a:cubicBezTo>
                  <a:pt x="232" y="13"/>
                  <a:pt x="228" y="13"/>
                  <a:pt x="224" y="13"/>
                </a:cubicBezTo>
                <a:cubicBezTo>
                  <a:pt x="213" y="13"/>
                  <a:pt x="204" y="14"/>
                  <a:pt x="198" y="20"/>
                </a:cubicBezTo>
                <a:cubicBezTo>
                  <a:pt x="191" y="24"/>
                  <a:pt x="187" y="32"/>
                  <a:pt x="187" y="44"/>
                </a:cubicBezTo>
                <a:cubicBezTo>
                  <a:pt x="215" y="44"/>
                  <a:pt x="215" y="44"/>
                  <a:pt x="215" y="44"/>
                </a:cubicBezTo>
                <a:cubicBezTo>
                  <a:pt x="215" y="36"/>
                  <a:pt x="215" y="28"/>
                  <a:pt x="225" y="28"/>
                </a:cubicBezTo>
                <a:cubicBezTo>
                  <a:pt x="235" y="28"/>
                  <a:pt x="237" y="35"/>
                  <a:pt x="237" y="43"/>
                </a:cubicBezTo>
                <a:cubicBezTo>
                  <a:pt x="237" y="51"/>
                  <a:pt x="237" y="51"/>
                  <a:pt x="237" y="51"/>
                </a:cubicBezTo>
                <a:cubicBezTo>
                  <a:pt x="221" y="51"/>
                  <a:pt x="205" y="51"/>
                  <a:pt x="195" y="59"/>
                </a:cubicBezTo>
                <a:cubicBezTo>
                  <a:pt x="191" y="55"/>
                  <a:pt x="186" y="52"/>
                  <a:pt x="177" y="52"/>
                </a:cubicBezTo>
                <a:cubicBezTo>
                  <a:pt x="167" y="52"/>
                  <a:pt x="161" y="55"/>
                  <a:pt x="155" y="63"/>
                </a:cubicBezTo>
                <a:cubicBezTo>
                  <a:pt x="154" y="63"/>
                  <a:pt x="154" y="63"/>
                  <a:pt x="154" y="63"/>
                </a:cubicBezTo>
                <a:cubicBezTo>
                  <a:pt x="154" y="11"/>
                  <a:pt x="154" y="11"/>
                  <a:pt x="154" y="11"/>
                </a:cubicBezTo>
                <a:cubicBezTo>
                  <a:pt x="127" y="11"/>
                  <a:pt x="127" y="11"/>
                  <a:pt x="127" y="11"/>
                </a:cubicBezTo>
                <a:cubicBezTo>
                  <a:pt x="127" y="58"/>
                  <a:pt x="127" y="58"/>
                  <a:pt x="127" y="58"/>
                </a:cubicBezTo>
                <a:cubicBezTo>
                  <a:pt x="123" y="56"/>
                  <a:pt x="118" y="55"/>
                  <a:pt x="112" y="54"/>
                </a:cubicBezTo>
                <a:cubicBezTo>
                  <a:pt x="102" y="52"/>
                  <a:pt x="90" y="50"/>
                  <a:pt x="74" y="50"/>
                </a:cubicBezTo>
                <a:cubicBezTo>
                  <a:pt x="7" y="50"/>
                  <a:pt x="0" y="71"/>
                  <a:pt x="0" y="95"/>
                </a:cubicBezTo>
                <a:cubicBezTo>
                  <a:pt x="0" y="123"/>
                  <a:pt x="8" y="142"/>
                  <a:pt x="74" y="142"/>
                </a:cubicBezTo>
                <a:cubicBezTo>
                  <a:pt x="89" y="142"/>
                  <a:pt x="102" y="141"/>
                  <a:pt x="112" y="138"/>
                </a:cubicBezTo>
                <a:cubicBezTo>
                  <a:pt x="118" y="137"/>
                  <a:pt x="123" y="135"/>
                  <a:pt x="127" y="133"/>
                </a:cubicBezTo>
                <a:cubicBezTo>
                  <a:pt x="127" y="154"/>
                  <a:pt x="127" y="154"/>
                  <a:pt x="127" y="154"/>
                </a:cubicBezTo>
                <a:cubicBezTo>
                  <a:pt x="153" y="154"/>
                  <a:pt x="153" y="154"/>
                  <a:pt x="153" y="154"/>
                </a:cubicBezTo>
                <a:cubicBezTo>
                  <a:pt x="153" y="143"/>
                  <a:pt x="153" y="143"/>
                  <a:pt x="153" y="143"/>
                </a:cubicBezTo>
                <a:cubicBezTo>
                  <a:pt x="154" y="143"/>
                  <a:pt x="154" y="143"/>
                  <a:pt x="154" y="143"/>
                </a:cubicBezTo>
                <a:cubicBezTo>
                  <a:pt x="159" y="153"/>
                  <a:pt x="166" y="156"/>
                  <a:pt x="177" y="156"/>
                </a:cubicBezTo>
                <a:cubicBezTo>
                  <a:pt x="200" y="156"/>
                  <a:pt x="204" y="135"/>
                  <a:pt x="205" y="117"/>
                </a:cubicBezTo>
                <a:cubicBezTo>
                  <a:pt x="207" y="117"/>
                  <a:pt x="209" y="117"/>
                  <a:pt x="211" y="117"/>
                </a:cubicBezTo>
                <a:cubicBezTo>
                  <a:pt x="224" y="117"/>
                  <a:pt x="231" y="112"/>
                  <a:pt x="237" y="102"/>
                </a:cubicBezTo>
                <a:cubicBezTo>
                  <a:pt x="238" y="102"/>
                  <a:pt x="238" y="102"/>
                  <a:pt x="238" y="102"/>
                </a:cubicBezTo>
                <a:cubicBezTo>
                  <a:pt x="239" y="116"/>
                  <a:pt x="239" y="116"/>
                  <a:pt x="239" y="116"/>
                </a:cubicBezTo>
                <a:cubicBezTo>
                  <a:pt x="265" y="116"/>
                  <a:pt x="265" y="116"/>
                  <a:pt x="265" y="116"/>
                </a:cubicBezTo>
                <a:cubicBezTo>
                  <a:pt x="265" y="109"/>
                  <a:pt x="264" y="103"/>
                  <a:pt x="264" y="97"/>
                </a:cubicBezTo>
                <a:cubicBezTo>
                  <a:pt x="264" y="70"/>
                  <a:pt x="264" y="70"/>
                  <a:pt x="264" y="70"/>
                </a:cubicBezTo>
                <a:cubicBezTo>
                  <a:pt x="275" y="93"/>
                  <a:pt x="275" y="93"/>
                  <a:pt x="275" y="93"/>
                </a:cubicBezTo>
                <a:cubicBezTo>
                  <a:pt x="275" y="143"/>
                  <a:pt x="275" y="143"/>
                  <a:pt x="275" y="143"/>
                </a:cubicBezTo>
                <a:cubicBezTo>
                  <a:pt x="311" y="143"/>
                  <a:pt x="311" y="143"/>
                  <a:pt x="311" y="143"/>
                </a:cubicBezTo>
                <a:cubicBezTo>
                  <a:pt x="311" y="93"/>
                  <a:pt x="311" y="93"/>
                  <a:pt x="311" y="93"/>
                </a:cubicBezTo>
                <a:cubicBezTo>
                  <a:pt x="360" y="0"/>
                  <a:pt x="360" y="0"/>
                  <a:pt x="360" y="0"/>
                </a:cubicBezTo>
                <a:lnTo>
                  <a:pt x="323" y="0"/>
                </a:lnTo>
                <a:close/>
                <a:moveTo>
                  <a:pt x="74" y="65"/>
                </a:moveTo>
                <a:cubicBezTo>
                  <a:pt x="98" y="65"/>
                  <a:pt x="97" y="78"/>
                  <a:pt x="97" y="86"/>
                </a:cubicBezTo>
                <a:cubicBezTo>
                  <a:pt x="51" y="86"/>
                  <a:pt x="51" y="86"/>
                  <a:pt x="51" y="86"/>
                </a:cubicBezTo>
                <a:cubicBezTo>
                  <a:pt x="51" y="79"/>
                  <a:pt x="51" y="65"/>
                  <a:pt x="74" y="65"/>
                </a:cubicBezTo>
                <a:close/>
                <a:moveTo>
                  <a:pt x="112" y="110"/>
                </a:moveTo>
                <a:cubicBezTo>
                  <a:pt x="112" y="110"/>
                  <a:pt x="112" y="110"/>
                  <a:pt x="112" y="110"/>
                </a:cubicBezTo>
                <a:cubicBezTo>
                  <a:pt x="95" y="110"/>
                  <a:pt x="95" y="110"/>
                  <a:pt x="95" y="110"/>
                </a:cubicBezTo>
                <a:cubicBezTo>
                  <a:pt x="95" y="118"/>
                  <a:pt x="92" y="126"/>
                  <a:pt x="74" y="126"/>
                </a:cubicBezTo>
                <a:cubicBezTo>
                  <a:pt x="51" y="126"/>
                  <a:pt x="51" y="111"/>
                  <a:pt x="51" y="100"/>
                </a:cubicBezTo>
                <a:cubicBezTo>
                  <a:pt x="127" y="100"/>
                  <a:pt x="127" y="100"/>
                  <a:pt x="127" y="100"/>
                </a:cubicBezTo>
                <a:cubicBezTo>
                  <a:pt x="127" y="110"/>
                  <a:pt x="127" y="110"/>
                  <a:pt x="127" y="110"/>
                </a:cubicBezTo>
                <a:lnTo>
                  <a:pt x="112" y="110"/>
                </a:lnTo>
                <a:close/>
                <a:moveTo>
                  <a:pt x="177" y="103"/>
                </a:moveTo>
                <a:cubicBezTo>
                  <a:pt x="177" y="128"/>
                  <a:pt x="176" y="139"/>
                  <a:pt x="166" y="139"/>
                </a:cubicBezTo>
                <a:cubicBezTo>
                  <a:pt x="156" y="139"/>
                  <a:pt x="154" y="128"/>
                  <a:pt x="154" y="103"/>
                </a:cubicBezTo>
                <a:cubicBezTo>
                  <a:pt x="154" y="83"/>
                  <a:pt x="154" y="69"/>
                  <a:pt x="166" y="69"/>
                </a:cubicBezTo>
                <a:cubicBezTo>
                  <a:pt x="178" y="69"/>
                  <a:pt x="177" y="83"/>
                  <a:pt x="177" y="103"/>
                </a:cubicBezTo>
                <a:close/>
                <a:moveTo>
                  <a:pt x="223" y="100"/>
                </a:moveTo>
                <a:cubicBezTo>
                  <a:pt x="213" y="100"/>
                  <a:pt x="212" y="91"/>
                  <a:pt x="212" y="84"/>
                </a:cubicBezTo>
                <a:cubicBezTo>
                  <a:pt x="212" y="66"/>
                  <a:pt x="223" y="68"/>
                  <a:pt x="237" y="67"/>
                </a:cubicBezTo>
                <a:cubicBezTo>
                  <a:pt x="237" y="78"/>
                  <a:pt x="239" y="100"/>
                  <a:pt x="223" y="10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2" name="Freeform 22"/>
          <p:cNvSpPr>
            <a:spLocks noEditPoints="1"/>
          </p:cNvSpPr>
          <p:nvPr/>
        </p:nvSpPr>
        <p:spPr bwMode="auto">
          <a:xfrm>
            <a:off x="4257675" y="3935413"/>
            <a:ext cx="468313" cy="338138"/>
          </a:xfrm>
          <a:custGeom>
            <a:avLst/>
            <a:gdLst>
              <a:gd name="T0" fmla="*/ 304 w 360"/>
              <a:gd name="T1" fmla="*/ 57 h 260"/>
              <a:gd name="T2" fmla="*/ 164 w 360"/>
              <a:gd name="T3" fmla="*/ 0 h 260"/>
              <a:gd name="T4" fmla="*/ 152 w 360"/>
              <a:gd name="T5" fmla="*/ 27 h 260"/>
              <a:gd name="T6" fmla="*/ 15 w 360"/>
              <a:gd name="T7" fmla="*/ 177 h 260"/>
              <a:gd name="T8" fmla="*/ 15 w 360"/>
              <a:gd name="T9" fmla="*/ 207 h 260"/>
              <a:gd name="T10" fmla="*/ 148 w 360"/>
              <a:gd name="T11" fmla="*/ 227 h 260"/>
              <a:gd name="T12" fmla="*/ 174 w 360"/>
              <a:gd name="T13" fmla="*/ 260 h 260"/>
              <a:gd name="T14" fmla="*/ 199 w 360"/>
              <a:gd name="T15" fmla="*/ 225 h 260"/>
              <a:gd name="T16" fmla="*/ 301 w 360"/>
              <a:gd name="T17" fmla="*/ 191 h 260"/>
              <a:gd name="T18" fmla="*/ 310 w 360"/>
              <a:gd name="T19" fmla="*/ 165 h 260"/>
              <a:gd name="T20" fmla="*/ 332 w 360"/>
              <a:gd name="T21" fmla="*/ 93 h 260"/>
              <a:gd name="T22" fmla="*/ 332 w 360"/>
              <a:gd name="T23" fmla="*/ 36 h 260"/>
              <a:gd name="T24" fmla="*/ 229 w 360"/>
              <a:gd name="T25" fmla="*/ 98 h 260"/>
              <a:gd name="T26" fmla="*/ 169 w 360"/>
              <a:gd name="T27" fmla="*/ 31 h 260"/>
              <a:gd name="T28" fmla="*/ 163 w 360"/>
              <a:gd name="T29" fmla="*/ 32 h 260"/>
              <a:gd name="T30" fmla="*/ 141 w 360"/>
              <a:gd name="T31" fmla="*/ 134 h 260"/>
              <a:gd name="T32" fmla="*/ 158 w 360"/>
              <a:gd name="T33" fmla="*/ 31 h 260"/>
              <a:gd name="T34" fmla="*/ 143 w 360"/>
              <a:gd name="T35" fmla="*/ 141 h 260"/>
              <a:gd name="T36" fmla="*/ 167 w 360"/>
              <a:gd name="T37" fmla="*/ 128 h 260"/>
              <a:gd name="T38" fmla="*/ 164 w 360"/>
              <a:gd name="T39" fmla="*/ 208 h 260"/>
              <a:gd name="T40" fmla="*/ 143 w 360"/>
              <a:gd name="T41" fmla="*/ 141 h 260"/>
              <a:gd name="T42" fmla="*/ 175 w 360"/>
              <a:gd name="T43" fmla="*/ 206 h 260"/>
              <a:gd name="T44" fmla="*/ 233 w 360"/>
              <a:gd name="T45" fmla="*/ 102 h 260"/>
              <a:gd name="T46" fmla="*/ 190 w 360"/>
              <a:gd name="T47" fmla="*/ 212 h 260"/>
              <a:gd name="T48" fmla="*/ 305 w 360"/>
              <a:gd name="T49" fmla="*/ 72 h 260"/>
              <a:gd name="T50" fmla="*/ 262 w 360"/>
              <a:gd name="T51" fmla="*/ 132 h 260"/>
              <a:gd name="T52" fmla="*/ 304 w 360"/>
              <a:gd name="T53" fmla="*/ 67 h 260"/>
              <a:gd name="T54" fmla="*/ 176 w 360"/>
              <a:gd name="T55" fmla="*/ 26 h 260"/>
              <a:gd name="T56" fmla="*/ 304 w 360"/>
              <a:gd name="T57" fmla="*/ 61 h 260"/>
              <a:gd name="T58" fmla="*/ 304 w 360"/>
              <a:gd name="T59" fmla="*/ 67 h 260"/>
              <a:gd name="T60" fmla="*/ 155 w 360"/>
              <a:gd name="T61" fmla="*/ 29 h 260"/>
              <a:gd name="T62" fmla="*/ 127 w 360"/>
              <a:gd name="T63" fmla="*/ 125 h 260"/>
              <a:gd name="T64" fmla="*/ 111 w 360"/>
              <a:gd name="T65" fmla="*/ 146 h 260"/>
              <a:gd name="T66" fmla="*/ 23 w 360"/>
              <a:gd name="T67" fmla="*/ 180 h 260"/>
              <a:gd name="T68" fmla="*/ 29 w 360"/>
              <a:gd name="T69" fmla="*/ 195 h 260"/>
              <a:gd name="T70" fmla="*/ 28 w 360"/>
              <a:gd name="T71" fmla="*/ 185 h 260"/>
              <a:gd name="T72" fmla="*/ 127 w 360"/>
              <a:gd name="T73" fmla="*/ 157 h 260"/>
              <a:gd name="T74" fmla="*/ 161 w 360"/>
              <a:gd name="T75" fmla="*/ 210 h 260"/>
              <a:gd name="T76" fmla="*/ 29 w 360"/>
              <a:gd name="T77" fmla="*/ 195 h 260"/>
              <a:gd name="T78" fmla="*/ 193 w 360"/>
              <a:gd name="T79" fmla="*/ 214 h 260"/>
              <a:gd name="T80" fmla="*/ 289 w 360"/>
              <a:gd name="T81" fmla="*/ 170 h 260"/>
              <a:gd name="T82" fmla="*/ 289 w 360"/>
              <a:gd name="T83" fmla="*/ 184 h 260"/>
              <a:gd name="T84" fmla="*/ 306 w 360"/>
              <a:gd name="T85" fmla="*/ 163 h 260"/>
              <a:gd name="T86" fmla="*/ 291 w 360"/>
              <a:gd name="T87" fmla="*/ 167 h 260"/>
              <a:gd name="T88" fmla="*/ 311 w 360"/>
              <a:gd name="T89" fmla="*/ 84 h 260"/>
              <a:gd name="T90" fmla="*/ 306 w 360"/>
              <a:gd name="T91" fmla="*/ 163 h 2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360" h="260">
                <a:moveTo>
                  <a:pt x="332" y="36"/>
                </a:moveTo>
                <a:cubicBezTo>
                  <a:pt x="319" y="36"/>
                  <a:pt x="308" y="45"/>
                  <a:pt x="304" y="57"/>
                </a:cubicBezTo>
                <a:cubicBezTo>
                  <a:pt x="179" y="16"/>
                  <a:pt x="179" y="16"/>
                  <a:pt x="179" y="16"/>
                </a:cubicBezTo>
                <a:cubicBezTo>
                  <a:pt x="179" y="7"/>
                  <a:pt x="172" y="0"/>
                  <a:pt x="164" y="0"/>
                </a:cubicBezTo>
                <a:cubicBezTo>
                  <a:pt x="155" y="0"/>
                  <a:pt x="148" y="7"/>
                  <a:pt x="148" y="16"/>
                </a:cubicBezTo>
                <a:cubicBezTo>
                  <a:pt x="148" y="20"/>
                  <a:pt x="149" y="24"/>
                  <a:pt x="152" y="27"/>
                </a:cubicBezTo>
                <a:cubicBezTo>
                  <a:pt x="20" y="178"/>
                  <a:pt x="20" y="178"/>
                  <a:pt x="20" y="178"/>
                </a:cubicBezTo>
                <a:cubicBezTo>
                  <a:pt x="18" y="177"/>
                  <a:pt x="17" y="177"/>
                  <a:pt x="15" y="177"/>
                </a:cubicBezTo>
                <a:cubicBezTo>
                  <a:pt x="7" y="177"/>
                  <a:pt x="0" y="184"/>
                  <a:pt x="0" y="192"/>
                </a:cubicBezTo>
                <a:cubicBezTo>
                  <a:pt x="0" y="200"/>
                  <a:pt x="7" y="207"/>
                  <a:pt x="15" y="207"/>
                </a:cubicBezTo>
                <a:cubicBezTo>
                  <a:pt x="21" y="207"/>
                  <a:pt x="26" y="204"/>
                  <a:pt x="28" y="199"/>
                </a:cubicBezTo>
                <a:cubicBezTo>
                  <a:pt x="148" y="227"/>
                  <a:pt x="148" y="227"/>
                  <a:pt x="148" y="227"/>
                </a:cubicBezTo>
                <a:cubicBezTo>
                  <a:pt x="148" y="229"/>
                  <a:pt x="147" y="231"/>
                  <a:pt x="147" y="233"/>
                </a:cubicBezTo>
                <a:cubicBezTo>
                  <a:pt x="147" y="248"/>
                  <a:pt x="159" y="260"/>
                  <a:pt x="174" y="260"/>
                </a:cubicBezTo>
                <a:cubicBezTo>
                  <a:pt x="189" y="260"/>
                  <a:pt x="200" y="248"/>
                  <a:pt x="200" y="233"/>
                </a:cubicBezTo>
                <a:cubicBezTo>
                  <a:pt x="200" y="230"/>
                  <a:pt x="200" y="228"/>
                  <a:pt x="199" y="225"/>
                </a:cubicBezTo>
                <a:cubicBezTo>
                  <a:pt x="291" y="187"/>
                  <a:pt x="291" y="187"/>
                  <a:pt x="291" y="187"/>
                </a:cubicBezTo>
                <a:cubicBezTo>
                  <a:pt x="294" y="190"/>
                  <a:pt x="297" y="191"/>
                  <a:pt x="301" y="191"/>
                </a:cubicBezTo>
                <a:cubicBezTo>
                  <a:pt x="309" y="191"/>
                  <a:pt x="315" y="185"/>
                  <a:pt x="315" y="177"/>
                </a:cubicBezTo>
                <a:cubicBezTo>
                  <a:pt x="315" y="172"/>
                  <a:pt x="313" y="168"/>
                  <a:pt x="310" y="165"/>
                </a:cubicBezTo>
                <a:cubicBezTo>
                  <a:pt x="325" y="92"/>
                  <a:pt x="325" y="92"/>
                  <a:pt x="325" y="92"/>
                </a:cubicBezTo>
                <a:cubicBezTo>
                  <a:pt x="327" y="92"/>
                  <a:pt x="329" y="93"/>
                  <a:pt x="332" y="93"/>
                </a:cubicBezTo>
                <a:cubicBezTo>
                  <a:pt x="347" y="93"/>
                  <a:pt x="360" y="80"/>
                  <a:pt x="360" y="64"/>
                </a:cubicBezTo>
                <a:cubicBezTo>
                  <a:pt x="360" y="48"/>
                  <a:pt x="347" y="36"/>
                  <a:pt x="332" y="36"/>
                </a:cubicBezTo>
                <a:close/>
                <a:moveTo>
                  <a:pt x="173" y="29"/>
                </a:moveTo>
                <a:cubicBezTo>
                  <a:pt x="229" y="98"/>
                  <a:pt x="229" y="98"/>
                  <a:pt x="229" y="98"/>
                </a:cubicBezTo>
                <a:cubicBezTo>
                  <a:pt x="172" y="121"/>
                  <a:pt x="172" y="121"/>
                  <a:pt x="172" y="121"/>
                </a:cubicBezTo>
                <a:cubicBezTo>
                  <a:pt x="169" y="31"/>
                  <a:pt x="169" y="31"/>
                  <a:pt x="169" y="31"/>
                </a:cubicBezTo>
                <a:cubicBezTo>
                  <a:pt x="170" y="31"/>
                  <a:pt x="172" y="30"/>
                  <a:pt x="173" y="29"/>
                </a:cubicBezTo>
                <a:close/>
                <a:moveTo>
                  <a:pt x="163" y="32"/>
                </a:moveTo>
                <a:cubicBezTo>
                  <a:pt x="167" y="123"/>
                  <a:pt x="167" y="123"/>
                  <a:pt x="167" y="123"/>
                </a:cubicBezTo>
                <a:cubicBezTo>
                  <a:pt x="141" y="134"/>
                  <a:pt x="141" y="134"/>
                  <a:pt x="141" y="134"/>
                </a:cubicBezTo>
                <a:cubicBezTo>
                  <a:pt x="140" y="131"/>
                  <a:pt x="138" y="130"/>
                  <a:pt x="136" y="128"/>
                </a:cubicBezTo>
                <a:cubicBezTo>
                  <a:pt x="158" y="31"/>
                  <a:pt x="158" y="31"/>
                  <a:pt x="158" y="31"/>
                </a:cubicBezTo>
                <a:cubicBezTo>
                  <a:pt x="160" y="32"/>
                  <a:pt x="162" y="32"/>
                  <a:pt x="163" y="32"/>
                </a:cubicBezTo>
                <a:close/>
                <a:moveTo>
                  <a:pt x="143" y="141"/>
                </a:moveTo>
                <a:cubicBezTo>
                  <a:pt x="143" y="140"/>
                  <a:pt x="143" y="139"/>
                  <a:pt x="143" y="138"/>
                </a:cubicBezTo>
                <a:cubicBezTo>
                  <a:pt x="167" y="128"/>
                  <a:pt x="167" y="128"/>
                  <a:pt x="167" y="128"/>
                </a:cubicBezTo>
                <a:cubicBezTo>
                  <a:pt x="170" y="206"/>
                  <a:pt x="170" y="206"/>
                  <a:pt x="170" y="206"/>
                </a:cubicBezTo>
                <a:cubicBezTo>
                  <a:pt x="168" y="207"/>
                  <a:pt x="166" y="207"/>
                  <a:pt x="164" y="208"/>
                </a:cubicBezTo>
                <a:cubicBezTo>
                  <a:pt x="138" y="153"/>
                  <a:pt x="138" y="153"/>
                  <a:pt x="138" y="153"/>
                </a:cubicBezTo>
                <a:cubicBezTo>
                  <a:pt x="141" y="150"/>
                  <a:pt x="143" y="146"/>
                  <a:pt x="143" y="141"/>
                </a:cubicBezTo>
                <a:close/>
                <a:moveTo>
                  <a:pt x="190" y="212"/>
                </a:moveTo>
                <a:cubicBezTo>
                  <a:pt x="186" y="208"/>
                  <a:pt x="181" y="206"/>
                  <a:pt x="175" y="206"/>
                </a:cubicBezTo>
                <a:cubicBezTo>
                  <a:pt x="172" y="126"/>
                  <a:pt x="172" y="126"/>
                  <a:pt x="172" y="126"/>
                </a:cubicBezTo>
                <a:cubicBezTo>
                  <a:pt x="233" y="102"/>
                  <a:pt x="233" y="102"/>
                  <a:pt x="233" y="102"/>
                </a:cubicBezTo>
                <a:cubicBezTo>
                  <a:pt x="260" y="135"/>
                  <a:pt x="260" y="135"/>
                  <a:pt x="260" y="135"/>
                </a:cubicBezTo>
                <a:lnTo>
                  <a:pt x="190" y="212"/>
                </a:lnTo>
                <a:close/>
                <a:moveTo>
                  <a:pt x="236" y="100"/>
                </a:moveTo>
                <a:cubicBezTo>
                  <a:pt x="305" y="72"/>
                  <a:pt x="305" y="72"/>
                  <a:pt x="305" y="72"/>
                </a:cubicBezTo>
                <a:cubicBezTo>
                  <a:pt x="306" y="75"/>
                  <a:pt x="307" y="78"/>
                  <a:pt x="309" y="81"/>
                </a:cubicBezTo>
                <a:cubicBezTo>
                  <a:pt x="262" y="132"/>
                  <a:pt x="262" y="132"/>
                  <a:pt x="262" y="132"/>
                </a:cubicBezTo>
                <a:lnTo>
                  <a:pt x="236" y="100"/>
                </a:lnTo>
                <a:close/>
                <a:moveTo>
                  <a:pt x="304" y="67"/>
                </a:moveTo>
                <a:cubicBezTo>
                  <a:pt x="233" y="96"/>
                  <a:pt x="233" y="96"/>
                  <a:pt x="233" y="96"/>
                </a:cubicBezTo>
                <a:cubicBezTo>
                  <a:pt x="176" y="26"/>
                  <a:pt x="176" y="26"/>
                  <a:pt x="176" y="26"/>
                </a:cubicBezTo>
                <a:cubicBezTo>
                  <a:pt x="177" y="24"/>
                  <a:pt x="178" y="22"/>
                  <a:pt x="179" y="20"/>
                </a:cubicBezTo>
                <a:cubicBezTo>
                  <a:pt x="304" y="61"/>
                  <a:pt x="304" y="61"/>
                  <a:pt x="304" y="61"/>
                </a:cubicBezTo>
                <a:cubicBezTo>
                  <a:pt x="304" y="62"/>
                  <a:pt x="304" y="63"/>
                  <a:pt x="304" y="64"/>
                </a:cubicBezTo>
                <a:cubicBezTo>
                  <a:pt x="304" y="65"/>
                  <a:pt x="304" y="66"/>
                  <a:pt x="304" y="67"/>
                </a:cubicBezTo>
                <a:close/>
                <a:moveTo>
                  <a:pt x="155" y="29"/>
                </a:moveTo>
                <a:cubicBezTo>
                  <a:pt x="155" y="29"/>
                  <a:pt x="155" y="29"/>
                  <a:pt x="155" y="29"/>
                </a:cubicBezTo>
                <a:cubicBezTo>
                  <a:pt x="133" y="126"/>
                  <a:pt x="133" y="126"/>
                  <a:pt x="133" y="126"/>
                </a:cubicBezTo>
                <a:cubicBezTo>
                  <a:pt x="131" y="125"/>
                  <a:pt x="129" y="125"/>
                  <a:pt x="127" y="125"/>
                </a:cubicBezTo>
                <a:cubicBezTo>
                  <a:pt x="118" y="125"/>
                  <a:pt x="111" y="132"/>
                  <a:pt x="111" y="141"/>
                </a:cubicBezTo>
                <a:cubicBezTo>
                  <a:pt x="111" y="143"/>
                  <a:pt x="111" y="144"/>
                  <a:pt x="111" y="146"/>
                </a:cubicBezTo>
                <a:cubicBezTo>
                  <a:pt x="25" y="181"/>
                  <a:pt x="25" y="181"/>
                  <a:pt x="25" y="181"/>
                </a:cubicBezTo>
                <a:cubicBezTo>
                  <a:pt x="24" y="180"/>
                  <a:pt x="24" y="180"/>
                  <a:pt x="23" y="180"/>
                </a:cubicBezTo>
                <a:lnTo>
                  <a:pt x="155" y="29"/>
                </a:lnTo>
                <a:close/>
                <a:moveTo>
                  <a:pt x="29" y="195"/>
                </a:moveTo>
                <a:cubicBezTo>
                  <a:pt x="30" y="194"/>
                  <a:pt x="30" y="193"/>
                  <a:pt x="30" y="192"/>
                </a:cubicBezTo>
                <a:cubicBezTo>
                  <a:pt x="30" y="189"/>
                  <a:pt x="29" y="187"/>
                  <a:pt x="28" y="185"/>
                </a:cubicBezTo>
                <a:cubicBezTo>
                  <a:pt x="113" y="150"/>
                  <a:pt x="113" y="150"/>
                  <a:pt x="113" y="150"/>
                </a:cubicBezTo>
                <a:cubicBezTo>
                  <a:pt x="116" y="154"/>
                  <a:pt x="121" y="157"/>
                  <a:pt x="127" y="157"/>
                </a:cubicBezTo>
                <a:cubicBezTo>
                  <a:pt x="130" y="157"/>
                  <a:pt x="132" y="157"/>
                  <a:pt x="135" y="155"/>
                </a:cubicBezTo>
                <a:cubicBezTo>
                  <a:pt x="161" y="210"/>
                  <a:pt x="161" y="210"/>
                  <a:pt x="161" y="210"/>
                </a:cubicBezTo>
                <a:cubicBezTo>
                  <a:pt x="155" y="213"/>
                  <a:pt x="151" y="218"/>
                  <a:pt x="149" y="224"/>
                </a:cubicBezTo>
                <a:lnTo>
                  <a:pt x="29" y="195"/>
                </a:lnTo>
                <a:close/>
                <a:moveTo>
                  <a:pt x="198" y="222"/>
                </a:moveTo>
                <a:cubicBezTo>
                  <a:pt x="197" y="219"/>
                  <a:pt x="195" y="216"/>
                  <a:pt x="193" y="214"/>
                </a:cubicBezTo>
                <a:cubicBezTo>
                  <a:pt x="262" y="138"/>
                  <a:pt x="262" y="138"/>
                  <a:pt x="262" y="138"/>
                </a:cubicBezTo>
                <a:cubicBezTo>
                  <a:pt x="289" y="170"/>
                  <a:pt x="289" y="170"/>
                  <a:pt x="289" y="170"/>
                </a:cubicBezTo>
                <a:cubicBezTo>
                  <a:pt x="288" y="172"/>
                  <a:pt x="287" y="175"/>
                  <a:pt x="287" y="177"/>
                </a:cubicBezTo>
                <a:cubicBezTo>
                  <a:pt x="287" y="180"/>
                  <a:pt x="288" y="182"/>
                  <a:pt x="289" y="184"/>
                </a:cubicBezTo>
                <a:lnTo>
                  <a:pt x="198" y="222"/>
                </a:lnTo>
                <a:close/>
                <a:moveTo>
                  <a:pt x="306" y="163"/>
                </a:moveTo>
                <a:cubicBezTo>
                  <a:pt x="305" y="163"/>
                  <a:pt x="303" y="162"/>
                  <a:pt x="301" y="162"/>
                </a:cubicBezTo>
                <a:cubicBezTo>
                  <a:pt x="297" y="162"/>
                  <a:pt x="293" y="164"/>
                  <a:pt x="291" y="167"/>
                </a:cubicBezTo>
                <a:cubicBezTo>
                  <a:pt x="265" y="135"/>
                  <a:pt x="265" y="135"/>
                  <a:pt x="265" y="135"/>
                </a:cubicBezTo>
                <a:cubicBezTo>
                  <a:pt x="311" y="84"/>
                  <a:pt x="311" y="84"/>
                  <a:pt x="311" y="84"/>
                </a:cubicBezTo>
                <a:cubicBezTo>
                  <a:pt x="314" y="87"/>
                  <a:pt x="317" y="89"/>
                  <a:pt x="321" y="91"/>
                </a:cubicBezTo>
                <a:lnTo>
                  <a:pt x="306" y="163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3" name="Freeform 23"/>
          <p:cNvSpPr>
            <a:spLocks noEditPoints="1"/>
          </p:cNvSpPr>
          <p:nvPr/>
        </p:nvSpPr>
        <p:spPr bwMode="auto">
          <a:xfrm>
            <a:off x="3662363" y="3865563"/>
            <a:ext cx="411163" cy="468313"/>
          </a:xfrm>
          <a:custGeom>
            <a:avLst/>
            <a:gdLst>
              <a:gd name="T0" fmla="*/ 236 w 316"/>
              <a:gd name="T1" fmla="*/ 67 h 360"/>
              <a:gd name="T2" fmla="*/ 183 w 316"/>
              <a:gd name="T3" fmla="*/ 40 h 360"/>
              <a:gd name="T4" fmla="*/ 144 w 316"/>
              <a:gd name="T5" fmla="*/ 0 h 360"/>
              <a:gd name="T6" fmla="*/ 126 w 316"/>
              <a:gd name="T7" fmla="*/ 41 h 360"/>
              <a:gd name="T8" fmla="*/ 82 w 316"/>
              <a:gd name="T9" fmla="*/ 67 h 360"/>
              <a:gd name="T10" fmla="*/ 0 w 316"/>
              <a:gd name="T11" fmla="*/ 205 h 360"/>
              <a:gd name="T12" fmla="*/ 160 w 316"/>
              <a:gd name="T13" fmla="*/ 360 h 360"/>
              <a:gd name="T14" fmla="*/ 316 w 316"/>
              <a:gd name="T15" fmla="*/ 207 h 360"/>
              <a:gd name="T16" fmla="*/ 236 w 316"/>
              <a:gd name="T17" fmla="*/ 67 h 360"/>
              <a:gd name="T18" fmla="*/ 239 w 316"/>
              <a:gd name="T19" fmla="*/ 325 h 360"/>
              <a:gd name="T20" fmla="*/ 202 w 316"/>
              <a:gd name="T21" fmla="*/ 340 h 360"/>
              <a:gd name="T22" fmla="*/ 143 w 316"/>
              <a:gd name="T23" fmla="*/ 329 h 360"/>
              <a:gd name="T24" fmla="*/ 143 w 316"/>
              <a:gd name="T25" fmla="*/ 321 h 360"/>
              <a:gd name="T26" fmla="*/ 148 w 316"/>
              <a:gd name="T27" fmla="*/ 319 h 360"/>
              <a:gd name="T28" fmla="*/ 151 w 316"/>
              <a:gd name="T29" fmla="*/ 320 h 360"/>
              <a:gd name="T30" fmla="*/ 190 w 316"/>
              <a:gd name="T31" fmla="*/ 329 h 360"/>
              <a:gd name="T32" fmla="*/ 235 w 316"/>
              <a:gd name="T33" fmla="*/ 318 h 360"/>
              <a:gd name="T34" fmla="*/ 240 w 316"/>
              <a:gd name="T35" fmla="*/ 319 h 360"/>
              <a:gd name="T36" fmla="*/ 239 w 316"/>
              <a:gd name="T37" fmla="*/ 325 h 360"/>
              <a:gd name="T38" fmla="*/ 178 w 316"/>
              <a:gd name="T39" fmla="*/ 296 h 360"/>
              <a:gd name="T40" fmla="*/ 194 w 316"/>
              <a:gd name="T41" fmla="*/ 284 h 360"/>
              <a:gd name="T42" fmla="*/ 209 w 316"/>
              <a:gd name="T43" fmla="*/ 282 h 360"/>
              <a:gd name="T44" fmla="*/ 224 w 316"/>
              <a:gd name="T45" fmla="*/ 285 h 360"/>
              <a:gd name="T46" fmla="*/ 233 w 316"/>
              <a:gd name="T47" fmla="*/ 298 h 360"/>
              <a:gd name="T48" fmla="*/ 230 w 316"/>
              <a:gd name="T49" fmla="*/ 305 h 360"/>
              <a:gd name="T50" fmla="*/ 225 w 316"/>
              <a:gd name="T51" fmla="*/ 301 h 360"/>
              <a:gd name="T52" fmla="*/ 208 w 316"/>
              <a:gd name="T53" fmla="*/ 292 h 360"/>
              <a:gd name="T54" fmla="*/ 186 w 316"/>
              <a:gd name="T55" fmla="*/ 301 h 360"/>
              <a:gd name="T56" fmla="*/ 176 w 316"/>
              <a:gd name="T57" fmla="*/ 305 h 360"/>
              <a:gd name="T58" fmla="*/ 178 w 316"/>
              <a:gd name="T59" fmla="*/ 296 h 360"/>
              <a:gd name="T60" fmla="*/ 304 w 316"/>
              <a:gd name="T61" fmla="*/ 229 h 360"/>
              <a:gd name="T62" fmla="*/ 292 w 316"/>
              <a:gd name="T63" fmla="*/ 272 h 360"/>
              <a:gd name="T64" fmla="*/ 269 w 316"/>
              <a:gd name="T65" fmla="*/ 288 h 360"/>
              <a:gd name="T66" fmla="*/ 215 w 316"/>
              <a:gd name="T67" fmla="*/ 247 h 360"/>
              <a:gd name="T68" fmla="*/ 117 w 316"/>
              <a:gd name="T69" fmla="*/ 290 h 360"/>
              <a:gd name="T70" fmla="*/ 82 w 316"/>
              <a:gd name="T71" fmla="*/ 282 h 360"/>
              <a:gd name="T72" fmla="*/ 67 w 316"/>
              <a:gd name="T73" fmla="*/ 249 h 360"/>
              <a:gd name="T74" fmla="*/ 125 w 316"/>
              <a:gd name="T75" fmla="*/ 196 h 360"/>
              <a:gd name="T76" fmla="*/ 214 w 316"/>
              <a:gd name="T77" fmla="*/ 235 h 360"/>
              <a:gd name="T78" fmla="*/ 281 w 316"/>
              <a:gd name="T79" fmla="*/ 201 h 360"/>
              <a:gd name="T80" fmla="*/ 304 w 316"/>
              <a:gd name="T81" fmla="*/ 229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316" h="360">
                <a:moveTo>
                  <a:pt x="236" y="67"/>
                </a:moveTo>
                <a:cubicBezTo>
                  <a:pt x="218" y="55"/>
                  <a:pt x="200" y="51"/>
                  <a:pt x="183" y="40"/>
                </a:cubicBezTo>
                <a:cubicBezTo>
                  <a:pt x="172" y="32"/>
                  <a:pt x="157" y="15"/>
                  <a:pt x="144" y="0"/>
                </a:cubicBezTo>
                <a:cubicBezTo>
                  <a:pt x="142" y="24"/>
                  <a:pt x="135" y="34"/>
                  <a:pt x="126" y="41"/>
                </a:cubicBezTo>
                <a:cubicBezTo>
                  <a:pt x="109" y="55"/>
                  <a:pt x="98" y="59"/>
                  <a:pt x="82" y="67"/>
                </a:cubicBezTo>
                <a:cubicBezTo>
                  <a:pt x="70" y="74"/>
                  <a:pt x="0" y="116"/>
                  <a:pt x="0" y="205"/>
                </a:cubicBezTo>
                <a:cubicBezTo>
                  <a:pt x="0" y="295"/>
                  <a:pt x="76" y="360"/>
                  <a:pt x="160" y="360"/>
                </a:cubicBezTo>
                <a:cubicBezTo>
                  <a:pt x="244" y="360"/>
                  <a:pt x="316" y="299"/>
                  <a:pt x="316" y="207"/>
                </a:cubicBezTo>
                <a:cubicBezTo>
                  <a:pt x="316" y="115"/>
                  <a:pt x="247" y="74"/>
                  <a:pt x="236" y="67"/>
                </a:cubicBezTo>
                <a:close/>
                <a:moveTo>
                  <a:pt x="239" y="325"/>
                </a:moveTo>
                <a:cubicBezTo>
                  <a:pt x="237" y="327"/>
                  <a:pt x="221" y="338"/>
                  <a:pt x="202" y="340"/>
                </a:cubicBezTo>
                <a:cubicBezTo>
                  <a:pt x="183" y="341"/>
                  <a:pt x="158" y="342"/>
                  <a:pt x="143" y="329"/>
                </a:cubicBezTo>
                <a:cubicBezTo>
                  <a:pt x="140" y="326"/>
                  <a:pt x="141" y="323"/>
                  <a:pt x="143" y="321"/>
                </a:cubicBezTo>
                <a:cubicBezTo>
                  <a:pt x="144" y="320"/>
                  <a:pt x="146" y="319"/>
                  <a:pt x="148" y="319"/>
                </a:cubicBezTo>
                <a:cubicBezTo>
                  <a:pt x="150" y="319"/>
                  <a:pt x="150" y="319"/>
                  <a:pt x="151" y="320"/>
                </a:cubicBezTo>
                <a:cubicBezTo>
                  <a:pt x="158" y="325"/>
                  <a:pt x="168" y="330"/>
                  <a:pt x="190" y="329"/>
                </a:cubicBezTo>
                <a:cubicBezTo>
                  <a:pt x="213" y="329"/>
                  <a:pt x="228" y="323"/>
                  <a:pt x="235" y="318"/>
                </a:cubicBezTo>
                <a:cubicBezTo>
                  <a:pt x="238" y="315"/>
                  <a:pt x="240" y="318"/>
                  <a:pt x="240" y="319"/>
                </a:cubicBezTo>
                <a:cubicBezTo>
                  <a:pt x="240" y="320"/>
                  <a:pt x="241" y="322"/>
                  <a:pt x="239" y="325"/>
                </a:cubicBezTo>
                <a:close/>
                <a:moveTo>
                  <a:pt x="178" y="296"/>
                </a:moveTo>
                <a:cubicBezTo>
                  <a:pt x="182" y="292"/>
                  <a:pt x="188" y="287"/>
                  <a:pt x="194" y="284"/>
                </a:cubicBezTo>
                <a:cubicBezTo>
                  <a:pt x="200" y="282"/>
                  <a:pt x="203" y="282"/>
                  <a:pt x="209" y="282"/>
                </a:cubicBezTo>
                <a:cubicBezTo>
                  <a:pt x="214" y="282"/>
                  <a:pt x="220" y="282"/>
                  <a:pt x="224" y="285"/>
                </a:cubicBezTo>
                <a:cubicBezTo>
                  <a:pt x="229" y="288"/>
                  <a:pt x="231" y="294"/>
                  <a:pt x="233" y="298"/>
                </a:cubicBezTo>
                <a:cubicBezTo>
                  <a:pt x="234" y="301"/>
                  <a:pt x="233" y="303"/>
                  <a:pt x="230" y="305"/>
                </a:cubicBezTo>
                <a:cubicBezTo>
                  <a:pt x="227" y="306"/>
                  <a:pt x="227" y="305"/>
                  <a:pt x="225" y="301"/>
                </a:cubicBezTo>
                <a:cubicBezTo>
                  <a:pt x="222" y="296"/>
                  <a:pt x="220" y="292"/>
                  <a:pt x="208" y="292"/>
                </a:cubicBezTo>
                <a:cubicBezTo>
                  <a:pt x="196" y="292"/>
                  <a:pt x="192" y="296"/>
                  <a:pt x="186" y="301"/>
                </a:cubicBezTo>
                <a:cubicBezTo>
                  <a:pt x="180" y="306"/>
                  <a:pt x="178" y="308"/>
                  <a:pt x="176" y="305"/>
                </a:cubicBezTo>
                <a:cubicBezTo>
                  <a:pt x="174" y="302"/>
                  <a:pt x="174" y="299"/>
                  <a:pt x="178" y="296"/>
                </a:cubicBezTo>
                <a:close/>
                <a:moveTo>
                  <a:pt x="304" y="229"/>
                </a:moveTo>
                <a:cubicBezTo>
                  <a:pt x="304" y="240"/>
                  <a:pt x="300" y="259"/>
                  <a:pt x="292" y="272"/>
                </a:cubicBezTo>
                <a:cubicBezTo>
                  <a:pt x="284" y="284"/>
                  <a:pt x="278" y="288"/>
                  <a:pt x="269" y="288"/>
                </a:cubicBezTo>
                <a:cubicBezTo>
                  <a:pt x="256" y="287"/>
                  <a:pt x="231" y="248"/>
                  <a:pt x="215" y="247"/>
                </a:cubicBezTo>
                <a:cubicBezTo>
                  <a:pt x="195" y="247"/>
                  <a:pt x="151" y="290"/>
                  <a:pt x="117" y="290"/>
                </a:cubicBezTo>
                <a:cubicBezTo>
                  <a:pt x="96" y="290"/>
                  <a:pt x="89" y="287"/>
                  <a:pt x="82" y="282"/>
                </a:cubicBezTo>
                <a:cubicBezTo>
                  <a:pt x="72" y="275"/>
                  <a:pt x="67" y="264"/>
                  <a:pt x="67" y="249"/>
                </a:cubicBezTo>
                <a:cubicBezTo>
                  <a:pt x="67" y="222"/>
                  <a:pt x="93" y="196"/>
                  <a:pt x="125" y="196"/>
                </a:cubicBezTo>
                <a:cubicBezTo>
                  <a:pt x="165" y="195"/>
                  <a:pt x="194" y="236"/>
                  <a:pt x="214" y="235"/>
                </a:cubicBezTo>
                <a:cubicBezTo>
                  <a:pt x="232" y="235"/>
                  <a:pt x="265" y="201"/>
                  <a:pt x="281" y="201"/>
                </a:cubicBezTo>
                <a:cubicBezTo>
                  <a:pt x="299" y="200"/>
                  <a:pt x="304" y="218"/>
                  <a:pt x="304" y="229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4" name="Freeform 24"/>
          <p:cNvSpPr>
            <a:spLocks noEditPoints="1"/>
          </p:cNvSpPr>
          <p:nvPr/>
        </p:nvSpPr>
        <p:spPr bwMode="auto">
          <a:xfrm>
            <a:off x="3008313" y="3895725"/>
            <a:ext cx="468313" cy="417513"/>
          </a:xfrm>
          <a:custGeom>
            <a:avLst/>
            <a:gdLst>
              <a:gd name="T0" fmla="*/ 240 w 295"/>
              <a:gd name="T1" fmla="*/ 99 h 263"/>
              <a:gd name="T2" fmla="*/ 151 w 295"/>
              <a:gd name="T3" fmla="*/ 46 h 263"/>
              <a:gd name="T4" fmla="*/ 207 w 295"/>
              <a:gd name="T5" fmla="*/ 0 h 263"/>
              <a:gd name="T6" fmla="*/ 295 w 295"/>
              <a:gd name="T7" fmla="*/ 54 h 263"/>
              <a:gd name="T8" fmla="*/ 240 w 295"/>
              <a:gd name="T9" fmla="*/ 99 h 263"/>
              <a:gd name="T10" fmla="*/ 207 w 295"/>
              <a:gd name="T11" fmla="*/ 201 h 263"/>
              <a:gd name="T12" fmla="*/ 291 w 295"/>
              <a:gd name="T13" fmla="*/ 152 h 263"/>
              <a:gd name="T14" fmla="*/ 240 w 295"/>
              <a:gd name="T15" fmla="*/ 109 h 263"/>
              <a:gd name="T16" fmla="*/ 158 w 295"/>
              <a:gd name="T17" fmla="*/ 159 h 263"/>
              <a:gd name="T18" fmla="*/ 207 w 295"/>
              <a:gd name="T19" fmla="*/ 201 h 263"/>
              <a:gd name="T20" fmla="*/ 139 w 295"/>
              <a:gd name="T21" fmla="*/ 159 h 263"/>
              <a:gd name="T22" fmla="*/ 55 w 295"/>
              <a:gd name="T23" fmla="*/ 109 h 263"/>
              <a:gd name="T24" fmla="*/ 4 w 295"/>
              <a:gd name="T25" fmla="*/ 152 h 263"/>
              <a:gd name="T26" fmla="*/ 89 w 295"/>
              <a:gd name="T27" fmla="*/ 201 h 263"/>
              <a:gd name="T28" fmla="*/ 139 w 295"/>
              <a:gd name="T29" fmla="*/ 159 h 263"/>
              <a:gd name="T30" fmla="*/ 59 w 295"/>
              <a:gd name="T31" fmla="*/ 195 h 263"/>
              <a:gd name="T32" fmla="*/ 59 w 295"/>
              <a:gd name="T33" fmla="*/ 210 h 263"/>
              <a:gd name="T34" fmla="*/ 144 w 295"/>
              <a:gd name="T35" fmla="*/ 263 h 263"/>
              <a:gd name="T36" fmla="*/ 144 w 295"/>
              <a:gd name="T37" fmla="*/ 163 h 263"/>
              <a:gd name="T38" fmla="*/ 88 w 295"/>
              <a:gd name="T39" fmla="*/ 209 h 263"/>
              <a:gd name="T40" fmla="*/ 59 w 295"/>
              <a:gd name="T41" fmla="*/ 195 h 263"/>
              <a:gd name="T42" fmla="*/ 236 w 295"/>
              <a:gd name="T43" fmla="*/ 195 h 263"/>
              <a:gd name="T44" fmla="*/ 208 w 295"/>
              <a:gd name="T45" fmla="*/ 209 h 263"/>
              <a:gd name="T46" fmla="*/ 151 w 295"/>
              <a:gd name="T47" fmla="*/ 163 h 263"/>
              <a:gd name="T48" fmla="*/ 151 w 295"/>
              <a:gd name="T49" fmla="*/ 263 h 263"/>
              <a:gd name="T50" fmla="*/ 236 w 295"/>
              <a:gd name="T51" fmla="*/ 210 h 263"/>
              <a:gd name="T52" fmla="*/ 236 w 295"/>
              <a:gd name="T53" fmla="*/ 195 h 263"/>
              <a:gd name="T54" fmla="*/ 144 w 295"/>
              <a:gd name="T55" fmla="*/ 46 h 263"/>
              <a:gd name="T56" fmla="*/ 89 w 295"/>
              <a:gd name="T57" fmla="*/ 0 h 263"/>
              <a:gd name="T58" fmla="*/ 0 w 295"/>
              <a:gd name="T59" fmla="*/ 54 h 263"/>
              <a:gd name="T60" fmla="*/ 56 w 295"/>
              <a:gd name="T61" fmla="*/ 99 h 263"/>
              <a:gd name="T62" fmla="*/ 144 w 295"/>
              <a:gd name="T63" fmla="*/ 46 h 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95" h="263">
                <a:moveTo>
                  <a:pt x="240" y="99"/>
                </a:moveTo>
                <a:lnTo>
                  <a:pt x="151" y="46"/>
                </a:lnTo>
                <a:lnTo>
                  <a:pt x="207" y="0"/>
                </a:lnTo>
                <a:lnTo>
                  <a:pt x="295" y="54"/>
                </a:lnTo>
                <a:lnTo>
                  <a:pt x="240" y="99"/>
                </a:lnTo>
                <a:close/>
                <a:moveTo>
                  <a:pt x="207" y="201"/>
                </a:moveTo>
                <a:lnTo>
                  <a:pt x="291" y="152"/>
                </a:lnTo>
                <a:lnTo>
                  <a:pt x="240" y="109"/>
                </a:lnTo>
                <a:lnTo>
                  <a:pt x="158" y="159"/>
                </a:lnTo>
                <a:lnTo>
                  <a:pt x="207" y="201"/>
                </a:lnTo>
                <a:close/>
                <a:moveTo>
                  <a:pt x="139" y="159"/>
                </a:moveTo>
                <a:lnTo>
                  <a:pt x="55" y="109"/>
                </a:lnTo>
                <a:lnTo>
                  <a:pt x="4" y="152"/>
                </a:lnTo>
                <a:lnTo>
                  <a:pt x="89" y="201"/>
                </a:lnTo>
                <a:lnTo>
                  <a:pt x="139" y="159"/>
                </a:lnTo>
                <a:close/>
                <a:moveTo>
                  <a:pt x="59" y="195"/>
                </a:moveTo>
                <a:lnTo>
                  <a:pt x="59" y="210"/>
                </a:lnTo>
                <a:lnTo>
                  <a:pt x="144" y="263"/>
                </a:lnTo>
                <a:lnTo>
                  <a:pt x="144" y="163"/>
                </a:lnTo>
                <a:lnTo>
                  <a:pt x="88" y="209"/>
                </a:lnTo>
                <a:lnTo>
                  <a:pt x="59" y="195"/>
                </a:lnTo>
                <a:close/>
                <a:moveTo>
                  <a:pt x="236" y="195"/>
                </a:moveTo>
                <a:lnTo>
                  <a:pt x="208" y="209"/>
                </a:lnTo>
                <a:lnTo>
                  <a:pt x="151" y="163"/>
                </a:lnTo>
                <a:lnTo>
                  <a:pt x="151" y="263"/>
                </a:lnTo>
                <a:lnTo>
                  <a:pt x="236" y="210"/>
                </a:lnTo>
                <a:lnTo>
                  <a:pt x="236" y="195"/>
                </a:lnTo>
                <a:close/>
                <a:moveTo>
                  <a:pt x="144" y="46"/>
                </a:moveTo>
                <a:lnTo>
                  <a:pt x="89" y="0"/>
                </a:lnTo>
                <a:lnTo>
                  <a:pt x="0" y="54"/>
                </a:lnTo>
                <a:lnTo>
                  <a:pt x="56" y="99"/>
                </a:lnTo>
                <a:lnTo>
                  <a:pt x="144" y="46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5" name="Freeform 25"/>
          <p:cNvSpPr>
            <a:spLocks noEditPoints="1"/>
          </p:cNvSpPr>
          <p:nvPr/>
        </p:nvSpPr>
        <p:spPr bwMode="auto">
          <a:xfrm>
            <a:off x="8629650" y="3243263"/>
            <a:ext cx="468313" cy="469900"/>
          </a:xfrm>
          <a:custGeom>
            <a:avLst/>
            <a:gdLst>
              <a:gd name="T0" fmla="*/ 180 w 360"/>
              <a:gd name="T1" fmla="*/ 0 h 360"/>
              <a:gd name="T2" fmla="*/ 0 w 360"/>
              <a:gd name="T3" fmla="*/ 180 h 360"/>
              <a:gd name="T4" fmla="*/ 180 w 360"/>
              <a:gd name="T5" fmla="*/ 360 h 360"/>
              <a:gd name="T6" fmla="*/ 360 w 360"/>
              <a:gd name="T7" fmla="*/ 180 h 360"/>
              <a:gd name="T8" fmla="*/ 180 w 360"/>
              <a:gd name="T9" fmla="*/ 0 h 360"/>
              <a:gd name="T10" fmla="*/ 290 w 360"/>
              <a:gd name="T11" fmla="*/ 93 h 360"/>
              <a:gd name="T12" fmla="*/ 320 w 360"/>
              <a:gd name="T13" fmla="*/ 173 h 360"/>
              <a:gd name="T14" fmla="*/ 263 w 360"/>
              <a:gd name="T15" fmla="*/ 167 h 360"/>
              <a:gd name="T16" fmla="*/ 263 w 360"/>
              <a:gd name="T17" fmla="*/ 167 h 360"/>
              <a:gd name="T18" fmla="*/ 263 w 360"/>
              <a:gd name="T19" fmla="*/ 167 h 360"/>
              <a:gd name="T20" fmla="*/ 222 w 360"/>
              <a:gd name="T21" fmla="*/ 170 h 360"/>
              <a:gd name="T22" fmla="*/ 213 w 360"/>
              <a:gd name="T23" fmla="*/ 148 h 360"/>
              <a:gd name="T24" fmla="*/ 290 w 360"/>
              <a:gd name="T25" fmla="*/ 93 h 360"/>
              <a:gd name="T26" fmla="*/ 180 w 360"/>
              <a:gd name="T27" fmla="*/ 39 h 360"/>
              <a:gd name="T28" fmla="*/ 268 w 360"/>
              <a:gd name="T29" fmla="*/ 70 h 360"/>
              <a:gd name="T30" fmla="*/ 199 w 360"/>
              <a:gd name="T31" fmla="*/ 119 h 360"/>
              <a:gd name="T32" fmla="*/ 150 w 360"/>
              <a:gd name="T33" fmla="*/ 42 h 360"/>
              <a:gd name="T34" fmla="*/ 180 w 360"/>
              <a:gd name="T35" fmla="*/ 39 h 360"/>
              <a:gd name="T36" fmla="*/ 118 w 360"/>
              <a:gd name="T37" fmla="*/ 54 h 360"/>
              <a:gd name="T38" fmla="*/ 168 w 360"/>
              <a:gd name="T39" fmla="*/ 130 h 360"/>
              <a:gd name="T40" fmla="*/ 57 w 360"/>
              <a:gd name="T41" fmla="*/ 146 h 360"/>
              <a:gd name="T42" fmla="*/ 55 w 360"/>
              <a:gd name="T43" fmla="*/ 146 h 360"/>
              <a:gd name="T44" fmla="*/ 55 w 360"/>
              <a:gd name="T45" fmla="*/ 146 h 360"/>
              <a:gd name="T46" fmla="*/ 44 w 360"/>
              <a:gd name="T47" fmla="*/ 146 h 360"/>
              <a:gd name="T48" fmla="*/ 118 w 360"/>
              <a:gd name="T49" fmla="*/ 54 h 360"/>
              <a:gd name="T50" fmla="*/ 40 w 360"/>
              <a:gd name="T51" fmla="*/ 180 h 360"/>
              <a:gd name="T52" fmla="*/ 40 w 360"/>
              <a:gd name="T53" fmla="*/ 178 h 360"/>
              <a:gd name="T54" fmla="*/ 55 w 360"/>
              <a:gd name="T55" fmla="*/ 178 h 360"/>
              <a:gd name="T56" fmla="*/ 55 w 360"/>
              <a:gd name="T57" fmla="*/ 178 h 360"/>
              <a:gd name="T58" fmla="*/ 182 w 360"/>
              <a:gd name="T59" fmla="*/ 159 h 360"/>
              <a:gd name="T60" fmla="*/ 191 w 360"/>
              <a:gd name="T61" fmla="*/ 178 h 360"/>
              <a:gd name="T62" fmla="*/ 111 w 360"/>
              <a:gd name="T63" fmla="*/ 225 h 360"/>
              <a:gd name="T64" fmla="*/ 73 w 360"/>
              <a:gd name="T65" fmla="*/ 270 h 360"/>
              <a:gd name="T66" fmla="*/ 40 w 360"/>
              <a:gd name="T67" fmla="*/ 180 h 360"/>
              <a:gd name="T68" fmla="*/ 180 w 360"/>
              <a:gd name="T69" fmla="*/ 320 h 360"/>
              <a:gd name="T70" fmla="*/ 97 w 360"/>
              <a:gd name="T71" fmla="*/ 292 h 360"/>
              <a:gd name="T72" fmla="*/ 129 w 360"/>
              <a:gd name="T73" fmla="*/ 252 h 360"/>
              <a:gd name="T74" fmla="*/ 202 w 360"/>
              <a:gd name="T75" fmla="*/ 208 h 360"/>
              <a:gd name="T76" fmla="*/ 230 w 360"/>
              <a:gd name="T77" fmla="*/ 311 h 360"/>
              <a:gd name="T78" fmla="*/ 180 w 360"/>
              <a:gd name="T79" fmla="*/ 320 h 360"/>
              <a:gd name="T80" fmla="*/ 259 w 360"/>
              <a:gd name="T81" fmla="*/ 295 h 360"/>
              <a:gd name="T82" fmla="*/ 234 w 360"/>
              <a:gd name="T83" fmla="*/ 201 h 360"/>
              <a:gd name="T84" fmla="*/ 262 w 360"/>
              <a:gd name="T85" fmla="*/ 199 h 360"/>
              <a:gd name="T86" fmla="*/ 263 w 360"/>
              <a:gd name="T87" fmla="*/ 199 h 360"/>
              <a:gd name="T88" fmla="*/ 263 w 360"/>
              <a:gd name="T89" fmla="*/ 199 h 360"/>
              <a:gd name="T90" fmla="*/ 263 w 360"/>
              <a:gd name="T91" fmla="*/ 199 h 360"/>
              <a:gd name="T92" fmla="*/ 318 w 360"/>
              <a:gd name="T93" fmla="*/ 205 h 360"/>
              <a:gd name="T94" fmla="*/ 259 w 360"/>
              <a:gd name="T95" fmla="*/ 295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360" h="360">
                <a:moveTo>
                  <a:pt x="180" y="0"/>
                </a:moveTo>
                <a:cubicBezTo>
                  <a:pt x="81" y="0"/>
                  <a:pt x="0" y="80"/>
                  <a:pt x="0" y="180"/>
                </a:cubicBezTo>
                <a:cubicBezTo>
                  <a:pt x="0" y="279"/>
                  <a:pt x="81" y="360"/>
                  <a:pt x="180" y="360"/>
                </a:cubicBezTo>
                <a:cubicBezTo>
                  <a:pt x="279" y="360"/>
                  <a:pt x="360" y="279"/>
                  <a:pt x="360" y="180"/>
                </a:cubicBezTo>
                <a:cubicBezTo>
                  <a:pt x="360" y="80"/>
                  <a:pt x="279" y="0"/>
                  <a:pt x="180" y="0"/>
                </a:cubicBezTo>
                <a:close/>
                <a:moveTo>
                  <a:pt x="290" y="93"/>
                </a:moveTo>
                <a:cubicBezTo>
                  <a:pt x="308" y="115"/>
                  <a:pt x="319" y="143"/>
                  <a:pt x="320" y="173"/>
                </a:cubicBezTo>
                <a:cubicBezTo>
                  <a:pt x="300" y="169"/>
                  <a:pt x="281" y="167"/>
                  <a:pt x="263" y="167"/>
                </a:cubicBezTo>
                <a:cubicBezTo>
                  <a:pt x="263" y="167"/>
                  <a:pt x="263" y="167"/>
                  <a:pt x="263" y="167"/>
                </a:cubicBezTo>
                <a:cubicBezTo>
                  <a:pt x="263" y="167"/>
                  <a:pt x="263" y="167"/>
                  <a:pt x="263" y="167"/>
                </a:cubicBezTo>
                <a:cubicBezTo>
                  <a:pt x="248" y="167"/>
                  <a:pt x="235" y="168"/>
                  <a:pt x="222" y="170"/>
                </a:cubicBezTo>
                <a:cubicBezTo>
                  <a:pt x="219" y="163"/>
                  <a:pt x="216" y="155"/>
                  <a:pt x="213" y="148"/>
                </a:cubicBezTo>
                <a:cubicBezTo>
                  <a:pt x="241" y="136"/>
                  <a:pt x="268" y="118"/>
                  <a:pt x="290" y="93"/>
                </a:cubicBezTo>
                <a:close/>
                <a:moveTo>
                  <a:pt x="180" y="39"/>
                </a:moveTo>
                <a:cubicBezTo>
                  <a:pt x="213" y="39"/>
                  <a:pt x="244" y="51"/>
                  <a:pt x="268" y="70"/>
                </a:cubicBezTo>
                <a:cubicBezTo>
                  <a:pt x="249" y="92"/>
                  <a:pt x="225" y="108"/>
                  <a:pt x="199" y="119"/>
                </a:cubicBezTo>
                <a:cubicBezTo>
                  <a:pt x="180" y="84"/>
                  <a:pt x="162" y="58"/>
                  <a:pt x="150" y="42"/>
                </a:cubicBezTo>
                <a:cubicBezTo>
                  <a:pt x="160" y="40"/>
                  <a:pt x="170" y="39"/>
                  <a:pt x="180" y="39"/>
                </a:cubicBezTo>
                <a:close/>
                <a:moveTo>
                  <a:pt x="118" y="54"/>
                </a:moveTo>
                <a:cubicBezTo>
                  <a:pt x="128" y="65"/>
                  <a:pt x="147" y="91"/>
                  <a:pt x="168" y="130"/>
                </a:cubicBezTo>
                <a:cubicBezTo>
                  <a:pt x="126" y="143"/>
                  <a:pt x="83" y="146"/>
                  <a:pt x="57" y="146"/>
                </a:cubicBezTo>
                <a:cubicBezTo>
                  <a:pt x="56" y="146"/>
                  <a:pt x="56" y="146"/>
                  <a:pt x="55" y="146"/>
                </a:cubicBezTo>
                <a:cubicBezTo>
                  <a:pt x="55" y="146"/>
                  <a:pt x="55" y="146"/>
                  <a:pt x="55" y="146"/>
                </a:cubicBezTo>
                <a:cubicBezTo>
                  <a:pt x="51" y="146"/>
                  <a:pt x="47" y="146"/>
                  <a:pt x="44" y="146"/>
                </a:cubicBezTo>
                <a:cubicBezTo>
                  <a:pt x="54" y="105"/>
                  <a:pt x="81" y="72"/>
                  <a:pt x="118" y="54"/>
                </a:cubicBezTo>
                <a:close/>
                <a:moveTo>
                  <a:pt x="40" y="180"/>
                </a:moveTo>
                <a:cubicBezTo>
                  <a:pt x="40" y="179"/>
                  <a:pt x="40" y="178"/>
                  <a:pt x="40" y="178"/>
                </a:cubicBezTo>
                <a:cubicBezTo>
                  <a:pt x="44" y="178"/>
                  <a:pt x="49" y="178"/>
                  <a:pt x="55" y="178"/>
                </a:cubicBezTo>
                <a:cubicBezTo>
                  <a:pt x="55" y="178"/>
                  <a:pt x="55" y="178"/>
                  <a:pt x="55" y="178"/>
                </a:cubicBezTo>
                <a:cubicBezTo>
                  <a:pt x="83" y="178"/>
                  <a:pt x="133" y="175"/>
                  <a:pt x="182" y="159"/>
                </a:cubicBezTo>
                <a:cubicBezTo>
                  <a:pt x="185" y="165"/>
                  <a:pt x="188" y="172"/>
                  <a:pt x="191" y="178"/>
                </a:cubicBezTo>
                <a:cubicBezTo>
                  <a:pt x="157" y="189"/>
                  <a:pt x="131" y="207"/>
                  <a:pt x="111" y="225"/>
                </a:cubicBezTo>
                <a:cubicBezTo>
                  <a:pt x="93" y="242"/>
                  <a:pt x="80" y="259"/>
                  <a:pt x="73" y="270"/>
                </a:cubicBezTo>
                <a:cubicBezTo>
                  <a:pt x="52" y="245"/>
                  <a:pt x="40" y="214"/>
                  <a:pt x="40" y="180"/>
                </a:cubicBezTo>
                <a:close/>
                <a:moveTo>
                  <a:pt x="180" y="320"/>
                </a:moveTo>
                <a:cubicBezTo>
                  <a:pt x="149" y="320"/>
                  <a:pt x="120" y="310"/>
                  <a:pt x="97" y="292"/>
                </a:cubicBezTo>
                <a:cubicBezTo>
                  <a:pt x="102" y="284"/>
                  <a:pt x="112" y="268"/>
                  <a:pt x="129" y="252"/>
                </a:cubicBezTo>
                <a:cubicBezTo>
                  <a:pt x="147" y="235"/>
                  <a:pt x="171" y="218"/>
                  <a:pt x="202" y="208"/>
                </a:cubicBezTo>
                <a:cubicBezTo>
                  <a:pt x="213" y="238"/>
                  <a:pt x="222" y="272"/>
                  <a:pt x="230" y="311"/>
                </a:cubicBezTo>
                <a:cubicBezTo>
                  <a:pt x="214" y="317"/>
                  <a:pt x="198" y="320"/>
                  <a:pt x="180" y="320"/>
                </a:cubicBezTo>
                <a:close/>
                <a:moveTo>
                  <a:pt x="259" y="295"/>
                </a:moveTo>
                <a:cubicBezTo>
                  <a:pt x="252" y="260"/>
                  <a:pt x="243" y="229"/>
                  <a:pt x="234" y="201"/>
                </a:cubicBezTo>
                <a:cubicBezTo>
                  <a:pt x="243" y="199"/>
                  <a:pt x="252" y="199"/>
                  <a:pt x="262" y="199"/>
                </a:cubicBezTo>
                <a:cubicBezTo>
                  <a:pt x="263" y="199"/>
                  <a:pt x="263" y="199"/>
                  <a:pt x="263" y="199"/>
                </a:cubicBezTo>
                <a:cubicBezTo>
                  <a:pt x="263" y="199"/>
                  <a:pt x="263" y="199"/>
                  <a:pt x="263" y="199"/>
                </a:cubicBezTo>
                <a:cubicBezTo>
                  <a:pt x="263" y="199"/>
                  <a:pt x="263" y="199"/>
                  <a:pt x="263" y="199"/>
                </a:cubicBezTo>
                <a:cubicBezTo>
                  <a:pt x="280" y="199"/>
                  <a:pt x="298" y="201"/>
                  <a:pt x="318" y="205"/>
                </a:cubicBezTo>
                <a:cubicBezTo>
                  <a:pt x="311" y="242"/>
                  <a:pt x="289" y="274"/>
                  <a:pt x="259" y="295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3" name="Freeform 26"/>
          <p:cNvSpPr>
            <a:spLocks noEditPoints="1"/>
          </p:cNvSpPr>
          <p:nvPr/>
        </p:nvSpPr>
        <p:spPr bwMode="auto">
          <a:xfrm>
            <a:off x="8107363" y="3241675"/>
            <a:ext cx="260350" cy="468313"/>
          </a:xfrm>
          <a:custGeom>
            <a:avLst/>
            <a:gdLst>
              <a:gd name="T0" fmla="*/ 101 w 200"/>
              <a:gd name="T1" fmla="*/ 138 h 360"/>
              <a:gd name="T2" fmla="*/ 193 w 200"/>
              <a:gd name="T3" fmla="*/ 92 h 360"/>
              <a:gd name="T4" fmla="*/ 193 w 200"/>
              <a:gd name="T5" fmla="*/ 360 h 360"/>
              <a:gd name="T6" fmla="*/ 148 w 200"/>
              <a:gd name="T7" fmla="*/ 360 h 360"/>
              <a:gd name="T8" fmla="*/ 147 w 200"/>
              <a:gd name="T9" fmla="*/ 328 h 360"/>
              <a:gd name="T10" fmla="*/ 147 w 200"/>
              <a:gd name="T11" fmla="*/ 252 h 360"/>
              <a:gd name="T12" fmla="*/ 148 w 200"/>
              <a:gd name="T13" fmla="*/ 168 h 360"/>
              <a:gd name="T14" fmla="*/ 126 w 200"/>
              <a:gd name="T15" fmla="*/ 175 h 360"/>
              <a:gd name="T16" fmla="*/ 52 w 200"/>
              <a:gd name="T17" fmla="*/ 167 h 360"/>
              <a:gd name="T18" fmla="*/ 52 w 200"/>
              <a:gd name="T19" fmla="*/ 207 h 360"/>
              <a:gd name="T20" fmla="*/ 52 w 200"/>
              <a:gd name="T21" fmla="*/ 348 h 360"/>
              <a:gd name="T22" fmla="*/ 52 w 200"/>
              <a:gd name="T23" fmla="*/ 360 h 360"/>
              <a:gd name="T24" fmla="*/ 6 w 200"/>
              <a:gd name="T25" fmla="*/ 360 h 360"/>
              <a:gd name="T26" fmla="*/ 6 w 200"/>
              <a:gd name="T27" fmla="*/ 91 h 360"/>
              <a:gd name="T28" fmla="*/ 101 w 200"/>
              <a:gd name="T29" fmla="*/ 138 h 360"/>
              <a:gd name="T30" fmla="*/ 171 w 200"/>
              <a:gd name="T31" fmla="*/ 60 h 360"/>
              <a:gd name="T32" fmla="*/ 200 w 200"/>
              <a:gd name="T33" fmla="*/ 30 h 360"/>
              <a:gd name="T34" fmla="*/ 171 w 200"/>
              <a:gd name="T35" fmla="*/ 0 h 360"/>
              <a:gd name="T36" fmla="*/ 142 w 200"/>
              <a:gd name="T37" fmla="*/ 30 h 360"/>
              <a:gd name="T38" fmla="*/ 171 w 200"/>
              <a:gd name="T39" fmla="*/ 60 h 360"/>
              <a:gd name="T40" fmla="*/ 29 w 200"/>
              <a:gd name="T41" fmla="*/ 60 h 360"/>
              <a:gd name="T42" fmla="*/ 58 w 200"/>
              <a:gd name="T43" fmla="*/ 30 h 360"/>
              <a:gd name="T44" fmla="*/ 29 w 200"/>
              <a:gd name="T45" fmla="*/ 0 h 360"/>
              <a:gd name="T46" fmla="*/ 0 w 200"/>
              <a:gd name="T47" fmla="*/ 30 h 360"/>
              <a:gd name="T48" fmla="*/ 29 w 200"/>
              <a:gd name="T49" fmla="*/ 6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00" h="360">
                <a:moveTo>
                  <a:pt x="101" y="138"/>
                </a:moveTo>
                <a:cubicBezTo>
                  <a:pt x="145" y="138"/>
                  <a:pt x="170" y="114"/>
                  <a:pt x="193" y="92"/>
                </a:cubicBezTo>
                <a:cubicBezTo>
                  <a:pt x="193" y="360"/>
                  <a:pt x="193" y="360"/>
                  <a:pt x="193" y="360"/>
                </a:cubicBezTo>
                <a:cubicBezTo>
                  <a:pt x="148" y="360"/>
                  <a:pt x="148" y="360"/>
                  <a:pt x="148" y="360"/>
                </a:cubicBezTo>
                <a:cubicBezTo>
                  <a:pt x="147" y="350"/>
                  <a:pt x="147" y="339"/>
                  <a:pt x="147" y="328"/>
                </a:cubicBezTo>
                <a:cubicBezTo>
                  <a:pt x="147" y="252"/>
                  <a:pt x="147" y="252"/>
                  <a:pt x="147" y="252"/>
                </a:cubicBezTo>
                <a:cubicBezTo>
                  <a:pt x="147" y="224"/>
                  <a:pt x="148" y="195"/>
                  <a:pt x="148" y="168"/>
                </a:cubicBezTo>
                <a:cubicBezTo>
                  <a:pt x="142" y="169"/>
                  <a:pt x="134" y="173"/>
                  <a:pt x="126" y="175"/>
                </a:cubicBezTo>
                <a:cubicBezTo>
                  <a:pt x="102" y="181"/>
                  <a:pt x="70" y="178"/>
                  <a:pt x="52" y="167"/>
                </a:cubicBezTo>
                <a:cubicBezTo>
                  <a:pt x="52" y="180"/>
                  <a:pt x="52" y="194"/>
                  <a:pt x="52" y="207"/>
                </a:cubicBezTo>
                <a:cubicBezTo>
                  <a:pt x="52" y="348"/>
                  <a:pt x="52" y="348"/>
                  <a:pt x="52" y="348"/>
                </a:cubicBezTo>
                <a:cubicBezTo>
                  <a:pt x="52" y="352"/>
                  <a:pt x="52" y="356"/>
                  <a:pt x="52" y="360"/>
                </a:cubicBezTo>
                <a:cubicBezTo>
                  <a:pt x="6" y="360"/>
                  <a:pt x="6" y="360"/>
                  <a:pt x="6" y="360"/>
                </a:cubicBezTo>
                <a:cubicBezTo>
                  <a:pt x="6" y="91"/>
                  <a:pt x="6" y="91"/>
                  <a:pt x="6" y="91"/>
                </a:cubicBezTo>
                <a:cubicBezTo>
                  <a:pt x="30" y="115"/>
                  <a:pt x="55" y="139"/>
                  <a:pt x="101" y="138"/>
                </a:cubicBezTo>
                <a:close/>
                <a:moveTo>
                  <a:pt x="171" y="60"/>
                </a:moveTo>
                <a:cubicBezTo>
                  <a:pt x="187" y="60"/>
                  <a:pt x="200" y="47"/>
                  <a:pt x="200" y="30"/>
                </a:cubicBezTo>
                <a:cubicBezTo>
                  <a:pt x="200" y="14"/>
                  <a:pt x="187" y="0"/>
                  <a:pt x="171" y="0"/>
                </a:cubicBezTo>
                <a:cubicBezTo>
                  <a:pt x="155" y="0"/>
                  <a:pt x="142" y="14"/>
                  <a:pt x="142" y="30"/>
                </a:cubicBezTo>
                <a:cubicBezTo>
                  <a:pt x="142" y="47"/>
                  <a:pt x="155" y="60"/>
                  <a:pt x="171" y="60"/>
                </a:cubicBezTo>
                <a:close/>
                <a:moveTo>
                  <a:pt x="29" y="60"/>
                </a:moveTo>
                <a:cubicBezTo>
                  <a:pt x="46" y="60"/>
                  <a:pt x="58" y="47"/>
                  <a:pt x="58" y="30"/>
                </a:cubicBezTo>
                <a:cubicBezTo>
                  <a:pt x="58" y="14"/>
                  <a:pt x="46" y="0"/>
                  <a:pt x="29" y="0"/>
                </a:cubicBezTo>
                <a:cubicBezTo>
                  <a:pt x="13" y="0"/>
                  <a:pt x="0" y="14"/>
                  <a:pt x="0" y="30"/>
                </a:cubicBezTo>
                <a:cubicBezTo>
                  <a:pt x="0" y="47"/>
                  <a:pt x="13" y="60"/>
                  <a:pt x="29" y="6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4" name="Freeform 27"/>
          <p:cNvSpPr>
            <a:spLocks noEditPoints="1"/>
          </p:cNvSpPr>
          <p:nvPr/>
        </p:nvSpPr>
        <p:spPr bwMode="auto">
          <a:xfrm>
            <a:off x="7380288" y="3267075"/>
            <a:ext cx="468313" cy="417513"/>
          </a:xfrm>
          <a:custGeom>
            <a:avLst/>
            <a:gdLst>
              <a:gd name="T0" fmla="*/ 275 w 295"/>
              <a:gd name="T1" fmla="*/ 58 h 263"/>
              <a:gd name="T2" fmla="*/ 258 w 295"/>
              <a:gd name="T3" fmla="*/ 58 h 263"/>
              <a:gd name="T4" fmla="*/ 238 w 295"/>
              <a:gd name="T5" fmla="*/ 0 h 263"/>
              <a:gd name="T6" fmla="*/ 147 w 295"/>
              <a:gd name="T7" fmla="*/ 0 h 263"/>
              <a:gd name="T8" fmla="*/ 147 w 295"/>
              <a:gd name="T9" fmla="*/ 57 h 263"/>
              <a:gd name="T10" fmla="*/ 129 w 295"/>
              <a:gd name="T11" fmla="*/ 57 h 263"/>
              <a:gd name="T12" fmla="*/ 109 w 295"/>
              <a:gd name="T13" fmla="*/ 132 h 263"/>
              <a:gd name="T14" fmla="*/ 20 w 295"/>
              <a:gd name="T15" fmla="*/ 57 h 263"/>
              <a:gd name="T16" fmla="*/ 0 w 295"/>
              <a:gd name="T17" fmla="*/ 132 h 263"/>
              <a:gd name="T18" fmla="*/ 20 w 295"/>
              <a:gd name="T19" fmla="*/ 153 h 263"/>
              <a:gd name="T20" fmla="*/ 54 w 295"/>
              <a:gd name="T21" fmla="*/ 187 h 263"/>
              <a:gd name="T22" fmla="*/ 40 w 295"/>
              <a:gd name="T23" fmla="*/ 208 h 263"/>
              <a:gd name="T24" fmla="*/ 89 w 295"/>
              <a:gd name="T25" fmla="*/ 243 h 263"/>
              <a:gd name="T26" fmla="*/ 40 w 295"/>
              <a:gd name="T27" fmla="*/ 208 h 263"/>
              <a:gd name="T28" fmla="*/ 20 w 295"/>
              <a:gd name="T29" fmla="*/ 263 h 263"/>
              <a:gd name="T30" fmla="*/ 89 w 295"/>
              <a:gd name="T31" fmla="*/ 263 h 263"/>
              <a:gd name="T32" fmla="*/ 108 w 295"/>
              <a:gd name="T33" fmla="*/ 263 h 263"/>
              <a:gd name="T34" fmla="*/ 89 w 295"/>
              <a:gd name="T35" fmla="*/ 208 h 263"/>
              <a:gd name="T36" fmla="*/ 74 w 295"/>
              <a:gd name="T37" fmla="*/ 187 h 263"/>
              <a:gd name="T38" fmla="*/ 130 w 295"/>
              <a:gd name="T39" fmla="*/ 153 h 263"/>
              <a:gd name="T40" fmla="*/ 149 w 295"/>
              <a:gd name="T41" fmla="*/ 263 h 263"/>
              <a:gd name="T42" fmla="*/ 278 w 295"/>
              <a:gd name="T43" fmla="*/ 263 h 263"/>
              <a:gd name="T44" fmla="*/ 278 w 295"/>
              <a:gd name="T45" fmla="*/ 148 h 263"/>
              <a:gd name="T46" fmla="*/ 295 w 295"/>
              <a:gd name="T47" fmla="*/ 58 h 263"/>
              <a:gd name="T48" fmla="*/ 237 w 295"/>
              <a:gd name="T49" fmla="*/ 94 h 263"/>
              <a:gd name="T50" fmla="*/ 167 w 295"/>
              <a:gd name="T51" fmla="*/ 20 h 263"/>
              <a:gd name="T52" fmla="*/ 214 w 295"/>
              <a:gd name="T53" fmla="*/ 243 h 263"/>
              <a:gd name="T54" fmla="*/ 196 w 295"/>
              <a:gd name="T55" fmla="*/ 187 h 263"/>
              <a:gd name="T56" fmla="*/ 150 w 295"/>
              <a:gd name="T57" fmla="*/ 243 h 263"/>
              <a:gd name="T58" fmla="*/ 150 w 295"/>
              <a:gd name="T59" fmla="*/ 152 h 263"/>
              <a:gd name="T60" fmla="*/ 129 w 295"/>
              <a:gd name="T61" fmla="*/ 132 h 263"/>
              <a:gd name="T62" fmla="*/ 147 w 295"/>
              <a:gd name="T63" fmla="*/ 78 h 263"/>
              <a:gd name="T64" fmla="*/ 167 w 295"/>
              <a:gd name="T65" fmla="*/ 113 h 263"/>
              <a:gd name="T66" fmla="*/ 237 w 295"/>
              <a:gd name="T67" fmla="*/ 113 h 263"/>
              <a:gd name="T68" fmla="*/ 258 w 295"/>
              <a:gd name="T69" fmla="*/ 113 h 263"/>
              <a:gd name="T70" fmla="*/ 275 w 295"/>
              <a:gd name="T71" fmla="*/ 78 h 263"/>
              <a:gd name="T72" fmla="*/ 258 w 295"/>
              <a:gd name="T73" fmla="*/ 132 h 263"/>
              <a:gd name="T74" fmla="*/ 214 w 295"/>
              <a:gd name="T75" fmla="*/ 243 h 263"/>
              <a:gd name="T76" fmla="*/ 89 w 295"/>
              <a:gd name="T77" fmla="*/ 38 h 263"/>
              <a:gd name="T78" fmla="*/ 109 w 295"/>
              <a:gd name="T79" fmla="*/ 57 h 263"/>
              <a:gd name="T80" fmla="*/ 89 w 295"/>
              <a:gd name="T81" fmla="*/ 38 h 263"/>
              <a:gd name="T82" fmla="*/ 40 w 295"/>
              <a:gd name="T83" fmla="*/ 17 h 263"/>
              <a:gd name="T84" fmla="*/ 89 w 295"/>
              <a:gd name="T85" fmla="*/ 38 h 263"/>
              <a:gd name="T86" fmla="*/ 20 w 295"/>
              <a:gd name="T87" fmla="*/ 57 h 263"/>
              <a:gd name="T88" fmla="*/ 40 w 295"/>
              <a:gd name="T89" fmla="*/ 38 h 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295" h="263">
                <a:moveTo>
                  <a:pt x="295" y="58"/>
                </a:moveTo>
                <a:lnTo>
                  <a:pt x="275" y="58"/>
                </a:lnTo>
                <a:lnTo>
                  <a:pt x="275" y="58"/>
                </a:lnTo>
                <a:lnTo>
                  <a:pt x="258" y="58"/>
                </a:lnTo>
                <a:lnTo>
                  <a:pt x="258" y="0"/>
                </a:lnTo>
                <a:lnTo>
                  <a:pt x="238" y="0"/>
                </a:lnTo>
                <a:lnTo>
                  <a:pt x="237" y="0"/>
                </a:lnTo>
                <a:lnTo>
                  <a:pt x="147" y="0"/>
                </a:lnTo>
                <a:lnTo>
                  <a:pt x="147" y="20"/>
                </a:lnTo>
                <a:lnTo>
                  <a:pt x="147" y="57"/>
                </a:lnTo>
                <a:lnTo>
                  <a:pt x="129" y="57"/>
                </a:lnTo>
                <a:lnTo>
                  <a:pt x="129" y="57"/>
                </a:lnTo>
                <a:lnTo>
                  <a:pt x="109" y="57"/>
                </a:lnTo>
                <a:lnTo>
                  <a:pt x="109" y="132"/>
                </a:lnTo>
                <a:lnTo>
                  <a:pt x="20" y="132"/>
                </a:lnTo>
                <a:lnTo>
                  <a:pt x="20" y="57"/>
                </a:lnTo>
                <a:lnTo>
                  <a:pt x="0" y="57"/>
                </a:lnTo>
                <a:lnTo>
                  <a:pt x="0" y="132"/>
                </a:lnTo>
                <a:lnTo>
                  <a:pt x="20" y="132"/>
                </a:lnTo>
                <a:lnTo>
                  <a:pt x="20" y="153"/>
                </a:lnTo>
                <a:lnTo>
                  <a:pt x="54" y="153"/>
                </a:lnTo>
                <a:lnTo>
                  <a:pt x="54" y="187"/>
                </a:lnTo>
                <a:lnTo>
                  <a:pt x="40" y="187"/>
                </a:lnTo>
                <a:lnTo>
                  <a:pt x="40" y="208"/>
                </a:lnTo>
                <a:lnTo>
                  <a:pt x="89" y="208"/>
                </a:lnTo>
                <a:lnTo>
                  <a:pt x="89" y="243"/>
                </a:lnTo>
                <a:lnTo>
                  <a:pt x="40" y="243"/>
                </a:lnTo>
                <a:lnTo>
                  <a:pt x="40" y="208"/>
                </a:lnTo>
                <a:lnTo>
                  <a:pt x="20" y="208"/>
                </a:lnTo>
                <a:lnTo>
                  <a:pt x="20" y="263"/>
                </a:lnTo>
                <a:lnTo>
                  <a:pt x="40" y="263"/>
                </a:lnTo>
                <a:lnTo>
                  <a:pt x="89" y="263"/>
                </a:lnTo>
                <a:lnTo>
                  <a:pt x="89" y="263"/>
                </a:lnTo>
                <a:lnTo>
                  <a:pt x="108" y="263"/>
                </a:lnTo>
                <a:lnTo>
                  <a:pt x="108" y="208"/>
                </a:lnTo>
                <a:lnTo>
                  <a:pt x="89" y="208"/>
                </a:lnTo>
                <a:lnTo>
                  <a:pt x="89" y="187"/>
                </a:lnTo>
                <a:lnTo>
                  <a:pt x="74" y="187"/>
                </a:lnTo>
                <a:lnTo>
                  <a:pt x="74" y="153"/>
                </a:lnTo>
                <a:lnTo>
                  <a:pt x="130" y="153"/>
                </a:lnTo>
                <a:lnTo>
                  <a:pt x="130" y="263"/>
                </a:lnTo>
                <a:lnTo>
                  <a:pt x="149" y="263"/>
                </a:lnTo>
                <a:lnTo>
                  <a:pt x="149" y="263"/>
                </a:lnTo>
                <a:lnTo>
                  <a:pt x="278" y="263"/>
                </a:lnTo>
                <a:lnTo>
                  <a:pt x="278" y="243"/>
                </a:lnTo>
                <a:lnTo>
                  <a:pt x="278" y="148"/>
                </a:lnTo>
                <a:lnTo>
                  <a:pt x="295" y="148"/>
                </a:lnTo>
                <a:lnTo>
                  <a:pt x="295" y="58"/>
                </a:lnTo>
                <a:close/>
                <a:moveTo>
                  <a:pt x="237" y="20"/>
                </a:moveTo>
                <a:lnTo>
                  <a:pt x="237" y="94"/>
                </a:lnTo>
                <a:lnTo>
                  <a:pt x="167" y="94"/>
                </a:lnTo>
                <a:lnTo>
                  <a:pt x="167" y="20"/>
                </a:lnTo>
                <a:lnTo>
                  <a:pt x="237" y="20"/>
                </a:lnTo>
                <a:close/>
                <a:moveTo>
                  <a:pt x="214" y="243"/>
                </a:moveTo>
                <a:lnTo>
                  <a:pt x="214" y="187"/>
                </a:lnTo>
                <a:lnTo>
                  <a:pt x="196" y="187"/>
                </a:lnTo>
                <a:lnTo>
                  <a:pt x="196" y="243"/>
                </a:lnTo>
                <a:lnTo>
                  <a:pt x="150" y="243"/>
                </a:lnTo>
                <a:lnTo>
                  <a:pt x="150" y="153"/>
                </a:lnTo>
                <a:lnTo>
                  <a:pt x="150" y="152"/>
                </a:lnTo>
                <a:lnTo>
                  <a:pt x="150" y="132"/>
                </a:lnTo>
                <a:lnTo>
                  <a:pt x="129" y="132"/>
                </a:lnTo>
                <a:lnTo>
                  <a:pt x="129" y="78"/>
                </a:lnTo>
                <a:lnTo>
                  <a:pt x="147" y="78"/>
                </a:lnTo>
                <a:lnTo>
                  <a:pt x="147" y="113"/>
                </a:lnTo>
                <a:lnTo>
                  <a:pt x="167" y="113"/>
                </a:lnTo>
                <a:lnTo>
                  <a:pt x="167" y="113"/>
                </a:lnTo>
                <a:lnTo>
                  <a:pt x="237" y="113"/>
                </a:lnTo>
                <a:lnTo>
                  <a:pt x="238" y="113"/>
                </a:lnTo>
                <a:lnTo>
                  <a:pt x="258" y="113"/>
                </a:lnTo>
                <a:lnTo>
                  <a:pt x="258" y="78"/>
                </a:lnTo>
                <a:lnTo>
                  <a:pt x="275" y="78"/>
                </a:lnTo>
                <a:lnTo>
                  <a:pt x="275" y="132"/>
                </a:lnTo>
                <a:lnTo>
                  <a:pt x="258" y="132"/>
                </a:lnTo>
                <a:lnTo>
                  <a:pt x="258" y="243"/>
                </a:lnTo>
                <a:lnTo>
                  <a:pt x="214" y="243"/>
                </a:lnTo>
                <a:close/>
                <a:moveTo>
                  <a:pt x="89" y="57"/>
                </a:moveTo>
                <a:lnTo>
                  <a:pt x="89" y="38"/>
                </a:lnTo>
                <a:lnTo>
                  <a:pt x="109" y="38"/>
                </a:lnTo>
                <a:lnTo>
                  <a:pt x="109" y="57"/>
                </a:lnTo>
                <a:lnTo>
                  <a:pt x="89" y="57"/>
                </a:lnTo>
                <a:close/>
                <a:moveTo>
                  <a:pt x="89" y="38"/>
                </a:moveTo>
                <a:lnTo>
                  <a:pt x="40" y="38"/>
                </a:lnTo>
                <a:lnTo>
                  <a:pt x="40" y="17"/>
                </a:lnTo>
                <a:lnTo>
                  <a:pt x="89" y="17"/>
                </a:lnTo>
                <a:lnTo>
                  <a:pt x="89" y="38"/>
                </a:lnTo>
                <a:close/>
                <a:moveTo>
                  <a:pt x="40" y="57"/>
                </a:moveTo>
                <a:lnTo>
                  <a:pt x="20" y="57"/>
                </a:lnTo>
                <a:lnTo>
                  <a:pt x="20" y="38"/>
                </a:lnTo>
                <a:lnTo>
                  <a:pt x="40" y="38"/>
                </a:lnTo>
                <a:lnTo>
                  <a:pt x="40" y="57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5" name="Freeform 28"/>
          <p:cNvSpPr>
            <a:spLocks noEditPoints="1"/>
          </p:cNvSpPr>
          <p:nvPr/>
        </p:nvSpPr>
        <p:spPr bwMode="auto">
          <a:xfrm>
            <a:off x="6756400" y="3308350"/>
            <a:ext cx="468313" cy="333375"/>
          </a:xfrm>
          <a:custGeom>
            <a:avLst/>
            <a:gdLst>
              <a:gd name="T0" fmla="*/ 52 w 295"/>
              <a:gd name="T1" fmla="*/ 53 h 210"/>
              <a:gd name="T2" fmla="*/ 0 w 295"/>
              <a:gd name="T3" fmla="*/ 55 h 210"/>
              <a:gd name="T4" fmla="*/ 0 w 295"/>
              <a:gd name="T5" fmla="*/ 131 h 210"/>
              <a:gd name="T6" fmla="*/ 0 w 295"/>
              <a:gd name="T7" fmla="*/ 158 h 210"/>
              <a:gd name="T8" fmla="*/ 0 w 295"/>
              <a:gd name="T9" fmla="*/ 158 h 210"/>
              <a:gd name="T10" fmla="*/ 30 w 295"/>
              <a:gd name="T11" fmla="*/ 158 h 210"/>
              <a:gd name="T12" fmla="*/ 51 w 295"/>
              <a:gd name="T13" fmla="*/ 158 h 210"/>
              <a:gd name="T14" fmla="*/ 82 w 295"/>
              <a:gd name="T15" fmla="*/ 81 h 210"/>
              <a:gd name="T16" fmla="*/ 82 w 295"/>
              <a:gd name="T17" fmla="*/ 0 h 210"/>
              <a:gd name="T18" fmla="*/ 29 w 295"/>
              <a:gd name="T19" fmla="*/ 131 h 210"/>
              <a:gd name="T20" fmla="*/ 52 w 295"/>
              <a:gd name="T21" fmla="*/ 79 h 210"/>
              <a:gd name="T22" fmla="*/ 29 w 295"/>
              <a:gd name="T23" fmla="*/ 131 h 210"/>
              <a:gd name="T24" fmla="*/ 118 w 295"/>
              <a:gd name="T25" fmla="*/ 53 h 210"/>
              <a:gd name="T26" fmla="*/ 88 w 295"/>
              <a:gd name="T27" fmla="*/ 158 h 210"/>
              <a:gd name="T28" fmla="*/ 88 w 295"/>
              <a:gd name="T29" fmla="*/ 0 h 210"/>
              <a:gd name="T30" fmla="*/ 118 w 295"/>
              <a:gd name="T31" fmla="*/ 30 h 210"/>
              <a:gd name="T32" fmla="*/ 88 w 295"/>
              <a:gd name="T33" fmla="*/ 0 h 210"/>
              <a:gd name="T34" fmla="*/ 210 w 295"/>
              <a:gd name="T35" fmla="*/ 53 h 210"/>
              <a:gd name="T36" fmla="*/ 131 w 295"/>
              <a:gd name="T37" fmla="*/ 81 h 210"/>
              <a:gd name="T38" fmla="*/ 131 w 295"/>
              <a:gd name="T39" fmla="*/ 158 h 210"/>
              <a:gd name="T40" fmla="*/ 180 w 295"/>
              <a:gd name="T41" fmla="*/ 181 h 210"/>
              <a:gd name="T42" fmla="*/ 131 w 295"/>
              <a:gd name="T43" fmla="*/ 210 h 210"/>
              <a:gd name="T44" fmla="*/ 210 w 295"/>
              <a:gd name="T45" fmla="*/ 210 h 210"/>
              <a:gd name="T46" fmla="*/ 210 w 295"/>
              <a:gd name="T47" fmla="*/ 130 h 210"/>
              <a:gd name="T48" fmla="*/ 210 w 295"/>
              <a:gd name="T49" fmla="*/ 53 h 210"/>
              <a:gd name="T50" fmla="*/ 160 w 295"/>
              <a:gd name="T51" fmla="*/ 79 h 210"/>
              <a:gd name="T52" fmla="*/ 180 w 295"/>
              <a:gd name="T53" fmla="*/ 131 h 210"/>
              <a:gd name="T54" fmla="*/ 295 w 295"/>
              <a:gd name="T55" fmla="*/ 53 h 210"/>
              <a:gd name="T56" fmla="*/ 216 w 295"/>
              <a:gd name="T57" fmla="*/ 53 h 210"/>
              <a:gd name="T58" fmla="*/ 216 w 295"/>
              <a:gd name="T59" fmla="*/ 131 h 210"/>
              <a:gd name="T60" fmla="*/ 269 w 295"/>
              <a:gd name="T61" fmla="*/ 158 h 210"/>
              <a:gd name="T62" fmla="*/ 216 w 295"/>
              <a:gd name="T63" fmla="*/ 181 h 210"/>
              <a:gd name="T64" fmla="*/ 268 w 295"/>
              <a:gd name="T65" fmla="*/ 210 h 210"/>
              <a:gd name="T66" fmla="*/ 295 w 295"/>
              <a:gd name="T67" fmla="*/ 179 h 210"/>
              <a:gd name="T68" fmla="*/ 295 w 295"/>
              <a:gd name="T69" fmla="*/ 131 h 210"/>
              <a:gd name="T70" fmla="*/ 295 w 295"/>
              <a:gd name="T71" fmla="*/ 81 h 210"/>
              <a:gd name="T72" fmla="*/ 269 w 295"/>
              <a:gd name="T73" fmla="*/ 131 h 210"/>
              <a:gd name="T74" fmla="*/ 246 w 295"/>
              <a:gd name="T75" fmla="*/ 79 h 210"/>
              <a:gd name="T76" fmla="*/ 269 w 295"/>
              <a:gd name="T77" fmla="*/ 131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95" h="210">
                <a:moveTo>
                  <a:pt x="52" y="0"/>
                </a:moveTo>
                <a:lnTo>
                  <a:pt x="52" y="53"/>
                </a:lnTo>
                <a:lnTo>
                  <a:pt x="0" y="53"/>
                </a:lnTo>
                <a:lnTo>
                  <a:pt x="0" y="55"/>
                </a:lnTo>
                <a:lnTo>
                  <a:pt x="0" y="80"/>
                </a:lnTo>
                <a:lnTo>
                  <a:pt x="0" y="131"/>
                </a:lnTo>
                <a:lnTo>
                  <a:pt x="0" y="131"/>
                </a:lnTo>
                <a:lnTo>
                  <a:pt x="0" y="158"/>
                </a:lnTo>
                <a:lnTo>
                  <a:pt x="0" y="158"/>
                </a:lnTo>
                <a:lnTo>
                  <a:pt x="0" y="158"/>
                </a:lnTo>
                <a:lnTo>
                  <a:pt x="30" y="158"/>
                </a:lnTo>
                <a:lnTo>
                  <a:pt x="30" y="158"/>
                </a:lnTo>
                <a:lnTo>
                  <a:pt x="51" y="158"/>
                </a:lnTo>
                <a:lnTo>
                  <a:pt x="51" y="158"/>
                </a:lnTo>
                <a:lnTo>
                  <a:pt x="82" y="158"/>
                </a:lnTo>
                <a:lnTo>
                  <a:pt x="82" y="81"/>
                </a:lnTo>
                <a:lnTo>
                  <a:pt x="82" y="52"/>
                </a:lnTo>
                <a:lnTo>
                  <a:pt x="82" y="0"/>
                </a:lnTo>
                <a:lnTo>
                  <a:pt x="52" y="0"/>
                </a:lnTo>
                <a:close/>
                <a:moveTo>
                  <a:pt x="29" y="131"/>
                </a:moveTo>
                <a:lnTo>
                  <a:pt x="29" y="79"/>
                </a:lnTo>
                <a:lnTo>
                  <a:pt x="52" y="79"/>
                </a:lnTo>
                <a:lnTo>
                  <a:pt x="52" y="131"/>
                </a:lnTo>
                <a:lnTo>
                  <a:pt x="29" y="131"/>
                </a:lnTo>
                <a:close/>
                <a:moveTo>
                  <a:pt x="88" y="53"/>
                </a:moveTo>
                <a:lnTo>
                  <a:pt x="118" y="53"/>
                </a:lnTo>
                <a:lnTo>
                  <a:pt x="118" y="158"/>
                </a:lnTo>
                <a:lnTo>
                  <a:pt x="88" y="158"/>
                </a:lnTo>
                <a:lnTo>
                  <a:pt x="88" y="53"/>
                </a:lnTo>
                <a:close/>
                <a:moveTo>
                  <a:pt x="88" y="0"/>
                </a:moveTo>
                <a:lnTo>
                  <a:pt x="118" y="0"/>
                </a:lnTo>
                <a:lnTo>
                  <a:pt x="118" y="30"/>
                </a:lnTo>
                <a:lnTo>
                  <a:pt x="88" y="30"/>
                </a:lnTo>
                <a:lnTo>
                  <a:pt x="88" y="0"/>
                </a:lnTo>
                <a:close/>
                <a:moveTo>
                  <a:pt x="210" y="53"/>
                </a:moveTo>
                <a:lnTo>
                  <a:pt x="210" y="53"/>
                </a:lnTo>
                <a:lnTo>
                  <a:pt x="131" y="53"/>
                </a:lnTo>
                <a:lnTo>
                  <a:pt x="131" y="81"/>
                </a:lnTo>
                <a:lnTo>
                  <a:pt x="131" y="81"/>
                </a:lnTo>
                <a:lnTo>
                  <a:pt x="131" y="158"/>
                </a:lnTo>
                <a:lnTo>
                  <a:pt x="180" y="158"/>
                </a:lnTo>
                <a:lnTo>
                  <a:pt x="180" y="181"/>
                </a:lnTo>
                <a:lnTo>
                  <a:pt x="131" y="181"/>
                </a:lnTo>
                <a:lnTo>
                  <a:pt x="131" y="210"/>
                </a:lnTo>
                <a:lnTo>
                  <a:pt x="180" y="210"/>
                </a:lnTo>
                <a:lnTo>
                  <a:pt x="210" y="210"/>
                </a:lnTo>
                <a:lnTo>
                  <a:pt x="210" y="159"/>
                </a:lnTo>
                <a:lnTo>
                  <a:pt x="210" y="130"/>
                </a:lnTo>
                <a:lnTo>
                  <a:pt x="210" y="53"/>
                </a:lnTo>
                <a:lnTo>
                  <a:pt x="210" y="53"/>
                </a:lnTo>
                <a:close/>
                <a:moveTo>
                  <a:pt x="160" y="131"/>
                </a:moveTo>
                <a:lnTo>
                  <a:pt x="160" y="79"/>
                </a:lnTo>
                <a:lnTo>
                  <a:pt x="180" y="79"/>
                </a:lnTo>
                <a:lnTo>
                  <a:pt x="180" y="131"/>
                </a:lnTo>
                <a:lnTo>
                  <a:pt x="160" y="131"/>
                </a:lnTo>
                <a:close/>
                <a:moveTo>
                  <a:pt x="295" y="53"/>
                </a:moveTo>
                <a:lnTo>
                  <a:pt x="216" y="53"/>
                </a:lnTo>
                <a:lnTo>
                  <a:pt x="216" y="53"/>
                </a:lnTo>
                <a:lnTo>
                  <a:pt x="216" y="53"/>
                </a:lnTo>
                <a:lnTo>
                  <a:pt x="216" y="131"/>
                </a:lnTo>
                <a:lnTo>
                  <a:pt x="216" y="158"/>
                </a:lnTo>
                <a:lnTo>
                  <a:pt x="269" y="158"/>
                </a:lnTo>
                <a:lnTo>
                  <a:pt x="269" y="181"/>
                </a:lnTo>
                <a:lnTo>
                  <a:pt x="216" y="181"/>
                </a:lnTo>
                <a:lnTo>
                  <a:pt x="216" y="210"/>
                </a:lnTo>
                <a:lnTo>
                  <a:pt x="268" y="210"/>
                </a:lnTo>
                <a:lnTo>
                  <a:pt x="295" y="210"/>
                </a:lnTo>
                <a:lnTo>
                  <a:pt x="295" y="179"/>
                </a:lnTo>
                <a:lnTo>
                  <a:pt x="295" y="159"/>
                </a:lnTo>
                <a:lnTo>
                  <a:pt x="295" y="131"/>
                </a:lnTo>
                <a:lnTo>
                  <a:pt x="295" y="81"/>
                </a:lnTo>
                <a:lnTo>
                  <a:pt x="295" y="81"/>
                </a:lnTo>
                <a:lnTo>
                  <a:pt x="295" y="53"/>
                </a:lnTo>
                <a:close/>
                <a:moveTo>
                  <a:pt x="269" y="131"/>
                </a:moveTo>
                <a:lnTo>
                  <a:pt x="246" y="131"/>
                </a:lnTo>
                <a:lnTo>
                  <a:pt x="246" y="79"/>
                </a:lnTo>
                <a:lnTo>
                  <a:pt x="269" y="79"/>
                </a:lnTo>
                <a:lnTo>
                  <a:pt x="269" y="131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6" name="Freeform 29"/>
          <p:cNvSpPr>
            <a:spLocks noEditPoints="1"/>
          </p:cNvSpPr>
          <p:nvPr/>
        </p:nvSpPr>
        <p:spPr bwMode="auto">
          <a:xfrm>
            <a:off x="6083300" y="3344863"/>
            <a:ext cx="515938" cy="260350"/>
          </a:xfrm>
          <a:custGeom>
            <a:avLst/>
            <a:gdLst>
              <a:gd name="T0" fmla="*/ 159 w 397"/>
              <a:gd name="T1" fmla="*/ 35 h 200"/>
              <a:gd name="T2" fmla="*/ 156 w 397"/>
              <a:gd name="T3" fmla="*/ 36 h 200"/>
              <a:gd name="T4" fmla="*/ 138 w 397"/>
              <a:gd name="T5" fmla="*/ 0 h 200"/>
              <a:gd name="T6" fmla="*/ 87 w 397"/>
              <a:gd name="T7" fmla="*/ 6 h 200"/>
              <a:gd name="T8" fmla="*/ 108 w 397"/>
              <a:gd name="T9" fmla="*/ 49 h 200"/>
              <a:gd name="T10" fmla="*/ 48 w 397"/>
              <a:gd name="T11" fmla="*/ 200 h 200"/>
              <a:gd name="T12" fmla="*/ 213 w 397"/>
              <a:gd name="T13" fmla="*/ 153 h 200"/>
              <a:gd name="T14" fmla="*/ 167 w 397"/>
              <a:gd name="T15" fmla="*/ 60 h 200"/>
              <a:gd name="T16" fmla="*/ 317 w 397"/>
              <a:gd name="T17" fmla="*/ 84 h 200"/>
              <a:gd name="T18" fmla="*/ 261 w 397"/>
              <a:gd name="T19" fmla="*/ 100 h 200"/>
              <a:gd name="T20" fmla="*/ 245 w 397"/>
              <a:gd name="T21" fmla="*/ 70 h 200"/>
              <a:gd name="T22" fmla="*/ 194 w 397"/>
              <a:gd name="T23" fmla="*/ 69 h 200"/>
              <a:gd name="T24" fmla="*/ 232 w 397"/>
              <a:gd name="T25" fmla="*/ 147 h 200"/>
              <a:gd name="T26" fmla="*/ 397 w 397"/>
              <a:gd name="T27" fmla="*/ 99 h 200"/>
              <a:gd name="T28" fmla="*/ 159 w 397"/>
              <a:gd name="T29" fmla="*/ 35 h 200"/>
              <a:gd name="T30" fmla="*/ 92 w 397"/>
              <a:gd name="T31" fmla="*/ 146 h 200"/>
              <a:gd name="T32" fmla="*/ 123 w 397"/>
              <a:gd name="T33" fmla="*/ 80 h 200"/>
              <a:gd name="T34" fmla="*/ 147 w 397"/>
              <a:gd name="T35" fmla="*/ 131 h 200"/>
              <a:gd name="T36" fmla="*/ 92 w 397"/>
              <a:gd name="T37" fmla="*/ 146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97" h="200">
                <a:moveTo>
                  <a:pt x="159" y="35"/>
                </a:moveTo>
                <a:cubicBezTo>
                  <a:pt x="158" y="35"/>
                  <a:pt x="157" y="36"/>
                  <a:pt x="156" y="36"/>
                </a:cubicBezTo>
                <a:cubicBezTo>
                  <a:pt x="138" y="0"/>
                  <a:pt x="138" y="0"/>
                  <a:pt x="138" y="0"/>
                </a:cubicBezTo>
                <a:cubicBezTo>
                  <a:pt x="87" y="6"/>
                  <a:pt x="87" y="6"/>
                  <a:pt x="87" y="6"/>
                </a:cubicBezTo>
                <a:cubicBezTo>
                  <a:pt x="108" y="49"/>
                  <a:pt x="108" y="49"/>
                  <a:pt x="108" y="49"/>
                </a:cubicBezTo>
                <a:cubicBezTo>
                  <a:pt x="0" y="94"/>
                  <a:pt x="48" y="200"/>
                  <a:pt x="48" y="200"/>
                </a:cubicBezTo>
                <a:cubicBezTo>
                  <a:pt x="213" y="153"/>
                  <a:pt x="213" y="153"/>
                  <a:pt x="213" y="153"/>
                </a:cubicBezTo>
                <a:cubicBezTo>
                  <a:pt x="167" y="60"/>
                  <a:pt x="167" y="60"/>
                  <a:pt x="167" y="60"/>
                </a:cubicBezTo>
                <a:cubicBezTo>
                  <a:pt x="249" y="36"/>
                  <a:pt x="317" y="84"/>
                  <a:pt x="317" y="84"/>
                </a:cubicBezTo>
                <a:cubicBezTo>
                  <a:pt x="261" y="100"/>
                  <a:pt x="261" y="100"/>
                  <a:pt x="261" y="100"/>
                </a:cubicBezTo>
                <a:cubicBezTo>
                  <a:pt x="245" y="70"/>
                  <a:pt x="245" y="70"/>
                  <a:pt x="245" y="70"/>
                </a:cubicBezTo>
                <a:cubicBezTo>
                  <a:pt x="230" y="67"/>
                  <a:pt x="212" y="66"/>
                  <a:pt x="194" y="69"/>
                </a:cubicBezTo>
                <a:cubicBezTo>
                  <a:pt x="232" y="147"/>
                  <a:pt x="232" y="147"/>
                  <a:pt x="232" y="147"/>
                </a:cubicBezTo>
                <a:cubicBezTo>
                  <a:pt x="397" y="99"/>
                  <a:pt x="397" y="99"/>
                  <a:pt x="397" y="99"/>
                </a:cubicBezTo>
                <a:cubicBezTo>
                  <a:pt x="397" y="99"/>
                  <a:pt x="337" y="5"/>
                  <a:pt x="159" y="35"/>
                </a:cubicBezTo>
                <a:close/>
                <a:moveTo>
                  <a:pt x="92" y="146"/>
                </a:moveTo>
                <a:cubicBezTo>
                  <a:pt x="92" y="146"/>
                  <a:pt x="76" y="110"/>
                  <a:pt x="123" y="80"/>
                </a:cubicBezTo>
                <a:cubicBezTo>
                  <a:pt x="147" y="131"/>
                  <a:pt x="147" y="131"/>
                  <a:pt x="147" y="131"/>
                </a:cubicBezTo>
                <a:lnTo>
                  <a:pt x="92" y="146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7" name="Freeform 30"/>
          <p:cNvSpPr>
            <a:spLocks noEditPoints="1"/>
          </p:cNvSpPr>
          <p:nvPr/>
        </p:nvSpPr>
        <p:spPr bwMode="auto">
          <a:xfrm>
            <a:off x="5503863" y="3273425"/>
            <a:ext cx="473075" cy="403225"/>
          </a:xfrm>
          <a:custGeom>
            <a:avLst/>
            <a:gdLst>
              <a:gd name="T0" fmla="*/ 253 w 363"/>
              <a:gd name="T1" fmla="*/ 235 h 309"/>
              <a:gd name="T2" fmla="*/ 199 w 363"/>
              <a:gd name="T3" fmla="*/ 280 h 309"/>
              <a:gd name="T4" fmla="*/ 192 w 363"/>
              <a:gd name="T5" fmla="*/ 270 h 309"/>
              <a:gd name="T6" fmla="*/ 240 w 363"/>
              <a:gd name="T7" fmla="*/ 147 h 309"/>
              <a:gd name="T8" fmla="*/ 269 w 363"/>
              <a:gd name="T9" fmla="*/ 68 h 309"/>
              <a:gd name="T10" fmla="*/ 250 w 363"/>
              <a:gd name="T11" fmla="*/ 46 h 309"/>
              <a:gd name="T12" fmla="*/ 242 w 363"/>
              <a:gd name="T13" fmla="*/ 74 h 309"/>
              <a:gd name="T14" fmla="*/ 205 w 363"/>
              <a:gd name="T15" fmla="*/ 156 h 309"/>
              <a:gd name="T16" fmla="*/ 174 w 363"/>
              <a:gd name="T17" fmla="*/ 131 h 309"/>
              <a:gd name="T18" fmla="*/ 87 w 363"/>
              <a:gd name="T19" fmla="*/ 218 h 309"/>
              <a:gd name="T20" fmla="*/ 157 w 363"/>
              <a:gd name="T21" fmla="*/ 283 h 309"/>
              <a:gd name="T22" fmla="*/ 160 w 363"/>
              <a:gd name="T23" fmla="*/ 283 h 309"/>
              <a:gd name="T24" fmla="*/ 241 w 363"/>
              <a:gd name="T25" fmla="*/ 265 h 309"/>
              <a:gd name="T26" fmla="*/ 261 w 363"/>
              <a:gd name="T27" fmla="*/ 236 h 309"/>
              <a:gd name="T28" fmla="*/ 162 w 363"/>
              <a:gd name="T29" fmla="*/ 248 h 309"/>
              <a:gd name="T30" fmla="*/ 127 w 363"/>
              <a:gd name="T31" fmla="*/ 282 h 309"/>
              <a:gd name="T32" fmla="*/ 152 w 363"/>
              <a:gd name="T33" fmla="*/ 169 h 309"/>
              <a:gd name="T34" fmla="*/ 190 w 363"/>
              <a:gd name="T35" fmla="*/ 168 h 309"/>
              <a:gd name="T36" fmla="*/ 148 w 363"/>
              <a:gd name="T37" fmla="*/ 36 h 309"/>
              <a:gd name="T38" fmla="*/ 175 w 363"/>
              <a:gd name="T39" fmla="*/ 24 h 309"/>
              <a:gd name="T40" fmla="*/ 183 w 363"/>
              <a:gd name="T41" fmla="*/ 4 h 309"/>
              <a:gd name="T42" fmla="*/ 194 w 363"/>
              <a:gd name="T43" fmla="*/ 30 h 309"/>
              <a:gd name="T44" fmla="*/ 214 w 363"/>
              <a:gd name="T45" fmla="*/ 38 h 309"/>
              <a:gd name="T46" fmla="*/ 188 w 363"/>
              <a:gd name="T47" fmla="*/ 50 h 309"/>
              <a:gd name="T48" fmla="*/ 180 w 363"/>
              <a:gd name="T49" fmla="*/ 70 h 309"/>
              <a:gd name="T50" fmla="*/ 168 w 363"/>
              <a:gd name="T51" fmla="*/ 44 h 309"/>
              <a:gd name="T52" fmla="*/ 148 w 363"/>
              <a:gd name="T53" fmla="*/ 36 h 309"/>
              <a:gd name="T54" fmla="*/ 79 w 363"/>
              <a:gd name="T55" fmla="*/ 131 h 309"/>
              <a:gd name="T56" fmla="*/ 8 w 363"/>
              <a:gd name="T57" fmla="*/ 100 h 309"/>
              <a:gd name="T58" fmla="*/ 61 w 363"/>
              <a:gd name="T59" fmla="*/ 78 h 309"/>
              <a:gd name="T60" fmla="*/ 92 w 363"/>
              <a:gd name="T61" fmla="*/ 7 h 309"/>
              <a:gd name="T62" fmla="*/ 114 w 363"/>
              <a:gd name="T63" fmla="*/ 60 h 309"/>
              <a:gd name="T64" fmla="*/ 184 w 363"/>
              <a:gd name="T65" fmla="*/ 92 h 309"/>
              <a:gd name="T66" fmla="*/ 131 w 363"/>
              <a:gd name="T67" fmla="*/ 113 h 309"/>
              <a:gd name="T68" fmla="*/ 107 w 363"/>
              <a:gd name="T69" fmla="*/ 156 h 309"/>
              <a:gd name="T70" fmla="*/ 327 w 363"/>
              <a:gd name="T71" fmla="*/ 193 h 309"/>
              <a:gd name="T72" fmla="*/ 359 w 363"/>
              <a:gd name="T73" fmla="*/ 206 h 309"/>
              <a:gd name="T74" fmla="*/ 317 w 363"/>
              <a:gd name="T75" fmla="*/ 224 h 309"/>
              <a:gd name="T76" fmla="*/ 304 w 363"/>
              <a:gd name="T77" fmla="*/ 256 h 309"/>
              <a:gd name="T78" fmla="*/ 285 w 363"/>
              <a:gd name="T79" fmla="*/ 214 h 309"/>
              <a:gd name="T80" fmla="*/ 254 w 363"/>
              <a:gd name="T81" fmla="*/ 201 h 309"/>
              <a:gd name="T82" fmla="*/ 296 w 363"/>
              <a:gd name="T83" fmla="*/ 182 h 309"/>
              <a:gd name="T84" fmla="*/ 308 w 363"/>
              <a:gd name="T85" fmla="*/ 151 h 309"/>
              <a:gd name="T86" fmla="*/ 327 w 363"/>
              <a:gd name="T87" fmla="*/ 193 h 3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363" h="309">
                <a:moveTo>
                  <a:pt x="258" y="232"/>
                </a:moveTo>
                <a:cubicBezTo>
                  <a:pt x="256" y="232"/>
                  <a:pt x="255" y="233"/>
                  <a:pt x="253" y="235"/>
                </a:cubicBezTo>
                <a:cubicBezTo>
                  <a:pt x="250" y="239"/>
                  <a:pt x="244" y="246"/>
                  <a:pt x="234" y="256"/>
                </a:cubicBezTo>
                <a:cubicBezTo>
                  <a:pt x="218" y="272"/>
                  <a:pt x="207" y="280"/>
                  <a:pt x="199" y="280"/>
                </a:cubicBezTo>
                <a:cubicBezTo>
                  <a:pt x="198" y="280"/>
                  <a:pt x="198" y="280"/>
                  <a:pt x="198" y="280"/>
                </a:cubicBezTo>
                <a:cubicBezTo>
                  <a:pt x="193" y="279"/>
                  <a:pt x="192" y="274"/>
                  <a:pt x="192" y="270"/>
                </a:cubicBezTo>
                <a:cubicBezTo>
                  <a:pt x="192" y="264"/>
                  <a:pt x="194" y="259"/>
                  <a:pt x="195" y="254"/>
                </a:cubicBezTo>
                <a:cubicBezTo>
                  <a:pt x="207" y="217"/>
                  <a:pt x="225" y="183"/>
                  <a:pt x="240" y="147"/>
                </a:cubicBezTo>
                <a:cubicBezTo>
                  <a:pt x="248" y="128"/>
                  <a:pt x="258" y="110"/>
                  <a:pt x="264" y="90"/>
                </a:cubicBezTo>
                <a:cubicBezTo>
                  <a:pt x="267" y="84"/>
                  <a:pt x="269" y="76"/>
                  <a:pt x="269" y="68"/>
                </a:cubicBezTo>
                <a:cubicBezTo>
                  <a:pt x="270" y="56"/>
                  <a:pt x="261" y="48"/>
                  <a:pt x="251" y="46"/>
                </a:cubicBezTo>
                <a:cubicBezTo>
                  <a:pt x="250" y="46"/>
                  <a:pt x="250" y="46"/>
                  <a:pt x="250" y="46"/>
                </a:cubicBezTo>
                <a:cubicBezTo>
                  <a:pt x="248" y="46"/>
                  <a:pt x="249" y="48"/>
                  <a:pt x="247" y="57"/>
                </a:cubicBezTo>
                <a:cubicBezTo>
                  <a:pt x="246" y="63"/>
                  <a:pt x="244" y="69"/>
                  <a:pt x="242" y="74"/>
                </a:cubicBezTo>
                <a:cubicBezTo>
                  <a:pt x="234" y="101"/>
                  <a:pt x="220" y="125"/>
                  <a:pt x="209" y="149"/>
                </a:cubicBezTo>
                <a:cubicBezTo>
                  <a:pt x="205" y="156"/>
                  <a:pt x="205" y="156"/>
                  <a:pt x="205" y="156"/>
                </a:cubicBezTo>
                <a:cubicBezTo>
                  <a:pt x="205" y="153"/>
                  <a:pt x="205" y="153"/>
                  <a:pt x="205" y="153"/>
                </a:cubicBezTo>
                <a:cubicBezTo>
                  <a:pt x="202" y="140"/>
                  <a:pt x="188" y="131"/>
                  <a:pt x="174" y="131"/>
                </a:cubicBezTo>
                <a:cubicBezTo>
                  <a:pt x="155" y="131"/>
                  <a:pt x="139" y="143"/>
                  <a:pt x="125" y="156"/>
                </a:cubicBezTo>
                <a:cubicBezTo>
                  <a:pt x="108" y="173"/>
                  <a:pt x="94" y="197"/>
                  <a:pt x="87" y="218"/>
                </a:cubicBezTo>
                <a:cubicBezTo>
                  <a:pt x="75" y="258"/>
                  <a:pt x="71" y="309"/>
                  <a:pt x="116" y="309"/>
                </a:cubicBezTo>
                <a:cubicBezTo>
                  <a:pt x="129" y="309"/>
                  <a:pt x="143" y="301"/>
                  <a:pt x="157" y="283"/>
                </a:cubicBezTo>
                <a:cubicBezTo>
                  <a:pt x="160" y="280"/>
                  <a:pt x="160" y="280"/>
                  <a:pt x="160" y="280"/>
                </a:cubicBezTo>
                <a:cubicBezTo>
                  <a:pt x="160" y="281"/>
                  <a:pt x="160" y="282"/>
                  <a:pt x="160" y="283"/>
                </a:cubicBezTo>
                <a:cubicBezTo>
                  <a:pt x="159" y="295"/>
                  <a:pt x="167" y="309"/>
                  <a:pt x="180" y="309"/>
                </a:cubicBezTo>
                <a:cubicBezTo>
                  <a:pt x="196" y="309"/>
                  <a:pt x="214" y="295"/>
                  <a:pt x="241" y="265"/>
                </a:cubicBezTo>
                <a:cubicBezTo>
                  <a:pt x="249" y="256"/>
                  <a:pt x="255" y="248"/>
                  <a:pt x="259" y="241"/>
                </a:cubicBezTo>
                <a:cubicBezTo>
                  <a:pt x="260" y="239"/>
                  <a:pt x="261" y="238"/>
                  <a:pt x="261" y="236"/>
                </a:cubicBezTo>
                <a:cubicBezTo>
                  <a:pt x="261" y="234"/>
                  <a:pt x="259" y="232"/>
                  <a:pt x="258" y="232"/>
                </a:cubicBezTo>
                <a:close/>
                <a:moveTo>
                  <a:pt x="162" y="248"/>
                </a:moveTo>
                <a:cubicBezTo>
                  <a:pt x="156" y="260"/>
                  <a:pt x="146" y="271"/>
                  <a:pt x="139" y="277"/>
                </a:cubicBezTo>
                <a:cubicBezTo>
                  <a:pt x="135" y="280"/>
                  <a:pt x="131" y="282"/>
                  <a:pt x="127" y="282"/>
                </a:cubicBezTo>
                <a:cubicBezTo>
                  <a:pt x="119" y="282"/>
                  <a:pt x="113" y="273"/>
                  <a:pt x="114" y="260"/>
                </a:cubicBezTo>
                <a:cubicBezTo>
                  <a:pt x="115" y="228"/>
                  <a:pt x="130" y="195"/>
                  <a:pt x="152" y="169"/>
                </a:cubicBezTo>
                <a:cubicBezTo>
                  <a:pt x="159" y="161"/>
                  <a:pt x="166" y="152"/>
                  <a:pt x="177" y="152"/>
                </a:cubicBezTo>
                <a:cubicBezTo>
                  <a:pt x="186" y="152"/>
                  <a:pt x="191" y="158"/>
                  <a:pt x="190" y="168"/>
                </a:cubicBezTo>
                <a:cubicBezTo>
                  <a:pt x="190" y="197"/>
                  <a:pt x="177" y="224"/>
                  <a:pt x="162" y="248"/>
                </a:cubicBezTo>
                <a:close/>
                <a:moveTo>
                  <a:pt x="148" y="36"/>
                </a:moveTo>
                <a:cubicBezTo>
                  <a:pt x="168" y="30"/>
                  <a:pt x="168" y="30"/>
                  <a:pt x="168" y="30"/>
                </a:cubicBezTo>
                <a:cubicBezTo>
                  <a:pt x="171" y="30"/>
                  <a:pt x="174" y="27"/>
                  <a:pt x="175" y="24"/>
                </a:cubicBezTo>
                <a:cubicBezTo>
                  <a:pt x="180" y="4"/>
                  <a:pt x="180" y="4"/>
                  <a:pt x="180" y="4"/>
                </a:cubicBezTo>
                <a:cubicBezTo>
                  <a:pt x="181" y="1"/>
                  <a:pt x="182" y="1"/>
                  <a:pt x="183" y="4"/>
                </a:cubicBezTo>
                <a:cubicBezTo>
                  <a:pt x="188" y="24"/>
                  <a:pt x="188" y="24"/>
                  <a:pt x="188" y="24"/>
                </a:cubicBezTo>
                <a:cubicBezTo>
                  <a:pt x="188" y="27"/>
                  <a:pt x="191" y="30"/>
                  <a:pt x="194" y="30"/>
                </a:cubicBezTo>
                <a:cubicBezTo>
                  <a:pt x="214" y="36"/>
                  <a:pt x="214" y="36"/>
                  <a:pt x="214" y="36"/>
                </a:cubicBezTo>
                <a:cubicBezTo>
                  <a:pt x="217" y="36"/>
                  <a:pt x="217" y="38"/>
                  <a:pt x="214" y="38"/>
                </a:cubicBezTo>
                <a:cubicBezTo>
                  <a:pt x="194" y="44"/>
                  <a:pt x="194" y="44"/>
                  <a:pt x="194" y="44"/>
                </a:cubicBezTo>
                <a:cubicBezTo>
                  <a:pt x="191" y="44"/>
                  <a:pt x="188" y="47"/>
                  <a:pt x="188" y="50"/>
                </a:cubicBezTo>
                <a:cubicBezTo>
                  <a:pt x="183" y="70"/>
                  <a:pt x="183" y="70"/>
                  <a:pt x="183" y="70"/>
                </a:cubicBezTo>
                <a:cubicBezTo>
                  <a:pt x="182" y="73"/>
                  <a:pt x="181" y="73"/>
                  <a:pt x="180" y="70"/>
                </a:cubicBezTo>
                <a:cubicBezTo>
                  <a:pt x="175" y="50"/>
                  <a:pt x="175" y="50"/>
                  <a:pt x="175" y="50"/>
                </a:cubicBezTo>
                <a:cubicBezTo>
                  <a:pt x="174" y="47"/>
                  <a:pt x="171" y="44"/>
                  <a:pt x="168" y="44"/>
                </a:cubicBezTo>
                <a:cubicBezTo>
                  <a:pt x="148" y="38"/>
                  <a:pt x="148" y="38"/>
                  <a:pt x="148" y="38"/>
                </a:cubicBezTo>
                <a:cubicBezTo>
                  <a:pt x="145" y="38"/>
                  <a:pt x="145" y="36"/>
                  <a:pt x="148" y="36"/>
                </a:cubicBezTo>
                <a:close/>
                <a:moveTo>
                  <a:pt x="91" y="179"/>
                </a:moveTo>
                <a:cubicBezTo>
                  <a:pt x="79" y="131"/>
                  <a:pt x="79" y="131"/>
                  <a:pt x="79" y="131"/>
                </a:cubicBezTo>
                <a:cubicBezTo>
                  <a:pt x="77" y="124"/>
                  <a:pt x="69" y="115"/>
                  <a:pt x="61" y="113"/>
                </a:cubicBezTo>
                <a:cubicBezTo>
                  <a:pt x="8" y="100"/>
                  <a:pt x="8" y="100"/>
                  <a:pt x="8" y="100"/>
                </a:cubicBezTo>
                <a:cubicBezTo>
                  <a:pt x="0" y="98"/>
                  <a:pt x="0" y="94"/>
                  <a:pt x="8" y="92"/>
                </a:cubicBezTo>
                <a:cubicBezTo>
                  <a:pt x="61" y="78"/>
                  <a:pt x="61" y="78"/>
                  <a:pt x="61" y="78"/>
                </a:cubicBezTo>
                <a:cubicBezTo>
                  <a:pt x="69" y="76"/>
                  <a:pt x="77" y="68"/>
                  <a:pt x="79" y="60"/>
                </a:cubicBezTo>
                <a:cubicBezTo>
                  <a:pt x="92" y="7"/>
                  <a:pt x="92" y="7"/>
                  <a:pt x="92" y="7"/>
                </a:cubicBezTo>
                <a:cubicBezTo>
                  <a:pt x="94" y="0"/>
                  <a:pt x="98" y="0"/>
                  <a:pt x="100" y="7"/>
                </a:cubicBezTo>
                <a:cubicBezTo>
                  <a:pt x="114" y="60"/>
                  <a:pt x="114" y="60"/>
                  <a:pt x="114" y="60"/>
                </a:cubicBezTo>
                <a:cubicBezTo>
                  <a:pt x="116" y="68"/>
                  <a:pt x="124" y="76"/>
                  <a:pt x="131" y="78"/>
                </a:cubicBezTo>
                <a:cubicBezTo>
                  <a:pt x="184" y="92"/>
                  <a:pt x="184" y="92"/>
                  <a:pt x="184" y="92"/>
                </a:cubicBezTo>
                <a:cubicBezTo>
                  <a:pt x="192" y="94"/>
                  <a:pt x="192" y="98"/>
                  <a:pt x="184" y="100"/>
                </a:cubicBezTo>
                <a:cubicBezTo>
                  <a:pt x="131" y="113"/>
                  <a:pt x="131" y="113"/>
                  <a:pt x="131" y="113"/>
                </a:cubicBezTo>
                <a:cubicBezTo>
                  <a:pt x="124" y="115"/>
                  <a:pt x="116" y="124"/>
                  <a:pt x="114" y="131"/>
                </a:cubicBezTo>
                <a:cubicBezTo>
                  <a:pt x="107" y="156"/>
                  <a:pt x="107" y="156"/>
                  <a:pt x="107" y="156"/>
                </a:cubicBezTo>
                <a:cubicBezTo>
                  <a:pt x="101" y="163"/>
                  <a:pt x="96" y="170"/>
                  <a:pt x="91" y="179"/>
                </a:cubicBezTo>
                <a:close/>
                <a:moveTo>
                  <a:pt x="327" y="193"/>
                </a:moveTo>
                <a:cubicBezTo>
                  <a:pt x="359" y="201"/>
                  <a:pt x="359" y="201"/>
                  <a:pt x="359" y="201"/>
                </a:cubicBezTo>
                <a:cubicBezTo>
                  <a:pt x="363" y="202"/>
                  <a:pt x="363" y="204"/>
                  <a:pt x="359" y="206"/>
                </a:cubicBezTo>
                <a:cubicBezTo>
                  <a:pt x="327" y="214"/>
                  <a:pt x="327" y="214"/>
                  <a:pt x="327" y="214"/>
                </a:cubicBezTo>
                <a:cubicBezTo>
                  <a:pt x="323" y="215"/>
                  <a:pt x="318" y="220"/>
                  <a:pt x="317" y="224"/>
                </a:cubicBezTo>
                <a:cubicBezTo>
                  <a:pt x="308" y="256"/>
                  <a:pt x="308" y="256"/>
                  <a:pt x="308" y="256"/>
                </a:cubicBezTo>
                <a:cubicBezTo>
                  <a:pt x="307" y="260"/>
                  <a:pt x="305" y="260"/>
                  <a:pt x="304" y="256"/>
                </a:cubicBezTo>
                <a:cubicBezTo>
                  <a:pt x="296" y="224"/>
                  <a:pt x="296" y="224"/>
                  <a:pt x="296" y="224"/>
                </a:cubicBezTo>
                <a:cubicBezTo>
                  <a:pt x="295" y="220"/>
                  <a:pt x="290" y="215"/>
                  <a:pt x="285" y="214"/>
                </a:cubicBezTo>
                <a:cubicBezTo>
                  <a:pt x="254" y="206"/>
                  <a:pt x="254" y="206"/>
                  <a:pt x="254" y="206"/>
                </a:cubicBezTo>
                <a:cubicBezTo>
                  <a:pt x="249" y="204"/>
                  <a:pt x="249" y="202"/>
                  <a:pt x="254" y="201"/>
                </a:cubicBezTo>
                <a:cubicBezTo>
                  <a:pt x="285" y="193"/>
                  <a:pt x="285" y="193"/>
                  <a:pt x="285" y="193"/>
                </a:cubicBezTo>
                <a:cubicBezTo>
                  <a:pt x="290" y="192"/>
                  <a:pt x="295" y="187"/>
                  <a:pt x="296" y="182"/>
                </a:cubicBezTo>
                <a:cubicBezTo>
                  <a:pt x="304" y="151"/>
                  <a:pt x="304" y="151"/>
                  <a:pt x="304" y="151"/>
                </a:cubicBezTo>
                <a:cubicBezTo>
                  <a:pt x="305" y="146"/>
                  <a:pt x="307" y="146"/>
                  <a:pt x="308" y="151"/>
                </a:cubicBezTo>
                <a:cubicBezTo>
                  <a:pt x="317" y="182"/>
                  <a:pt x="317" y="182"/>
                  <a:pt x="317" y="182"/>
                </a:cubicBezTo>
                <a:cubicBezTo>
                  <a:pt x="318" y="187"/>
                  <a:pt x="323" y="192"/>
                  <a:pt x="327" y="193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8" name="Freeform 31"/>
          <p:cNvSpPr>
            <a:spLocks noEditPoints="1"/>
          </p:cNvSpPr>
          <p:nvPr/>
        </p:nvSpPr>
        <p:spPr bwMode="auto">
          <a:xfrm>
            <a:off x="4879975" y="3243263"/>
            <a:ext cx="468313" cy="469900"/>
          </a:xfrm>
          <a:custGeom>
            <a:avLst/>
            <a:gdLst>
              <a:gd name="T0" fmla="*/ 206 w 360"/>
              <a:gd name="T1" fmla="*/ 54 h 360"/>
              <a:gd name="T2" fmla="*/ 265 w 360"/>
              <a:gd name="T3" fmla="*/ 150 h 360"/>
              <a:gd name="T4" fmla="*/ 154 w 360"/>
              <a:gd name="T5" fmla="*/ 90 h 360"/>
              <a:gd name="T6" fmla="*/ 58 w 360"/>
              <a:gd name="T7" fmla="*/ 150 h 360"/>
              <a:gd name="T8" fmla="*/ 154 w 360"/>
              <a:gd name="T9" fmla="*/ 90 h 360"/>
              <a:gd name="T10" fmla="*/ 58 w 360"/>
              <a:gd name="T11" fmla="*/ 198 h 360"/>
              <a:gd name="T12" fmla="*/ 154 w 360"/>
              <a:gd name="T13" fmla="*/ 262 h 360"/>
              <a:gd name="T14" fmla="*/ 338 w 360"/>
              <a:gd name="T15" fmla="*/ 176 h 360"/>
              <a:gd name="T16" fmla="*/ 19 w 360"/>
              <a:gd name="T17" fmla="*/ 176 h 360"/>
              <a:gd name="T18" fmla="*/ 338 w 360"/>
              <a:gd name="T19" fmla="*/ 176 h 360"/>
              <a:gd name="T20" fmla="*/ 179 w 360"/>
              <a:gd name="T21" fmla="*/ 32 h 360"/>
              <a:gd name="T22" fmla="*/ 179 w 360"/>
              <a:gd name="T23" fmla="*/ 320 h 360"/>
              <a:gd name="T24" fmla="*/ 179 w 360"/>
              <a:gd name="T25" fmla="*/ 249 h 360"/>
              <a:gd name="T26" fmla="*/ 179 w 360"/>
              <a:gd name="T27" fmla="*/ 103 h 360"/>
              <a:gd name="T28" fmla="*/ 179 w 360"/>
              <a:gd name="T29" fmla="*/ 249 h 360"/>
              <a:gd name="T30" fmla="*/ 179 w 360"/>
              <a:gd name="T31" fmla="*/ 119 h 360"/>
              <a:gd name="T32" fmla="*/ 179 w 360"/>
              <a:gd name="T33" fmla="*/ 233 h 360"/>
              <a:gd name="T34" fmla="*/ 206 w 360"/>
              <a:gd name="T35" fmla="*/ 262 h 360"/>
              <a:gd name="T36" fmla="*/ 300 w 360"/>
              <a:gd name="T37" fmla="*/ 198 h 360"/>
              <a:gd name="T38" fmla="*/ 206 w 360"/>
              <a:gd name="T39" fmla="*/ 262 h 360"/>
              <a:gd name="T40" fmla="*/ 325 w 360"/>
              <a:gd name="T41" fmla="*/ 287 h 360"/>
              <a:gd name="T42" fmla="*/ 360 w 360"/>
              <a:gd name="T43" fmla="*/ 287 h 360"/>
              <a:gd name="T44" fmla="*/ 300 w 360"/>
              <a:gd name="T45" fmla="*/ 314 h 360"/>
              <a:gd name="T46" fmla="*/ 300 w 360"/>
              <a:gd name="T47" fmla="*/ 360 h 360"/>
              <a:gd name="T48" fmla="*/ 300 w 360"/>
              <a:gd name="T49" fmla="*/ 314 h 360"/>
              <a:gd name="T50" fmla="*/ 327 w 360"/>
              <a:gd name="T51" fmla="*/ 222 h 360"/>
              <a:gd name="T52" fmla="*/ 348 w 360"/>
              <a:gd name="T53" fmla="*/ 222 h 360"/>
              <a:gd name="T54" fmla="*/ 25 w 360"/>
              <a:gd name="T55" fmla="*/ 331 h 360"/>
              <a:gd name="T56" fmla="*/ 25 w 360"/>
              <a:gd name="T57" fmla="*/ 354 h 360"/>
              <a:gd name="T58" fmla="*/ 25 w 360"/>
              <a:gd name="T59" fmla="*/ 331 h 360"/>
              <a:gd name="T60" fmla="*/ 11 w 360"/>
              <a:gd name="T61" fmla="*/ 282 h 360"/>
              <a:gd name="T62" fmla="*/ 33 w 360"/>
              <a:gd name="T63" fmla="*/ 282 h 360"/>
              <a:gd name="T64" fmla="*/ 57 w 360"/>
              <a:gd name="T65" fmla="*/ 299 h 360"/>
              <a:gd name="T66" fmla="*/ 57 w 360"/>
              <a:gd name="T67" fmla="*/ 328 h 360"/>
              <a:gd name="T68" fmla="*/ 57 w 360"/>
              <a:gd name="T69" fmla="*/ 299 h 360"/>
              <a:gd name="T70" fmla="*/ 335 w 360"/>
              <a:gd name="T71" fmla="*/ 86 h 360"/>
              <a:gd name="T72" fmla="*/ 350 w 360"/>
              <a:gd name="T73" fmla="*/ 86 h 360"/>
              <a:gd name="T74" fmla="*/ 13 w 360"/>
              <a:gd name="T75" fmla="*/ 47 h 360"/>
              <a:gd name="T76" fmla="*/ 13 w 360"/>
              <a:gd name="T77" fmla="*/ 72 h 360"/>
              <a:gd name="T78" fmla="*/ 13 w 360"/>
              <a:gd name="T79" fmla="*/ 47 h 360"/>
              <a:gd name="T80" fmla="*/ 26 w 360"/>
              <a:gd name="T81" fmla="*/ 16 h 360"/>
              <a:gd name="T82" fmla="*/ 58 w 360"/>
              <a:gd name="T83" fmla="*/ 16 h 360"/>
              <a:gd name="T84" fmla="*/ 17 w 360"/>
              <a:gd name="T85" fmla="*/ 99 h 360"/>
              <a:gd name="T86" fmla="*/ 17 w 360"/>
              <a:gd name="T87" fmla="*/ 115 h 360"/>
              <a:gd name="T88" fmla="*/ 17 w 360"/>
              <a:gd name="T89" fmla="*/ 99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360" h="360">
                <a:moveTo>
                  <a:pt x="206" y="90"/>
                </a:moveTo>
                <a:cubicBezTo>
                  <a:pt x="206" y="54"/>
                  <a:pt x="206" y="54"/>
                  <a:pt x="206" y="54"/>
                </a:cubicBezTo>
                <a:cubicBezTo>
                  <a:pt x="254" y="65"/>
                  <a:pt x="289" y="98"/>
                  <a:pt x="300" y="150"/>
                </a:cubicBezTo>
                <a:cubicBezTo>
                  <a:pt x="265" y="150"/>
                  <a:pt x="265" y="150"/>
                  <a:pt x="265" y="150"/>
                </a:cubicBezTo>
                <a:cubicBezTo>
                  <a:pt x="255" y="118"/>
                  <a:pt x="234" y="99"/>
                  <a:pt x="206" y="90"/>
                </a:cubicBezTo>
                <a:close/>
                <a:moveTo>
                  <a:pt x="154" y="90"/>
                </a:moveTo>
                <a:cubicBezTo>
                  <a:pt x="154" y="54"/>
                  <a:pt x="154" y="54"/>
                  <a:pt x="154" y="54"/>
                </a:cubicBezTo>
                <a:cubicBezTo>
                  <a:pt x="98" y="65"/>
                  <a:pt x="69" y="98"/>
                  <a:pt x="58" y="150"/>
                </a:cubicBezTo>
                <a:cubicBezTo>
                  <a:pt x="93" y="150"/>
                  <a:pt x="93" y="150"/>
                  <a:pt x="93" y="150"/>
                </a:cubicBezTo>
                <a:cubicBezTo>
                  <a:pt x="102" y="118"/>
                  <a:pt x="126" y="99"/>
                  <a:pt x="154" y="90"/>
                </a:cubicBezTo>
                <a:close/>
                <a:moveTo>
                  <a:pt x="93" y="198"/>
                </a:moveTo>
                <a:cubicBezTo>
                  <a:pt x="58" y="198"/>
                  <a:pt x="58" y="198"/>
                  <a:pt x="58" y="198"/>
                </a:cubicBezTo>
                <a:cubicBezTo>
                  <a:pt x="69" y="258"/>
                  <a:pt x="98" y="286"/>
                  <a:pt x="154" y="297"/>
                </a:cubicBezTo>
                <a:cubicBezTo>
                  <a:pt x="154" y="262"/>
                  <a:pt x="154" y="262"/>
                  <a:pt x="154" y="262"/>
                </a:cubicBezTo>
                <a:cubicBezTo>
                  <a:pt x="126" y="253"/>
                  <a:pt x="102" y="226"/>
                  <a:pt x="93" y="198"/>
                </a:cubicBezTo>
                <a:close/>
                <a:moveTo>
                  <a:pt x="338" y="176"/>
                </a:moveTo>
                <a:cubicBezTo>
                  <a:pt x="338" y="264"/>
                  <a:pt x="267" y="336"/>
                  <a:pt x="179" y="336"/>
                </a:cubicBezTo>
                <a:cubicBezTo>
                  <a:pt x="91" y="336"/>
                  <a:pt x="19" y="264"/>
                  <a:pt x="19" y="176"/>
                </a:cubicBezTo>
                <a:cubicBezTo>
                  <a:pt x="19" y="88"/>
                  <a:pt x="91" y="16"/>
                  <a:pt x="179" y="16"/>
                </a:cubicBezTo>
                <a:cubicBezTo>
                  <a:pt x="267" y="16"/>
                  <a:pt x="338" y="88"/>
                  <a:pt x="338" y="176"/>
                </a:cubicBezTo>
                <a:close/>
                <a:moveTo>
                  <a:pt x="322" y="176"/>
                </a:moveTo>
                <a:cubicBezTo>
                  <a:pt x="322" y="96"/>
                  <a:pt x="258" y="32"/>
                  <a:pt x="179" y="32"/>
                </a:cubicBezTo>
                <a:cubicBezTo>
                  <a:pt x="100" y="32"/>
                  <a:pt x="35" y="96"/>
                  <a:pt x="35" y="176"/>
                </a:cubicBezTo>
                <a:cubicBezTo>
                  <a:pt x="35" y="255"/>
                  <a:pt x="100" y="320"/>
                  <a:pt x="179" y="320"/>
                </a:cubicBezTo>
                <a:cubicBezTo>
                  <a:pt x="258" y="320"/>
                  <a:pt x="322" y="255"/>
                  <a:pt x="322" y="176"/>
                </a:cubicBezTo>
                <a:close/>
                <a:moveTo>
                  <a:pt x="179" y="249"/>
                </a:moveTo>
                <a:cubicBezTo>
                  <a:pt x="139" y="249"/>
                  <a:pt x="106" y="216"/>
                  <a:pt x="106" y="176"/>
                </a:cubicBezTo>
                <a:cubicBezTo>
                  <a:pt x="106" y="136"/>
                  <a:pt x="139" y="103"/>
                  <a:pt x="179" y="103"/>
                </a:cubicBezTo>
                <a:cubicBezTo>
                  <a:pt x="219" y="103"/>
                  <a:pt x="251" y="136"/>
                  <a:pt x="251" y="176"/>
                </a:cubicBezTo>
                <a:cubicBezTo>
                  <a:pt x="251" y="216"/>
                  <a:pt x="219" y="249"/>
                  <a:pt x="179" y="249"/>
                </a:cubicBezTo>
                <a:close/>
                <a:moveTo>
                  <a:pt x="235" y="176"/>
                </a:moveTo>
                <a:cubicBezTo>
                  <a:pt x="235" y="145"/>
                  <a:pt x="210" y="119"/>
                  <a:pt x="179" y="119"/>
                </a:cubicBezTo>
                <a:cubicBezTo>
                  <a:pt x="147" y="119"/>
                  <a:pt x="122" y="145"/>
                  <a:pt x="122" y="176"/>
                </a:cubicBezTo>
                <a:cubicBezTo>
                  <a:pt x="122" y="207"/>
                  <a:pt x="147" y="233"/>
                  <a:pt x="179" y="233"/>
                </a:cubicBezTo>
                <a:cubicBezTo>
                  <a:pt x="210" y="233"/>
                  <a:pt x="235" y="207"/>
                  <a:pt x="235" y="176"/>
                </a:cubicBezTo>
                <a:close/>
                <a:moveTo>
                  <a:pt x="206" y="262"/>
                </a:moveTo>
                <a:cubicBezTo>
                  <a:pt x="206" y="297"/>
                  <a:pt x="206" y="297"/>
                  <a:pt x="206" y="297"/>
                </a:cubicBezTo>
                <a:cubicBezTo>
                  <a:pt x="254" y="286"/>
                  <a:pt x="289" y="258"/>
                  <a:pt x="300" y="198"/>
                </a:cubicBezTo>
                <a:cubicBezTo>
                  <a:pt x="265" y="198"/>
                  <a:pt x="265" y="198"/>
                  <a:pt x="265" y="198"/>
                </a:cubicBezTo>
                <a:cubicBezTo>
                  <a:pt x="255" y="226"/>
                  <a:pt x="234" y="253"/>
                  <a:pt x="206" y="262"/>
                </a:cubicBezTo>
                <a:close/>
                <a:moveTo>
                  <a:pt x="343" y="269"/>
                </a:moveTo>
                <a:cubicBezTo>
                  <a:pt x="333" y="269"/>
                  <a:pt x="325" y="277"/>
                  <a:pt x="325" y="287"/>
                </a:cubicBezTo>
                <a:cubicBezTo>
                  <a:pt x="325" y="297"/>
                  <a:pt x="333" y="305"/>
                  <a:pt x="343" y="305"/>
                </a:cubicBezTo>
                <a:cubicBezTo>
                  <a:pt x="353" y="305"/>
                  <a:pt x="360" y="297"/>
                  <a:pt x="360" y="287"/>
                </a:cubicBezTo>
                <a:cubicBezTo>
                  <a:pt x="360" y="277"/>
                  <a:pt x="353" y="269"/>
                  <a:pt x="343" y="269"/>
                </a:cubicBezTo>
                <a:close/>
                <a:moveTo>
                  <a:pt x="300" y="314"/>
                </a:moveTo>
                <a:cubicBezTo>
                  <a:pt x="288" y="314"/>
                  <a:pt x="278" y="324"/>
                  <a:pt x="278" y="337"/>
                </a:cubicBezTo>
                <a:cubicBezTo>
                  <a:pt x="278" y="349"/>
                  <a:pt x="288" y="360"/>
                  <a:pt x="300" y="360"/>
                </a:cubicBezTo>
                <a:cubicBezTo>
                  <a:pt x="313" y="360"/>
                  <a:pt x="323" y="349"/>
                  <a:pt x="323" y="337"/>
                </a:cubicBezTo>
                <a:cubicBezTo>
                  <a:pt x="323" y="324"/>
                  <a:pt x="313" y="314"/>
                  <a:pt x="300" y="314"/>
                </a:cubicBezTo>
                <a:close/>
                <a:moveTo>
                  <a:pt x="337" y="212"/>
                </a:moveTo>
                <a:cubicBezTo>
                  <a:pt x="332" y="212"/>
                  <a:pt x="327" y="216"/>
                  <a:pt x="327" y="222"/>
                </a:cubicBezTo>
                <a:cubicBezTo>
                  <a:pt x="327" y="228"/>
                  <a:pt x="332" y="232"/>
                  <a:pt x="337" y="232"/>
                </a:cubicBezTo>
                <a:cubicBezTo>
                  <a:pt x="343" y="232"/>
                  <a:pt x="348" y="228"/>
                  <a:pt x="348" y="222"/>
                </a:cubicBezTo>
                <a:cubicBezTo>
                  <a:pt x="348" y="216"/>
                  <a:pt x="343" y="212"/>
                  <a:pt x="337" y="212"/>
                </a:cubicBezTo>
                <a:close/>
                <a:moveTo>
                  <a:pt x="25" y="331"/>
                </a:moveTo>
                <a:cubicBezTo>
                  <a:pt x="19" y="331"/>
                  <a:pt x="14" y="336"/>
                  <a:pt x="14" y="343"/>
                </a:cubicBezTo>
                <a:cubicBezTo>
                  <a:pt x="14" y="349"/>
                  <a:pt x="19" y="354"/>
                  <a:pt x="25" y="354"/>
                </a:cubicBezTo>
                <a:cubicBezTo>
                  <a:pt x="31" y="354"/>
                  <a:pt x="37" y="349"/>
                  <a:pt x="37" y="343"/>
                </a:cubicBezTo>
                <a:cubicBezTo>
                  <a:pt x="37" y="336"/>
                  <a:pt x="31" y="331"/>
                  <a:pt x="25" y="331"/>
                </a:cubicBezTo>
                <a:close/>
                <a:moveTo>
                  <a:pt x="22" y="272"/>
                </a:moveTo>
                <a:cubicBezTo>
                  <a:pt x="16" y="272"/>
                  <a:pt x="11" y="276"/>
                  <a:pt x="11" y="282"/>
                </a:cubicBezTo>
                <a:cubicBezTo>
                  <a:pt x="11" y="288"/>
                  <a:pt x="16" y="293"/>
                  <a:pt x="22" y="293"/>
                </a:cubicBezTo>
                <a:cubicBezTo>
                  <a:pt x="28" y="293"/>
                  <a:pt x="33" y="288"/>
                  <a:pt x="33" y="282"/>
                </a:cubicBezTo>
                <a:cubicBezTo>
                  <a:pt x="33" y="276"/>
                  <a:pt x="28" y="272"/>
                  <a:pt x="22" y="272"/>
                </a:cubicBezTo>
                <a:close/>
                <a:moveTo>
                  <a:pt x="57" y="299"/>
                </a:moveTo>
                <a:cubicBezTo>
                  <a:pt x="49" y="299"/>
                  <a:pt x="43" y="305"/>
                  <a:pt x="43" y="314"/>
                </a:cubicBezTo>
                <a:cubicBezTo>
                  <a:pt x="43" y="322"/>
                  <a:pt x="49" y="328"/>
                  <a:pt x="57" y="328"/>
                </a:cubicBezTo>
                <a:cubicBezTo>
                  <a:pt x="65" y="328"/>
                  <a:pt x="72" y="322"/>
                  <a:pt x="72" y="314"/>
                </a:cubicBezTo>
                <a:cubicBezTo>
                  <a:pt x="72" y="305"/>
                  <a:pt x="65" y="299"/>
                  <a:pt x="57" y="299"/>
                </a:cubicBezTo>
                <a:close/>
                <a:moveTo>
                  <a:pt x="343" y="78"/>
                </a:moveTo>
                <a:cubicBezTo>
                  <a:pt x="339" y="78"/>
                  <a:pt x="335" y="82"/>
                  <a:pt x="335" y="86"/>
                </a:cubicBezTo>
                <a:cubicBezTo>
                  <a:pt x="335" y="90"/>
                  <a:pt x="339" y="94"/>
                  <a:pt x="343" y="94"/>
                </a:cubicBezTo>
                <a:cubicBezTo>
                  <a:pt x="347" y="94"/>
                  <a:pt x="350" y="90"/>
                  <a:pt x="350" y="86"/>
                </a:cubicBezTo>
                <a:cubicBezTo>
                  <a:pt x="350" y="82"/>
                  <a:pt x="347" y="78"/>
                  <a:pt x="343" y="78"/>
                </a:cubicBezTo>
                <a:close/>
                <a:moveTo>
                  <a:pt x="13" y="47"/>
                </a:moveTo>
                <a:cubicBezTo>
                  <a:pt x="6" y="47"/>
                  <a:pt x="0" y="52"/>
                  <a:pt x="0" y="59"/>
                </a:cubicBezTo>
                <a:cubicBezTo>
                  <a:pt x="0" y="66"/>
                  <a:pt x="6" y="72"/>
                  <a:pt x="13" y="72"/>
                </a:cubicBezTo>
                <a:cubicBezTo>
                  <a:pt x="20" y="72"/>
                  <a:pt x="26" y="66"/>
                  <a:pt x="26" y="59"/>
                </a:cubicBezTo>
                <a:cubicBezTo>
                  <a:pt x="26" y="52"/>
                  <a:pt x="20" y="47"/>
                  <a:pt x="13" y="47"/>
                </a:cubicBezTo>
                <a:close/>
                <a:moveTo>
                  <a:pt x="42" y="0"/>
                </a:moveTo>
                <a:cubicBezTo>
                  <a:pt x="34" y="0"/>
                  <a:pt x="26" y="7"/>
                  <a:pt x="26" y="16"/>
                </a:cubicBezTo>
                <a:cubicBezTo>
                  <a:pt x="26" y="24"/>
                  <a:pt x="34" y="32"/>
                  <a:pt x="42" y="32"/>
                </a:cubicBezTo>
                <a:cubicBezTo>
                  <a:pt x="51" y="32"/>
                  <a:pt x="58" y="24"/>
                  <a:pt x="58" y="16"/>
                </a:cubicBezTo>
                <a:cubicBezTo>
                  <a:pt x="58" y="7"/>
                  <a:pt x="51" y="0"/>
                  <a:pt x="42" y="0"/>
                </a:cubicBezTo>
                <a:close/>
                <a:moveTo>
                  <a:pt x="17" y="99"/>
                </a:moveTo>
                <a:cubicBezTo>
                  <a:pt x="13" y="99"/>
                  <a:pt x="9" y="103"/>
                  <a:pt x="9" y="107"/>
                </a:cubicBezTo>
                <a:cubicBezTo>
                  <a:pt x="9" y="112"/>
                  <a:pt x="13" y="115"/>
                  <a:pt x="17" y="115"/>
                </a:cubicBezTo>
                <a:cubicBezTo>
                  <a:pt x="22" y="115"/>
                  <a:pt x="25" y="112"/>
                  <a:pt x="25" y="107"/>
                </a:cubicBezTo>
                <a:cubicBezTo>
                  <a:pt x="25" y="103"/>
                  <a:pt x="22" y="99"/>
                  <a:pt x="17" y="99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9" name="Freeform 32"/>
          <p:cNvSpPr>
            <a:spLocks/>
          </p:cNvSpPr>
          <p:nvPr/>
        </p:nvSpPr>
        <p:spPr bwMode="auto">
          <a:xfrm>
            <a:off x="4310063" y="3241675"/>
            <a:ext cx="358775" cy="468313"/>
          </a:xfrm>
          <a:custGeom>
            <a:avLst/>
            <a:gdLst>
              <a:gd name="T0" fmla="*/ 162 w 226"/>
              <a:gd name="T1" fmla="*/ 178 h 295"/>
              <a:gd name="T2" fmla="*/ 151 w 226"/>
              <a:gd name="T3" fmla="*/ 187 h 295"/>
              <a:gd name="T4" fmla="*/ 151 w 226"/>
              <a:gd name="T5" fmla="*/ 82 h 295"/>
              <a:gd name="T6" fmla="*/ 202 w 226"/>
              <a:gd name="T7" fmla="*/ 82 h 295"/>
              <a:gd name="T8" fmla="*/ 113 w 226"/>
              <a:gd name="T9" fmla="*/ 0 h 295"/>
              <a:gd name="T10" fmla="*/ 24 w 226"/>
              <a:gd name="T11" fmla="*/ 82 h 295"/>
              <a:gd name="T12" fmla="*/ 75 w 226"/>
              <a:gd name="T13" fmla="*/ 82 h 295"/>
              <a:gd name="T14" fmla="*/ 75 w 226"/>
              <a:gd name="T15" fmla="*/ 108 h 295"/>
              <a:gd name="T16" fmla="*/ 65 w 226"/>
              <a:gd name="T17" fmla="*/ 100 h 295"/>
              <a:gd name="T18" fmla="*/ 0 w 226"/>
              <a:gd name="T19" fmla="*/ 160 h 295"/>
              <a:gd name="T20" fmla="*/ 33 w 226"/>
              <a:gd name="T21" fmla="*/ 160 h 295"/>
              <a:gd name="T22" fmla="*/ 33 w 226"/>
              <a:gd name="T23" fmla="*/ 295 h 295"/>
              <a:gd name="T24" fmla="*/ 74 w 226"/>
              <a:gd name="T25" fmla="*/ 295 h 295"/>
              <a:gd name="T26" fmla="*/ 74 w 226"/>
              <a:gd name="T27" fmla="*/ 295 h 295"/>
              <a:gd name="T28" fmla="*/ 86 w 226"/>
              <a:gd name="T29" fmla="*/ 295 h 295"/>
              <a:gd name="T30" fmla="*/ 86 w 226"/>
              <a:gd name="T31" fmla="*/ 295 h 295"/>
              <a:gd name="T32" fmla="*/ 92 w 226"/>
              <a:gd name="T33" fmla="*/ 295 h 295"/>
              <a:gd name="T34" fmla="*/ 92 w 226"/>
              <a:gd name="T35" fmla="*/ 160 h 295"/>
              <a:gd name="T36" fmla="*/ 128 w 226"/>
              <a:gd name="T37" fmla="*/ 160 h 295"/>
              <a:gd name="T38" fmla="*/ 85 w 226"/>
              <a:gd name="T39" fmla="*/ 119 h 295"/>
              <a:gd name="T40" fmla="*/ 85 w 226"/>
              <a:gd name="T41" fmla="*/ 68 h 295"/>
              <a:gd name="T42" fmla="*/ 49 w 226"/>
              <a:gd name="T43" fmla="*/ 68 h 295"/>
              <a:gd name="T44" fmla="*/ 113 w 226"/>
              <a:gd name="T45" fmla="*/ 10 h 295"/>
              <a:gd name="T46" fmla="*/ 177 w 226"/>
              <a:gd name="T47" fmla="*/ 68 h 295"/>
              <a:gd name="T48" fmla="*/ 141 w 226"/>
              <a:gd name="T49" fmla="*/ 68 h 295"/>
              <a:gd name="T50" fmla="*/ 141 w 226"/>
              <a:gd name="T51" fmla="*/ 198 h 295"/>
              <a:gd name="T52" fmla="*/ 98 w 226"/>
              <a:gd name="T53" fmla="*/ 236 h 295"/>
              <a:gd name="T54" fmla="*/ 134 w 226"/>
              <a:gd name="T55" fmla="*/ 236 h 295"/>
              <a:gd name="T56" fmla="*/ 134 w 226"/>
              <a:gd name="T57" fmla="*/ 295 h 295"/>
              <a:gd name="T58" fmla="*/ 140 w 226"/>
              <a:gd name="T59" fmla="*/ 295 h 295"/>
              <a:gd name="T60" fmla="*/ 140 w 226"/>
              <a:gd name="T61" fmla="*/ 295 h 295"/>
              <a:gd name="T62" fmla="*/ 151 w 226"/>
              <a:gd name="T63" fmla="*/ 295 h 295"/>
              <a:gd name="T64" fmla="*/ 151 w 226"/>
              <a:gd name="T65" fmla="*/ 295 h 295"/>
              <a:gd name="T66" fmla="*/ 193 w 226"/>
              <a:gd name="T67" fmla="*/ 295 h 295"/>
              <a:gd name="T68" fmla="*/ 193 w 226"/>
              <a:gd name="T69" fmla="*/ 236 h 295"/>
              <a:gd name="T70" fmla="*/ 226 w 226"/>
              <a:gd name="T71" fmla="*/ 236 h 295"/>
              <a:gd name="T72" fmla="*/ 162 w 226"/>
              <a:gd name="T73" fmla="*/ 178 h 2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26" h="295">
                <a:moveTo>
                  <a:pt x="162" y="178"/>
                </a:moveTo>
                <a:lnTo>
                  <a:pt x="151" y="187"/>
                </a:lnTo>
                <a:lnTo>
                  <a:pt x="151" y="82"/>
                </a:lnTo>
                <a:lnTo>
                  <a:pt x="202" y="82"/>
                </a:lnTo>
                <a:lnTo>
                  <a:pt x="113" y="0"/>
                </a:lnTo>
                <a:lnTo>
                  <a:pt x="24" y="82"/>
                </a:lnTo>
                <a:lnTo>
                  <a:pt x="75" y="82"/>
                </a:lnTo>
                <a:lnTo>
                  <a:pt x="75" y="108"/>
                </a:lnTo>
                <a:lnTo>
                  <a:pt x="65" y="100"/>
                </a:lnTo>
                <a:lnTo>
                  <a:pt x="0" y="160"/>
                </a:lnTo>
                <a:lnTo>
                  <a:pt x="33" y="160"/>
                </a:lnTo>
                <a:lnTo>
                  <a:pt x="33" y="295"/>
                </a:lnTo>
                <a:lnTo>
                  <a:pt x="74" y="295"/>
                </a:lnTo>
                <a:lnTo>
                  <a:pt x="74" y="295"/>
                </a:lnTo>
                <a:lnTo>
                  <a:pt x="86" y="295"/>
                </a:lnTo>
                <a:lnTo>
                  <a:pt x="86" y="295"/>
                </a:lnTo>
                <a:lnTo>
                  <a:pt x="92" y="295"/>
                </a:lnTo>
                <a:lnTo>
                  <a:pt x="92" y="160"/>
                </a:lnTo>
                <a:lnTo>
                  <a:pt x="128" y="160"/>
                </a:lnTo>
                <a:lnTo>
                  <a:pt x="85" y="119"/>
                </a:lnTo>
                <a:lnTo>
                  <a:pt x="85" y="68"/>
                </a:lnTo>
                <a:lnTo>
                  <a:pt x="49" y="68"/>
                </a:lnTo>
                <a:lnTo>
                  <a:pt x="113" y="10"/>
                </a:lnTo>
                <a:lnTo>
                  <a:pt x="177" y="68"/>
                </a:lnTo>
                <a:lnTo>
                  <a:pt x="141" y="68"/>
                </a:lnTo>
                <a:lnTo>
                  <a:pt x="141" y="198"/>
                </a:lnTo>
                <a:lnTo>
                  <a:pt x="98" y="236"/>
                </a:lnTo>
                <a:lnTo>
                  <a:pt x="134" y="236"/>
                </a:lnTo>
                <a:lnTo>
                  <a:pt x="134" y="295"/>
                </a:lnTo>
                <a:lnTo>
                  <a:pt x="140" y="295"/>
                </a:lnTo>
                <a:lnTo>
                  <a:pt x="140" y="295"/>
                </a:lnTo>
                <a:lnTo>
                  <a:pt x="151" y="295"/>
                </a:lnTo>
                <a:lnTo>
                  <a:pt x="151" y="295"/>
                </a:lnTo>
                <a:lnTo>
                  <a:pt x="193" y="295"/>
                </a:lnTo>
                <a:lnTo>
                  <a:pt x="193" y="236"/>
                </a:lnTo>
                <a:lnTo>
                  <a:pt x="226" y="236"/>
                </a:lnTo>
                <a:lnTo>
                  <a:pt x="162" y="178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0" name="Freeform 33"/>
          <p:cNvSpPr>
            <a:spLocks noEditPoints="1"/>
          </p:cNvSpPr>
          <p:nvPr/>
        </p:nvSpPr>
        <p:spPr bwMode="auto">
          <a:xfrm>
            <a:off x="3633788" y="3241675"/>
            <a:ext cx="468313" cy="468313"/>
          </a:xfrm>
          <a:custGeom>
            <a:avLst/>
            <a:gdLst>
              <a:gd name="T0" fmla="*/ 346 w 360"/>
              <a:gd name="T1" fmla="*/ 110 h 360"/>
              <a:gd name="T2" fmla="*/ 281 w 360"/>
              <a:gd name="T3" fmla="*/ 31 h 360"/>
              <a:gd name="T4" fmla="*/ 234 w 360"/>
              <a:gd name="T5" fmla="*/ 9 h 360"/>
              <a:gd name="T6" fmla="*/ 180 w 360"/>
              <a:gd name="T7" fmla="*/ 0 h 360"/>
              <a:gd name="T8" fmla="*/ 110 w 360"/>
              <a:gd name="T9" fmla="*/ 15 h 360"/>
              <a:gd name="T10" fmla="*/ 31 w 360"/>
              <a:gd name="T11" fmla="*/ 80 h 360"/>
              <a:gd name="T12" fmla="*/ 8 w 360"/>
              <a:gd name="T13" fmla="*/ 127 h 360"/>
              <a:gd name="T14" fmla="*/ 0 w 360"/>
              <a:gd name="T15" fmla="*/ 180 h 360"/>
              <a:gd name="T16" fmla="*/ 14 w 360"/>
              <a:gd name="T17" fmla="*/ 251 h 360"/>
              <a:gd name="T18" fmla="*/ 79 w 360"/>
              <a:gd name="T19" fmla="*/ 330 h 360"/>
              <a:gd name="T20" fmla="*/ 126 w 360"/>
              <a:gd name="T21" fmla="*/ 352 h 360"/>
              <a:gd name="T22" fmla="*/ 180 w 360"/>
              <a:gd name="T23" fmla="*/ 360 h 360"/>
              <a:gd name="T24" fmla="*/ 250 w 360"/>
              <a:gd name="T25" fmla="*/ 346 h 360"/>
              <a:gd name="T26" fmla="*/ 329 w 360"/>
              <a:gd name="T27" fmla="*/ 281 h 360"/>
              <a:gd name="T28" fmla="*/ 352 w 360"/>
              <a:gd name="T29" fmla="*/ 234 h 360"/>
              <a:gd name="T30" fmla="*/ 360 w 360"/>
              <a:gd name="T31" fmla="*/ 180 h 360"/>
              <a:gd name="T32" fmla="*/ 346 w 360"/>
              <a:gd name="T33" fmla="*/ 110 h 360"/>
              <a:gd name="T34" fmla="*/ 323 w 360"/>
              <a:gd name="T35" fmla="*/ 241 h 360"/>
              <a:gd name="T36" fmla="*/ 267 w 360"/>
              <a:gd name="T37" fmla="*/ 310 h 360"/>
              <a:gd name="T38" fmla="*/ 226 w 360"/>
              <a:gd name="T39" fmla="*/ 329 h 360"/>
              <a:gd name="T40" fmla="*/ 180 w 360"/>
              <a:gd name="T41" fmla="*/ 336 h 360"/>
              <a:gd name="T42" fmla="*/ 180 w 360"/>
              <a:gd name="T43" fmla="*/ 336 h 360"/>
              <a:gd name="T44" fmla="*/ 180 w 360"/>
              <a:gd name="T45" fmla="*/ 181 h 360"/>
              <a:gd name="T46" fmla="*/ 24 w 360"/>
              <a:gd name="T47" fmla="*/ 181 h 360"/>
              <a:gd name="T48" fmla="*/ 24 w 360"/>
              <a:gd name="T49" fmla="*/ 180 h 360"/>
              <a:gd name="T50" fmla="*/ 37 w 360"/>
              <a:gd name="T51" fmla="*/ 120 h 360"/>
              <a:gd name="T52" fmla="*/ 93 w 360"/>
              <a:gd name="T53" fmla="*/ 51 h 360"/>
              <a:gd name="T54" fmla="*/ 134 w 360"/>
              <a:gd name="T55" fmla="*/ 32 h 360"/>
              <a:gd name="T56" fmla="*/ 180 w 360"/>
              <a:gd name="T57" fmla="*/ 25 h 360"/>
              <a:gd name="T58" fmla="*/ 180 w 360"/>
              <a:gd name="T59" fmla="*/ 180 h 360"/>
              <a:gd name="T60" fmla="*/ 336 w 360"/>
              <a:gd name="T61" fmla="*/ 180 h 360"/>
              <a:gd name="T62" fmla="*/ 323 w 360"/>
              <a:gd name="T63" fmla="*/ 241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60" h="360">
                <a:moveTo>
                  <a:pt x="346" y="110"/>
                </a:moveTo>
                <a:cubicBezTo>
                  <a:pt x="332" y="78"/>
                  <a:pt x="309" y="51"/>
                  <a:pt x="281" y="31"/>
                </a:cubicBezTo>
                <a:cubicBezTo>
                  <a:pt x="266" y="21"/>
                  <a:pt x="250" y="14"/>
                  <a:pt x="234" y="9"/>
                </a:cubicBezTo>
                <a:cubicBezTo>
                  <a:pt x="217" y="3"/>
                  <a:pt x="199" y="0"/>
                  <a:pt x="180" y="0"/>
                </a:cubicBezTo>
                <a:cubicBezTo>
                  <a:pt x="155" y="0"/>
                  <a:pt x="131" y="5"/>
                  <a:pt x="110" y="15"/>
                </a:cubicBezTo>
                <a:cubicBezTo>
                  <a:pt x="78" y="28"/>
                  <a:pt x="50" y="51"/>
                  <a:pt x="31" y="80"/>
                </a:cubicBezTo>
                <a:cubicBezTo>
                  <a:pt x="21" y="94"/>
                  <a:pt x="13" y="110"/>
                  <a:pt x="8" y="127"/>
                </a:cubicBezTo>
                <a:cubicBezTo>
                  <a:pt x="3" y="144"/>
                  <a:pt x="0" y="162"/>
                  <a:pt x="0" y="180"/>
                </a:cubicBezTo>
                <a:cubicBezTo>
                  <a:pt x="0" y="205"/>
                  <a:pt x="5" y="229"/>
                  <a:pt x="14" y="251"/>
                </a:cubicBezTo>
                <a:cubicBezTo>
                  <a:pt x="28" y="283"/>
                  <a:pt x="51" y="310"/>
                  <a:pt x="79" y="330"/>
                </a:cubicBezTo>
                <a:cubicBezTo>
                  <a:pt x="94" y="339"/>
                  <a:pt x="110" y="347"/>
                  <a:pt x="126" y="352"/>
                </a:cubicBezTo>
                <a:cubicBezTo>
                  <a:pt x="143" y="358"/>
                  <a:pt x="161" y="360"/>
                  <a:pt x="180" y="360"/>
                </a:cubicBezTo>
                <a:cubicBezTo>
                  <a:pt x="205" y="360"/>
                  <a:pt x="229" y="355"/>
                  <a:pt x="250" y="346"/>
                </a:cubicBezTo>
                <a:cubicBezTo>
                  <a:pt x="282" y="333"/>
                  <a:pt x="310" y="310"/>
                  <a:pt x="329" y="281"/>
                </a:cubicBezTo>
                <a:cubicBezTo>
                  <a:pt x="339" y="267"/>
                  <a:pt x="347" y="251"/>
                  <a:pt x="352" y="234"/>
                </a:cubicBezTo>
                <a:cubicBezTo>
                  <a:pt x="357" y="217"/>
                  <a:pt x="360" y="199"/>
                  <a:pt x="360" y="180"/>
                </a:cubicBezTo>
                <a:cubicBezTo>
                  <a:pt x="360" y="156"/>
                  <a:pt x="355" y="132"/>
                  <a:pt x="346" y="110"/>
                </a:cubicBezTo>
                <a:close/>
                <a:moveTo>
                  <a:pt x="323" y="241"/>
                </a:moveTo>
                <a:cubicBezTo>
                  <a:pt x="312" y="269"/>
                  <a:pt x="292" y="293"/>
                  <a:pt x="267" y="310"/>
                </a:cubicBezTo>
                <a:cubicBezTo>
                  <a:pt x="255" y="318"/>
                  <a:pt x="241" y="325"/>
                  <a:pt x="226" y="329"/>
                </a:cubicBezTo>
                <a:cubicBezTo>
                  <a:pt x="212" y="334"/>
                  <a:pt x="196" y="336"/>
                  <a:pt x="180" y="336"/>
                </a:cubicBezTo>
                <a:cubicBezTo>
                  <a:pt x="180" y="336"/>
                  <a:pt x="180" y="336"/>
                  <a:pt x="180" y="336"/>
                </a:cubicBezTo>
                <a:cubicBezTo>
                  <a:pt x="180" y="181"/>
                  <a:pt x="180" y="181"/>
                  <a:pt x="180" y="181"/>
                </a:cubicBezTo>
                <a:cubicBezTo>
                  <a:pt x="24" y="181"/>
                  <a:pt x="24" y="181"/>
                  <a:pt x="24" y="181"/>
                </a:cubicBezTo>
                <a:cubicBezTo>
                  <a:pt x="24" y="181"/>
                  <a:pt x="24" y="181"/>
                  <a:pt x="24" y="180"/>
                </a:cubicBezTo>
                <a:cubicBezTo>
                  <a:pt x="24" y="159"/>
                  <a:pt x="29" y="138"/>
                  <a:pt x="37" y="120"/>
                </a:cubicBezTo>
                <a:cubicBezTo>
                  <a:pt x="48" y="92"/>
                  <a:pt x="68" y="68"/>
                  <a:pt x="93" y="51"/>
                </a:cubicBezTo>
                <a:cubicBezTo>
                  <a:pt x="105" y="43"/>
                  <a:pt x="119" y="36"/>
                  <a:pt x="134" y="32"/>
                </a:cubicBezTo>
                <a:cubicBezTo>
                  <a:pt x="148" y="27"/>
                  <a:pt x="164" y="25"/>
                  <a:pt x="180" y="25"/>
                </a:cubicBezTo>
                <a:cubicBezTo>
                  <a:pt x="180" y="180"/>
                  <a:pt x="180" y="180"/>
                  <a:pt x="180" y="180"/>
                </a:cubicBezTo>
                <a:cubicBezTo>
                  <a:pt x="336" y="180"/>
                  <a:pt x="336" y="180"/>
                  <a:pt x="336" y="180"/>
                </a:cubicBezTo>
                <a:cubicBezTo>
                  <a:pt x="336" y="202"/>
                  <a:pt x="331" y="222"/>
                  <a:pt x="323" y="24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1" name="Freeform 34"/>
          <p:cNvSpPr>
            <a:spLocks noEditPoints="1"/>
          </p:cNvSpPr>
          <p:nvPr/>
        </p:nvSpPr>
        <p:spPr bwMode="auto">
          <a:xfrm>
            <a:off x="3008313" y="3241675"/>
            <a:ext cx="468313" cy="469900"/>
          </a:xfrm>
          <a:custGeom>
            <a:avLst/>
            <a:gdLst>
              <a:gd name="T0" fmla="*/ 180 w 360"/>
              <a:gd name="T1" fmla="*/ 360 h 360"/>
              <a:gd name="T2" fmla="*/ 293 w 360"/>
              <a:gd name="T3" fmla="*/ 320 h 360"/>
              <a:gd name="T4" fmla="*/ 357 w 360"/>
              <a:gd name="T5" fmla="*/ 343 h 360"/>
              <a:gd name="T6" fmla="*/ 330 w 360"/>
              <a:gd name="T7" fmla="*/ 279 h 360"/>
              <a:gd name="T8" fmla="*/ 330 w 360"/>
              <a:gd name="T9" fmla="*/ 279 h 360"/>
              <a:gd name="T10" fmla="*/ 360 w 360"/>
              <a:gd name="T11" fmla="*/ 180 h 360"/>
              <a:gd name="T12" fmla="*/ 180 w 360"/>
              <a:gd name="T13" fmla="*/ 0 h 360"/>
              <a:gd name="T14" fmla="*/ 0 w 360"/>
              <a:gd name="T15" fmla="*/ 180 h 360"/>
              <a:gd name="T16" fmla="*/ 180 w 360"/>
              <a:gd name="T17" fmla="*/ 360 h 360"/>
              <a:gd name="T18" fmla="*/ 80 w 360"/>
              <a:gd name="T19" fmla="*/ 133 h 360"/>
              <a:gd name="T20" fmla="*/ 118 w 360"/>
              <a:gd name="T21" fmla="*/ 124 h 360"/>
              <a:gd name="T22" fmla="*/ 175 w 360"/>
              <a:gd name="T23" fmla="*/ 90 h 360"/>
              <a:gd name="T24" fmla="*/ 212 w 360"/>
              <a:gd name="T25" fmla="*/ 102 h 360"/>
              <a:gd name="T26" fmla="*/ 249 w 360"/>
              <a:gd name="T27" fmla="*/ 94 h 360"/>
              <a:gd name="T28" fmla="*/ 268 w 360"/>
              <a:gd name="T29" fmla="*/ 107 h 360"/>
              <a:gd name="T30" fmla="*/ 293 w 360"/>
              <a:gd name="T31" fmla="*/ 212 h 360"/>
              <a:gd name="T32" fmla="*/ 281 w 360"/>
              <a:gd name="T33" fmla="*/ 233 h 360"/>
              <a:gd name="T34" fmla="*/ 113 w 360"/>
              <a:gd name="T35" fmla="*/ 273 h 360"/>
              <a:gd name="T36" fmla="*/ 94 w 360"/>
              <a:gd name="T37" fmla="*/ 259 h 360"/>
              <a:gd name="T38" fmla="*/ 69 w 360"/>
              <a:gd name="T39" fmla="*/ 154 h 360"/>
              <a:gd name="T40" fmla="*/ 80 w 360"/>
              <a:gd name="T41" fmla="*/ 133 h 360"/>
              <a:gd name="T42" fmla="*/ 184 w 360"/>
              <a:gd name="T43" fmla="*/ 227 h 360"/>
              <a:gd name="T44" fmla="*/ 229 w 360"/>
              <a:gd name="T45" fmla="*/ 181 h 360"/>
              <a:gd name="T46" fmla="*/ 184 w 360"/>
              <a:gd name="T47" fmla="*/ 136 h 360"/>
              <a:gd name="T48" fmla="*/ 138 w 360"/>
              <a:gd name="T49" fmla="*/ 181 h 360"/>
              <a:gd name="T50" fmla="*/ 184 w 360"/>
              <a:gd name="T51" fmla="*/ 227 h 360"/>
              <a:gd name="T52" fmla="*/ 184 w 360"/>
              <a:gd name="T53" fmla="*/ 152 h 360"/>
              <a:gd name="T54" fmla="*/ 213 w 360"/>
              <a:gd name="T55" fmla="*/ 181 h 360"/>
              <a:gd name="T56" fmla="*/ 184 w 360"/>
              <a:gd name="T57" fmla="*/ 210 h 360"/>
              <a:gd name="T58" fmla="*/ 155 w 360"/>
              <a:gd name="T59" fmla="*/ 181 h 360"/>
              <a:gd name="T60" fmla="*/ 184 w 360"/>
              <a:gd name="T61" fmla="*/ 152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360" h="360">
                <a:moveTo>
                  <a:pt x="180" y="360"/>
                </a:moveTo>
                <a:cubicBezTo>
                  <a:pt x="223" y="360"/>
                  <a:pt x="262" y="345"/>
                  <a:pt x="293" y="320"/>
                </a:cubicBezTo>
                <a:cubicBezTo>
                  <a:pt x="357" y="343"/>
                  <a:pt x="357" y="343"/>
                  <a:pt x="357" y="343"/>
                </a:cubicBezTo>
                <a:cubicBezTo>
                  <a:pt x="330" y="279"/>
                  <a:pt x="330" y="279"/>
                  <a:pt x="330" y="279"/>
                </a:cubicBezTo>
                <a:cubicBezTo>
                  <a:pt x="330" y="279"/>
                  <a:pt x="330" y="279"/>
                  <a:pt x="330" y="279"/>
                </a:cubicBezTo>
                <a:cubicBezTo>
                  <a:pt x="349" y="251"/>
                  <a:pt x="360" y="217"/>
                  <a:pt x="360" y="180"/>
                </a:cubicBezTo>
                <a:cubicBezTo>
                  <a:pt x="360" y="81"/>
                  <a:pt x="279" y="0"/>
                  <a:pt x="180" y="0"/>
                </a:cubicBezTo>
                <a:cubicBezTo>
                  <a:pt x="81" y="0"/>
                  <a:pt x="0" y="81"/>
                  <a:pt x="0" y="180"/>
                </a:cubicBezTo>
                <a:cubicBezTo>
                  <a:pt x="0" y="279"/>
                  <a:pt x="81" y="360"/>
                  <a:pt x="180" y="360"/>
                </a:cubicBezTo>
                <a:close/>
                <a:moveTo>
                  <a:pt x="80" y="133"/>
                </a:moveTo>
                <a:cubicBezTo>
                  <a:pt x="118" y="124"/>
                  <a:pt x="118" y="124"/>
                  <a:pt x="118" y="124"/>
                </a:cubicBezTo>
                <a:cubicBezTo>
                  <a:pt x="129" y="104"/>
                  <a:pt x="150" y="90"/>
                  <a:pt x="175" y="90"/>
                </a:cubicBezTo>
                <a:cubicBezTo>
                  <a:pt x="189" y="90"/>
                  <a:pt x="202" y="94"/>
                  <a:pt x="212" y="102"/>
                </a:cubicBezTo>
                <a:cubicBezTo>
                  <a:pt x="249" y="94"/>
                  <a:pt x="249" y="94"/>
                  <a:pt x="249" y="94"/>
                </a:cubicBezTo>
                <a:cubicBezTo>
                  <a:pt x="257" y="92"/>
                  <a:pt x="266" y="98"/>
                  <a:pt x="268" y="107"/>
                </a:cubicBezTo>
                <a:cubicBezTo>
                  <a:pt x="293" y="212"/>
                  <a:pt x="293" y="212"/>
                  <a:pt x="293" y="212"/>
                </a:cubicBezTo>
                <a:cubicBezTo>
                  <a:pt x="295" y="222"/>
                  <a:pt x="290" y="231"/>
                  <a:pt x="281" y="233"/>
                </a:cubicBezTo>
                <a:cubicBezTo>
                  <a:pt x="113" y="273"/>
                  <a:pt x="113" y="273"/>
                  <a:pt x="113" y="273"/>
                </a:cubicBezTo>
                <a:cubicBezTo>
                  <a:pt x="105" y="275"/>
                  <a:pt x="96" y="268"/>
                  <a:pt x="94" y="259"/>
                </a:cubicBezTo>
                <a:cubicBezTo>
                  <a:pt x="69" y="154"/>
                  <a:pt x="69" y="154"/>
                  <a:pt x="69" y="154"/>
                </a:cubicBezTo>
                <a:cubicBezTo>
                  <a:pt x="67" y="145"/>
                  <a:pt x="72" y="135"/>
                  <a:pt x="80" y="133"/>
                </a:cubicBezTo>
                <a:close/>
                <a:moveTo>
                  <a:pt x="184" y="227"/>
                </a:moveTo>
                <a:cubicBezTo>
                  <a:pt x="209" y="227"/>
                  <a:pt x="229" y="206"/>
                  <a:pt x="229" y="181"/>
                </a:cubicBezTo>
                <a:cubicBezTo>
                  <a:pt x="229" y="156"/>
                  <a:pt x="209" y="136"/>
                  <a:pt x="184" y="136"/>
                </a:cubicBezTo>
                <a:cubicBezTo>
                  <a:pt x="159" y="136"/>
                  <a:pt x="138" y="156"/>
                  <a:pt x="138" y="181"/>
                </a:cubicBezTo>
                <a:cubicBezTo>
                  <a:pt x="138" y="206"/>
                  <a:pt x="159" y="227"/>
                  <a:pt x="184" y="227"/>
                </a:cubicBezTo>
                <a:close/>
                <a:moveTo>
                  <a:pt x="184" y="152"/>
                </a:moveTo>
                <a:cubicBezTo>
                  <a:pt x="200" y="152"/>
                  <a:pt x="213" y="165"/>
                  <a:pt x="213" y="181"/>
                </a:cubicBezTo>
                <a:cubicBezTo>
                  <a:pt x="213" y="197"/>
                  <a:pt x="200" y="210"/>
                  <a:pt x="184" y="210"/>
                </a:cubicBezTo>
                <a:cubicBezTo>
                  <a:pt x="168" y="210"/>
                  <a:pt x="155" y="197"/>
                  <a:pt x="155" y="181"/>
                </a:cubicBezTo>
                <a:cubicBezTo>
                  <a:pt x="155" y="165"/>
                  <a:pt x="168" y="152"/>
                  <a:pt x="184" y="152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2" name="Freeform 35"/>
          <p:cNvSpPr>
            <a:spLocks noEditPoints="1"/>
          </p:cNvSpPr>
          <p:nvPr/>
        </p:nvSpPr>
        <p:spPr bwMode="auto">
          <a:xfrm>
            <a:off x="8629650" y="2617788"/>
            <a:ext cx="468313" cy="468313"/>
          </a:xfrm>
          <a:custGeom>
            <a:avLst/>
            <a:gdLst>
              <a:gd name="T0" fmla="*/ 181 w 360"/>
              <a:gd name="T1" fmla="*/ 180 h 360"/>
              <a:gd name="T2" fmla="*/ 234 w 360"/>
              <a:gd name="T3" fmla="*/ 124 h 360"/>
              <a:gd name="T4" fmla="*/ 282 w 360"/>
              <a:gd name="T5" fmla="*/ 150 h 360"/>
              <a:gd name="T6" fmla="*/ 258 w 360"/>
              <a:gd name="T7" fmla="*/ 163 h 360"/>
              <a:gd name="T8" fmla="*/ 238 w 360"/>
              <a:gd name="T9" fmla="*/ 148 h 360"/>
              <a:gd name="T10" fmla="*/ 214 w 360"/>
              <a:gd name="T11" fmla="*/ 180 h 360"/>
              <a:gd name="T12" fmla="*/ 238 w 360"/>
              <a:gd name="T13" fmla="*/ 212 h 360"/>
              <a:gd name="T14" fmla="*/ 260 w 360"/>
              <a:gd name="T15" fmla="*/ 196 h 360"/>
              <a:gd name="T16" fmla="*/ 283 w 360"/>
              <a:gd name="T17" fmla="*/ 208 h 360"/>
              <a:gd name="T18" fmla="*/ 235 w 360"/>
              <a:gd name="T19" fmla="*/ 236 h 360"/>
              <a:gd name="T20" fmla="*/ 181 w 360"/>
              <a:gd name="T21" fmla="*/ 180 h 360"/>
              <a:gd name="T22" fmla="*/ 131 w 360"/>
              <a:gd name="T23" fmla="*/ 236 h 360"/>
              <a:gd name="T24" fmla="*/ 179 w 360"/>
              <a:gd name="T25" fmla="*/ 208 h 360"/>
              <a:gd name="T26" fmla="*/ 156 w 360"/>
              <a:gd name="T27" fmla="*/ 196 h 360"/>
              <a:gd name="T28" fmla="*/ 134 w 360"/>
              <a:gd name="T29" fmla="*/ 212 h 360"/>
              <a:gd name="T30" fmla="*/ 110 w 360"/>
              <a:gd name="T31" fmla="*/ 180 h 360"/>
              <a:gd name="T32" fmla="*/ 134 w 360"/>
              <a:gd name="T33" fmla="*/ 148 h 360"/>
              <a:gd name="T34" fmla="*/ 154 w 360"/>
              <a:gd name="T35" fmla="*/ 163 h 360"/>
              <a:gd name="T36" fmla="*/ 178 w 360"/>
              <a:gd name="T37" fmla="*/ 150 h 360"/>
              <a:gd name="T38" fmla="*/ 130 w 360"/>
              <a:gd name="T39" fmla="*/ 124 h 360"/>
              <a:gd name="T40" fmla="*/ 77 w 360"/>
              <a:gd name="T41" fmla="*/ 180 h 360"/>
              <a:gd name="T42" fmla="*/ 131 w 360"/>
              <a:gd name="T43" fmla="*/ 236 h 360"/>
              <a:gd name="T44" fmla="*/ 53 w 360"/>
              <a:gd name="T45" fmla="*/ 307 h 360"/>
              <a:gd name="T46" fmla="*/ 0 w 360"/>
              <a:gd name="T47" fmla="*/ 180 h 360"/>
              <a:gd name="T48" fmla="*/ 53 w 360"/>
              <a:gd name="T49" fmla="*/ 52 h 360"/>
              <a:gd name="T50" fmla="*/ 180 w 360"/>
              <a:gd name="T51" fmla="*/ 0 h 360"/>
              <a:gd name="T52" fmla="*/ 308 w 360"/>
              <a:gd name="T53" fmla="*/ 53 h 360"/>
              <a:gd name="T54" fmla="*/ 360 w 360"/>
              <a:gd name="T55" fmla="*/ 180 h 360"/>
              <a:gd name="T56" fmla="*/ 309 w 360"/>
              <a:gd name="T57" fmla="*/ 306 h 360"/>
              <a:gd name="T58" fmla="*/ 180 w 360"/>
              <a:gd name="T59" fmla="*/ 360 h 360"/>
              <a:gd name="T60" fmla="*/ 53 w 360"/>
              <a:gd name="T61" fmla="*/ 307 h 360"/>
              <a:gd name="T62" fmla="*/ 33 w 360"/>
              <a:gd name="T63" fmla="*/ 180 h 360"/>
              <a:gd name="T64" fmla="*/ 77 w 360"/>
              <a:gd name="T65" fmla="*/ 284 h 360"/>
              <a:gd name="T66" fmla="*/ 180 w 360"/>
              <a:gd name="T67" fmla="*/ 327 h 360"/>
              <a:gd name="T68" fmla="*/ 285 w 360"/>
              <a:gd name="T69" fmla="*/ 283 h 360"/>
              <a:gd name="T70" fmla="*/ 327 w 360"/>
              <a:gd name="T71" fmla="*/ 180 h 360"/>
              <a:gd name="T72" fmla="*/ 285 w 360"/>
              <a:gd name="T73" fmla="*/ 76 h 360"/>
              <a:gd name="T74" fmla="*/ 180 w 360"/>
              <a:gd name="T75" fmla="*/ 33 h 360"/>
              <a:gd name="T76" fmla="*/ 77 w 360"/>
              <a:gd name="T77" fmla="*/ 75 h 360"/>
              <a:gd name="T78" fmla="*/ 33 w 360"/>
              <a:gd name="T79" fmla="*/ 18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60" h="360">
                <a:moveTo>
                  <a:pt x="181" y="180"/>
                </a:moveTo>
                <a:cubicBezTo>
                  <a:pt x="181" y="145"/>
                  <a:pt x="205" y="124"/>
                  <a:pt x="234" y="124"/>
                </a:cubicBezTo>
                <a:cubicBezTo>
                  <a:pt x="254" y="124"/>
                  <a:pt x="272" y="132"/>
                  <a:pt x="282" y="150"/>
                </a:cubicBezTo>
                <a:cubicBezTo>
                  <a:pt x="258" y="163"/>
                  <a:pt x="258" y="163"/>
                  <a:pt x="258" y="163"/>
                </a:cubicBezTo>
                <a:cubicBezTo>
                  <a:pt x="252" y="151"/>
                  <a:pt x="243" y="148"/>
                  <a:pt x="238" y="148"/>
                </a:cubicBezTo>
                <a:cubicBezTo>
                  <a:pt x="220" y="148"/>
                  <a:pt x="214" y="162"/>
                  <a:pt x="214" y="180"/>
                </a:cubicBezTo>
                <a:cubicBezTo>
                  <a:pt x="214" y="198"/>
                  <a:pt x="221" y="212"/>
                  <a:pt x="238" y="212"/>
                </a:cubicBezTo>
                <a:cubicBezTo>
                  <a:pt x="248" y="212"/>
                  <a:pt x="255" y="208"/>
                  <a:pt x="260" y="196"/>
                </a:cubicBezTo>
                <a:cubicBezTo>
                  <a:pt x="283" y="208"/>
                  <a:pt x="283" y="208"/>
                  <a:pt x="283" y="208"/>
                </a:cubicBezTo>
                <a:cubicBezTo>
                  <a:pt x="273" y="225"/>
                  <a:pt x="256" y="236"/>
                  <a:pt x="235" y="236"/>
                </a:cubicBezTo>
                <a:cubicBezTo>
                  <a:pt x="203" y="236"/>
                  <a:pt x="181" y="216"/>
                  <a:pt x="181" y="180"/>
                </a:cubicBezTo>
                <a:close/>
                <a:moveTo>
                  <a:pt x="131" y="236"/>
                </a:moveTo>
                <a:cubicBezTo>
                  <a:pt x="152" y="236"/>
                  <a:pt x="169" y="225"/>
                  <a:pt x="179" y="208"/>
                </a:cubicBezTo>
                <a:cubicBezTo>
                  <a:pt x="156" y="196"/>
                  <a:pt x="156" y="196"/>
                  <a:pt x="156" y="196"/>
                </a:cubicBezTo>
                <a:cubicBezTo>
                  <a:pt x="151" y="208"/>
                  <a:pt x="144" y="212"/>
                  <a:pt x="134" y="212"/>
                </a:cubicBezTo>
                <a:cubicBezTo>
                  <a:pt x="117" y="212"/>
                  <a:pt x="110" y="198"/>
                  <a:pt x="110" y="180"/>
                </a:cubicBezTo>
                <a:cubicBezTo>
                  <a:pt x="110" y="162"/>
                  <a:pt x="116" y="148"/>
                  <a:pt x="134" y="148"/>
                </a:cubicBezTo>
                <a:cubicBezTo>
                  <a:pt x="139" y="148"/>
                  <a:pt x="148" y="151"/>
                  <a:pt x="154" y="163"/>
                </a:cubicBezTo>
                <a:cubicBezTo>
                  <a:pt x="178" y="150"/>
                  <a:pt x="178" y="150"/>
                  <a:pt x="178" y="150"/>
                </a:cubicBezTo>
                <a:cubicBezTo>
                  <a:pt x="168" y="132"/>
                  <a:pt x="150" y="124"/>
                  <a:pt x="130" y="124"/>
                </a:cubicBezTo>
                <a:cubicBezTo>
                  <a:pt x="101" y="124"/>
                  <a:pt x="77" y="145"/>
                  <a:pt x="77" y="180"/>
                </a:cubicBezTo>
                <a:cubicBezTo>
                  <a:pt x="77" y="216"/>
                  <a:pt x="99" y="236"/>
                  <a:pt x="131" y="236"/>
                </a:cubicBezTo>
                <a:close/>
                <a:moveTo>
                  <a:pt x="53" y="307"/>
                </a:moveTo>
                <a:cubicBezTo>
                  <a:pt x="18" y="272"/>
                  <a:pt x="0" y="228"/>
                  <a:pt x="0" y="180"/>
                </a:cubicBezTo>
                <a:cubicBezTo>
                  <a:pt x="0" y="133"/>
                  <a:pt x="19" y="87"/>
                  <a:pt x="53" y="52"/>
                </a:cubicBezTo>
                <a:cubicBezTo>
                  <a:pt x="87" y="18"/>
                  <a:pt x="130" y="0"/>
                  <a:pt x="180" y="0"/>
                </a:cubicBezTo>
                <a:cubicBezTo>
                  <a:pt x="229" y="0"/>
                  <a:pt x="274" y="18"/>
                  <a:pt x="308" y="53"/>
                </a:cubicBezTo>
                <a:cubicBezTo>
                  <a:pt x="342" y="87"/>
                  <a:pt x="360" y="131"/>
                  <a:pt x="360" y="180"/>
                </a:cubicBezTo>
                <a:cubicBezTo>
                  <a:pt x="360" y="229"/>
                  <a:pt x="342" y="273"/>
                  <a:pt x="309" y="306"/>
                </a:cubicBezTo>
                <a:cubicBezTo>
                  <a:pt x="273" y="341"/>
                  <a:pt x="227" y="360"/>
                  <a:pt x="180" y="360"/>
                </a:cubicBezTo>
                <a:cubicBezTo>
                  <a:pt x="132" y="360"/>
                  <a:pt x="87" y="341"/>
                  <a:pt x="53" y="307"/>
                </a:cubicBezTo>
                <a:close/>
                <a:moveTo>
                  <a:pt x="33" y="180"/>
                </a:moveTo>
                <a:cubicBezTo>
                  <a:pt x="33" y="218"/>
                  <a:pt x="48" y="255"/>
                  <a:pt x="77" y="284"/>
                </a:cubicBezTo>
                <a:cubicBezTo>
                  <a:pt x="105" y="312"/>
                  <a:pt x="141" y="327"/>
                  <a:pt x="180" y="327"/>
                </a:cubicBezTo>
                <a:cubicBezTo>
                  <a:pt x="219" y="327"/>
                  <a:pt x="256" y="312"/>
                  <a:pt x="285" y="283"/>
                </a:cubicBezTo>
                <a:cubicBezTo>
                  <a:pt x="313" y="256"/>
                  <a:pt x="327" y="220"/>
                  <a:pt x="327" y="180"/>
                </a:cubicBezTo>
                <a:cubicBezTo>
                  <a:pt x="327" y="140"/>
                  <a:pt x="313" y="104"/>
                  <a:pt x="285" y="76"/>
                </a:cubicBezTo>
                <a:cubicBezTo>
                  <a:pt x="257" y="48"/>
                  <a:pt x="221" y="33"/>
                  <a:pt x="180" y="33"/>
                </a:cubicBezTo>
                <a:cubicBezTo>
                  <a:pt x="140" y="33"/>
                  <a:pt x="104" y="47"/>
                  <a:pt x="77" y="75"/>
                </a:cubicBezTo>
                <a:cubicBezTo>
                  <a:pt x="48" y="104"/>
                  <a:pt x="33" y="141"/>
                  <a:pt x="33" y="18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3" name="Freeform 36"/>
          <p:cNvSpPr>
            <a:spLocks noEditPoints="1"/>
          </p:cNvSpPr>
          <p:nvPr/>
        </p:nvSpPr>
        <p:spPr bwMode="auto">
          <a:xfrm>
            <a:off x="8034338" y="2608263"/>
            <a:ext cx="403225" cy="477838"/>
          </a:xfrm>
          <a:custGeom>
            <a:avLst/>
            <a:gdLst>
              <a:gd name="T0" fmla="*/ 128 w 310"/>
              <a:gd name="T1" fmla="*/ 242 h 367"/>
              <a:gd name="T2" fmla="*/ 112 w 310"/>
              <a:gd name="T3" fmla="*/ 259 h 367"/>
              <a:gd name="T4" fmla="*/ 95 w 310"/>
              <a:gd name="T5" fmla="*/ 242 h 367"/>
              <a:gd name="T6" fmla="*/ 112 w 310"/>
              <a:gd name="T7" fmla="*/ 226 h 367"/>
              <a:gd name="T8" fmla="*/ 128 w 310"/>
              <a:gd name="T9" fmla="*/ 242 h 367"/>
              <a:gd name="T10" fmla="*/ 310 w 310"/>
              <a:gd name="T11" fmla="*/ 224 h 367"/>
              <a:gd name="T12" fmla="*/ 223 w 310"/>
              <a:gd name="T13" fmla="*/ 311 h 367"/>
              <a:gd name="T14" fmla="*/ 221 w 310"/>
              <a:gd name="T15" fmla="*/ 311 h 367"/>
              <a:gd name="T16" fmla="*/ 134 w 310"/>
              <a:gd name="T17" fmla="*/ 367 h 367"/>
              <a:gd name="T18" fmla="*/ 38 w 310"/>
              <a:gd name="T19" fmla="*/ 271 h 367"/>
              <a:gd name="T20" fmla="*/ 103 w 310"/>
              <a:gd name="T21" fmla="*/ 181 h 367"/>
              <a:gd name="T22" fmla="*/ 53 w 310"/>
              <a:gd name="T23" fmla="*/ 75 h 367"/>
              <a:gd name="T24" fmla="*/ 3 w 310"/>
              <a:gd name="T25" fmla="*/ 63 h 367"/>
              <a:gd name="T26" fmla="*/ 32 w 310"/>
              <a:gd name="T27" fmla="*/ 46 h 367"/>
              <a:gd name="T28" fmla="*/ 41 w 310"/>
              <a:gd name="T29" fmla="*/ 9 h 367"/>
              <a:gd name="T30" fmla="*/ 63 w 310"/>
              <a:gd name="T31" fmla="*/ 47 h 367"/>
              <a:gd name="T32" fmla="*/ 203 w 310"/>
              <a:gd name="T33" fmla="*/ 140 h 367"/>
              <a:gd name="T34" fmla="*/ 223 w 310"/>
              <a:gd name="T35" fmla="*/ 137 h 367"/>
              <a:gd name="T36" fmla="*/ 310 w 310"/>
              <a:gd name="T37" fmla="*/ 224 h 367"/>
              <a:gd name="T38" fmla="*/ 125 w 310"/>
              <a:gd name="T39" fmla="*/ 176 h 367"/>
              <a:gd name="T40" fmla="*/ 134 w 310"/>
              <a:gd name="T41" fmla="*/ 175 h 367"/>
              <a:gd name="T42" fmla="*/ 150 w 310"/>
              <a:gd name="T43" fmla="*/ 177 h 367"/>
              <a:gd name="T44" fmla="*/ 190 w 310"/>
              <a:gd name="T45" fmla="*/ 144 h 367"/>
              <a:gd name="T46" fmla="*/ 75 w 310"/>
              <a:gd name="T47" fmla="*/ 61 h 367"/>
              <a:gd name="T48" fmla="*/ 125 w 310"/>
              <a:gd name="T49" fmla="*/ 176 h 367"/>
              <a:gd name="T50" fmla="*/ 209 w 310"/>
              <a:gd name="T51" fmla="*/ 271 h 367"/>
              <a:gd name="T52" fmla="*/ 158 w 310"/>
              <a:gd name="T53" fmla="*/ 200 h 367"/>
              <a:gd name="T54" fmla="*/ 158 w 310"/>
              <a:gd name="T55" fmla="*/ 200 h 367"/>
              <a:gd name="T56" fmla="*/ 141 w 310"/>
              <a:gd name="T57" fmla="*/ 197 h 367"/>
              <a:gd name="T58" fmla="*/ 141 w 310"/>
              <a:gd name="T59" fmla="*/ 196 h 367"/>
              <a:gd name="T60" fmla="*/ 134 w 310"/>
              <a:gd name="T61" fmla="*/ 196 h 367"/>
              <a:gd name="T62" fmla="*/ 59 w 310"/>
              <a:gd name="T63" fmla="*/ 271 h 367"/>
              <a:gd name="T64" fmla="*/ 134 w 310"/>
              <a:gd name="T65" fmla="*/ 346 h 367"/>
              <a:gd name="T66" fmla="*/ 200 w 310"/>
              <a:gd name="T67" fmla="*/ 308 h 367"/>
              <a:gd name="T68" fmla="*/ 199 w 310"/>
              <a:gd name="T69" fmla="*/ 308 h 367"/>
              <a:gd name="T70" fmla="*/ 206 w 310"/>
              <a:gd name="T71" fmla="*/ 292 h 367"/>
              <a:gd name="T72" fmla="*/ 206 w 310"/>
              <a:gd name="T73" fmla="*/ 292 h 367"/>
              <a:gd name="T74" fmla="*/ 209 w 310"/>
              <a:gd name="T75" fmla="*/ 271 h 367"/>
              <a:gd name="T76" fmla="*/ 293 w 310"/>
              <a:gd name="T77" fmla="*/ 224 h 367"/>
              <a:gd name="T78" fmla="*/ 223 w 310"/>
              <a:gd name="T79" fmla="*/ 154 h 367"/>
              <a:gd name="T80" fmla="*/ 168 w 310"/>
              <a:gd name="T81" fmla="*/ 182 h 367"/>
              <a:gd name="T82" fmla="*/ 230 w 310"/>
              <a:gd name="T83" fmla="*/ 271 h 367"/>
              <a:gd name="T84" fmla="*/ 227 w 310"/>
              <a:gd name="T85" fmla="*/ 294 h 367"/>
              <a:gd name="T86" fmla="*/ 293 w 310"/>
              <a:gd name="T87" fmla="*/ 224 h 3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310" h="367">
                <a:moveTo>
                  <a:pt x="128" y="242"/>
                </a:moveTo>
                <a:cubicBezTo>
                  <a:pt x="128" y="251"/>
                  <a:pt x="121" y="259"/>
                  <a:pt x="112" y="259"/>
                </a:cubicBezTo>
                <a:cubicBezTo>
                  <a:pt x="103" y="259"/>
                  <a:pt x="95" y="251"/>
                  <a:pt x="95" y="242"/>
                </a:cubicBezTo>
                <a:cubicBezTo>
                  <a:pt x="95" y="233"/>
                  <a:pt x="103" y="226"/>
                  <a:pt x="112" y="226"/>
                </a:cubicBezTo>
                <a:cubicBezTo>
                  <a:pt x="121" y="226"/>
                  <a:pt x="128" y="233"/>
                  <a:pt x="128" y="242"/>
                </a:cubicBezTo>
                <a:close/>
                <a:moveTo>
                  <a:pt x="310" y="224"/>
                </a:moveTo>
                <a:cubicBezTo>
                  <a:pt x="310" y="272"/>
                  <a:pt x="271" y="311"/>
                  <a:pt x="223" y="311"/>
                </a:cubicBezTo>
                <a:cubicBezTo>
                  <a:pt x="223" y="311"/>
                  <a:pt x="222" y="311"/>
                  <a:pt x="221" y="311"/>
                </a:cubicBezTo>
                <a:cubicBezTo>
                  <a:pt x="206" y="344"/>
                  <a:pt x="173" y="367"/>
                  <a:pt x="134" y="367"/>
                </a:cubicBezTo>
                <a:cubicBezTo>
                  <a:pt x="81" y="367"/>
                  <a:pt x="38" y="324"/>
                  <a:pt x="38" y="271"/>
                </a:cubicBezTo>
                <a:cubicBezTo>
                  <a:pt x="38" y="229"/>
                  <a:pt x="66" y="193"/>
                  <a:pt x="103" y="181"/>
                </a:cubicBezTo>
                <a:cubicBezTo>
                  <a:pt x="105" y="116"/>
                  <a:pt x="81" y="73"/>
                  <a:pt x="53" y="75"/>
                </a:cubicBezTo>
                <a:cubicBezTo>
                  <a:pt x="24" y="78"/>
                  <a:pt x="0" y="78"/>
                  <a:pt x="3" y="63"/>
                </a:cubicBezTo>
                <a:cubicBezTo>
                  <a:pt x="5" y="49"/>
                  <a:pt x="29" y="65"/>
                  <a:pt x="32" y="46"/>
                </a:cubicBezTo>
                <a:cubicBezTo>
                  <a:pt x="34" y="28"/>
                  <a:pt x="21" y="20"/>
                  <a:pt x="41" y="9"/>
                </a:cubicBezTo>
                <a:cubicBezTo>
                  <a:pt x="59" y="0"/>
                  <a:pt x="64" y="23"/>
                  <a:pt x="63" y="47"/>
                </a:cubicBezTo>
                <a:cubicBezTo>
                  <a:pt x="130" y="30"/>
                  <a:pt x="186" y="111"/>
                  <a:pt x="203" y="140"/>
                </a:cubicBezTo>
                <a:cubicBezTo>
                  <a:pt x="210" y="138"/>
                  <a:pt x="216" y="137"/>
                  <a:pt x="223" y="137"/>
                </a:cubicBezTo>
                <a:cubicBezTo>
                  <a:pt x="271" y="137"/>
                  <a:pt x="310" y="176"/>
                  <a:pt x="310" y="224"/>
                </a:cubicBezTo>
                <a:close/>
                <a:moveTo>
                  <a:pt x="125" y="176"/>
                </a:moveTo>
                <a:cubicBezTo>
                  <a:pt x="128" y="176"/>
                  <a:pt x="131" y="175"/>
                  <a:pt x="134" y="175"/>
                </a:cubicBezTo>
                <a:cubicBezTo>
                  <a:pt x="140" y="175"/>
                  <a:pt x="145" y="176"/>
                  <a:pt x="150" y="177"/>
                </a:cubicBezTo>
                <a:cubicBezTo>
                  <a:pt x="160" y="162"/>
                  <a:pt x="174" y="151"/>
                  <a:pt x="190" y="144"/>
                </a:cubicBezTo>
                <a:cubicBezTo>
                  <a:pt x="142" y="68"/>
                  <a:pt x="99" y="58"/>
                  <a:pt x="75" y="61"/>
                </a:cubicBezTo>
                <a:cubicBezTo>
                  <a:pt x="118" y="94"/>
                  <a:pt x="124" y="160"/>
                  <a:pt x="125" y="176"/>
                </a:cubicBezTo>
                <a:close/>
                <a:moveTo>
                  <a:pt x="209" y="271"/>
                </a:moveTo>
                <a:cubicBezTo>
                  <a:pt x="209" y="238"/>
                  <a:pt x="188" y="210"/>
                  <a:pt x="158" y="200"/>
                </a:cubicBezTo>
                <a:cubicBezTo>
                  <a:pt x="158" y="200"/>
                  <a:pt x="158" y="200"/>
                  <a:pt x="158" y="200"/>
                </a:cubicBezTo>
                <a:cubicBezTo>
                  <a:pt x="152" y="198"/>
                  <a:pt x="147" y="197"/>
                  <a:pt x="141" y="197"/>
                </a:cubicBezTo>
                <a:cubicBezTo>
                  <a:pt x="141" y="197"/>
                  <a:pt x="141" y="197"/>
                  <a:pt x="141" y="196"/>
                </a:cubicBezTo>
                <a:cubicBezTo>
                  <a:pt x="139" y="196"/>
                  <a:pt x="136" y="196"/>
                  <a:pt x="134" y="196"/>
                </a:cubicBezTo>
                <a:cubicBezTo>
                  <a:pt x="93" y="196"/>
                  <a:pt x="59" y="230"/>
                  <a:pt x="59" y="271"/>
                </a:cubicBezTo>
                <a:cubicBezTo>
                  <a:pt x="59" y="313"/>
                  <a:pt x="93" y="346"/>
                  <a:pt x="134" y="346"/>
                </a:cubicBezTo>
                <a:cubicBezTo>
                  <a:pt x="162" y="346"/>
                  <a:pt x="187" y="331"/>
                  <a:pt x="200" y="308"/>
                </a:cubicBezTo>
                <a:cubicBezTo>
                  <a:pt x="199" y="308"/>
                  <a:pt x="199" y="308"/>
                  <a:pt x="199" y="308"/>
                </a:cubicBezTo>
                <a:cubicBezTo>
                  <a:pt x="202" y="303"/>
                  <a:pt x="204" y="298"/>
                  <a:pt x="206" y="292"/>
                </a:cubicBezTo>
                <a:cubicBezTo>
                  <a:pt x="206" y="292"/>
                  <a:pt x="206" y="292"/>
                  <a:pt x="206" y="292"/>
                </a:cubicBezTo>
                <a:cubicBezTo>
                  <a:pt x="208" y="285"/>
                  <a:pt x="209" y="278"/>
                  <a:pt x="209" y="271"/>
                </a:cubicBezTo>
                <a:close/>
                <a:moveTo>
                  <a:pt x="293" y="224"/>
                </a:moveTo>
                <a:cubicBezTo>
                  <a:pt x="293" y="186"/>
                  <a:pt x="262" y="154"/>
                  <a:pt x="223" y="154"/>
                </a:cubicBezTo>
                <a:cubicBezTo>
                  <a:pt x="201" y="154"/>
                  <a:pt x="181" y="165"/>
                  <a:pt x="168" y="182"/>
                </a:cubicBezTo>
                <a:cubicBezTo>
                  <a:pt x="204" y="195"/>
                  <a:pt x="230" y="230"/>
                  <a:pt x="230" y="271"/>
                </a:cubicBezTo>
                <a:cubicBezTo>
                  <a:pt x="230" y="279"/>
                  <a:pt x="229" y="287"/>
                  <a:pt x="227" y="294"/>
                </a:cubicBezTo>
                <a:cubicBezTo>
                  <a:pt x="264" y="292"/>
                  <a:pt x="293" y="262"/>
                  <a:pt x="293" y="224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4" name="Freeform 37"/>
          <p:cNvSpPr>
            <a:spLocks/>
          </p:cNvSpPr>
          <p:nvPr/>
        </p:nvSpPr>
        <p:spPr bwMode="auto">
          <a:xfrm>
            <a:off x="7380288" y="2682875"/>
            <a:ext cx="468313" cy="338138"/>
          </a:xfrm>
          <a:custGeom>
            <a:avLst/>
            <a:gdLst>
              <a:gd name="T0" fmla="*/ 76 w 360"/>
              <a:gd name="T1" fmla="*/ 260 h 260"/>
              <a:gd name="T2" fmla="*/ 76 w 360"/>
              <a:gd name="T3" fmla="*/ 260 h 260"/>
              <a:gd name="T4" fmla="*/ 78 w 360"/>
              <a:gd name="T5" fmla="*/ 260 h 260"/>
              <a:gd name="T6" fmla="*/ 81 w 360"/>
              <a:gd name="T7" fmla="*/ 260 h 260"/>
              <a:gd name="T8" fmla="*/ 84 w 360"/>
              <a:gd name="T9" fmla="*/ 260 h 260"/>
              <a:gd name="T10" fmla="*/ 264 w 360"/>
              <a:gd name="T11" fmla="*/ 260 h 260"/>
              <a:gd name="T12" fmla="*/ 264 w 360"/>
              <a:gd name="T13" fmla="*/ 260 h 260"/>
              <a:gd name="T14" fmla="*/ 268 w 360"/>
              <a:gd name="T15" fmla="*/ 260 h 260"/>
              <a:gd name="T16" fmla="*/ 360 w 360"/>
              <a:gd name="T17" fmla="*/ 168 h 260"/>
              <a:gd name="T18" fmla="*/ 268 w 360"/>
              <a:gd name="T19" fmla="*/ 75 h 260"/>
              <a:gd name="T20" fmla="*/ 263 w 360"/>
              <a:gd name="T21" fmla="*/ 76 h 260"/>
              <a:gd name="T22" fmla="*/ 173 w 360"/>
              <a:gd name="T23" fmla="*/ 0 h 260"/>
              <a:gd name="T24" fmla="*/ 81 w 360"/>
              <a:gd name="T25" fmla="*/ 92 h 260"/>
              <a:gd name="T26" fmla="*/ 81 w 360"/>
              <a:gd name="T27" fmla="*/ 96 h 260"/>
              <a:gd name="T28" fmla="*/ 81 w 360"/>
              <a:gd name="T29" fmla="*/ 96 h 260"/>
              <a:gd name="T30" fmla="*/ 0 w 360"/>
              <a:gd name="T31" fmla="*/ 178 h 260"/>
              <a:gd name="T32" fmla="*/ 76 w 360"/>
              <a:gd name="T33" fmla="*/ 260 h 2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60" h="260">
                <a:moveTo>
                  <a:pt x="76" y="260"/>
                </a:moveTo>
                <a:cubicBezTo>
                  <a:pt x="76" y="260"/>
                  <a:pt x="76" y="260"/>
                  <a:pt x="76" y="260"/>
                </a:cubicBezTo>
                <a:cubicBezTo>
                  <a:pt x="78" y="260"/>
                  <a:pt x="78" y="260"/>
                  <a:pt x="78" y="260"/>
                </a:cubicBezTo>
                <a:cubicBezTo>
                  <a:pt x="79" y="260"/>
                  <a:pt x="80" y="260"/>
                  <a:pt x="81" y="260"/>
                </a:cubicBezTo>
                <a:cubicBezTo>
                  <a:pt x="82" y="260"/>
                  <a:pt x="83" y="260"/>
                  <a:pt x="84" y="260"/>
                </a:cubicBezTo>
                <a:cubicBezTo>
                  <a:pt x="264" y="260"/>
                  <a:pt x="264" y="260"/>
                  <a:pt x="264" y="260"/>
                </a:cubicBezTo>
                <a:cubicBezTo>
                  <a:pt x="264" y="260"/>
                  <a:pt x="264" y="260"/>
                  <a:pt x="264" y="260"/>
                </a:cubicBezTo>
                <a:cubicBezTo>
                  <a:pt x="266" y="260"/>
                  <a:pt x="267" y="260"/>
                  <a:pt x="268" y="260"/>
                </a:cubicBezTo>
                <a:cubicBezTo>
                  <a:pt x="319" y="260"/>
                  <a:pt x="360" y="219"/>
                  <a:pt x="360" y="168"/>
                </a:cubicBezTo>
                <a:cubicBezTo>
                  <a:pt x="360" y="117"/>
                  <a:pt x="319" y="75"/>
                  <a:pt x="268" y="75"/>
                </a:cubicBezTo>
                <a:cubicBezTo>
                  <a:pt x="267" y="75"/>
                  <a:pt x="265" y="75"/>
                  <a:pt x="263" y="76"/>
                </a:cubicBezTo>
                <a:cubicBezTo>
                  <a:pt x="255" y="33"/>
                  <a:pt x="218" y="0"/>
                  <a:pt x="173" y="0"/>
                </a:cubicBezTo>
                <a:cubicBezTo>
                  <a:pt x="122" y="0"/>
                  <a:pt x="81" y="41"/>
                  <a:pt x="81" y="92"/>
                </a:cubicBezTo>
                <a:cubicBezTo>
                  <a:pt x="81" y="94"/>
                  <a:pt x="81" y="95"/>
                  <a:pt x="81" y="96"/>
                </a:cubicBezTo>
                <a:cubicBezTo>
                  <a:pt x="81" y="96"/>
                  <a:pt x="81" y="96"/>
                  <a:pt x="81" y="96"/>
                </a:cubicBezTo>
                <a:cubicBezTo>
                  <a:pt x="36" y="96"/>
                  <a:pt x="0" y="133"/>
                  <a:pt x="0" y="178"/>
                </a:cubicBezTo>
                <a:cubicBezTo>
                  <a:pt x="0" y="222"/>
                  <a:pt x="34" y="257"/>
                  <a:pt x="76" y="26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5" name="Freeform 38"/>
          <p:cNvSpPr>
            <a:spLocks noEditPoints="1"/>
          </p:cNvSpPr>
          <p:nvPr/>
        </p:nvSpPr>
        <p:spPr bwMode="auto">
          <a:xfrm>
            <a:off x="6753225" y="2617788"/>
            <a:ext cx="468313" cy="468313"/>
          </a:xfrm>
          <a:custGeom>
            <a:avLst/>
            <a:gdLst>
              <a:gd name="T0" fmla="*/ 360 w 360"/>
              <a:gd name="T1" fmla="*/ 76 h 360"/>
              <a:gd name="T2" fmla="*/ 289 w 360"/>
              <a:gd name="T3" fmla="*/ 146 h 360"/>
              <a:gd name="T4" fmla="*/ 255 w 360"/>
              <a:gd name="T5" fmla="*/ 180 h 360"/>
              <a:gd name="T6" fmla="*/ 255 w 360"/>
              <a:gd name="T7" fmla="*/ 151 h 360"/>
              <a:gd name="T8" fmla="*/ 248 w 360"/>
              <a:gd name="T9" fmla="*/ 151 h 360"/>
              <a:gd name="T10" fmla="*/ 135 w 360"/>
              <a:gd name="T11" fmla="*/ 76 h 360"/>
              <a:gd name="T12" fmla="*/ 248 w 360"/>
              <a:gd name="T13" fmla="*/ 0 h 360"/>
              <a:gd name="T14" fmla="*/ 360 w 360"/>
              <a:gd name="T15" fmla="*/ 76 h 360"/>
              <a:gd name="T16" fmla="*/ 108 w 360"/>
              <a:gd name="T17" fmla="*/ 148 h 360"/>
              <a:gd name="T18" fmla="*/ 0 w 360"/>
              <a:gd name="T19" fmla="*/ 254 h 360"/>
              <a:gd name="T20" fmla="*/ 108 w 360"/>
              <a:gd name="T21" fmla="*/ 360 h 360"/>
              <a:gd name="T22" fmla="*/ 157 w 360"/>
              <a:gd name="T23" fmla="*/ 360 h 360"/>
              <a:gd name="T24" fmla="*/ 158 w 360"/>
              <a:gd name="T25" fmla="*/ 360 h 360"/>
              <a:gd name="T26" fmla="*/ 158 w 360"/>
              <a:gd name="T27" fmla="*/ 303 h 360"/>
              <a:gd name="T28" fmla="*/ 128 w 360"/>
              <a:gd name="T29" fmla="*/ 303 h 360"/>
              <a:gd name="T30" fmla="*/ 70 w 360"/>
              <a:gd name="T31" fmla="*/ 254 h 360"/>
              <a:gd name="T32" fmla="*/ 128 w 360"/>
              <a:gd name="T33" fmla="*/ 205 h 360"/>
              <a:gd name="T34" fmla="*/ 158 w 360"/>
              <a:gd name="T35" fmla="*/ 205 h 360"/>
              <a:gd name="T36" fmla="*/ 158 w 360"/>
              <a:gd name="T37" fmla="*/ 148 h 360"/>
              <a:gd name="T38" fmla="*/ 157 w 360"/>
              <a:gd name="T39" fmla="*/ 148 h 360"/>
              <a:gd name="T40" fmla="*/ 108 w 360"/>
              <a:gd name="T41" fmla="*/ 148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60" h="360">
                <a:moveTo>
                  <a:pt x="360" y="76"/>
                </a:moveTo>
                <a:cubicBezTo>
                  <a:pt x="360" y="107"/>
                  <a:pt x="330" y="135"/>
                  <a:pt x="289" y="146"/>
                </a:cubicBezTo>
                <a:cubicBezTo>
                  <a:pt x="255" y="180"/>
                  <a:pt x="255" y="180"/>
                  <a:pt x="255" y="180"/>
                </a:cubicBezTo>
                <a:cubicBezTo>
                  <a:pt x="255" y="151"/>
                  <a:pt x="255" y="151"/>
                  <a:pt x="255" y="151"/>
                </a:cubicBezTo>
                <a:cubicBezTo>
                  <a:pt x="253" y="151"/>
                  <a:pt x="250" y="151"/>
                  <a:pt x="248" y="151"/>
                </a:cubicBezTo>
                <a:cubicBezTo>
                  <a:pt x="186" y="151"/>
                  <a:pt x="135" y="117"/>
                  <a:pt x="135" y="76"/>
                </a:cubicBezTo>
                <a:cubicBezTo>
                  <a:pt x="135" y="34"/>
                  <a:pt x="186" y="0"/>
                  <a:pt x="248" y="0"/>
                </a:cubicBezTo>
                <a:cubicBezTo>
                  <a:pt x="310" y="0"/>
                  <a:pt x="360" y="34"/>
                  <a:pt x="360" y="76"/>
                </a:cubicBezTo>
                <a:close/>
                <a:moveTo>
                  <a:pt x="108" y="148"/>
                </a:moveTo>
                <a:cubicBezTo>
                  <a:pt x="48" y="148"/>
                  <a:pt x="0" y="196"/>
                  <a:pt x="0" y="254"/>
                </a:cubicBezTo>
                <a:cubicBezTo>
                  <a:pt x="0" y="313"/>
                  <a:pt x="48" y="360"/>
                  <a:pt x="108" y="360"/>
                </a:cubicBezTo>
                <a:cubicBezTo>
                  <a:pt x="157" y="360"/>
                  <a:pt x="157" y="360"/>
                  <a:pt x="157" y="360"/>
                </a:cubicBezTo>
                <a:cubicBezTo>
                  <a:pt x="157" y="360"/>
                  <a:pt x="158" y="360"/>
                  <a:pt x="158" y="360"/>
                </a:cubicBezTo>
                <a:cubicBezTo>
                  <a:pt x="158" y="303"/>
                  <a:pt x="158" y="303"/>
                  <a:pt x="158" y="303"/>
                </a:cubicBezTo>
                <a:cubicBezTo>
                  <a:pt x="128" y="303"/>
                  <a:pt x="128" y="303"/>
                  <a:pt x="128" y="303"/>
                </a:cubicBezTo>
                <a:cubicBezTo>
                  <a:pt x="128" y="303"/>
                  <a:pt x="71" y="308"/>
                  <a:pt x="70" y="254"/>
                </a:cubicBezTo>
                <a:cubicBezTo>
                  <a:pt x="71" y="200"/>
                  <a:pt x="128" y="205"/>
                  <a:pt x="128" y="205"/>
                </a:cubicBezTo>
                <a:cubicBezTo>
                  <a:pt x="158" y="205"/>
                  <a:pt x="158" y="205"/>
                  <a:pt x="158" y="205"/>
                </a:cubicBezTo>
                <a:cubicBezTo>
                  <a:pt x="158" y="148"/>
                  <a:pt x="158" y="148"/>
                  <a:pt x="158" y="148"/>
                </a:cubicBezTo>
                <a:cubicBezTo>
                  <a:pt x="158" y="148"/>
                  <a:pt x="157" y="148"/>
                  <a:pt x="157" y="148"/>
                </a:cubicBezTo>
                <a:lnTo>
                  <a:pt x="108" y="148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6" name="Freeform 39"/>
          <p:cNvSpPr>
            <a:spLocks noEditPoints="1"/>
          </p:cNvSpPr>
          <p:nvPr/>
        </p:nvSpPr>
        <p:spPr bwMode="auto">
          <a:xfrm>
            <a:off x="6146800" y="2617788"/>
            <a:ext cx="438150" cy="468313"/>
          </a:xfrm>
          <a:custGeom>
            <a:avLst/>
            <a:gdLst>
              <a:gd name="T0" fmla="*/ 216 w 336"/>
              <a:gd name="T1" fmla="*/ 157 h 360"/>
              <a:gd name="T2" fmla="*/ 210 w 336"/>
              <a:gd name="T3" fmla="*/ 191 h 360"/>
              <a:gd name="T4" fmla="*/ 180 w 336"/>
              <a:gd name="T5" fmla="*/ 196 h 360"/>
              <a:gd name="T6" fmla="*/ 180 w 336"/>
              <a:gd name="T7" fmla="*/ 131 h 360"/>
              <a:gd name="T8" fmla="*/ 202 w 336"/>
              <a:gd name="T9" fmla="*/ 125 h 360"/>
              <a:gd name="T10" fmla="*/ 216 w 336"/>
              <a:gd name="T11" fmla="*/ 157 h 360"/>
              <a:gd name="T12" fmla="*/ 336 w 336"/>
              <a:gd name="T13" fmla="*/ 0 h 360"/>
              <a:gd name="T14" fmla="*/ 336 w 336"/>
              <a:gd name="T15" fmla="*/ 182 h 360"/>
              <a:gd name="T16" fmla="*/ 336 w 336"/>
              <a:gd name="T17" fmla="*/ 207 h 360"/>
              <a:gd name="T18" fmla="*/ 336 w 336"/>
              <a:gd name="T19" fmla="*/ 227 h 360"/>
              <a:gd name="T20" fmla="*/ 320 w 336"/>
              <a:gd name="T21" fmla="*/ 248 h 360"/>
              <a:gd name="T22" fmla="*/ 0 w 336"/>
              <a:gd name="T23" fmla="*/ 360 h 360"/>
              <a:gd name="T24" fmla="*/ 66 w 336"/>
              <a:gd name="T25" fmla="*/ 21 h 360"/>
              <a:gd name="T26" fmla="*/ 100 w 336"/>
              <a:gd name="T27" fmla="*/ 0 h 360"/>
              <a:gd name="T28" fmla="*/ 336 w 336"/>
              <a:gd name="T29" fmla="*/ 0 h 360"/>
              <a:gd name="T30" fmla="*/ 249 w 336"/>
              <a:gd name="T31" fmla="*/ 113 h 360"/>
              <a:gd name="T32" fmla="*/ 183 w 336"/>
              <a:gd name="T33" fmla="*/ 105 h 360"/>
              <a:gd name="T34" fmla="*/ 180 w 336"/>
              <a:gd name="T35" fmla="*/ 104 h 360"/>
              <a:gd name="T36" fmla="*/ 180 w 336"/>
              <a:gd name="T37" fmla="*/ 37 h 360"/>
              <a:gd name="T38" fmla="*/ 136 w 336"/>
              <a:gd name="T39" fmla="*/ 44 h 360"/>
              <a:gd name="T40" fmla="*/ 136 w 336"/>
              <a:gd name="T41" fmla="*/ 213 h 360"/>
              <a:gd name="T42" fmla="*/ 204 w 336"/>
              <a:gd name="T43" fmla="*/ 230 h 360"/>
              <a:gd name="T44" fmla="*/ 253 w 336"/>
              <a:gd name="T45" fmla="*/ 188 h 360"/>
              <a:gd name="T46" fmla="*/ 249 w 336"/>
              <a:gd name="T47" fmla="*/ 113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36" h="360">
                <a:moveTo>
                  <a:pt x="216" y="157"/>
                </a:moveTo>
                <a:cubicBezTo>
                  <a:pt x="216" y="161"/>
                  <a:pt x="218" y="178"/>
                  <a:pt x="210" y="191"/>
                </a:cubicBezTo>
                <a:cubicBezTo>
                  <a:pt x="203" y="204"/>
                  <a:pt x="180" y="196"/>
                  <a:pt x="180" y="196"/>
                </a:cubicBezTo>
                <a:cubicBezTo>
                  <a:pt x="180" y="131"/>
                  <a:pt x="180" y="131"/>
                  <a:pt x="180" y="131"/>
                </a:cubicBezTo>
                <a:cubicBezTo>
                  <a:pt x="180" y="131"/>
                  <a:pt x="184" y="123"/>
                  <a:pt x="202" y="125"/>
                </a:cubicBezTo>
                <a:cubicBezTo>
                  <a:pt x="219" y="127"/>
                  <a:pt x="216" y="153"/>
                  <a:pt x="216" y="157"/>
                </a:cubicBezTo>
                <a:close/>
                <a:moveTo>
                  <a:pt x="336" y="0"/>
                </a:moveTo>
                <a:cubicBezTo>
                  <a:pt x="336" y="182"/>
                  <a:pt x="336" y="182"/>
                  <a:pt x="336" y="182"/>
                </a:cubicBezTo>
                <a:cubicBezTo>
                  <a:pt x="336" y="207"/>
                  <a:pt x="336" y="207"/>
                  <a:pt x="336" y="207"/>
                </a:cubicBezTo>
                <a:cubicBezTo>
                  <a:pt x="336" y="227"/>
                  <a:pt x="336" y="227"/>
                  <a:pt x="336" y="227"/>
                </a:cubicBezTo>
                <a:cubicBezTo>
                  <a:pt x="336" y="235"/>
                  <a:pt x="331" y="243"/>
                  <a:pt x="320" y="248"/>
                </a:cubicBezTo>
                <a:cubicBezTo>
                  <a:pt x="297" y="259"/>
                  <a:pt x="0" y="360"/>
                  <a:pt x="0" y="360"/>
                </a:cubicBezTo>
                <a:cubicBezTo>
                  <a:pt x="66" y="21"/>
                  <a:pt x="66" y="21"/>
                  <a:pt x="66" y="21"/>
                </a:cubicBezTo>
                <a:cubicBezTo>
                  <a:pt x="66" y="21"/>
                  <a:pt x="71" y="0"/>
                  <a:pt x="100" y="0"/>
                </a:cubicBezTo>
                <a:cubicBezTo>
                  <a:pt x="128" y="0"/>
                  <a:pt x="336" y="0"/>
                  <a:pt x="336" y="0"/>
                </a:cubicBezTo>
                <a:close/>
                <a:moveTo>
                  <a:pt x="249" y="113"/>
                </a:moveTo>
                <a:cubicBezTo>
                  <a:pt x="235" y="73"/>
                  <a:pt x="183" y="91"/>
                  <a:pt x="183" y="105"/>
                </a:cubicBezTo>
                <a:cubicBezTo>
                  <a:pt x="180" y="104"/>
                  <a:pt x="180" y="104"/>
                  <a:pt x="180" y="104"/>
                </a:cubicBezTo>
                <a:cubicBezTo>
                  <a:pt x="180" y="37"/>
                  <a:pt x="180" y="37"/>
                  <a:pt x="180" y="37"/>
                </a:cubicBezTo>
                <a:cubicBezTo>
                  <a:pt x="136" y="44"/>
                  <a:pt x="136" y="44"/>
                  <a:pt x="136" y="44"/>
                </a:cubicBezTo>
                <a:cubicBezTo>
                  <a:pt x="136" y="213"/>
                  <a:pt x="136" y="213"/>
                  <a:pt x="136" y="213"/>
                </a:cubicBezTo>
                <a:cubicBezTo>
                  <a:pt x="136" y="213"/>
                  <a:pt x="162" y="237"/>
                  <a:pt x="204" y="230"/>
                </a:cubicBezTo>
                <a:cubicBezTo>
                  <a:pt x="246" y="223"/>
                  <a:pt x="253" y="188"/>
                  <a:pt x="253" y="188"/>
                </a:cubicBezTo>
                <a:cubicBezTo>
                  <a:pt x="253" y="188"/>
                  <a:pt x="264" y="153"/>
                  <a:pt x="249" y="113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7" name="Freeform 40"/>
          <p:cNvSpPr>
            <a:spLocks noEditPoints="1"/>
          </p:cNvSpPr>
          <p:nvPr/>
        </p:nvSpPr>
        <p:spPr bwMode="auto">
          <a:xfrm>
            <a:off x="5507038" y="2676525"/>
            <a:ext cx="468313" cy="349250"/>
          </a:xfrm>
          <a:custGeom>
            <a:avLst/>
            <a:gdLst>
              <a:gd name="T0" fmla="*/ 28 w 360"/>
              <a:gd name="T1" fmla="*/ 235 h 268"/>
              <a:gd name="T2" fmla="*/ 42 w 360"/>
              <a:gd name="T3" fmla="*/ 235 h 268"/>
              <a:gd name="T4" fmla="*/ 35 w 360"/>
              <a:gd name="T5" fmla="*/ 268 h 268"/>
              <a:gd name="T6" fmla="*/ 81 w 360"/>
              <a:gd name="T7" fmla="*/ 235 h 268"/>
              <a:gd name="T8" fmla="*/ 332 w 360"/>
              <a:gd name="T9" fmla="*/ 235 h 268"/>
              <a:gd name="T10" fmla="*/ 360 w 360"/>
              <a:gd name="T11" fmla="*/ 206 h 268"/>
              <a:gd name="T12" fmla="*/ 360 w 360"/>
              <a:gd name="T13" fmla="*/ 28 h 268"/>
              <a:gd name="T14" fmla="*/ 332 w 360"/>
              <a:gd name="T15" fmla="*/ 0 h 268"/>
              <a:gd name="T16" fmla="*/ 28 w 360"/>
              <a:gd name="T17" fmla="*/ 0 h 268"/>
              <a:gd name="T18" fmla="*/ 0 w 360"/>
              <a:gd name="T19" fmla="*/ 28 h 268"/>
              <a:gd name="T20" fmla="*/ 0 w 360"/>
              <a:gd name="T21" fmla="*/ 206 h 268"/>
              <a:gd name="T22" fmla="*/ 28 w 360"/>
              <a:gd name="T23" fmla="*/ 235 h 268"/>
              <a:gd name="T24" fmla="*/ 302 w 360"/>
              <a:gd name="T25" fmla="*/ 137 h 268"/>
              <a:gd name="T26" fmla="*/ 315 w 360"/>
              <a:gd name="T27" fmla="*/ 150 h 268"/>
              <a:gd name="T28" fmla="*/ 302 w 360"/>
              <a:gd name="T29" fmla="*/ 164 h 268"/>
              <a:gd name="T30" fmla="*/ 288 w 360"/>
              <a:gd name="T31" fmla="*/ 150 h 268"/>
              <a:gd name="T32" fmla="*/ 302 w 360"/>
              <a:gd name="T33" fmla="*/ 137 h 268"/>
              <a:gd name="T34" fmla="*/ 221 w 360"/>
              <a:gd name="T35" fmla="*/ 178 h 268"/>
              <a:gd name="T36" fmla="*/ 221 w 360"/>
              <a:gd name="T37" fmla="*/ 181 h 268"/>
              <a:gd name="T38" fmla="*/ 187 w 360"/>
              <a:gd name="T39" fmla="*/ 215 h 268"/>
              <a:gd name="T40" fmla="*/ 155 w 360"/>
              <a:gd name="T41" fmla="*/ 191 h 268"/>
              <a:gd name="T42" fmla="*/ 221 w 360"/>
              <a:gd name="T43" fmla="*/ 178 h 268"/>
              <a:gd name="T44" fmla="*/ 60 w 360"/>
              <a:gd name="T45" fmla="*/ 137 h 268"/>
              <a:gd name="T46" fmla="*/ 73 w 360"/>
              <a:gd name="T47" fmla="*/ 150 h 268"/>
              <a:gd name="T48" fmla="*/ 60 w 360"/>
              <a:gd name="T49" fmla="*/ 164 h 268"/>
              <a:gd name="T50" fmla="*/ 46 w 360"/>
              <a:gd name="T51" fmla="*/ 150 h 268"/>
              <a:gd name="T52" fmla="*/ 60 w 360"/>
              <a:gd name="T53" fmla="*/ 137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60" h="268">
                <a:moveTo>
                  <a:pt x="28" y="235"/>
                </a:moveTo>
                <a:cubicBezTo>
                  <a:pt x="42" y="235"/>
                  <a:pt x="42" y="235"/>
                  <a:pt x="42" y="235"/>
                </a:cubicBezTo>
                <a:cubicBezTo>
                  <a:pt x="43" y="240"/>
                  <a:pt x="43" y="254"/>
                  <a:pt x="35" y="268"/>
                </a:cubicBezTo>
                <a:cubicBezTo>
                  <a:pt x="35" y="268"/>
                  <a:pt x="73" y="266"/>
                  <a:pt x="81" y="235"/>
                </a:cubicBezTo>
                <a:cubicBezTo>
                  <a:pt x="332" y="235"/>
                  <a:pt x="332" y="235"/>
                  <a:pt x="332" y="235"/>
                </a:cubicBezTo>
                <a:cubicBezTo>
                  <a:pt x="347" y="235"/>
                  <a:pt x="360" y="222"/>
                  <a:pt x="360" y="206"/>
                </a:cubicBezTo>
                <a:cubicBezTo>
                  <a:pt x="360" y="28"/>
                  <a:pt x="360" y="28"/>
                  <a:pt x="360" y="28"/>
                </a:cubicBezTo>
                <a:cubicBezTo>
                  <a:pt x="360" y="13"/>
                  <a:pt x="347" y="0"/>
                  <a:pt x="332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13" y="0"/>
                  <a:pt x="0" y="13"/>
                  <a:pt x="0" y="28"/>
                </a:cubicBezTo>
                <a:cubicBezTo>
                  <a:pt x="0" y="206"/>
                  <a:pt x="0" y="206"/>
                  <a:pt x="0" y="206"/>
                </a:cubicBezTo>
                <a:cubicBezTo>
                  <a:pt x="0" y="222"/>
                  <a:pt x="13" y="235"/>
                  <a:pt x="28" y="235"/>
                </a:cubicBezTo>
                <a:close/>
                <a:moveTo>
                  <a:pt x="302" y="137"/>
                </a:moveTo>
                <a:cubicBezTo>
                  <a:pt x="309" y="137"/>
                  <a:pt x="315" y="143"/>
                  <a:pt x="315" y="150"/>
                </a:cubicBezTo>
                <a:cubicBezTo>
                  <a:pt x="315" y="158"/>
                  <a:pt x="309" y="164"/>
                  <a:pt x="302" y="164"/>
                </a:cubicBezTo>
                <a:cubicBezTo>
                  <a:pt x="294" y="164"/>
                  <a:pt x="288" y="158"/>
                  <a:pt x="288" y="150"/>
                </a:cubicBezTo>
                <a:cubicBezTo>
                  <a:pt x="288" y="143"/>
                  <a:pt x="294" y="137"/>
                  <a:pt x="302" y="137"/>
                </a:cubicBezTo>
                <a:close/>
                <a:moveTo>
                  <a:pt x="221" y="178"/>
                </a:moveTo>
                <a:cubicBezTo>
                  <a:pt x="221" y="179"/>
                  <a:pt x="221" y="180"/>
                  <a:pt x="221" y="181"/>
                </a:cubicBezTo>
                <a:cubicBezTo>
                  <a:pt x="221" y="199"/>
                  <a:pt x="206" y="215"/>
                  <a:pt x="187" y="215"/>
                </a:cubicBezTo>
                <a:cubicBezTo>
                  <a:pt x="172" y="215"/>
                  <a:pt x="159" y="205"/>
                  <a:pt x="155" y="191"/>
                </a:cubicBezTo>
                <a:lnTo>
                  <a:pt x="221" y="178"/>
                </a:lnTo>
                <a:close/>
                <a:moveTo>
                  <a:pt x="60" y="137"/>
                </a:moveTo>
                <a:cubicBezTo>
                  <a:pt x="67" y="137"/>
                  <a:pt x="73" y="143"/>
                  <a:pt x="73" y="150"/>
                </a:cubicBezTo>
                <a:cubicBezTo>
                  <a:pt x="73" y="158"/>
                  <a:pt x="67" y="164"/>
                  <a:pt x="60" y="164"/>
                </a:cubicBezTo>
                <a:cubicBezTo>
                  <a:pt x="52" y="164"/>
                  <a:pt x="46" y="158"/>
                  <a:pt x="46" y="150"/>
                </a:cubicBezTo>
                <a:cubicBezTo>
                  <a:pt x="46" y="143"/>
                  <a:pt x="52" y="137"/>
                  <a:pt x="60" y="137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8" name="Freeform 41"/>
          <p:cNvSpPr>
            <a:spLocks noEditPoints="1"/>
          </p:cNvSpPr>
          <p:nvPr/>
        </p:nvSpPr>
        <p:spPr bwMode="auto">
          <a:xfrm>
            <a:off x="4881563" y="2617788"/>
            <a:ext cx="469900" cy="468313"/>
          </a:xfrm>
          <a:custGeom>
            <a:avLst/>
            <a:gdLst>
              <a:gd name="T0" fmla="*/ 245 w 360"/>
              <a:gd name="T1" fmla="*/ 360 h 360"/>
              <a:gd name="T2" fmla="*/ 359 w 360"/>
              <a:gd name="T3" fmla="*/ 246 h 360"/>
              <a:gd name="T4" fmla="*/ 360 w 360"/>
              <a:gd name="T5" fmla="*/ 155 h 360"/>
              <a:gd name="T6" fmla="*/ 359 w 360"/>
              <a:gd name="T7" fmla="*/ 150 h 360"/>
              <a:gd name="T8" fmla="*/ 356 w 360"/>
              <a:gd name="T9" fmla="*/ 143 h 360"/>
              <a:gd name="T10" fmla="*/ 351 w 360"/>
              <a:gd name="T11" fmla="*/ 139 h 360"/>
              <a:gd name="T12" fmla="*/ 302 w 360"/>
              <a:gd name="T13" fmla="*/ 131 h 360"/>
              <a:gd name="T14" fmla="*/ 292 w 360"/>
              <a:gd name="T15" fmla="*/ 101 h 360"/>
              <a:gd name="T16" fmla="*/ 282 w 360"/>
              <a:gd name="T17" fmla="*/ 62 h 360"/>
              <a:gd name="T18" fmla="*/ 194 w 360"/>
              <a:gd name="T19" fmla="*/ 0 h 360"/>
              <a:gd name="T20" fmla="*/ 114 w 360"/>
              <a:gd name="T21" fmla="*/ 0 h 360"/>
              <a:gd name="T22" fmla="*/ 0 w 360"/>
              <a:gd name="T23" fmla="*/ 114 h 360"/>
              <a:gd name="T24" fmla="*/ 0 w 360"/>
              <a:gd name="T25" fmla="*/ 246 h 360"/>
              <a:gd name="T26" fmla="*/ 114 w 360"/>
              <a:gd name="T27" fmla="*/ 360 h 360"/>
              <a:gd name="T28" fmla="*/ 245 w 360"/>
              <a:gd name="T29" fmla="*/ 360 h 360"/>
              <a:gd name="T30" fmla="*/ 116 w 360"/>
              <a:gd name="T31" fmla="*/ 93 h 360"/>
              <a:gd name="T32" fmla="*/ 179 w 360"/>
              <a:gd name="T33" fmla="*/ 93 h 360"/>
              <a:gd name="T34" fmla="*/ 201 w 360"/>
              <a:gd name="T35" fmla="*/ 115 h 360"/>
              <a:gd name="T36" fmla="*/ 179 w 360"/>
              <a:gd name="T37" fmla="*/ 136 h 360"/>
              <a:gd name="T38" fmla="*/ 116 w 360"/>
              <a:gd name="T39" fmla="*/ 136 h 360"/>
              <a:gd name="T40" fmla="*/ 94 w 360"/>
              <a:gd name="T41" fmla="*/ 115 h 360"/>
              <a:gd name="T42" fmla="*/ 116 w 360"/>
              <a:gd name="T43" fmla="*/ 93 h 360"/>
              <a:gd name="T44" fmla="*/ 94 w 360"/>
              <a:gd name="T45" fmla="*/ 245 h 360"/>
              <a:gd name="T46" fmla="*/ 116 w 360"/>
              <a:gd name="T47" fmla="*/ 223 h 360"/>
              <a:gd name="T48" fmla="*/ 244 w 360"/>
              <a:gd name="T49" fmla="*/ 223 h 360"/>
              <a:gd name="T50" fmla="*/ 266 w 360"/>
              <a:gd name="T51" fmla="*/ 245 h 360"/>
              <a:gd name="T52" fmla="*/ 244 w 360"/>
              <a:gd name="T53" fmla="*/ 266 h 360"/>
              <a:gd name="T54" fmla="*/ 116 w 360"/>
              <a:gd name="T55" fmla="*/ 266 h 360"/>
              <a:gd name="T56" fmla="*/ 94 w 360"/>
              <a:gd name="T57" fmla="*/ 245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360" h="360">
                <a:moveTo>
                  <a:pt x="245" y="360"/>
                </a:moveTo>
                <a:cubicBezTo>
                  <a:pt x="308" y="360"/>
                  <a:pt x="359" y="309"/>
                  <a:pt x="359" y="246"/>
                </a:cubicBezTo>
                <a:cubicBezTo>
                  <a:pt x="360" y="155"/>
                  <a:pt x="360" y="155"/>
                  <a:pt x="360" y="155"/>
                </a:cubicBezTo>
                <a:cubicBezTo>
                  <a:pt x="359" y="150"/>
                  <a:pt x="359" y="150"/>
                  <a:pt x="359" y="150"/>
                </a:cubicBezTo>
                <a:cubicBezTo>
                  <a:pt x="356" y="143"/>
                  <a:pt x="356" y="143"/>
                  <a:pt x="356" y="143"/>
                </a:cubicBezTo>
                <a:cubicBezTo>
                  <a:pt x="351" y="139"/>
                  <a:pt x="351" y="139"/>
                  <a:pt x="351" y="139"/>
                </a:cubicBezTo>
                <a:cubicBezTo>
                  <a:pt x="344" y="134"/>
                  <a:pt x="311" y="140"/>
                  <a:pt x="302" y="131"/>
                </a:cubicBezTo>
                <a:cubicBezTo>
                  <a:pt x="295" y="126"/>
                  <a:pt x="294" y="115"/>
                  <a:pt x="292" y="101"/>
                </a:cubicBezTo>
                <a:cubicBezTo>
                  <a:pt x="289" y="73"/>
                  <a:pt x="286" y="71"/>
                  <a:pt x="282" y="62"/>
                </a:cubicBezTo>
                <a:cubicBezTo>
                  <a:pt x="266" y="29"/>
                  <a:pt x="223" y="3"/>
                  <a:pt x="194" y="0"/>
                </a:cubicBezTo>
                <a:cubicBezTo>
                  <a:pt x="114" y="0"/>
                  <a:pt x="114" y="0"/>
                  <a:pt x="114" y="0"/>
                </a:cubicBezTo>
                <a:cubicBezTo>
                  <a:pt x="51" y="0"/>
                  <a:pt x="0" y="51"/>
                  <a:pt x="0" y="114"/>
                </a:cubicBezTo>
                <a:cubicBezTo>
                  <a:pt x="0" y="246"/>
                  <a:pt x="0" y="246"/>
                  <a:pt x="0" y="246"/>
                </a:cubicBezTo>
                <a:cubicBezTo>
                  <a:pt x="0" y="309"/>
                  <a:pt x="51" y="360"/>
                  <a:pt x="114" y="360"/>
                </a:cubicBezTo>
                <a:lnTo>
                  <a:pt x="245" y="360"/>
                </a:lnTo>
                <a:close/>
                <a:moveTo>
                  <a:pt x="116" y="93"/>
                </a:moveTo>
                <a:cubicBezTo>
                  <a:pt x="179" y="93"/>
                  <a:pt x="179" y="93"/>
                  <a:pt x="179" y="93"/>
                </a:cubicBezTo>
                <a:cubicBezTo>
                  <a:pt x="191" y="93"/>
                  <a:pt x="201" y="103"/>
                  <a:pt x="201" y="115"/>
                </a:cubicBezTo>
                <a:cubicBezTo>
                  <a:pt x="201" y="127"/>
                  <a:pt x="191" y="136"/>
                  <a:pt x="179" y="136"/>
                </a:cubicBezTo>
                <a:cubicBezTo>
                  <a:pt x="116" y="136"/>
                  <a:pt x="116" y="136"/>
                  <a:pt x="116" y="136"/>
                </a:cubicBezTo>
                <a:cubicBezTo>
                  <a:pt x="103" y="136"/>
                  <a:pt x="94" y="127"/>
                  <a:pt x="94" y="115"/>
                </a:cubicBezTo>
                <a:cubicBezTo>
                  <a:pt x="94" y="103"/>
                  <a:pt x="103" y="93"/>
                  <a:pt x="116" y="93"/>
                </a:cubicBezTo>
                <a:close/>
                <a:moveTo>
                  <a:pt x="94" y="245"/>
                </a:moveTo>
                <a:cubicBezTo>
                  <a:pt x="94" y="233"/>
                  <a:pt x="103" y="223"/>
                  <a:pt x="116" y="223"/>
                </a:cubicBezTo>
                <a:cubicBezTo>
                  <a:pt x="244" y="223"/>
                  <a:pt x="244" y="223"/>
                  <a:pt x="244" y="223"/>
                </a:cubicBezTo>
                <a:cubicBezTo>
                  <a:pt x="256" y="223"/>
                  <a:pt x="266" y="233"/>
                  <a:pt x="266" y="245"/>
                </a:cubicBezTo>
                <a:cubicBezTo>
                  <a:pt x="266" y="257"/>
                  <a:pt x="256" y="266"/>
                  <a:pt x="244" y="266"/>
                </a:cubicBezTo>
                <a:cubicBezTo>
                  <a:pt x="116" y="266"/>
                  <a:pt x="116" y="266"/>
                  <a:pt x="116" y="266"/>
                </a:cubicBezTo>
                <a:cubicBezTo>
                  <a:pt x="103" y="266"/>
                  <a:pt x="94" y="257"/>
                  <a:pt x="94" y="245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9" name="Freeform 42"/>
          <p:cNvSpPr>
            <a:spLocks noEditPoints="1"/>
          </p:cNvSpPr>
          <p:nvPr/>
        </p:nvSpPr>
        <p:spPr bwMode="auto">
          <a:xfrm>
            <a:off x="4257675" y="2617788"/>
            <a:ext cx="468313" cy="468313"/>
          </a:xfrm>
          <a:custGeom>
            <a:avLst/>
            <a:gdLst>
              <a:gd name="T0" fmla="*/ 0 w 360"/>
              <a:gd name="T1" fmla="*/ 317 h 360"/>
              <a:gd name="T2" fmla="*/ 26 w 360"/>
              <a:gd name="T3" fmla="*/ 291 h 360"/>
              <a:gd name="T4" fmla="*/ 26 w 360"/>
              <a:gd name="T5" fmla="*/ 250 h 360"/>
              <a:gd name="T6" fmla="*/ 110 w 360"/>
              <a:gd name="T7" fmla="*/ 334 h 360"/>
              <a:gd name="T8" fmla="*/ 69 w 360"/>
              <a:gd name="T9" fmla="*/ 334 h 360"/>
              <a:gd name="T10" fmla="*/ 43 w 360"/>
              <a:gd name="T11" fmla="*/ 360 h 360"/>
              <a:gd name="T12" fmla="*/ 0 w 360"/>
              <a:gd name="T13" fmla="*/ 317 h 360"/>
              <a:gd name="T14" fmla="*/ 21 w 360"/>
              <a:gd name="T15" fmla="*/ 115 h 360"/>
              <a:gd name="T16" fmla="*/ 21 w 360"/>
              <a:gd name="T17" fmla="*/ 179 h 360"/>
              <a:gd name="T18" fmla="*/ 134 w 360"/>
              <a:gd name="T19" fmla="*/ 225 h 360"/>
              <a:gd name="T20" fmla="*/ 180 w 360"/>
              <a:gd name="T21" fmla="*/ 339 h 360"/>
              <a:gd name="T22" fmla="*/ 245 w 360"/>
              <a:gd name="T23" fmla="*/ 339 h 360"/>
              <a:gd name="T24" fmla="*/ 21 w 360"/>
              <a:gd name="T25" fmla="*/ 115 h 360"/>
              <a:gd name="T26" fmla="*/ 21 w 360"/>
              <a:gd name="T27" fmla="*/ 0 h 360"/>
              <a:gd name="T28" fmla="*/ 21 w 360"/>
              <a:gd name="T29" fmla="*/ 65 h 360"/>
              <a:gd name="T30" fmla="*/ 295 w 360"/>
              <a:gd name="T31" fmla="*/ 339 h 360"/>
              <a:gd name="T32" fmla="*/ 360 w 360"/>
              <a:gd name="T33" fmla="*/ 339 h 360"/>
              <a:gd name="T34" fmla="*/ 21 w 360"/>
              <a:gd name="T35" fmla="*/ 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60" h="360">
                <a:moveTo>
                  <a:pt x="0" y="317"/>
                </a:moveTo>
                <a:cubicBezTo>
                  <a:pt x="26" y="291"/>
                  <a:pt x="26" y="291"/>
                  <a:pt x="26" y="291"/>
                </a:cubicBezTo>
                <a:cubicBezTo>
                  <a:pt x="26" y="250"/>
                  <a:pt x="26" y="250"/>
                  <a:pt x="26" y="250"/>
                </a:cubicBezTo>
                <a:cubicBezTo>
                  <a:pt x="110" y="334"/>
                  <a:pt x="110" y="334"/>
                  <a:pt x="110" y="334"/>
                </a:cubicBezTo>
                <a:cubicBezTo>
                  <a:pt x="69" y="334"/>
                  <a:pt x="69" y="334"/>
                  <a:pt x="69" y="334"/>
                </a:cubicBezTo>
                <a:cubicBezTo>
                  <a:pt x="43" y="360"/>
                  <a:pt x="43" y="360"/>
                  <a:pt x="43" y="360"/>
                </a:cubicBezTo>
                <a:lnTo>
                  <a:pt x="0" y="317"/>
                </a:lnTo>
                <a:close/>
                <a:moveTo>
                  <a:pt x="21" y="115"/>
                </a:moveTo>
                <a:cubicBezTo>
                  <a:pt x="21" y="179"/>
                  <a:pt x="21" y="179"/>
                  <a:pt x="21" y="179"/>
                </a:cubicBezTo>
                <a:cubicBezTo>
                  <a:pt x="63" y="179"/>
                  <a:pt x="105" y="196"/>
                  <a:pt x="134" y="225"/>
                </a:cubicBezTo>
                <a:cubicBezTo>
                  <a:pt x="164" y="255"/>
                  <a:pt x="180" y="297"/>
                  <a:pt x="180" y="339"/>
                </a:cubicBezTo>
                <a:cubicBezTo>
                  <a:pt x="245" y="339"/>
                  <a:pt x="245" y="339"/>
                  <a:pt x="245" y="339"/>
                </a:cubicBezTo>
                <a:cubicBezTo>
                  <a:pt x="245" y="216"/>
                  <a:pt x="144" y="115"/>
                  <a:pt x="21" y="115"/>
                </a:cubicBezTo>
                <a:close/>
                <a:moveTo>
                  <a:pt x="21" y="0"/>
                </a:moveTo>
                <a:cubicBezTo>
                  <a:pt x="21" y="65"/>
                  <a:pt x="21" y="65"/>
                  <a:pt x="21" y="65"/>
                </a:cubicBezTo>
                <a:cubicBezTo>
                  <a:pt x="171" y="65"/>
                  <a:pt x="295" y="188"/>
                  <a:pt x="295" y="339"/>
                </a:cubicBezTo>
                <a:cubicBezTo>
                  <a:pt x="360" y="339"/>
                  <a:pt x="360" y="339"/>
                  <a:pt x="360" y="339"/>
                </a:cubicBezTo>
                <a:cubicBezTo>
                  <a:pt x="360" y="153"/>
                  <a:pt x="207" y="0"/>
                  <a:pt x="21" y="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0" name="Freeform 43"/>
          <p:cNvSpPr>
            <a:spLocks noEditPoints="1"/>
          </p:cNvSpPr>
          <p:nvPr/>
        </p:nvSpPr>
        <p:spPr bwMode="auto">
          <a:xfrm>
            <a:off x="3633788" y="2647950"/>
            <a:ext cx="468313" cy="406400"/>
          </a:xfrm>
          <a:custGeom>
            <a:avLst/>
            <a:gdLst>
              <a:gd name="T0" fmla="*/ 0 w 360"/>
              <a:gd name="T1" fmla="*/ 0 h 312"/>
              <a:gd name="T2" fmla="*/ 0 w 360"/>
              <a:gd name="T3" fmla="*/ 192 h 312"/>
              <a:gd name="T4" fmla="*/ 0 w 360"/>
              <a:gd name="T5" fmla="*/ 192 h 312"/>
              <a:gd name="T6" fmla="*/ 180 w 360"/>
              <a:gd name="T7" fmla="*/ 312 h 312"/>
              <a:gd name="T8" fmla="*/ 360 w 360"/>
              <a:gd name="T9" fmla="*/ 189 h 312"/>
              <a:gd name="T10" fmla="*/ 180 w 360"/>
              <a:gd name="T11" fmla="*/ 66 h 312"/>
              <a:gd name="T12" fmla="*/ 65 w 360"/>
              <a:gd name="T13" fmla="*/ 94 h 312"/>
              <a:gd name="T14" fmla="*/ 65 w 360"/>
              <a:gd name="T15" fmla="*/ 0 h 312"/>
              <a:gd name="T16" fmla="*/ 0 w 360"/>
              <a:gd name="T17" fmla="*/ 0 h 312"/>
              <a:gd name="T18" fmla="*/ 180 w 360"/>
              <a:gd name="T19" fmla="*/ 107 h 312"/>
              <a:gd name="T20" fmla="*/ 295 w 360"/>
              <a:gd name="T21" fmla="*/ 189 h 312"/>
              <a:gd name="T22" fmla="*/ 180 w 360"/>
              <a:gd name="T23" fmla="*/ 271 h 312"/>
              <a:gd name="T24" fmla="*/ 65 w 360"/>
              <a:gd name="T25" fmla="*/ 189 h 312"/>
              <a:gd name="T26" fmla="*/ 180 w 360"/>
              <a:gd name="T27" fmla="*/ 107 h 312"/>
              <a:gd name="T28" fmla="*/ 104 w 360"/>
              <a:gd name="T29" fmla="*/ 189 h 312"/>
              <a:gd name="T30" fmla="*/ 180 w 360"/>
              <a:gd name="T31" fmla="*/ 135 h 312"/>
              <a:gd name="T32" fmla="*/ 256 w 360"/>
              <a:gd name="T33" fmla="*/ 189 h 312"/>
              <a:gd name="T34" fmla="*/ 180 w 360"/>
              <a:gd name="T35" fmla="*/ 243 h 312"/>
              <a:gd name="T36" fmla="*/ 104 w 360"/>
              <a:gd name="T37" fmla="*/ 189 h 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60" h="312">
                <a:moveTo>
                  <a:pt x="0" y="0"/>
                </a:moveTo>
                <a:cubicBezTo>
                  <a:pt x="0" y="192"/>
                  <a:pt x="0" y="192"/>
                  <a:pt x="0" y="192"/>
                </a:cubicBezTo>
                <a:cubicBezTo>
                  <a:pt x="0" y="192"/>
                  <a:pt x="0" y="192"/>
                  <a:pt x="0" y="192"/>
                </a:cubicBezTo>
                <a:cubicBezTo>
                  <a:pt x="3" y="259"/>
                  <a:pt x="82" y="312"/>
                  <a:pt x="180" y="312"/>
                </a:cubicBezTo>
                <a:cubicBezTo>
                  <a:pt x="279" y="312"/>
                  <a:pt x="360" y="257"/>
                  <a:pt x="360" y="189"/>
                </a:cubicBezTo>
                <a:cubicBezTo>
                  <a:pt x="360" y="121"/>
                  <a:pt x="279" y="66"/>
                  <a:pt x="180" y="66"/>
                </a:cubicBezTo>
                <a:cubicBezTo>
                  <a:pt x="137" y="66"/>
                  <a:pt x="97" y="76"/>
                  <a:pt x="65" y="94"/>
                </a:cubicBezTo>
                <a:cubicBezTo>
                  <a:pt x="65" y="0"/>
                  <a:pt x="65" y="0"/>
                  <a:pt x="65" y="0"/>
                </a:cubicBezTo>
                <a:lnTo>
                  <a:pt x="0" y="0"/>
                </a:lnTo>
                <a:close/>
                <a:moveTo>
                  <a:pt x="180" y="107"/>
                </a:moveTo>
                <a:cubicBezTo>
                  <a:pt x="243" y="107"/>
                  <a:pt x="295" y="143"/>
                  <a:pt x="295" y="189"/>
                </a:cubicBezTo>
                <a:cubicBezTo>
                  <a:pt x="295" y="234"/>
                  <a:pt x="243" y="271"/>
                  <a:pt x="180" y="271"/>
                </a:cubicBezTo>
                <a:cubicBezTo>
                  <a:pt x="117" y="271"/>
                  <a:pt x="65" y="234"/>
                  <a:pt x="65" y="189"/>
                </a:cubicBezTo>
                <a:cubicBezTo>
                  <a:pt x="65" y="143"/>
                  <a:pt x="117" y="107"/>
                  <a:pt x="180" y="107"/>
                </a:cubicBezTo>
                <a:close/>
                <a:moveTo>
                  <a:pt x="104" y="189"/>
                </a:moveTo>
                <a:cubicBezTo>
                  <a:pt x="104" y="159"/>
                  <a:pt x="138" y="135"/>
                  <a:pt x="180" y="135"/>
                </a:cubicBezTo>
                <a:cubicBezTo>
                  <a:pt x="222" y="135"/>
                  <a:pt x="256" y="159"/>
                  <a:pt x="256" y="189"/>
                </a:cubicBezTo>
                <a:cubicBezTo>
                  <a:pt x="256" y="219"/>
                  <a:pt x="222" y="243"/>
                  <a:pt x="180" y="243"/>
                </a:cubicBezTo>
                <a:cubicBezTo>
                  <a:pt x="138" y="243"/>
                  <a:pt x="104" y="219"/>
                  <a:pt x="104" y="189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1" name="Freeform 44"/>
          <p:cNvSpPr>
            <a:spLocks noEditPoints="1"/>
          </p:cNvSpPr>
          <p:nvPr/>
        </p:nvSpPr>
        <p:spPr bwMode="auto">
          <a:xfrm>
            <a:off x="3008313" y="2705100"/>
            <a:ext cx="468313" cy="292100"/>
          </a:xfrm>
          <a:custGeom>
            <a:avLst/>
            <a:gdLst>
              <a:gd name="T0" fmla="*/ 325 w 360"/>
              <a:gd name="T1" fmla="*/ 32 h 224"/>
              <a:gd name="T2" fmla="*/ 235 w 360"/>
              <a:gd name="T3" fmla="*/ 32 h 224"/>
              <a:gd name="T4" fmla="*/ 235 w 360"/>
              <a:gd name="T5" fmla="*/ 9 h 224"/>
              <a:gd name="T6" fmla="*/ 325 w 360"/>
              <a:gd name="T7" fmla="*/ 9 h 224"/>
              <a:gd name="T8" fmla="*/ 325 w 360"/>
              <a:gd name="T9" fmla="*/ 32 h 224"/>
              <a:gd name="T10" fmla="*/ 175 w 360"/>
              <a:gd name="T11" fmla="*/ 124 h 224"/>
              <a:gd name="T12" fmla="*/ 184 w 360"/>
              <a:gd name="T13" fmla="*/ 156 h 224"/>
              <a:gd name="T14" fmla="*/ 174 w 360"/>
              <a:gd name="T15" fmla="*/ 192 h 224"/>
              <a:gd name="T16" fmla="*/ 158 w 360"/>
              <a:gd name="T17" fmla="*/ 210 h 224"/>
              <a:gd name="T18" fmla="*/ 133 w 360"/>
              <a:gd name="T19" fmla="*/ 221 h 224"/>
              <a:gd name="T20" fmla="*/ 101 w 360"/>
              <a:gd name="T21" fmla="*/ 224 h 224"/>
              <a:gd name="T22" fmla="*/ 0 w 360"/>
              <a:gd name="T23" fmla="*/ 224 h 224"/>
              <a:gd name="T24" fmla="*/ 0 w 360"/>
              <a:gd name="T25" fmla="*/ 0 h 224"/>
              <a:gd name="T26" fmla="*/ 108 w 360"/>
              <a:gd name="T27" fmla="*/ 0 h 224"/>
              <a:gd name="T28" fmla="*/ 166 w 360"/>
              <a:gd name="T29" fmla="*/ 24 h 224"/>
              <a:gd name="T30" fmla="*/ 176 w 360"/>
              <a:gd name="T31" fmla="*/ 58 h 224"/>
              <a:gd name="T32" fmla="*/ 166 w 360"/>
              <a:gd name="T33" fmla="*/ 91 h 224"/>
              <a:gd name="T34" fmla="*/ 149 w 360"/>
              <a:gd name="T35" fmla="*/ 104 h 224"/>
              <a:gd name="T36" fmla="*/ 175 w 360"/>
              <a:gd name="T37" fmla="*/ 124 h 224"/>
              <a:gd name="T38" fmla="*/ 52 w 360"/>
              <a:gd name="T39" fmla="*/ 88 h 224"/>
              <a:gd name="T40" fmla="*/ 99 w 360"/>
              <a:gd name="T41" fmla="*/ 88 h 224"/>
              <a:gd name="T42" fmla="*/ 123 w 360"/>
              <a:gd name="T43" fmla="*/ 83 h 224"/>
              <a:gd name="T44" fmla="*/ 132 w 360"/>
              <a:gd name="T45" fmla="*/ 63 h 224"/>
              <a:gd name="T46" fmla="*/ 120 w 360"/>
              <a:gd name="T47" fmla="*/ 42 h 224"/>
              <a:gd name="T48" fmla="*/ 93 w 360"/>
              <a:gd name="T49" fmla="*/ 39 h 224"/>
              <a:gd name="T50" fmla="*/ 52 w 360"/>
              <a:gd name="T51" fmla="*/ 39 h 224"/>
              <a:gd name="T52" fmla="*/ 52 w 360"/>
              <a:gd name="T53" fmla="*/ 88 h 224"/>
              <a:gd name="T54" fmla="*/ 136 w 360"/>
              <a:gd name="T55" fmla="*/ 153 h 224"/>
              <a:gd name="T56" fmla="*/ 122 w 360"/>
              <a:gd name="T57" fmla="*/ 129 h 224"/>
              <a:gd name="T58" fmla="*/ 100 w 360"/>
              <a:gd name="T59" fmla="*/ 125 h 224"/>
              <a:gd name="T60" fmla="*/ 52 w 360"/>
              <a:gd name="T61" fmla="*/ 125 h 224"/>
              <a:gd name="T62" fmla="*/ 52 w 360"/>
              <a:gd name="T63" fmla="*/ 185 h 224"/>
              <a:gd name="T64" fmla="*/ 99 w 360"/>
              <a:gd name="T65" fmla="*/ 185 h 224"/>
              <a:gd name="T66" fmla="*/ 122 w 360"/>
              <a:gd name="T67" fmla="*/ 181 h 224"/>
              <a:gd name="T68" fmla="*/ 136 w 360"/>
              <a:gd name="T69" fmla="*/ 153 h 224"/>
              <a:gd name="T70" fmla="*/ 359 w 360"/>
              <a:gd name="T71" fmla="*/ 117 h 224"/>
              <a:gd name="T72" fmla="*/ 360 w 360"/>
              <a:gd name="T73" fmla="*/ 149 h 224"/>
              <a:gd name="T74" fmla="*/ 243 w 360"/>
              <a:gd name="T75" fmla="*/ 149 h 224"/>
              <a:gd name="T76" fmla="*/ 260 w 360"/>
              <a:gd name="T77" fmla="*/ 182 h 224"/>
              <a:gd name="T78" fmla="*/ 283 w 360"/>
              <a:gd name="T79" fmla="*/ 188 h 224"/>
              <a:gd name="T80" fmla="*/ 306 w 360"/>
              <a:gd name="T81" fmla="*/ 181 h 224"/>
              <a:gd name="T82" fmla="*/ 315 w 360"/>
              <a:gd name="T83" fmla="*/ 170 h 224"/>
              <a:gd name="T84" fmla="*/ 358 w 360"/>
              <a:gd name="T85" fmla="*/ 170 h 224"/>
              <a:gd name="T86" fmla="*/ 342 w 360"/>
              <a:gd name="T87" fmla="*/ 199 h 224"/>
              <a:gd name="T88" fmla="*/ 282 w 360"/>
              <a:gd name="T89" fmla="*/ 223 h 224"/>
              <a:gd name="T90" fmla="*/ 225 w 360"/>
              <a:gd name="T91" fmla="*/ 203 h 224"/>
              <a:gd name="T92" fmla="*/ 201 w 360"/>
              <a:gd name="T93" fmla="*/ 139 h 224"/>
              <a:gd name="T94" fmla="*/ 223 w 360"/>
              <a:gd name="T95" fmla="*/ 75 h 224"/>
              <a:gd name="T96" fmla="*/ 280 w 360"/>
              <a:gd name="T97" fmla="*/ 52 h 224"/>
              <a:gd name="T98" fmla="*/ 318 w 360"/>
              <a:gd name="T99" fmla="*/ 60 h 224"/>
              <a:gd name="T100" fmla="*/ 346 w 360"/>
              <a:gd name="T101" fmla="*/ 84 h 224"/>
              <a:gd name="T102" fmla="*/ 359 w 360"/>
              <a:gd name="T103" fmla="*/ 117 h 224"/>
              <a:gd name="T104" fmla="*/ 316 w 360"/>
              <a:gd name="T105" fmla="*/ 121 h 224"/>
              <a:gd name="T106" fmla="*/ 305 w 360"/>
              <a:gd name="T107" fmla="*/ 96 h 224"/>
              <a:gd name="T108" fmla="*/ 280 w 360"/>
              <a:gd name="T109" fmla="*/ 87 h 224"/>
              <a:gd name="T110" fmla="*/ 255 w 360"/>
              <a:gd name="T111" fmla="*/ 96 h 224"/>
              <a:gd name="T112" fmla="*/ 244 w 360"/>
              <a:gd name="T113" fmla="*/ 121 h 224"/>
              <a:gd name="T114" fmla="*/ 316 w 360"/>
              <a:gd name="T115" fmla="*/ 1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60" h="224">
                <a:moveTo>
                  <a:pt x="325" y="32"/>
                </a:moveTo>
                <a:cubicBezTo>
                  <a:pt x="235" y="32"/>
                  <a:pt x="235" y="32"/>
                  <a:pt x="235" y="32"/>
                </a:cubicBezTo>
                <a:cubicBezTo>
                  <a:pt x="235" y="9"/>
                  <a:pt x="235" y="9"/>
                  <a:pt x="235" y="9"/>
                </a:cubicBezTo>
                <a:cubicBezTo>
                  <a:pt x="325" y="9"/>
                  <a:pt x="325" y="9"/>
                  <a:pt x="325" y="9"/>
                </a:cubicBezTo>
                <a:lnTo>
                  <a:pt x="325" y="32"/>
                </a:lnTo>
                <a:close/>
                <a:moveTo>
                  <a:pt x="175" y="124"/>
                </a:moveTo>
                <a:cubicBezTo>
                  <a:pt x="181" y="133"/>
                  <a:pt x="184" y="144"/>
                  <a:pt x="184" y="156"/>
                </a:cubicBezTo>
                <a:cubicBezTo>
                  <a:pt x="184" y="170"/>
                  <a:pt x="180" y="182"/>
                  <a:pt x="174" y="192"/>
                </a:cubicBezTo>
                <a:cubicBezTo>
                  <a:pt x="169" y="199"/>
                  <a:pt x="164" y="205"/>
                  <a:pt x="158" y="210"/>
                </a:cubicBezTo>
                <a:cubicBezTo>
                  <a:pt x="151" y="215"/>
                  <a:pt x="142" y="219"/>
                  <a:pt x="133" y="221"/>
                </a:cubicBezTo>
                <a:cubicBezTo>
                  <a:pt x="123" y="223"/>
                  <a:pt x="112" y="224"/>
                  <a:pt x="101" y="224"/>
                </a:cubicBezTo>
                <a:cubicBezTo>
                  <a:pt x="0" y="224"/>
                  <a:pt x="0" y="224"/>
                  <a:pt x="0" y="224"/>
                </a:cubicBezTo>
                <a:cubicBezTo>
                  <a:pt x="0" y="0"/>
                  <a:pt x="0" y="0"/>
                  <a:pt x="0" y="0"/>
                </a:cubicBezTo>
                <a:cubicBezTo>
                  <a:pt x="108" y="0"/>
                  <a:pt x="108" y="0"/>
                  <a:pt x="108" y="0"/>
                </a:cubicBezTo>
                <a:cubicBezTo>
                  <a:pt x="135" y="0"/>
                  <a:pt x="155" y="8"/>
                  <a:pt x="166" y="24"/>
                </a:cubicBezTo>
                <a:cubicBezTo>
                  <a:pt x="173" y="33"/>
                  <a:pt x="176" y="45"/>
                  <a:pt x="176" y="58"/>
                </a:cubicBezTo>
                <a:cubicBezTo>
                  <a:pt x="176" y="72"/>
                  <a:pt x="173" y="83"/>
                  <a:pt x="166" y="91"/>
                </a:cubicBezTo>
                <a:cubicBezTo>
                  <a:pt x="162" y="96"/>
                  <a:pt x="157" y="100"/>
                  <a:pt x="149" y="104"/>
                </a:cubicBezTo>
                <a:cubicBezTo>
                  <a:pt x="160" y="108"/>
                  <a:pt x="169" y="115"/>
                  <a:pt x="175" y="124"/>
                </a:cubicBezTo>
                <a:close/>
                <a:moveTo>
                  <a:pt x="52" y="88"/>
                </a:moveTo>
                <a:cubicBezTo>
                  <a:pt x="99" y="88"/>
                  <a:pt x="99" y="88"/>
                  <a:pt x="99" y="88"/>
                </a:cubicBezTo>
                <a:cubicBezTo>
                  <a:pt x="109" y="88"/>
                  <a:pt x="117" y="86"/>
                  <a:pt x="123" y="83"/>
                </a:cubicBezTo>
                <a:cubicBezTo>
                  <a:pt x="129" y="79"/>
                  <a:pt x="132" y="72"/>
                  <a:pt x="132" y="63"/>
                </a:cubicBezTo>
                <a:cubicBezTo>
                  <a:pt x="132" y="53"/>
                  <a:pt x="128" y="46"/>
                  <a:pt x="120" y="42"/>
                </a:cubicBezTo>
                <a:cubicBezTo>
                  <a:pt x="113" y="40"/>
                  <a:pt x="104" y="39"/>
                  <a:pt x="93" y="39"/>
                </a:cubicBezTo>
                <a:cubicBezTo>
                  <a:pt x="52" y="39"/>
                  <a:pt x="52" y="39"/>
                  <a:pt x="52" y="39"/>
                </a:cubicBezTo>
                <a:lnTo>
                  <a:pt x="52" y="88"/>
                </a:lnTo>
                <a:close/>
                <a:moveTo>
                  <a:pt x="136" y="153"/>
                </a:moveTo>
                <a:cubicBezTo>
                  <a:pt x="136" y="142"/>
                  <a:pt x="132" y="134"/>
                  <a:pt x="122" y="129"/>
                </a:cubicBezTo>
                <a:cubicBezTo>
                  <a:pt x="117" y="127"/>
                  <a:pt x="109" y="125"/>
                  <a:pt x="100" y="125"/>
                </a:cubicBezTo>
                <a:cubicBezTo>
                  <a:pt x="52" y="125"/>
                  <a:pt x="52" y="125"/>
                  <a:pt x="52" y="125"/>
                </a:cubicBezTo>
                <a:cubicBezTo>
                  <a:pt x="52" y="185"/>
                  <a:pt x="52" y="185"/>
                  <a:pt x="52" y="185"/>
                </a:cubicBezTo>
                <a:cubicBezTo>
                  <a:pt x="99" y="185"/>
                  <a:pt x="99" y="185"/>
                  <a:pt x="99" y="185"/>
                </a:cubicBezTo>
                <a:cubicBezTo>
                  <a:pt x="109" y="185"/>
                  <a:pt x="116" y="184"/>
                  <a:pt x="122" y="181"/>
                </a:cubicBezTo>
                <a:cubicBezTo>
                  <a:pt x="131" y="176"/>
                  <a:pt x="136" y="167"/>
                  <a:pt x="136" y="153"/>
                </a:cubicBezTo>
                <a:close/>
                <a:moveTo>
                  <a:pt x="359" y="117"/>
                </a:moveTo>
                <a:cubicBezTo>
                  <a:pt x="360" y="124"/>
                  <a:pt x="360" y="135"/>
                  <a:pt x="360" y="149"/>
                </a:cubicBezTo>
                <a:cubicBezTo>
                  <a:pt x="243" y="149"/>
                  <a:pt x="243" y="149"/>
                  <a:pt x="243" y="149"/>
                </a:cubicBezTo>
                <a:cubicBezTo>
                  <a:pt x="244" y="165"/>
                  <a:pt x="249" y="176"/>
                  <a:pt x="260" y="182"/>
                </a:cubicBezTo>
                <a:cubicBezTo>
                  <a:pt x="266" y="187"/>
                  <a:pt x="274" y="188"/>
                  <a:pt x="283" y="188"/>
                </a:cubicBezTo>
                <a:cubicBezTo>
                  <a:pt x="293" y="188"/>
                  <a:pt x="300" y="186"/>
                  <a:pt x="306" y="181"/>
                </a:cubicBezTo>
                <a:cubicBezTo>
                  <a:pt x="310" y="179"/>
                  <a:pt x="312" y="175"/>
                  <a:pt x="315" y="170"/>
                </a:cubicBezTo>
                <a:cubicBezTo>
                  <a:pt x="358" y="170"/>
                  <a:pt x="358" y="170"/>
                  <a:pt x="358" y="170"/>
                </a:cubicBezTo>
                <a:cubicBezTo>
                  <a:pt x="357" y="180"/>
                  <a:pt x="351" y="189"/>
                  <a:pt x="342" y="199"/>
                </a:cubicBezTo>
                <a:cubicBezTo>
                  <a:pt x="328" y="215"/>
                  <a:pt x="308" y="223"/>
                  <a:pt x="282" y="223"/>
                </a:cubicBezTo>
                <a:cubicBezTo>
                  <a:pt x="261" y="223"/>
                  <a:pt x="242" y="216"/>
                  <a:pt x="225" y="203"/>
                </a:cubicBezTo>
                <a:cubicBezTo>
                  <a:pt x="209" y="190"/>
                  <a:pt x="201" y="168"/>
                  <a:pt x="201" y="139"/>
                </a:cubicBezTo>
                <a:cubicBezTo>
                  <a:pt x="201" y="111"/>
                  <a:pt x="208" y="89"/>
                  <a:pt x="223" y="75"/>
                </a:cubicBezTo>
                <a:cubicBezTo>
                  <a:pt x="238" y="60"/>
                  <a:pt x="257" y="52"/>
                  <a:pt x="280" y="52"/>
                </a:cubicBezTo>
                <a:cubicBezTo>
                  <a:pt x="294" y="52"/>
                  <a:pt x="307" y="55"/>
                  <a:pt x="318" y="60"/>
                </a:cubicBezTo>
                <a:cubicBezTo>
                  <a:pt x="329" y="65"/>
                  <a:pt x="339" y="73"/>
                  <a:pt x="346" y="84"/>
                </a:cubicBezTo>
                <a:cubicBezTo>
                  <a:pt x="352" y="93"/>
                  <a:pt x="357" y="104"/>
                  <a:pt x="359" y="117"/>
                </a:cubicBezTo>
                <a:close/>
                <a:moveTo>
                  <a:pt x="316" y="121"/>
                </a:moveTo>
                <a:cubicBezTo>
                  <a:pt x="316" y="110"/>
                  <a:pt x="312" y="101"/>
                  <a:pt x="305" y="96"/>
                </a:cubicBezTo>
                <a:cubicBezTo>
                  <a:pt x="299" y="90"/>
                  <a:pt x="290" y="87"/>
                  <a:pt x="280" y="87"/>
                </a:cubicBezTo>
                <a:cubicBezTo>
                  <a:pt x="270" y="87"/>
                  <a:pt x="261" y="90"/>
                  <a:pt x="255" y="96"/>
                </a:cubicBezTo>
                <a:cubicBezTo>
                  <a:pt x="249" y="102"/>
                  <a:pt x="246" y="110"/>
                  <a:pt x="244" y="121"/>
                </a:cubicBezTo>
                <a:lnTo>
                  <a:pt x="316" y="121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2" name="Freeform 45"/>
          <p:cNvSpPr>
            <a:spLocks/>
          </p:cNvSpPr>
          <p:nvPr/>
        </p:nvSpPr>
        <p:spPr bwMode="auto">
          <a:xfrm>
            <a:off x="8653463" y="1992313"/>
            <a:ext cx="420688" cy="468313"/>
          </a:xfrm>
          <a:custGeom>
            <a:avLst/>
            <a:gdLst>
              <a:gd name="T0" fmla="*/ 180 w 324"/>
              <a:gd name="T1" fmla="*/ 360 h 360"/>
              <a:gd name="T2" fmla="*/ 144 w 324"/>
              <a:gd name="T3" fmla="*/ 360 h 360"/>
              <a:gd name="T4" fmla="*/ 0 w 324"/>
              <a:gd name="T5" fmla="*/ 216 h 360"/>
              <a:gd name="T6" fmla="*/ 0 w 324"/>
              <a:gd name="T7" fmla="*/ 36 h 360"/>
              <a:gd name="T8" fmla="*/ 36 w 324"/>
              <a:gd name="T9" fmla="*/ 0 h 360"/>
              <a:gd name="T10" fmla="*/ 72 w 324"/>
              <a:gd name="T11" fmla="*/ 36 h 360"/>
              <a:gd name="T12" fmla="*/ 72 w 324"/>
              <a:gd name="T13" fmla="*/ 216 h 360"/>
              <a:gd name="T14" fmla="*/ 144 w 324"/>
              <a:gd name="T15" fmla="*/ 288 h 360"/>
              <a:gd name="T16" fmla="*/ 180 w 324"/>
              <a:gd name="T17" fmla="*/ 288 h 360"/>
              <a:gd name="T18" fmla="*/ 252 w 324"/>
              <a:gd name="T19" fmla="*/ 225 h 360"/>
              <a:gd name="T20" fmla="*/ 216 w 324"/>
              <a:gd name="T21" fmla="*/ 162 h 360"/>
              <a:gd name="T22" fmla="*/ 144 w 324"/>
              <a:gd name="T23" fmla="*/ 162 h 360"/>
              <a:gd name="T24" fmla="*/ 108 w 324"/>
              <a:gd name="T25" fmla="*/ 126 h 360"/>
              <a:gd name="T26" fmla="*/ 144 w 324"/>
              <a:gd name="T27" fmla="*/ 90 h 360"/>
              <a:gd name="T28" fmla="*/ 216 w 324"/>
              <a:gd name="T29" fmla="*/ 90 h 360"/>
              <a:gd name="T30" fmla="*/ 324 w 324"/>
              <a:gd name="T31" fmla="*/ 225 h 360"/>
              <a:gd name="T32" fmla="*/ 180 w 324"/>
              <a:gd name="T33" fmla="*/ 36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24" h="360">
                <a:moveTo>
                  <a:pt x="180" y="360"/>
                </a:moveTo>
                <a:cubicBezTo>
                  <a:pt x="144" y="360"/>
                  <a:pt x="144" y="360"/>
                  <a:pt x="144" y="360"/>
                </a:cubicBezTo>
                <a:cubicBezTo>
                  <a:pt x="65" y="360"/>
                  <a:pt x="0" y="295"/>
                  <a:pt x="0" y="216"/>
                </a:cubicBezTo>
                <a:cubicBezTo>
                  <a:pt x="0" y="36"/>
                  <a:pt x="0" y="36"/>
                  <a:pt x="0" y="36"/>
                </a:cubicBezTo>
                <a:cubicBezTo>
                  <a:pt x="0" y="16"/>
                  <a:pt x="16" y="0"/>
                  <a:pt x="36" y="0"/>
                </a:cubicBezTo>
                <a:cubicBezTo>
                  <a:pt x="56" y="0"/>
                  <a:pt x="72" y="16"/>
                  <a:pt x="72" y="36"/>
                </a:cubicBezTo>
                <a:cubicBezTo>
                  <a:pt x="72" y="216"/>
                  <a:pt x="72" y="216"/>
                  <a:pt x="72" y="216"/>
                </a:cubicBezTo>
                <a:cubicBezTo>
                  <a:pt x="72" y="256"/>
                  <a:pt x="104" y="288"/>
                  <a:pt x="144" y="288"/>
                </a:cubicBezTo>
                <a:cubicBezTo>
                  <a:pt x="180" y="288"/>
                  <a:pt x="180" y="288"/>
                  <a:pt x="180" y="288"/>
                </a:cubicBezTo>
                <a:cubicBezTo>
                  <a:pt x="220" y="288"/>
                  <a:pt x="252" y="260"/>
                  <a:pt x="252" y="225"/>
                </a:cubicBezTo>
                <a:cubicBezTo>
                  <a:pt x="252" y="189"/>
                  <a:pt x="233" y="162"/>
                  <a:pt x="216" y="162"/>
                </a:cubicBezTo>
                <a:cubicBezTo>
                  <a:pt x="144" y="162"/>
                  <a:pt x="144" y="162"/>
                  <a:pt x="144" y="162"/>
                </a:cubicBezTo>
                <a:cubicBezTo>
                  <a:pt x="124" y="162"/>
                  <a:pt x="108" y="146"/>
                  <a:pt x="108" y="126"/>
                </a:cubicBezTo>
                <a:cubicBezTo>
                  <a:pt x="108" y="106"/>
                  <a:pt x="124" y="90"/>
                  <a:pt x="144" y="90"/>
                </a:cubicBezTo>
                <a:cubicBezTo>
                  <a:pt x="216" y="90"/>
                  <a:pt x="216" y="90"/>
                  <a:pt x="216" y="90"/>
                </a:cubicBezTo>
                <a:cubicBezTo>
                  <a:pt x="276" y="90"/>
                  <a:pt x="324" y="151"/>
                  <a:pt x="324" y="225"/>
                </a:cubicBezTo>
                <a:cubicBezTo>
                  <a:pt x="324" y="299"/>
                  <a:pt x="259" y="360"/>
                  <a:pt x="180" y="36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3" name="Freeform 46"/>
          <p:cNvSpPr>
            <a:spLocks noEditPoints="1"/>
          </p:cNvSpPr>
          <p:nvPr/>
        </p:nvSpPr>
        <p:spPr bwMode="auto">
          <a:xfrm>
            <a:off x="8005763" y="2030413"/>
            <a:ext cx="468313" cy="392113"/>
          </a:xfrm>
          <a:custGeom>
            <a:avLst/>
            <a:gdLst>
              <a:gd name="T0" fmla="*/ 10 w 360"/>
              <a:gd name="T1" fmla="*/ 241 h 301"/>
              <a:gd name="T2" fmla="*/ 80 w 360"/>
              <a:gd name="T3" fmla="*/ 286 h 301"/>
              <a:gd name="T4" fmla="*/ 221 w 360"/>
              <a:gd name="T5" fmla="*/ 298 h 301"/>
              <a:gd name="T6" fmla="*/ 343 w 360"/>
              <a:gd name="T7" fmla="*/ 249 h 301"/>
              <a:gd name="T8" fmla="*/ 360 w 360"/>
              <a:gd name="T9" fmla="*/ 225 h 301"/>
              <a:gd name="T10" fmla="*/ 354 w 360"/>
              <a:gd name="T11" fmla="*/ 191 h 301"/>
              <a:gd name="T12" fmla="*/ 326 w 360"/>
              <a:gd name="T13" fmla="*/ 111 h 301"/>
              <a:gd name="T14" fmla="*/ 242 w 360"/>
              <a:gd name="T15" fmla="*/ 17 h 301"/>
              <a:gd name="T16" fmla="*/ 194 w 360"/>
              <a:gd name="T17" fmla="*/ 1 h 301"/>
              <a:gd name="T18" fmla="*/ 184 w 360"/>
              <a:gd name="T19" fmla="*/ 0 h 301"/>
              <a:gd name="T20" fmla="*/ 168 w 360"/>
              <a:gd name="T21" fmla="*/ 0 h 301"/>
              <a:gd name="T22" fmla="*/ 155 w 360"/>
              <a:gd name="T23" fmla="*/ 3 h 301"/>
              <a:gd name="T24" fmla="*/ 107 w 360"/>
              <a:gd name="T25" fmla="*/ 25 h 301"/>
              <a:gd name="T26" fmla="*/ 22 w 360"/>
              <a:gd name="T27" fmla="*/ 137 h 301"/>
              <a:gd name="T28" fmla="*/ 0 w 360"/>
              <a:gd name="T29" fmla="*/ 222 h 301"/>
              <a:gd name="T30" fmla="*/ 0 w 360"/>
              <a:gd name="T31" fmla="*/ 229 h 301"/>
              <a:gd name="T32" fmla="*/ 25 w 360"/>
              <a:gd name="T33" fmla="*/ 215 h 301"/>
              <a:gd name="T34" fmla="*/ 29 w 360"/>
              <a:gd name="T35" fmla="*/ 200 h 301"/>
              <a:gd name="T36" fmla="*/ 55 w 360"/>
              <a:gd name="T37" fmla="*/ 151 h 301"/>
              <a:gd name="T38" fmla="*/ 90 w 360"/>
              <a:gd name="T39" fmla="*/ 116 h 301"/>
              <a:gd name="T40" fmla="*/ 139 w 360"/>
              <a:gd name="T41" fmla="*/ 149 h 301"/>
              <a:gd name="T42" fmla="*/ 161 w 360"/>
              <a:gd name="T43" fmla="*/ 144 h 301"/>
              <a:gd name="T44" fmla="*/ 211 w 360"/>
              <a:gd name="T45" fmla="*/ 84 h 301"/>
              <a:gd name="T46" fmla="*/ 232 w 360"/>
              <a:gd name="T47" fmla="*/ 73 h 301"/>
              <a:gd name="T48" fmla="*/ 240 w 360"/>
              <a:gd name="T49" fmla="*/ 79 h 301"/>
              <a:gd name="T50" fmla="*/ 290 w 360"/>
              <a:gd name="T51" fmla="*/ 129 h 301"/>
              <a:gd name="T52" fmla="*/ 328 w 360"/>
              <a:gd name="T53" fmla="*/ 189 h 301"/>
              <a:gd name="T54" fmla="*/ 332 w 360"/>
              <a:gd name="T55" fmla="*/ 225 h 301"/>
              <a:gd name="T56" fmla="*/ 216 w 360"/>
              <a:gd name="T57" fmla="*/ 275 h 301"/>
              <a:gd name="T58" fmla="*/ 78 w 360"/>
              <a:gd name="T59" fmla="*/ 260 h 301"/>
              <a:gd name="T60" fmla="*/ 26 w 360"/>
              <a:gd name="T61" fmla="*/ 218 h 301"/>
              <a:gd name="T62" fmla="*/ 25 w 360"/>
              <a:gd name="T63" fmla="*/ 215 h 3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60" h="301">
                <a:moveTo>
                  <a:pt x="2" y="231"/>
                </a:moveTo>
                <a:cubicBezTo>
                  <a:pt x="4" y="234"/>
                  <a:pt x="7" y="238"/>
                  <a:pt x="10" y="241"/>
                </a:cubicBezTo>
                <a:cubicBezTo>
                  <a:pt x="16" y="248"/>
                  <a:pt x="22" y="255"/>
                  <a:pt x="29" y="260"/>
                </a:cubicBezTo>
                <a:cubicBezTo>
                  <a:pt x="44" y="272"/>
                  <a:pt x="62" y="280"/>
                  <a:pt x="80" y="286"/>
                </a:cubicBezTo>
                <a:cubicBezTo>
                  <a:pt x="101" y="293"/>
                  <a:pt x="123" y="297"/>
                  <a:pt x="145" y="298"/>
                </a:cubicBezTo>
                <a:cubicBezTo>
                  <a:pt x="170" y="301"/>
                  <a:pt x="196" y="301"/>
                  <a:pt x="221" y="298"/>
                </a:cubicBezTo>
                <a:cubicBezTo>
                  <a:pt x="245" y="295"/>
                  <a:pt x="268" y="291"/>
                  <a:pt x="290" y="282"/>
                </a:cubicBezTo>
                <a:cubicBezTo>
                  <a:pt x="310" y="274"/>
                  <a:pt x="328" y="263"/>
                  <a:pt x="343" y="249"/>
                </a:cubicBezTo>
                <a:cubicBezTo>
                  <a:pt x="347" y="245"/>
                  <a:pt x="351" y="241"/>
                  <a:pt x="355" y="237"/>
                </a:cubicBezTo>
                <a:cubicBezTo>
                  <a:pt x="357" y="233"/>
                  <a:pt x="359" y="229"/>
                  <a:pt x="360" y="225"/>
                </a:cubicBezTo>
                <a:cubicBezTo>
                  <a:pt x="360" y="219"/>
                  <a:pt x="359" y="214"/>
                  <a:pt x="358" y="208"/>
                </a:cubicBezTo>
                <a:cubicBezTo>
                  <a:pt x="357" y="202"/>
                  <a:pt x="356" y="196"/>
                  <a:pt x="354" y="191"/>
                </a:cubicBezTo>
                <a:cubicBezTo>
                  <a:pt x="354" y="188"/>
                  <a:pt x="353" y="186"/>
                  <a:pt x="353" y="184"/>
                </a:cubicBezTo>
                <a:cubicBezTo>
                  <a:pt x="347" y="159"/>
                  <a:pt x="338" y="134"/>
                  <a:pt x="326" y="111"/>
                </a:cubicBezTo>
                <a:cubicBezTo>
                  <a:pt x="316" y="91"/>
                  <a:pt x="303" y="73"/>
                  <a:pt x="289" y="56"/>
                </a:cubicBezTo>
                <a:cubicBezTo>
                  <a:pt x="275" y="41"/>
                  <a:pt x="260" y="27"/>
                  <a:pt x="242" y="17"/>
                </a:cubicBezTo>
                <a:cubicBezTo>
                  <a:pt x="232" y="12"/>
                  <a:pt x="222" y="8"/>
                  <a:pt x="211" y="5"/>
                </a:cubicBezTo>
                <a:cubicBezTo>
                  <a:pt x="206" y="3"/>
                  <a:pt x="200" y="2"/>
                  <a:pt x="194" y="1"/>
                </a:cubicBezTo>
                <a:cubicBezTo>
                  <a:pt x="193" y="0"/>
                  <a:pt x="191" y="0"/>
                  <a:pt x="190" y="0"/>
                </a:cubicBezTo>
                <a:cubicBezTo>
                  <a:pt x="188" y="0"/>
                  <a:pt x="186" y="0"/>
                  <a:pt x="184" y="0"/>
                </a:cubicBezTo>
                <a:cubicBezTo>
                  <a:pt x="180" y="0"/>
                  <a:pt x="177" y="0"/>
                  <a:pt x="173" y="0"/>
                </a:cubicBezTo>
                <a:cubicBezTo>
                  <a:pt x="171" y="0"/>
                  <a:pt x="170" y="0"/>
                  <a:pt x="168" y="0"/>
                </a:cubicBezTo>
                <a:cubicBezTo>
                  <a:pt x="166" y="0"/>
                  <a:pt x="165" y="1"/>
                  <a:pt x="163" y="1"/>
                </a:cubicBezTo>
                <a:cubicBezTo>
                  <a:pt x="160" y="1"/>
                  <a:pt x="158" y="2"/>
                  <a:pt x="155" y="3"/>
                </a:cubicBezTo>
                <a:cubicBezTo>
                  <a:pt x="149" y="4"/>
                  <a:pt x="143" y="6"/>
                  <a:pt x="138" y="8"/>
                </a:cubicBezTo>
                <a:cubicBezTo>
                  <a:pt x="127" y="12"/>
                  <a:pt x="116" y="18"/>
                  <a:pt x="107" y="25"/>
                </a:cubicBezTo>
                <a:cubicBezTo>
                  <a:pt x="88" y="38"/>
                  <a:pt x="71" y="54"/>
                  <a:pt x="57" y="73"/>
                </a:cubicBezTo>
                <a:cubicBezTo>
                  <a:pt x="43" y="92"/>
                  <a:pt x="31" y="114"/>
                  <a:pt x="22" y="137"/>
                </a:cubicBezTo>
                <a:cubicBezTo>
                  <a:pt x="12" y="161"/>
                  <a:pt x="5" y="186"/>
                  <a:pt x="1" y="212"/>
                </a:cubicBezTo>
                <a:cubicBezTo>
                  <a:pt x="1" y="215"/>
                  <a:pt x="0" y="218"/>
                  <a:pt x="0" y="222"/>
                </a:cubicBezTo>
                <a:cubicBezTo>
                  <a:pt x="0" y="223"/>
                  <a:pt x="0" y="225"/>
                  <a:pt x="0" y="227"/>
                </a:cubicBezTo>
                <a:cubicBezTo>
                  <a:pt x="0" y="228"/>
                  <a:pt x="0" y="228"/>
                  <a:pt x="0" y="229"/>
                </a:cubicBezTo>
                <a:cubicBezTo>
                  <a:pt x="1" y="230"/>
                  <a:pt x="1" y="230"/>
                  <a:pt x="2" y="231"/>
                </a:cubicBezTo>
                <a:close/>
                <a:moveTo>
                  <a:pt x="25" y="215"/>
                </a:moveTo>
                <a:cubicBezTo>
                  <a:pt x="25" y="213"/>
                  <a:pt x="26" y="211"/>
                  <a:pt x="26" y="210"/>
                </a:cubicBezTo>
                <a:cubicBezTo>
                  <a:pt x="27" y="207"/>
                  <a:pt x="28" y="203"/>
                  <a:pt x="29" y="200"/>
                </a:cubicBezTo>
                <a:cubicBezTo>
                  <a:pt x="33" y="189"/>
                  <a:pt x="39" y="178"/>
                  <a:pt x="45" y="167"/>
                </a:cubicBezTo>
                <a:cubicBezTo>
                  <a:pt x="49" y="162"/>
                  <a:pt x="52" y="157"/>
                  <a:pt x="55" y="151"/>
                </a:cubicBezTo>
                <a:cubicBezTo>
                  <a:pt x="59" y="146"/>
                  <a:pt x="62" y="141"/>
                  <a:pt x="66" y="136"/>
                </a:cubicBezTo>
                <a:cubicBezTo>
                  <a:pt x="72" y="128"/>
                  <a:pt x="80" y="119"/>
                  <a:pt x="90" y="116"/>
                </a:cubicBezTo>
                <a:cubicBezTo>
                  <a:pt x="104" y="111"/>
                  <a:pt x="115" y="126"/>
                  <a:pt x="123" y="135"/>
                </a:cubicBezTo>
                <a:cubicBezTo>
                  <a:pt x="127" y="140"/>
                  <a:pt x="132" y="146"/>
                  <a:pt x="139" y="149"/>
                </a:cubicBezTo>
                <a:cubicBezTo>
                  <a:pt x="142" y="150"/>
                  <a:pt x="145" y="151"/>
                  <a:pt x="148" y="150"/>
                </a:cubicBezTo>
                <a:cubicBezTo>
                  <a:pt x="153" y="150"/>
                  <a:pt x="157" y="147"/>
                  <a:pt x="161" y="144"/>
                </a:cubicBezTo>
                <a:cubicBezTo>
                  <a:pt x="170" y="136"/>
                  <a:pt x="178" y="126"/>
                  <a:pt x="186" y="116"/>
                </a:cubicBezTo>
                <a:cubicBezTo>
                  <a:pt x="194" y="105"/>
                  <a:pt x="202" y="94"/>
                  <a:pt x="211" y="84"/>
                </a:cubicBezTo>
                <a:cubicBezTo>
                  <a:pt x="215" y="80"/>
                  <a:pt x="219" y="75"/>
                  <a:pt x="225" y="73"/>
                </a:cubicBezTo>
                <a:cubicBezTo>
                  <a:pt x="227" y="72"/>
                  <a:pt x="230" y="72"/>
                  <a:pt x="232" y="73"/>
                </a:cubicBezTo>
                <a:cubicBezTo>
                  <a:pt x="234" y="74"/>
                  <a:pt x="235" y="75"/>
                  <a:pt x="236" y="76"/>
                </a:cubicBezTo>
                <a:cubicBezTo>
                  <a:pt x="237" y="77"/>
                  <a:pt x="238" y="78"/>
                  <a:pt x="240" y="79"/>
                </a:cubicBezTo>
                <a:cubicBezTo>
                  <a:pt x="250" y="87"/>
                  <a:pt x="259" y="95"/>
                  <a:pt x="268" y="104"/>
                </a:cubicBezTo>
                <a:cubicBezTo>
                  <a:pt x="276" y="112"/>
                  <a:pt x="283" y="120"/>
                  <a:pt x="290" y="129"/>
                </a:cubicBezTo>
                <a:cubicBezTo>
                  <a:pt x="297" y="137"/>
                  <a:pt x="303" y="146"/>
                  <a:pt x="309" y="155"/>
                </a:cubicBezTo>
                <a:cubicBezTo>
                  <a:pt x="315" y="166"/>
                  <a:pt x="321" y="178"/>
                  <a:pt x="328" y="189"/>
                </a:cubicBezTo>
                <a:cubicBezTo>
                  <a:pt x="333" y="200"/>
                  <a:pt x="339" y="212"/>
                  <a:pt x="333" y="223"/>
                </a:cubicBezTo>
                <a:cubicBezTo>
                  <a:pt x="333" y="224"/>
                  <a:pt x="333" y="225"/>
                  <a:pt x="332" y="225"/>
                </a:cubicBezTo>
                <a:cubicBezTo>
                  <a:pt x="322" y="243"/>
                  <a:pt x="304" y="253"/>
                  <a:pt x="285" y="260"/>
                </a:cubicBezTo>
                <a:cubicBezTo>
                  <a:pt x="263" y="269"/>
                  <a:pt x="240" y="273"/>
                  <a:pt x="216" y="275"/>
                </a:cubicBezTo>
                <a:cubicBezTo>
                  <a:pt x="192" y="276"/>
                  <a:pt x="167" y="276"/>
                  <a:pt x="143" y="274"/>
                </a:cubicBezTo>
                <a:cubicBezTo>
                  <a:pt x="121" y="272"/>
                  <a:pt x="99" y="268"/>
                  <a:pt x="78" y="260"/>
                </a:cubicBezTo>
                <a:cubicBezTo>
                  <a:pt x="61" y="253"/>
                  <a:pt x="45" y="244"/>
                  <a:pt x="33" y="229"/>
                </a:cubicBezTo>
                <a:cubicBezTo>
                  <a:pt x="30" y="225"/>
                  <a:pt x="28" y="222"/>
                  <a:pt x="26" y="218"/>
                </a:cubicBezTo>
                <a:cubicBezTo>
                  <a:pt x="26" y="217"/>
                  <a:pt x="26" y="217"/>
                  <a:pt x="25" y="216"/>
                </a:cubicBezTo>
                <a:cubicBezTo>
                  <a:pt x="25" y="216"/>
                  <a:pt x="25" y="216"/>
                  <a:pt x="25" y="215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4" name="Freeform 47"/>
          <p:cNvSpPr>
            <a:spLocks noEditPoints="1"/>
          </p:cNvSpPr>
          <p:nvPr/>
        </p:nvSpPr>
        <p:spPr bwMode="auto">
          <a:xfrm>
            <a:off x="7396163" y="1992313"/>
            <a:ext cx="434975" cy="468313"/>
          </a:xfrm>
          <a:custGeom>
            <a:avLst/>
            <a:gdLst>
              <a:gd name="T0" fmla="*/ 84 w 334"/>
              <a:gd name="T1" fmla="*/ 134 h 360"/>
              <a:gd name="T2" fmla="*/ 47 w 334"/>
              <a:gd name="T3" fmla="*/ 193 h 360"/>
              <a:gd name="T4" fmla="*/ 2 w 334"/>
              <a:gd name="T5" fmla="*/ 140 h 360"/>
              <a:gd name="T6" fmla="*/ 39 w 334"/>
              <a:gd name="T7" fmla="*/ 82 h 360"/>
              <a:gd name="T8" fmla="*/ 84 w 334"/>
              <a:gd name="T9" fmla="*/ 134 h 360"/>
              <a:gd name="T10" fmla="*/ 240 w 334"/>
              <a:gd name="T11" fmla="*/ 7 h 360"/>
              <a:gd name="T12" fmla="*/ 186 w 334"/>
              <a:gd name="T13" fmla="*/ 51 h 360"/>
              <a:gd name="T14" fmla="*/ 212 w 334"/>
              <a:gd name="T15" fmla="*/ 115 h 360"/>
              <a:gd name="T16" fmla="*/ 266 w 334"/>
              <a:gd name="T17" fmla="*/ 71 h 360"/>
              <a:gd name="T18" fmla="*/ 240 w 334"/>
              <a:gd name="T19" fmla="*/ 7 h 360"/>
              <a:gd name="T20" fmla="*/ 291 w 334"/>
              <a:gd name="T21" fmla="*/ 108 h 360"/>
              <a:gd name="T22" fmla="*/ 250 w 334"/>
              <a:gd name="T23" fmla="*/ 164 h 360"/>
              <a:gd name="T24" fmla="*/ 293 w 334"/>
              <a:gd name="T25" fmla="*/ 213 h 360"/>
              <a:gd name="T26" fmla="*/ 334 w 334"/>
              <a:gd name="T27" fmla="*/ 163 h 360"/>
              <a:gd name="T28" fmla="*/ 291 w 334"/>
              <a:gd name="T29" fmla="*/ 108 h 360"/>
              <a:gd name="T30" fmla="*/ 124 w 334"/>
              <a:gd name="T31" fmla="*/ 0 h 360"/>
              <a:gd name="T32" fmla="*/ 84 w 334"/>
              <a:gd name="T33" fmla="*/ 55 h 360"/>
              <a:gd name="T34" fmla="*/ 124 w 334"/>
              <a:gd name="T35" fmla="*/ 110 h 360"/>
              <a:gd name="T36" fmla="*/ 164 w 334"/>
              <a:gd name="T37" fmla="*/ 55 h 360"/>
              <a:gd name="T38" fmla="*/ 124 w 334"/>
              <a:gd name="T39" fmla="*/ 0 h 360"/>
              <a:gd name="T40" fmla="*/ 119 w 334"/>
              <a:gd name="T41" fmla="*/ 171 h 360"/>
              <a:gd name="T42" fmla="*/ 64 w 334"/>
              <a:gd name="T43" fmla="*/ 230 h 360"/>
              <a:gd name="T44" fmla="*/ 24 w 334"/>
              <a:gd name="T45" fmla="*/ 293 h 360"/>
              <a:gd name="T46" fmla="*/ 76 w 334"/>
              <a:gd name="T47" fmla="*/ 357 h 360"/>
              <a:gd name="T48" fmla="*/ 164 w 334"/>
              <a:gd name="T49" fmla="*/ 348 h 360"/>
              <a:gd name="T50" fmla="*/ 253 w 334"/>
              <a:gd name="T51" fmla="*/ 360 h 360"/>
              <a:gd name="T52" fmla="*/ 308 w 334"/>
              <a:gd name="T53" fmla="*/ 300 h 360"/>
              <a:gd name="T54" fmla="*/ 270 w 334"/>
              <a:gd name="T55" fmla="*/ 235 h 360"/>
              <a:gd name="T56" fmla="*/ 207 w 334"/>
              <a:gd name="T57" fmla="*/ 167 h 360"/>
              <a:gd name="T58" fmla="*/ 164 w 334"/>
              <a:gd name="T59" fmla="*/ 147 h 360"/>
              <a:gd name="T60" fmla="*/ 119 w 334"/>
              <a:gd name="T61" fmla="*/ 171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334" h="360">
                <a:moveTo>
                  <a:pt x="84" y="134"/>
                </a:moveTo>
                <a:cubicBezTo>
                  <a:pt x="86" y="165"/>
                  <a:pt x="70" y="191"/>
                  <a:pt x="47" y="193"/>
                </a:cubicBezTo>
                <a:cubicBezTo>
                  <a:pt x="24" y="194"/>
                  <a:pt x="4" y="171"/>
                  <a:pt x="2" y="140"/>
                </a:cubicBezTo>
                <a:cubicBezTo>
                  <a:pt x="0" y="109"/>
                  <a:pt x="17" y="83"/>
                  <a:pt x="39" y="82"/>
                </a:cubicBezTo>
                <a:cubicBezTo>
                  <a:pt x="62" y="80"/>
                  <a:pt x="82" y="104"/>
                  <a:pt x="84" y="134"/>
                </a:cubicBezTo>
                <a:close/>
                <a:moveTo>
                  <a:pt x="240" y="7"/>
                </a:moveTo>
                <a:cubicBezTo>
                  <a:pt x="218" y="2"/>
                  <a:pt x="194" y="21"/>
                  <a:pt x="186" y="51"/>
                </a:cubicBezTo>
                <a:cubicBezTo>
                  <a:pt x="179" y="81"/>
                  <a:pt x="190" y="110"/>
                  <a:pt x="212" y="115"/>
                </a:cubicBezTo>
                <a:cubicBezTo>
                  <a:pt x="234" y="121"/>
                  <a:pt x="258" y="101"/>
                  <a:pt x="266" y="71"/>
                </a:cubicBezTo>
                <a:cubicBezTo>
                  <a:pt x="276" y="33"/>
                  <a:pt x="245" y="9"/>
                  <a:pt x="240" y="7"/>
                </a:cubicBezTo>
                <a:close/>
                <a:moveTo>
                  <a:pt x="291" y="108"/>
                </a:moveTo>
                <a:cubicBezTo>
                  <a:pt x="268" y="108"/>
                  <a:pt x="250" y="130"/>
                  <a:pt x="250" y="164"/>
                </a:cubicBezTo>
                <a:cubicBezTo>
                  <a:pt x="251" y="198"/>
                  <a:pt x="270" y="214"/>
                  <a:pt x="293" y="213"/>
                </a:cubicBezTo>
                <a:cubicBezTo>
                  <a:pt x="316" y="213"/>
                  <a:pt x="334" y="197"/>
                  <a:pt x="334" y="163"/>
                </a:cubicBezTo>
                <a:cubicBezTo>
                  <a:pt x="333" y="119"/>
                  <a:pt x="297" y="108"/>
                  <a:pt x="291" y="108"/>
                </a:cubicBezTo>
                <a:close/>
                <a:moveTo>
                  <a:pt x="124" y="0"/>
                </a:moveTo>
                <a:cubicBezTo>
                  <a:pt x="102" y="0"/>
                  <a:pt x="84" y="25"/>
                  <a:pt x="84" y="55"/>
                </a:cubicBezTo>
                <a:cubicBezTo>
                  <a:pt x="84" y="85"/>
                  <a:pt x="102" y="110"/>
                  <a:pt x="124" y="110"/>
                </a:cubicBezTo>
                <a:cubicBezTo>
                  <a:pt x="146" y="110"/>
                  <a:pt x="164" y="85"/>
                  <a:pt x="164" y="55"/>
                </a:cubicBezTo>
                <a:cubicBezTo>
                  <a:pt x="164" y="25"/>
                  <a:pt x="146" y="0"/>
                  <a:pt x="124" y="0"/>
                </a:cubicBezTo>
                <a:close/>
                <a:moveTo>
                  <a:pt x="119" y="171"/>
                </a:moveTo>
                <a:cubicBezTo>
                  <a:pt x="106" y="189"/>
                  <a:pt x="92" y="207"/>
                  <a:pt x="64" y="230"/>
                </a:cubicBezTo>
                <a:cubicBezTo>
                  <a:pt x="36" y="254"/>
                  <a:pt x="24" y="270"/>
                  <a:pt x="24" y="293"/>
                </a:cubicBezTo>
                <a:cubicBezTo>
                  <a:pt x="24" y="317"/>
                  <a:pt x="37" y="357"/>
                  <a:pt x="76" y="357"/>
                </a:cubicBezTo>
                <a:cubicBezTo>
                  <a:pt x="115" y="357"/>
                  <a:pt x="133" y="348"/>
                  <a:pt x="164" y="348"/>
                </a:cubicBezTo>
                <a:cubicBezTo>
                  <a:pt x="194" y="348"/>
                  <a:pt x="214" y="360"/>
                  <a:pt x="253" y="360"/>
                </a:cubicBezTo>
                <a:cubicBezTo>
                  <a:pt x="292" y="360"/>
                  <a:pt x="308" y="324"/>
                  <a:pt x="308" y="300"/>
                </a:cubicBezTo>
                <a:cubicBezTo>
                  <a:pt x="308" y="276"/>
                  <a:pt x="301" y="263"/>
                  <a:pt x="270" y="235"/>
                </a:cubicBezTo>
                <a:cubicBezTo>
                  <a:pt x="250" y="218"/>
                  <a:pt x="234" y="204"/>
                  <a:pt x="207" y="167"/>
                </a:cubicBezTo>
                <a:cubicBezTo>
                  <a:pt x="194" y="149"/>
                  <a:pt x="179" y="147"/>
                  <a:pt x="164" y="147"/>
                </a:cubicBezTo>
                <a:cubicBezTo>
                  <a:pt x="148" y="147"/>
                  <a:pt x="131" y="153"/>
                  <a:pt x="119" y="17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5" name="Freeform 48"/>
          <p:cNvSpPr>
            <a:spLocks noEditPoints="1"/>
          </p:cNvSpPr>
          <p:nvPr/>
        </p:nvSpPr>
        <p:spPr bwMode="auto">
          <a:xfrm>
            <a:off x="6756400" y="2000250"/>
            <a:ext cx="468313" cy="452438"/>
          </a:xfrm>
          <a:custGeom>
            <a:avLst/>
            <a:gdLst>
              <a:gd name="T0" fmla="*/ 0 w 295"/>
              <a:gd name="T1" fmla="*/ 55 h 285"/>
              <a:gd name="T2" fmla="*/ 131 w 295"/>
              <a:gd name="T3" fmla="*/ 97 h 285"/>
              <a:gd name="T4" fmla="*/ 131 w 295"/>
              <a:gd name="T5" fmla="*/ 284 h 285"/>
              <a:gd name="T6" fmla="*/ 1 w 295"/>
              <a:gd name="T7" fmla="*/ 240 h 285"/>
              <a:gd name="T8" fmla="*/ 0 w 295"/>
              <a:gd name="T9" fmla="*/ 55 h 285"/>
              <a:gd name="T10" fmla="*/ 163 w 295"/>
              <a:gd name="T11" fmla="*/ 285 h 285"/>
              <a:gd name="T12" fmla="*/ 295 w 295"/>
              <a:gd name="T13" fmla="*/ 240 h 285"/>
              <a:gd name="T14" fmla="*/ 295 w 295"/>
              <a:gd name="T15" fmla="*/ 56 h 285"/>
              <a:gd name="T16" fmla="*/ 164 w 295"/>
              <a:gd name="T17" fmla="*/ 97 h 285"/>
              <a:gd name="T18" fmla="*/ 163 w 295"/>
              <a:gd name="T19" fmla="*/ 285 h 285"/>
              <a:gd name="T20" fmla="*/ 147 w 295"/>
              <a:gd name="T21" fmla="*/ 75 h 285"/>
              <a:gd name="T22" fmla="*/ 268 w 295"/>
              <a:gd name="T23" fmla="*/ 36 h 285"/>
              <a:gd name="T24" fmla="*/ 147 w 295"/>
              <a:gd name="T25" fmla="*/ 0 h 285"/>
              <a:gd name="T26" fmla="*/ 24 w 295"/>
              <a:gd name="T27" fmla="*/ 36 h 285"/>
              <a:gd name="T28" fmla="*/ 147 w 295"/>
              <a:gd name="T29" fmla="*/ 7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95" h="285">
                <a:moveTo>
                  <a:pt x="0" y="55"/>
                </a:moveTo>
                <a:lnTo>
                  <a:pt x="131" y="97"/>
                </a:lnTo>
                <a:lnTo>
                  <a:pt x="131" y="284"/>
                </a:lnTo>
                <a:lnTo>
                  <a:pt x="1" y="240"/>
                </a:lnTo>
                <a:lnTo>
                  <a:pt x="0" y="55"/>
                </a:lnTo>
                <a:close/>
                <a:moveTo>
                  <a:pt x="163" y="285"/>
                </a:moveTo>
                <a:lnTo>
                  <a:pt x="295" y="240"/>
                </a:lnTo>
                <a:lnTo>
                  <a:pt x="295" y="56"/>
                </a:lnTo>
                <a:lnTo>
                  <a:pt x="164" y="97"/>
                </a:lnTo>
                <a:lnTo>
                  <a:pt x="163" y="285"/>
                </a:lnTo>
                <a:close/>
                <a:moveTo>
                  <a:pt x="147" y="75"/>
                </a:moveTo>
                <a:lnTo>
                  <a:pt x="268" y="36"/>
                </a:lnTo>
                <a:lnTo>
                  <a:pt x="147" y="0"/>
                </a:lnTo>
                <a:lnTo>
                  <a:pt x="24" y="36"/>
                </a:lnTo>
                <a:lnTo>
                  <a:pt x="147" y="75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6" name="Freeform 49"/>
          <p:cNvSpPr>
            <a:spLocks noEditPoints="1"/>
          </p:cNvSpPr>
          <p:nvPr/>
        </p:nvSpPr>
        <p:spPr bwMode="auto">
          <a:xfrm>
            <a:off x="6756400" y="2000250"/>
            <a:ext cx="468313" cy="452438"/>
          </a:xfrm>
          <a:custGeom>
            <a:avLst/>
            <a:gdLst>
              <a:gd name="T0" fmla="*/ 0 w 295"/>
              <a:gd name="T1" fmla="*/ 55 h 285"/>
              <a:gd name="T2" fmla="*/ 131 w 295"/>
              <a:gd name="T3" fmla="*/ 97 h 285"/>
              <a:gd name="T4" fmla="*/ 131 w 295"/>
              <a:gd name="T5" fmla="*/ 284 h 285"/>
              <a:gd name="T6" fmla="*/ 1 w 295"/>
              <a:gd name="T7" fmla="*/ 240 h 285"/>
              <a:gd name="T8" fmla="*/ 163 w 295"/>
              <a:gd name="T9" fmla="*/ 285 h 285"/>
              <a:gd name="T10" fmla="*/ 295 w 295"/>
              <a:gd name="T11" fmla="*/ 240 h 285"/>
              <a:gd name="T12" fmla="*/ 295 w 295"/>
              <a:gd name="T13" fmla="*/ 56 h 285"/>
              <a:gd name="T14" fmla="*/ 164 w 295"/>
              <a:gd name="T15" fmla="*/ 97 h 285"/>
              <a:gd name="T16" fmla="*/ 147 w 295"/>
              <a:gd name="T17" fmla="*/ 75 h 285"/>
              <a:gd name="T18" fmla="*/ 268 w 295"/>
              <a:gd name="T19" fmla="*/ 36 h 285"/>
              <a:gd name="T20" fmla="*/ 147 w 295"/>
              <a:gd name="T21" fmla="*/ 0 h 285"/>
              <a:gd name="T22" fmla="*/ 24 w 295"/>
              <a:gd name="T23" fmla="*/ 36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95" h="285">
                <a:moveTo>
                  <a:pt x="0" y="55"/>
                </a:moveTo>
                <a:lnTo>
                  <a:pt x="131" y="97"/>
                </a:lnTo>
                <a:lnTo>
                  <a:pt x="131" y="284"/>
                </a:lnTo>
                <a:lnTo>
                  <a:pt x="1" y="240"/>
                </a:lnTo>
                <a:moveTo>
                  <a:pt x="163" y="285"/>
                </a:moveTo>
                <a:lnTo>
                  <a:pt x="295" y="240"/>
                </a:lnTo>
                <a:lnTo>
                  <a:pt x="295" y="56"/>
                </a:lnTo>
                <a:lnTo>
                  <a:pt x="164" y="97"/>
                </a:lnTo>
                <a:moveTo>
                  <a:pt x="147" y="75"/>
                </a:moveTo>
                <a:lnTo>
                  <a:pt x="268" y="36"/>
                </a:lnTo>
                <a:lnTo>
                  <a:pt x="147" y="0"/>
                </a:lnTo>
                <a:lnTo>
                  <a:pt x="24" y="36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7" name="Freeform 50"/>
          <p:cNvSpPr>
            <a:spLocks noEditPoints="1"/>
          </p:cNvSpPr>
          <p:nvPr/>
        </p:nvSpPr>
        <p:spPr bwMode="auto">
          <a:xfrm>
            <a:off x="6161088" y="1992313"/>
            <a:ext cx="400050" cy="468313"/>
          </a:xfrm>
          <a:custGeom>
            <a:avLst/>
            <a:gdLst>
              <a:gd name="T0" fmla="*/ 212 w 307"/>
              <a:gd name="T1" fmla="*/ 360 h 360"/>
              <a:gd name="T2" fmla="*/ 212 w 307"/>
              <a:gd name="T3" fmla="*/ 360 h 360"/>
              <a:gd name="T4" fmla="*/ 157 w 307"/>
              <a:gd name="T5" fmla="*/ 327 h 360"/>
              <a:gd name="T6" fmla="*/ 132 w 307"/>
              <a:gd name="T7" fmla="*/ 311 h 360"/>
              <a:gd name="T8" fmla="*/ 110 w 307"/>
              <a:gd name="T9" fmla="*/ 314 h 360"/>
              <a:gd name="T10" fmla="*/ 88 w 307"/>
              <a:gd name="T11" fmla="*/ 318 h 360"/>
              <a:gd name="T12" fmla="*/ 87 w 307"/>
              <a:gd name="T13" fmla="*/ 318 h 360"/>
              <a:gd name="T14" fmla="*/ 86 w 307"/>
              <a:gd name="T15" fmla="*/ 318 h 360"/>
              <a:gd name="T16" fmla="*/ 14 w 307"/>
              <a:gd name="T17" fmla="*/ 273 h 360"/>
              <a:gd name="T18" fmla="*/ 23 w 307"/>
              <a:gd name="T19" fmla="*/ 203 h 360"/>
              <a:gd name="T20" fmla="*/ 177 w 307"/>
              <a:gd name="T21" fmla="*/ 26 h 360"/>
              <a:gd name="T22" fmla="*/ 237 w 307"/>
              <a:gd name="T23" fmla="*/ 0 h 360"/>
              <a:gd name="T24" fmla="*/ 286 w 307"/>
              <a:gd name="T25" fmla="*/ 59 h 360"/>
              <a:gd name="T26" fmla="*/ 285 w 307"/>
              <a:gd name="T27" fmla="*/ 124 h 360"/>
              <a:gd name="T28" fmla="*/ 294 w 307"/>
              <a:gd name="T29" fmla="*/ 163 h 360"/>
              <a:gd name="T30" fmla="*/ 305 w 307"/>
              <a:gd name="T31" fmla="*/ 179 h 360"/>
              <a:gd name="T32" fmla="*/ 295 w 307"/>
              <a:gd name="T33" fmla="*/ 208 h 360"/>
              <a:gd name="T34" fmla="*/ 293 w 307"/>
              <a:gd name="T35" fmla="*/ 211 h 360"/>
              <a:gd name="T36" fmla="*/ 290 w 307"/>
              <a:gd name="T37" fmla="*/ 211 h 360"/>
              <a:gd name="T38" fmla="*/ 282 w 307"/>
              <a:gd name="T39" fmla="*/ 273 h 360"/>
              <a:gd name="T40" fmla="*/ 281 w 307"/>
              <a:gd name="T41" fmla="*/ 287 h 360"/>
              <a:gd name="T42" fmla="*/ 258 w 307"/>
              <a:gd name="T43" fmla="*/ 346 h 360"/>
              <a:gd name="T44" fmla="*/ 212 w 307"/>
              <a:gd name="T45" fmla="*/ 360 h 360"/>
              <a:gd name="T46" fmla="*/ 132 w 307"/>
              <a:gd name="T47" fmla="*/ 298 h 360"/>
              <a:gd name="T48" fmla="*/ 169 w 307"/>
              <a:gd name="T49" fmla="*/ 320 h 360"/>
              <a:gd name="T50" fmla="*/ 212 w 307"/>
              <a:gd name="T51" fmla="*/ 347 h 360"/>
              <a:gd name="T52" fmla="*/ 251 w 307"/>
              <a:gd name="T53" fmla="*/ 335 h 360"/>
              <a:gd name="T54" fmla="*/ 268 w 307"/>
              <a:gd name="T55" fmla="*/ 286 h 360"/>
              <a:gd name="T56" fmla="*/ 268 w 307"/>
              <a:gd name="T57" fmla="*/ 272 h 360"/>
              <a:gd name="T58" fmla="*/ 286 w 307"/>
              <a:gd name="T59" fmla="*/ 198 h 360"/>
              <a:gd name="T60" fmla="*/ 292 w 307"/>
              <a:gd name="T61" fmla="*/ 181 h 360"/>
              <a:gd name="T62" fmla="*/ 286 w 307"/>
              <a:gd name="T63" fmla="*/ 174 h 360"/>
              <a:gd name="T64" fmla="*/ 271 w 307"/>
              <a:gd name="T65" fmla="*/ 124 h 360"/>
              <a:gd name="T66" fmla="*/ 272 w 307"/>
              <a:gd name="T67" fmla="*/ 59 h 360"/>
              <a:gd name="T68" fmla="*/ 237 w 307"/>
              <a:gd name="T69" fmla="*/ 13 h 360"/>
              <a:gd name="T70" fmla="*/ 186 w 307"/>
              <a:gd name="T71" fmla="*/ 36 h 360"/>
              <a:gd name="T72" fmla="*/ 34 w 307"/>
              <a:gd name="T73" fmla="*/ 211 h 360"/>
              <a:gd name="T74" fmla="*/ 34 w 307"/>
              <a:gd name="T75" fmla="*/ 211 h 360"/>
              <a:gd name="T76" fmla="*/ 27 w 307"/>
              <a:gd name="T77" fmla="*/ 268 h 360"/>
              <a:gd name="T78" fmla="*/ 88 w 307"/>
              <a:gd name="T79" fmla="*/ 304 h 360"/>
              <a:gd name="T80" fmla="*/ 107 w 307"/>
              <a:gd name="T81" fmla="*/ 301 h 360"/>
              <a:gd name="T82" fmla="*/ 132 w 307"/>
              <a:gd name="T83" fmla="*/ 298 h 360"/>
              <a:gd name="T84" fmla="*/ 251 w 307"/>
              <a:gd name="T85" fmla="*/ 186 h 360"/>
              <a:gd name="T86" fmla="*/ 229 w 307"/>
              <a:gd name="T87" fmla="*/ 187 h 360"/>
              <a:gd name="T88" fmla="*/ 229 w 307"/>
              <a:gd name="T89" fmla="*/ 86 h 360"/>
              <a:gd name="T90" fmla="*/ 200 w 307"/>
              <a:gd name="T91" fmla="*/ 78 h 360"/>
              <a:gd name="T92" fmla="*/ 63 w 307"/>
              <a:gd name="T93" fmla="*/ 239 h 360"/>
              <a:gd name="T94" fmla="*/ 63 w 307"/>
              <a:gd name="T95" fmla="*/ 255 h 360"/>
              <a:gd name="T96" fmla="*/ 79 w 307"/>
              <a:gd name="T97" fmla="*/ 259 h 360"/>
              <a:gd name="T98" fmla="*/ 190 w 307"/>
              <a:gd name="T99" fmla="*/ 205 h 360"/>
              <a:gd name="T100" fmla="*/ 190 w 307"/>
              <a:gd name="T101" fmla="*/ 299 h 360"/>
              <a:gd name="T102" fmla="*/ 231 w 307"/>
              <a:gd name="T103" fmla="*/ 299 h 360"/>
              <a:gd name="T104" fmla="*/ 231 w 307"/>
              <a:gd name="T105" fmla="*/ 197 h 360"/>
              <a:gd name="T106" fmla="*/ 252 w 307"/>
              <a:gd name="T107" fmla="*/ 193 h 360"/>
              <a:gd name="T108" fmla="*/ 251 w 307"/>
              <a:gd name="T109" fmla="*/ 186 h 360"/>
              <a:gd name="T110" fmla="*/ 193 w 307"/>
              <a:gd name="T111" fmla="*/ 187 h 360"/>
              <a:gd name="T112" fmla="*/ 150 w 307"/>
              <a:gd name="T113" fmla="*/ 190 h 360"/>
              <a:gd name="T114" fmla="*/ 146 w 307"/>
              <a:gd name="T115" fmla="*/ 184 h 360"/>
              <a:gd name="T116" fmla="*/ 193 w 307"/>
              <a:gd name="T117" fmla="*/ 132 h 360"/>
              <a:gd name="T118" fmla="*/ 193 w 307"/>
              <a:gd name="T119" fmla="*/ 187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07" h="360">
                <a:moveTo>
                  <a:pt x="212" y="360"/>
                </a:moveTo>
                <a:cubicBezTo>
                  <a:pt x="212" y="360"/>
                  <a:pt x="212" y="360"/>
                  <a:pt x="212" y="360"/>
                </a:cubicBezTo>
                <a:cubicBezTo>
                  <a:pt x="181" y="360"/>
                  <a:pt x="164" y="339"/>
                  <a:pt x="157" y="327"/>
                </a:cubicBezTo>
                <a:cubicBezTo>
                  <a:pt x="149" y="313"/>
                  <a:pt x="140" y="311"/>
                  <a:pt x="132" y="311"/>
                </a:cubicBezTo>
                <a:cubicBezTo>
                  <a:pt x="125" y="311"/>
                  <a:pt x="118" y="313"/>
                  <a:pt x="110" y="314"/>
                </a:cubicBezTo>
                <a:cubicBezTo>
                  <a:pt x="103" y="316"/>
                  <a:pt x="96" y="317"/>
                  <a:pt x="88" y="318"/>
                </a:cubicBezTo>
                <a:cubicBezTo>
                  <a:pt x="87" y="318"/>
                  <a:pt x="87" y="318"/>
                  <a:pt x="87" y="318"/>
                </a:cubicBezTo>
                <a:cubicBezTo>
                  <a:pt x="86" y="318"/>
                  <a:pt x="86" y="318"/>
                  <a:pt x="86" y="318"/>
                </a:cubicBezTo>
                <a:cubicBezTo>
                  <a:pt x="48" y="311"/>
                  <a:pt x="24" y="296"/>
                  <a:pt x="14" y="273"/>
                </a:cubicBezTo>
                <a:cubicBezTo>
                  <a:pt x="0" y="241"/>
                  <a:pt x="22" y="205"/>
                  <a:pt x="23" y="203"/>
                </a:cubicBezTo>
                <a:cubicBezTo>
                  <a:pt x="177" y="26"/>
                  <a:pt x="177" y="26"/>
                  <a:pt x="177" y="26"/>
                </a:cubicBezTo>
                <a:cubicBezTo>
                  <a:pt x="200" y="9"/>
                  <a:pt x="221" y="0"/>
                  <a:pt x="237" y="0"/>
                </a:cubicBezTo>
                <a:cubicBezTo>
                  <a:pt x="273" y="0"/>
                  <a:pt x="285" y="39"/>
                  <a:pt x="286" y="59"/>
                </a:cubicBezTo>
                <a:cubicBezTo>
                  <a:pt x="286" y="60"/>
                  <a:pt x="285" y="89"/>
                  <a:pt x="285" y="124"/>
                </a:cubicBezTo>
                <a:cubicBezTo>
                  <a:pt x="284" y="154"/>
                  <a:pt x="294" y="163"/>
                  <a:pt x="294" y="163"/>
                </a:cubicBezTo>
                <a:cubicBezTo>
                  <a:pt x="300" y="167"/>
                  <a:pt x="304" y="172"/>
                  <a:pt x="305" y="179"/>
                </a:cubicBezTo>
                <a:cubicBezTo>
                  <a:pt x="307" y="193"/>
                  <a:pt x="296" y="207"/>
                  <a:pt x="295" y="208"/>
                </a:cubicBezTo>
                <a:cubicBezTo>
                  <a:pt x="293" y="211"/>
                  <a:pt x="293" y="211"/>
                  <a:pt x="293" y="211"/>
                </a:cubicBezTo>
                <a:cubicBezTo>
                  <a:pt x="290" y="211"/>
                  <a:pt x="290" y="211"/>
                  <a:pt x="290" y="211"/>
                </a:cubicBezTo>
                <a:cubicBezTo>
                  <a:pt x="286" y="214"/>
                  <a:pt x="283" y="234"/>
                  <a:pt x="282" y="273"/>
                </a:cubicBezTo>
                <a:cubicBezTo>
                  <a:pt x="282" y="279"/>
                  <a:pt x="282" y="284"/>
                  <a:pt x="281" y="287"/>
                </a:cubicBezTo>
                <a:cubicBezTo>
                  <a:pt x="281" y="324"/>
                  <a:pt x="268" y="339"/>
                  <a:pt x="258" y="346"/>
                </a:cubicBezTo>
                <a:cubicBezTo>
                  <a:pt x="241" y="356"/>
                  <a:pt x="226" y="360"/>
                  <a:pt x="212" y="360"/>
                </a:cubicBezTo>
                <a:close/>
                <a:moveTo>
                  <a:pt x="132" y="298"/>
                </a:moveTo>
                <a:cubicBezTo>
                  <a:pt x="148" y="298"/>
                  <a:pt x="160" y="305"/>
                  <a:pt x="169" y="320"/>
                </a:cubicBezTo>
                <a:cubicBezTo>
                  <a:pt x="175" y="330"/>
                  <a:pt x="188" y="347"/>
                  <a:pt x="212" y="347"/>
                </a:cubicBezTo>
                <a:cubicBezTo>
                  <a:pt x="223" y="347"/>
                  <a:pt x="236" y="343"/>
                  <a:pt x="251" y="335"/>
                </a:cubicBezTo>
                <a:cubicBezTo>
                  <a:pt x="257" y="330"/>
                  <a:pt x="267" y="318"/>
                  <a:pt x="268" y="286"/>
                </a:cubicBezTo>
                <a:cubicBezTo>
                  <a:pt x="268" y="283"/>
                  <a:pt x="268" y="278"/>
                  <a:pt x="268" y="272"/>
                </a:cubicBezTo>
                <a:cubicBezTo>
                  <a:pt x="269" y="235"/>
                  <a:pt x="271" y="203"/>
                  <a:pt x="286" y="198"/>
                </a:cubicBezTo>
                <a:cubicBezTo>
                  <a:pt x="288" y="194"/>
                  <a:pt x="293" y="187"/>
                  <a:pt x="292" y="181"/>
                </a:cubicBezTo>
                <a:cubicBezTo>
                  <a:pt x="291" y="179"/>
                  <a:pt x="290" y="177"/>
                  <a:pt x="286" y="174"/>
                </a:cubicBezTo>
                <a:cubicBezTo>
                  <a:pt x="284" y="172"/>
                  <a:pt x="270" y="161"/>
                  <a:pt x="271" y="124"/>
                </a:cubicBezTo>
                <a:cubicBezTo>
                  <a:pt x="272" y="89"/>
                  <a:pt x="272" y="59"/>
                  <a:pt x="272" y="59"/>
                </a:cubicBezTo>
                <a:cubicBezTo>
                  <a:pt x="272" y="58"/>
                  <a:pt x="269" y="13"/>
                  <a:pt x="237" y="13"/>
                </a:cubicBezTo>
                <a:cubicBezTo>
                  <a:pt x="224" y="13"/>
                  <a:pt x="206" y="21"/>
                  <a:pt x="186" y="36"/>
                </a:cubicBezTo>
                <a:cubicBezTo>
                  <a:pt x="34" y="211"/>
                  <a:pt x="34" y="211"/>
                  <a:pt x="34" y="211"/>
                </a:cubicBezTo>
                <a:cubicBezTo>
                  <a:pt x="34" y="211"/>
                  <a:pt x="34" y="211"/>
                  <a:pt x="34" y="211"/>
                </a:cubicBezTo>
                <a:cubicBezTo>
                  <a:pt x="34" y="211"/>
                  <a:pt x="15" y="242"/>
                  <a:pt x="27" y="268"/>
                </a:cubicBezTo>
                <a:cubicBezTo>
                  <a:pt x="34" y="286"/>
                  <a:pt x="55" y="298"/>
                  <a:pt x="88" y="304"/>
                </a:cubicBezTo>
                <a:cubicBezTo>
                  <a:pt x="94" y="304"/>
                  <a:pt x="101" y="303"/>
                  <a:pt x="107" y="301"/>
                </a:cubicBezTo>
                <a:cubicBezTo>
                  <a:pt x="115" y="300"/>
                  <a:pt x="124" y="298"/>
                  <a:pt x="132" y="298"/>
                </a:cubicBezTo>
                <a:close/>
                <a:moveTo>
                  <a:pt x="251" y="186"/>
                </a:moveTo>
                <a:cubicBezTo>
                  <a:pt x="239" y="187"/>
                  <a:pt x="229" y="187"/>
                  <a:pt x="229" y="187"/>
                </a:cubicBezTo>
                <a:cubicBezTo>
                  <a:pt x="229" y="86"/>
                  <a:pt x="229" y="86"/>
                  <a:pt x="229" y="86"/>
                </a:cubicBezTo>
                <a:cubicBezTo>
                  <a:pt x="229" y="86"/>
                  <a:pt x="226" y="59"/>
                  <a:pt x="200" y="78"/>
                </a:cubicBezTo>
                <a:cubicBezTo>
                  <a:pt x="63" y="239"/>
                  <a:pt x="63" y="239"/>
                  <a:pt x="63" y="239"/>
                </a:cubicBezTo>
                <a:cubicBezTo>
                  <a:pt x="63" y="239"/>
                  <a:pt x="53" y="253"/>
                  <a:pt x="63" y="255"/>
                </a:cubicBezTo>
                <a:cubicBezTo>
                  <a:pt x="63" y="255"/>
                  <a:pt x="72" y="262"/>
                  <a:pt x="79" y="259"/>
                </a:cubicBezTo>
                <a:cubicBezTo>
                  <a:pt x="86" y="253"/>
                  <a:pt x="115" y="214"/>
                  <a:pt x="190" y="205"/>
                </a:cubicBezTo>
                <a:cubicBezTo>
                  <a:pt x="189" y="244"/>
                  <a:pt x="190" y="299"/>
                  <a:pt x="190" y="299"/>
                </a:cubicBezTo>
                <a:cubicBezTo>
                  <a:pt x="190" y="299"/>
                  <a:pt x="211" y="321"/>
                  <a:pt x="231" y="299"/>
                </a:cubicBezTo>
                <a:cubicBezTo>
                  <a:pt x="231" y="277"/>
                  <a:pt x="231" y="205"/>
                  <a:pt x="231" y="197"/>
                </a:cubicBezTo>
                <a:cubicBezTo>
                  <a:pt x="232" y="197"/>
                  <a:pt x="238" y="195"/>
                  <a:pt x="252" y="193"/>
                </a:cubicBezTo>
                <a:cubicBezTo>
                  <a:pt x="252" y="193"/>
                  <a:pt x="263" y="190"/>
                  <a:pt x="251" y="186"/>
                </a:cubicBezTo>
                <a:close/>
                <a:moveTo>
                  <a:pt x="193" y="187"/>
                </a:moveTo>
                <a:cubicBezTo>
                  <a:pt x="193" y="187"/>
                  <a:pt x="162" y="189"/>
                  <a:pt x="150" y="190"/>
                </a:cubicBezTo>
                <a:cubicBezTo>
                  <a:pt x="137" y="191"/>
                  <a:pt x="146" y="184"/>
                  <a:pt x="146" y="184"/>
                </a:cubicBezTo>
                <a:cubicBezTo>
                  <a:pt x="193" y="132"/>
                  <a:pt x="193" y="132"/>
                  <a:pt x="193" y="132"/>
                </a:cubicBezTo>
                <a:lnTo>
                  <a:pt x="193" y="187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8" name="Freeform 51"/>
          <p:cNvSpPr>
            <a:spLocks noEditPoints="1"/>
          </p:cNvSpPr>
          <p:nvPr/>
        </p:nvSpPr>
        <p:spPr bwMode="auto">
          <a:xfrm>
            <a:off x="4903788" y="1992313"/>
            <a:ext cx="403225" cy="469900"/>
          </a:xfrm>
          <a:custGeom>
            <a:avLst/>
            <a:gdLst>
              <a:gd name="T0" fmla="*/ 182 w 309"/>
              <a:gd name="T1" fmla="*/ 27 h 361"/>
              <a:gd name="T2" fmla="*/ 234 w 309"/>
              <a:gd name="T3" fmla="*/ 0 h 361"/>
              <a:gd name="T4" fmla="*/ 216 w 309"/>
              <a:gd name="T5" fmla="*/ 57 h 361"/>
              <a:gd name="T6" fmla="*/ 163 w 309"/>
              <a:gd name="T7" fmla="*/ 83 h 361"/>
              <a:gd name="T8" fmla="*/ 182 w 309"/>
              <a:gd name="T9" fmla="*/ 27 h 361"/>
              <a:gd name="T10" fmla="*/ 284 w 309"/>
              <a:gd name="T11" fmla="*/ 315 h 361"/>
              <a:gd name="T12" fmla="*/ 229 w 309"/>
              <a:gd name="T13" fmla="*/ 360 h 361"/>
              <a:gd name="T14" fmla="*/ 170 w 309"/>
              <a:gd name="T15" fmla="*/ 345 h 361"/>
              <a:gd name="T16" fmla="*/ 111 w 309"/>
              <a:gd name="T17" fmla="*/ 360 h 361"/>
              <a:gd name="T18" fmla="*/ 55 w 309"/>
              <a:gd name="T19" fmla="*/ 314 h 361"/>
              <a:gd name="T20" fmla="*/ 32 w 309"/>
              <a:gd name="T21" fmla="*/ 133 h 361"/>
              <a:gd name="T22" fmla="*/ 106 w 309"/>
              <a:gd name="T23" fmla="*/ 88 h 361"/>
              <a:gd name="T24" fmla="*/ 165 w 309"/>
              <a:gd name="T25" fmla="*/ 104 h 361"/>
              <a:gd name="T26" fmla="*/ 234 w 309"/>
              <a:gd name="T27" fmla="*/ 87 h 361"/>
              <a:gd name="T28" fmla="*/ 300 w 309"/>
              <a:gd name="T29" fmla="*/ 123 h 361"/>
              <a:gd name="T30" fmla="*/ 261 w 309"/>
              <a:gd name="T31" fmla="*/ 191 h 361"/>
              <a:gd name="T32" fmla="*/ 309 w 309"/>
              <a:gd name="T33" fmla="*/ 264 h 361"/>
              <a:gd name="T34" fmla="*/ 284 w 309"/>
              <a:gd name="T35" fmla="*/ 315 h 3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09" h="361">
                <a:moveTo>
                  <a:pt x="182" y="27"/>
                </a:moveTo>
                <a:cubicBezTo>
                  <a:pt x="195" y="12"/>
                  <a:pt x="216" y="1"/>
                  <a:pt x="234" y="0"/>
                </a:cubicBezTo>
                <a:cubicBezTo>
                  <a:pt x="237" y="21"/>
                  <a:pt x="228" y="42"/>
                  <a:pt x="216" y="57"/>
                </a:cubicBezTo>
                <a:cubicBezTo>
                  <a:pt x="203" y="73"/>
                  <a:pt x="183" y="85"/>
                  <a:pt x="163" y="83"/>
                </a:cubicBezTo>
                <a:cubicBezTo>
                  <a:pt x="160" y="62"/>
                  <a:pt x="170" y="41"/>
                  <a:pt x="182" y="27"/>
                </a:cubicBezTo>
                <a:close/>
                <a:moveTo>
                  <a:pt x="284" y="315"/>
                </a:moveTo>
                <a:cubicBezTo>
                  <a:pt x="269" y="337"/>
                  <a:pt x="254" y="359"/>
                  <a:pt x="229" y="360"/>
                </a:cubicBezTo>
                <a:cubicBezTo>
                  <a:pt x="205" y="360"/>
                  <a:pt x="198" y="345"/>
                  <a:pt x="170" y="345"/>
                </a:cubicBezTo>
                <a:cubicBezTo>
                  <a:pt x="143" y="345"/>
                  <a:pt x="134" y="359"/>
                  <a:pt x="111" y="360"/>
                </a:cubicBezTo>
                <a:cubicBezTo>
                  <a:pt x="88" y="361"/>
                  <a:pt x="70" y="336"/>
                  <a:pt x="55" y="314"/>
                </a:cubicBezTo>
                <a:cubicBezTo>
                  <a:pt x="24" y="270"/>
                  <a:pt x="0" y="188"/>
                  <a:pt x="32" y="133"/>
                </a:cubicBezTo>
                <a:cubicBezTo>
                  <a:pt x="48" y="106"/>
                  <a:pt x="76" y="88"/>
                  <a:pt x="106" y="88"/>
                </a:cubicBezTo>
                <a:cubicBezTo>
                  <a:pt x="129" y="87"/>
                  <a:pt x="151" y="104"/>
                  <a:pt x="165" y="104"/>
                </a:cubicBezTo>
                <a:cubicBezTo>
                  <a:pt x="180" y="104"/>
                  <a:pt x="206" y="84"/>
                  <a:pt x="234" y="87"/>
                </a:cubicBezTo>
                <a:cubicBezTo>
                  <a:pt x="246" y="88"/>
                  <a:pt x="279" y="92"/>
                  <a:pt x="300" y="123"/>
                </a:cubicBezTo>
                <a:cubicBezTo>
                  <a:pt x="298" y="124"/>
                  <a:pt x="260" y="146"/>
                  <a:pt x="261" y="191"/>
                </a:cubicBezTo>
                <a:cubicBezTo>
                  <a:pt x="261" y="246"/>
                  <a:pt x="308" y="264"/>
                  <a:pt x="309" y="264"/>
                </a:cubicBezTo>
                <a:cubicBezTo>
                  <a:pt x="309" y="265"/>
                  <a:pt x="301" y="290"/>
                  <a:pt x="284" y="315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89" name="Freeform 52"/>
          <p:cNvSpPr>
            <a:spLocks noEditPoints="1"/>
          </p:cNvSpPr>
          <p:nvPr/>
        </p:nvSpPr>
        <p:spPr bwMode="auto">
          <a:xfrm>
            <a:off x="5507038" y="2009775"/>
            <a:ext cx="468313" cy="427038"/>
          </a:xfrm>
          <a:custGeom>
            <a:avLst/>
            <a:gdLst>
              <a:gd name="T0" fmla="*/ 0 w 360"/>
              <a:gd name="T1" fmla="*/ 203 h 328"/>
              <a:gd name="T2" fmla="*/ 0 w 360"/>
              <a:gd name="T3" fmla="*/ 154 h 328"/>
              <a:gd name="T4" fmla="*/ 8 w 360"/>
              <a:gd name="T5" fmla="*/ 146 h 328"/>
              <a:gd name="T6" fmla="*/ 95 w 360"/>
              <a:gd name="T7" fmla="*/ 146 h 328"/>
              <a:gd name="T8" fmla="*/ 57 w 360"/>
              <a:gd name="T9" fmla="*/ 211 h 328"/>
              <a:gd name="T10" fmla="*/ 8 w 360"/>
              <a:gd name="T11" fmla="*/ 211 h 328"/>
              <a:gd name="T12" fmla="*/ 0 w 360"/>
              <a:gd name="T13" fmla="*/ 203 h 328"/>
              <a:gd name="T14" fmla="*/ 61 w 360"/>
              <a:gd name="T15" fmla="*/ 303 h 328"/>
              <a:gd name="T16" fmla="*/ 34 w 360"/>
              <a:gd name="T17" fmla="*/ 321 h 328"/>
              <a:gd name="T18" fmla="*/ 28 w 360"/>
              <a:gd name="T19" fmla="*/ 318 h 328"/>
              <a:gd name="T20" fmla="*/ 32 w 360"/>
              <a:gd name="T21" fmla="*/ 286 h 328"/>
              <a:gd name="T22" fmla="*/ 40 w 360"/>
              <a:gd name="T23" fmla="*/ 282 h 328"/>
              <a:gd name="T24" fmla="*/ 61 w 360"/>
              <a:gd name="T25" fmla="*/ 294 h 328"/>
              <a:gd name="T26" fmla="*/ 61 w 360"/>
              <a:gd name="T27" fmla="*/ 303 h 328"/>
              <a:gd name="T28" fmla="*/ 68 w 360"/>
              <a:gd name="T29" fmla="*/ 285 h 328"/>
              <a:gd name="T30" fmla="*/ 47 w 360"/>
              <a:gd name="T31" fmla="*/ 272 h 328"/>
              <a:gd name="T32" fmla="*/ 44 w 360"/>
              <a:gd name="T33" fmla="*/ 261 h 328"/>
              <a:gd name="T34" fmla="*/ 143 w 360"/>
              <a:gd name="T35" fmla="*/ 90 h 328"/>
              <a:gd name="T36" fmla="*/ 154 w 360"/>
              <a:gd name="T37" fmla="*/ 87 h 328"/>
              <a:gd name="T38" fmla="*/ 175 w 360"/>
              <a:gd name="T39" fmla="*/ 99 h 328"/>
              <a:gd name="T40" fmla="*/ 178 w 360"/>
              <a:gd name="T41" fmla="*/ 110 h 328"/>
              <a:gd name="T42" fmla="*/ 79 w 360"/>
              <a:gd name="T43" fmla="*/ 282 h 328"/>
              <a:gd name="T44" fmla="*/ 68 w 360"/>
              <a:gd name="T45" fmla="*/ 285 h 328"/>
              <a:gd name="T46" fmla="*/ 143 w 360"/>
              <a:gd name="T47" fmla="*/ 211 h 328"/>
              <a:gd name="T48" fmla="*/ 181 w 360"/>
              <a:gd name="T49" fmla="*/ 146 h 328"/>
              <a:gd name="T50" fmla="*/ 202 w 360"/>
              <a:gd name="T51" fmla="*/ 146 h 328"/>
              <a:gd name="T52" fmla="*/ 233 w 360"/>
              <a:gd name="T53" fmla="*/ 211 h 328"/>
              <a:gd name="T54" fmla="*/ 143 w 360"/>
              <a:gd name="T55" fmla="*/ 211 h 328"/>
              <a:gd name="T56" fmla="*/ 266 w 360"/>
              <a:gd name="T57" fmla="*/ 230 h 328"/>
              <a:gd name="T58" fmla="*/ 204 w 360"/>
              <a:gd name="T59" fmla="*/ 103 h 328"/>
              <a:gd name="T60" fmla="*/ 171 w 360"/>
              <a:gd name="T61" fmla="*/ 4 h 328"/>
              <a:gd name="T62" fmla="*/ 226 w 360"/>
              <a:gd name="T63" fmla="*/ 86 h 328"/>
              <a:gd name="T64" fmla="*/ 294 w 360"/>
              <a:gd name="T65" fmla="*/ 210 h 328"/>
              <a:gd name="T66" fmla="*/ 283 w 360"/>
              <a:gd name="T67" fmla="*/ 230 h 328"/>
              <a:gd name="T68" fmla="*/ 266 w 360"/>
              <a:gd name="T69" fmla="*/ 230 h 328"/>
              <a:gd name="T70" fmla="*/ 294 w 360"/>
              <a:gd name="T71" fmla="*/ 275 h 328"/>
              <a:gd name="T72" fmla="*/ 281 w 360"/>
              <a:gd name="T73" fmla="*/ 255 h 328"/>
              <a:gd name="T74" fmla="*/ 284 w 360"/>
              <a:gd name="T75" fmla="*/ 243 h 328"/>
              <a:gd name="T76" fmla="*/ 296 w 360"/>
              <a:gd name="T77" fmla="*/ 237 h 328"/>
              <a:gd name="T78" fmla="*/ 308 w 360"/>
              <a:gd name="T79" fmla="*/ 241 h 328"/>
              <a:gd name="T80" fmla="*/ 318 w 360"/>
              <a:gd name="T81" fmla="*/ 260 h 328"/>
              <a:gd name="T82" fmla="*/ 315 w 360"/>
              <a:gd name="T83" fmla="*/ 273 h 328"/>
              <a:gd name="T84" fmla="*/ 306 w 360"/>
              <a:gd name="T85" fmla="*/ 278 h 328"/>
              <a:gd name="T86" fmla="*/ 294 w 360"/>
              <a:gd name="T87" fmla="*/ 275 h 328"/>
              <a:gd name="T88" fmla="*/ 341 w 360"/>
              <a:gd name="T89" fmla="*/ 328 h 328"/>
              <a:gd name="T90" fmla="*/ 309 w 360"/>
              <a:gd name="T91" fmla="*/ 306 h 328"/>
              <a:gd name="T92" fmla="*/ 310 w 360"/>
              <a:gd name="T93" fmla="*/ 283 h 328"/>
              <a:gd name="T94" fmla="*/ 341 w 360"/>
              <a:gd name="T95" fmla="*/ 328 h 328"/>
              <a:gd name="T96" fmla="*/ 360 w 360"/>
              <a:gd name="T97" fmla="*/ 203 h 328"/>
              <a:gd name="T98" fmla="*/ 352 w 360"/>
              <a:gd name="T99" fmla="*/ 211 h 328"/>
              <a:gd name="T100" fmla="*/ 309 w 360"/>
              <a:gd name="T101" fmla="*/ 211 h 328"/>
              <a:gd name="T102" fmla="*/ 306 w 360"/>
              <a:gd name="T103" fmla="*/ 203 h 328"/>
              <a:gd name="T104" fmla="*/ 298 w 360"/>
              <a:gd name="T105" fmla="*/ 188 h 328"/>
              <a:gd name="T106" fmla="*/ 275 w 360"/>
              <a:gd name="T107" fmla="*/ 146 h 328"/>
              <a:gd name="T108" fmla="*/ 352 w 360"/>
              <a:gd name="T109" fmla="*/ 146 h 328"/>
              <a:gd name="T110" fmla="*/ 360 w 360"/>
              <a:gd name="T111" fmla="*/ 154 h 328"/>
              <a:gd name="T112" fmla="*/ 360 w 360"/>
              <a:gd name="T113" fmla="*/ 203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360" h="328">
                <a:moveTo>
                  <a:pt x="0" y="203"/>
                </a:moveTo>
                <a:cubicBezTo>
                  <a:pt x="0" y="154"/>
                  <a:pt x="0" y="154"/>
                  <a:pt x="0" y="154"/>
                </a:cubicBezTo>
                <a:cubicBezTo>
                  <a:pt x="0" y="149"/>
                  <a:pt x="4" y="146"/>
                  <a:pt x="8" y="146"/>
                </a:cubicBezTo>
                <a:cubicBezTo>
                  <a:pt x="95" y="146"/>
                  <a:pt x="95" y="146"/>
                  <a:pt x="95" y="146"/>
                </a:cubicBezTo>
                <a:cubicBezTo>
                  <a:pt x="57" y="211"/>
                  <a:pt x="57" y="211"/>
                  <a:pt x="57" y="211"/>
                </a:cubicBezTo>
                <a:cubicBezTo>
                  <a:pt x="8" y="211"/>
                  <a:pt x="8" y="211"/>
                  <a:pt x="8" y="211"/>
                </a:cubicBezTo>
                <a:cubicBezTo>
                  <a:pt x="4" y="211"/>
                  <a:pt x="0" y="207"/>
                  <a:pt x="0" y="203"/>
                </a:cubicBezTo>
                <a:close/>
                <a:moveTo>
                  <a:pt x="61" y="303"/>
                </a:moveTo>
                <a:cubicBezTo>
                  <a:pt x="34" y="321"/>
                  <a:pt x="34" y="321"/>
                  <a:pt x="34" y="321"/>
                </a:cubicBezTo>
                <a:cubicBezTo>
                  <a:pt x="30" y="324"/>
                  <a:pt x="28" y="322"/>
                  <a:pt x="28" y="318"/>
                </a:cubicBezTo>
                <a:cubicBezTo>
                  <a:pt x="32" y="286"/>
                  <a:pt x="32" y="286"/>
                  <a:pt x="32" y="286"/>
                </a:cubicBezTo>
                <a:cubicBezTo>
                  <a:pt x="32" y="281"/>
                  <a:pt x="36" y="280"/>
                  <a:pt x="40" y="282"/>
                </a:cubicBezTo>
                <a:cubicBezTo>
                  <a:pt x="61" y="294"/>
                  <a:pt x="61" y="294"/>
                  <a:pt x="61" y="294"/>
                </a:cubicBezTo>
                <a:cubicBezTo>
                  <a:pt x="65" y="296"/>
                  <a:pt x="65" y="300"/>
                  <a:pt x="61" y="303"/>
                </a:cubicBezTo>
                <a:close/>
                <a:moveTo>
                  <a:pt x="68" y="285"/>
                </a:moveTo>
                <a:cubicBezTo>
                  <a:pt x="47" y="272"/>
                  <a:pt x="47" y="272"/>
                  <a:pt x="47" y="272"/>
                </a:cubicBezTo>
                <a:cubicBezTo>
                  <a:pt x="43" y="270"/>
                  <a:pt x="42" y="265"/>
                  <a:pt x="44" y="261"/>
                </a:cubicBezTo>
                <a:cubicBezTo>
                  <a:pt x="143" y="90"/>
                  <a:pt x="143" y="90"/>
                  <a:pt x="143" y="90"/>
                </a:cubicBezTo>
                <a:cubicBezTo>
                  <a:pt x="145" y="86"/>
                  <a:pt x="150" y="85"/>
                  <a:pt x="154" y="87"/>
                </a:cubicBezTo>
                <a:cubicBezTo>
                  <a:pt x="175" y="99"/>
                  <a:pt x="175" y="99"/>
                  <a:pt x="175" y="99"/>
                </a:cubicBezTo>
                <a:cubicBezTo>
                  <a:pt x="179" y="102"/>
                  <a:pt x="180" y="107"/>
                  <a:pt x="178" y="110"/>
                </a:cubicBezTo>
                <a:cubicBezTo>
                  <a:pt x="79" y="282"/>
                  <a:pt x="79" y="282"/>
                  <a:pt x="79" y="282"/>
                </a:cubicBezTo>
                <a:cubicBezTo>
                  <a:pt x="77" y="285"/>
                  <a:pt x="72" y="287"/>
                  <a:pt x="68" y="285"/>
                </a:cubicBezTo>
                <a:close/>
                <a:moveTo>
                  <a:pt x="143" y="211"/>
                </a:moveTo>
                <a:cubicBezTo>
                  <a:pt x="181" y="146"/>
                  <a:pt x="181" y="146"/>
                  <a:pt x="181" y="146"/>
                </a:cubicBezTo>
                <a:cubicBezTo>
                  <a:pt x="202" y="146"/>
                  <a:pt x="202" y="146"/>
                  <a:pt x="202" y="146"/>
                </a:cubicBezTo>
                <a:cubicBezTo>
                  <a:pt x="233" y="211"/>
                  <a:pt x="233" y="211"/>
                  <a:pt x="233" y="211"/>
                </a:cubicBezTo>
                <a:lnTo>
                  <a:pt x="143" y="211"/>
                </a:lnTo>
                <a:close/>
                <a:moveTo>
                  <a:pt x="266" y="230"/>
                </a:moveTo>
                <a:cubicBezTo>
                  <a:pt x="257" y="226"/>
                  <a:pt x="215" y="128"/>
                  <a:pt x="204" y="103"/>
                </a:cubicBezTo>
                <a:cubicBezTo>
                  <a:pt x="193" y="77"/>
                  <a:pt x="160" y="9"/>
                  <a:pt x="171" y="4"/>
                </a:cubicBezTo>
                <a:cubicBezTo>
                  <a:pt x="178" y="0"/>
                  <a:pt x="205" y="54"/>
                  <a:pt x="226" y="86"/>
                </a:cubicBezTo>
                <a:cubicBezTo>
                  <a:pt x="246" y="118"/>
                  <a:pt x="289" y="201"/>
                  <a:pt x="294" y="210"/>
                </a:cubicBezTo>
                <a:cubicBezTo>
                  <a:pt x="299" y="219"/>
                  <a:pt x="289" y="227"/>
                  <a:pt x="283" y="230"/>
                </a:cubicBezTo>
                <a:cubicBezTo>
                  <a:pt x="277" y="232"/>
                  <a:pt x="274" y="234"/>
                  <a:pt x="266" y="230"/>
                </a:cubicBezTo>
                <a:close/>
                <a:moveTo>
                  <a:pt x="294" y="275"/>
                </a:moveTo>
                <a:cubicBezTo>
                  <a:pt x="281" y="255"/>
                  <a:pt x="281" y="255"/>
                  <a:pt x="281" y="255"/>
                </a:cubicBezTo>
                <a:cubicBezTo>
                  <a:pt x="278" y="251"/>
                  <a:pt x="279" y="245"/>
                  <a:pt x="284" y="243"/>
                </a:cubicBezTo>
                <a:cubicBezTo>
                  <a:pt x="296" y="237"/>
                  <a:pt x="296" y="237"/>
                  <a:pt x="296" y="237"/>
                </a:cubicBezTo>
                <a:cubicBezTo>
                  <a:pt x="300" y="235"/>
                  <a:pt x="306" y="237"/>
                  <a:pt x="308" y="241"/>
                </a:cubicBezTo>
                <a:cubicBezTo>
                  <a:pt x="318" y="260"/>
                  <a:pt x="318" y="260"/>
                  <a:pt x="318" y="260"/>
                </a:cubicBezTo>
                <a:cubicBezTo>
                  <a:pt x="320" y="265"/>
                  <a:pt x="319" y="270"/>
                  <a:pt x="315" y="273"/>
                </a:cubicBezTo>
                <a:cubicBezTo>
                  <a:pt x="306" y="278"/>
                  <a:pt x="306" y="278"/>
                  <a:pt x="306" y="278"/>
                </a:cubicBezTo>
                <a:cubicBezTo>
                  <a:pt x="302" y="281"/>
                  <a:pt x="296" y="279"/>
                  <a:pt x="294" y="275"/>
                </a:cubicBezTo>
                <a:close/>
                <a:moveTo>
                  <a:pt x="341" y="328"/>
                </a:moveTo>
                <a:cubicBezTo>
                  <a:pt x="338" y="319"/>
                  <a:pt x="318" y="319"/>
                  <a:pt x="309" y="306"/>
                </a:cubicBezTo>
                <a:cubicBezTo>
                  <a:pt x="299" y="293"/>
                  <a:pt x="307" y="287"/>
                  <a:pt x="310" y="283"/>
                </a:cubicBezTo>
                <a:cubicBezTo>
                  <a:pt x="347" y="263"/>
                  <a:pt x="341" y="328"/>
                  <a:pt x="341" y="328"/>
                </a:cubicBezTo>
                <a:close/>
                <a:moveTo>
                  <a:pt x="360" y="203"/>
                </a:moveTo>
                <a:cubicBezTo>
                  <a:pt x="360" y="207"/>
                  <a:pt x="356" y="211"/>
                  <a:pt x="352" y="211"/>
                </a:cubicBezTo>
                <a:cubicBezTo>
                  <a:pt x="309" y="211"/>
                  <a:pt x="309" y="211"/>
                  <a:pt x="309" y="211"/>
                </a:cubicBezTo>
                <a:cubicBezTo>
                  <a:pt x="308" y="208"/>
                  <a:pt x="307" y="206"/>
                  <a:pt x="306" y="203"/>
                </a:cubicBezTo>
                <a:cubicBezTo>
                  <a:pt x="305" y="201"/>
                  <a:pt x="302" y="196"/>
                  <a:pt x="298" y="188"/>
                </a:cubicBezTo>
                <a:cubicBezTo>
                  <a:pt x="292" y="177"/>
                  <a:pt x="284" y="162"/>
                  <a:pt x="275" y="146"/>
                </a:cubicBezTo>
                <a:cubicBezTo>
                  <a:pt x="352" y="146"/>
                  <a:pt x="352" y="146"/>
                  <a:pt x="352" y="146"/>
                </a:cubicBezTo>
                <a:cubicBezTo>
                  <a:pt x="356" y="146"/>
                  <a:pt x="360" y="149"/>
                  <a:pt x="360" y="154"/>
                </a:cubicBezTo>
                <a:lnTo>
                  <a:pt x="360" y="203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0" name="Freeform 53"/>
          <p:cNvSpPr>
            <a:spLocks noEditPoints="1"/>
          </p:cNvSpPr>
          <p:nvPr/>
        </p:nvSpPr>
        <p:spPr bwMode="auto">
          <a:xfrm>
            <a:off x="4254500" y="2012950"/>
            <a:ext cx="471488" cy="427038"/>
          </a:xfrm>
          <a:custGeom>
            <a:avLst/>
            <a:gdLst>
              <a:gd name="T0" fmla="*/ 215 w 362"/>
              <a:gd name="T1" fmla="*/ 85 h 328"/>
              <a:gd name="T2" fmla="*/ 186 w 362"/>
              <a:gd name="T3" fmla="*/ 87 h 328"/>
              <a:gd name="T4" fmla="*/ 143 w 362"/>
              <a:gd name="T5" fmla="*/ 98 h 328"/>
              <a:gd name="T6" fmla="*/ 101 w 362"/>
              <a:gd name="T7" fmla="*/ 161 h 328"/>
              <a:gd name="T8" fmla="*/ 159 w 362"/>
              <a:gd name="T9" fmla="*/ 221 h 328"/>
              <a:gd name="T10" fmla="*/ 186 w 362"/>
              <a:gd name="T11" fmla="*/ 217 h 328"/>
              <a:gd name="T12" fmla="*/ 222 w 362"/>
              <a:gd name="T13" fmla="*/ 193 h 328"/>
              <a:gd name="T14" fmla="*/ 244 w 362"/>
              <a:gd name="T15" fmla="*/ 218 h 328"/>
              <a:gd name="T16" fmla="*/ 254 w 362"/>
              <a:gd name="T17" fmla="*/ 217 h 328"/>
              <a:gd name="T18" fmla="*/ 283 w 362"/>
              <a:gd name="T19" fmla="*/ 192 h 328"/>
              <a:gd name="T20" fmla="*/ 284 w 362"/>
              <a:gd name="T21" fmla="*/ 182 h 328"/>
              <a:gd name="T22" fmla="*/ 269 w 362"/>
              <a:gd name="T23" fmla="*/ 146 h 328"/>
              <a:gd name="T24" fmla="*/ 269 w 362"/>
              <a:gd name="T25" fmla="*/ 86 h 328"/>
              <a:gd name="T26" fmla="*/ 252 w 362"/>
              <a:gd name="T27" fmla="*/ 19 h 328"/>
              <a:gd name="T28" fmla="*/ 194 w 362"/>
              <a:gd name="T29" fmla="*/ 0 h 328"/>
              <a:gd name="T30" fmla="*/ 186 w 362"/>
              <a:gd name="T31" fmla="*/ 0 h 328"/>
              <a:gd name="T32" fmla="*/ 108 w 362"/>
              <a:gd name="T33" fmla="*/ 59 h 328"/>
              <a:gd name="T34" fmla="*/ 113 w 362"/>
              <a:gd name="T35" fmla="*/ 67 h 328"/>
              <a:gd name="T36" fmla="*/ 151 w 362"/>
              <a:gd name="T37" fmla="*/ 72 h 328"/>
              <a:gd name="T38" fmla="*/ 157 w 362"/>
              <a:gd name="T39" fmla="*/ 64 h 328"/>
              <a:gd name="T40" fmla="*/ 186 w 362"/>
              <a:gd name="T41" fmla="*/ 41 h 328"/>
              <a:gd name="T42" fmla="*/ 189 w 362"/>
              <a:gd name="T43" fmla="*/ 41 h 328"/>
              <a:gd name="T44" fmla="*/ 210 w 362"/>
              <a:gd name="T45" fmla="*/ 51 h 328"/>
              <a:gd name="T46" fmla="*/ 215 w 362"/>
              <a:gd name="T47" fmla="*/ 79 h 328"/>
              <a:gd name="T48" fmla="*/ 215 w 362"/>
              <a:gd name="T49" fmla="*/ 85 h 328"/>
              <a:gd name="T50" fmla="*/ 215 w 362"/>
              <a:gd name="T51" fmla="*/ 124 h 328"/>
              <a:gd name="T52" fmla="*/ 208 w 362"/>
              <a:gd name="T53" fmla="*/ 164 h 328"/>
              <a:gd name="T54" fmla="*/ 186 w 362"/>
              <a:gd name="T55" fmla="*/ 182 h 328"/>
              <a:gd name="T56" fmla="*/ 181 w 362"/>
              <a:gd name="T57" fmla="*/ 183 h 328"/>
              <a:gd name="T58" fmla="*/ 157 w 362"/>
              <a:gd name="T59" fmla="*/ 154 h 328"/>
              <a:gd name="T60" fmla="*/ 186 w 362"/>
              <a:gd name="T61" fmla="*/ 118 h 328"/>
              <a:gd name="T62" fmla="*/ 215 w 362"/>
              <a:gd name="T63" fmla="*/ 115 h 328"/>
              <a:gd name="T64" fmla="*/ 215 w 362"/>
              <a:gd name="T65" fmla="*/ 124 h 328"/>
              <a:gd name="T66" fmla="*/ 338 w 362"/>
              <a:gd name="T67" fmla="*/ 312 h 328"/>
              <a:gd name="T68" fmla="*/ 362 w 362"/>
              <a:gd name="T69" fmla="*/ 260 h 328"/>
              <a:gd name="T70" fmla="*/ 362 w 362"/>
              <a:gd name="T71" fmla="*/ 258 h 328"/>
              <a:gd name="T72" fmla="*/ 361 w 362"/>
              <a:gd name="T73" fmla="*/ 251 h 328"/>
              <a:gd name="T74" fmla="*/ 313 w 362"/>
              <a:gd name="T75" fmla="*/ 250 h 328"/>
              <a:gd name="T76" fmla="*/ 297 w 362"/>
              <a:gd name="T77" fmla="*/ 258 h 328"/>
              <a:gd name="T78" fmla="*/ 298 w 362"/>
              <a:gd name="T79" fmla="*/ 263 h 328"/>
              <a:gd name="T80" fmla="*/ 313 w 362"/>
              <a:gd name="T81" fmla="*/ 261 h 328"/>
              <a:gd name="T82" fmla="*/ 344 w 362"/>
              <a:gd name="T83" fmla="*/ 265 h 328"/>
              <a:gd name="T84" fmla="*/ 333 w 362"/>
              <a:gd name="T85" fmla="*/ 309 h 328"/>
              <a:gd name="T86" fmla="*/ 338 w 362"/>
              <a:gd name="T87" fmla="*/ 312 h 328"/>
              <a:gd name="T88" fmla="*/ 4 w 362"/>
              <a:gd name="T89" fmla="*/ 260 h 328"/>
              <a:gd name="T90" fmla="*/ 182 w 362"/>
              <a:gd name="T91" fmla="*/ 328 h 328"/>
              <a:gd name="T92" fmla="*/ 313 w 362"/>
              <a:gd name="T93" fmla="*/ 293 h 328"/>
              <a:gd name="T94" fmla="*/ 327 w 362"/>
              <a:gd name="T95" fmla="*/ 283 h 328"/>
              <a:gd name="T96" fmla="*/ 322 w 362"/>
              <a:gd name="T97" fmla="*/ 274 h 328"/>
              <a:gd name="T98" fmla="*/ 313 w 362"/>
              <a:gd name="T99" fmla="*/ 278 h 328"/>
              <a:gd name="T100" fmla="*/ 186 w 362"/>
              <a:gd name="T101" fmla="*/ 302 h 328"/>
              <a:gd name="T102" fmla="*/ 8 w 362"/>
              <a:gd name="T103" fmla="*/ 254 h 328"/>
              <a:gd name="T104" fmla="*/ 4 w 362"/>
              <a:gd name="T105" fmla="*/ 260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62" h="328">
                <a:moveTo>
                  <a:pt x="215" y="85"/>
                </a:moveTo>
                <a:cubicBezTo>
                  <a:pt x="206" y="85"/>
                  <a:pt x="196" y="86"/>
                  <a:pt x="186" y="87"/>
                </a:cubicBezTo>
                <a:cubicBezTo>
                  <a:pt x="171" y="89"/>
                  <a:pt x="155" y="92"/>
                  <a:pt x="143" y="98"/>
                </a:cubicBezTo>
                <a:cubicBezTo>
                  <a:pt x="118" y="108"/>
                  <a:pt x="101" y="130"/>
                  <a:pt x="101" y="161"/>
                </a:cubicBezTo>
                <a:cubicBezTo>
                  <a:pt x="101" y="201"/>
                  <a:pt x="126" y="221"/>
                  <a:pt x="159" y="221"/>
                </a:cubicBezTo>
                <a:cubicBezTo>
                  <a:pt x="169" y="221"/>
                  <a:pt x="178" y="219"/>
                  <a:pt x="186" y="217"/>
                </a:cubicBezTo>
                <a:cubicBezTo>
                  <a:pt x="199" y="213"/>
                  <a:pt x="210" y="206"/>
                  <a:pt x="222" y="193"/>
                </a:cubicBezTo>
                <a:cubicBezTo>
                  <a:pt x="230" y="203"/>
                  <a:pt x="232" y="207"/>
                  <a:pt x="244" y="218"/>
                </a:cubicBezTo>
                <a:cubicBezTo>
                  <a:pt x="248" y="219"/>
                  <a:pt x="251" y="219"/>
                  <a:pt x="254" y="217"/>
                </a:cubicBezTo>
                <a:cubicBezTo>
                  <a:pt x="262" y="211"/>
                  <a:pt x="276" y="199"/>
                  <a:pt x="283" y="192"/>
                </a:cubicBezTo>
                <a:cubicBezTo>
                  <a:pt x="287" y="189"/>
                  <a:pt x="286" y="185"/>
                  <a:pt x="284" y="182"/>
                </a:cubicBezTo>
                <a:cubicBezTo>
                  <a:pt x="277" y="172"/>
                  <a:pt x="269" y="164"/>
                  <a:pt x="269" y="146"/>
                </a:cubicBezTo>
                <a:cubicBezTo>
                  <a:pt x="269" y="86"/>
                  <a:pt x="269" y="86"/>
                  <a:pt x="269" y="86"/>
                </a:cubicBezTo>
                <a:cubicBezTo>
                  <a:pt x="269" y="60"/>
                  <a:pt x="271" y="37"/>
                  <a:pt x="252" y="19"/>
                </a:cubicBezTo>
                <a:cubicBezTo>
                  <a:pt x="237" y="5"/>
                  <a:pt x="213" y="0"/>
                  <a:pt x="194" y="0"/>
                </a:cubicBezTo>
                <a:cubicBezTo>
                  <a:pt x="191" y="0"/>
                  <a:pt x="189" y="0"/>
                  <a:pt x="186" y="0"/>
                </a:cubicBezTo>
                <a:cubicBezTo>
                  <a:pt x="152" y="2"/>
                  <a:pt x="116" y="17"/>
                  <a:pt x="108" y="59"/>
                </a:cubicBezTo>
                <a:cubicBezTo>
                  <a:pt x="106" y="64"/>
                  <a:pt x="110" y="66"/>
                  <a:pt x="113" y="67"/>
                </a:cubicBezTo>
                <a:cubicBezTo>
                  <a:pt x="151" y="72"/>
                  <a:pt x="151" y="72"/>
                  <a:pt x="151" y="72"/>
                </a:cubicBezTo>
                <a:cubicBezTo>
                  <a:pt x="155" y="71"/>
                  <a:pt x="157" y="68"/>
                  <a:pt x="157" y="64"/>
                </a:cubicBezTo>
                <a:cubicBezTo>
                  <a:pt x="161" y="50"/>
                  <a:pt x="173" y="42"/>
                  <a:pt x="186" y="41"/>
                </a:cubicBezTo>
                <a:cubicBezTo>
                  <a:pt x="187" y="41"/>
                  <a:pt x="187" y="41"/>
                  <a:pt x="189" y="41"/>
                </a:cubicBezTo>
                <a:cubicBezTo>
                  <a:pt x="197" y="41"/>
                  <a:pt x="206" y="44"/>
                  <a:pt x="210" y="51"/>
                </a:cubicBezTo>
                <a:cubicBezTo>
                  <a:pt x="216" y="59"/>
                  <a:pt x="215" y="70"/>
                  <a:pt x="215" y="79"/>
                </a:cubicBezTo>
                <a:lnTo>
                  <a:pt x="215" y="85"/>
                </a:lnTo>
                <a:close/>
                <a:moveTo>
                  <a:pt x="215" y="124"/>
                </a:moveTo>
                <a:cubicBezTo>
                  <a:pt x="215" y="139"/>
                  <a:pt x="216" y="151"/>
                  <a:pt x="208" y="164"/>
                </a:cubicBezTo>
                <a:cubicBezTo>
                  <a:pt x="203" y="174"/>
                  <a:pt x="195" y="180"/>
                  <a:pt x="186" y="182"/>
                </a:cubicBezTo>
                <a:cubicBezTo>
                  <a:pt x="185" y="182"/>
                  <a:pt x="183" y="183"/>
                  <a:pt x="181" y="183"/>
                </a:cubicBezTo>
                <a:cubicBezTo>
                  <a:pt x="166" y="183"/>
                  <a:pt x="157" y="171"/>
                  <a:pt x="157" y="154"/>
                </a:cubicBezTo>
                <a:cubicBezTo>
                  <a:pt x="157" y="133"/>
                  <a:pt x="170" y="123"/>
                  <a:pt x="186" y="118"/>
                </a:cubicBezTo>
                <a:cubicBezTo>
                  <a:pt x="195" y="116"/>
                  <a:pt x="205" y="115"/>
                  <a:pt x="215" y="115"/>
                </a:cubicBezTo>
                <a:lnTo>
                  <a:pt x="215" y="124"/>
                </a:lnTo>
                <a:close/>
                <a:moveTo>
                  <a:pt x="338" y="312"/>
                </a:moveTo>
                <a:cubicBezTo>
                  <a:pt x="355" y="298"/>
                  <a:pt x="362" y="273"/>
                  <a:pt x="362" y="260"/>
                </a:cubicBezTo>
                <a:cubicBezTo>
                  <a:pt x="362" y="258"/>
                  <a:pt x="362" y="258"/>
                  <a:pt x="362" y="258"/>
                </a:cubicBezTo>
                <a:cubicBezTo>
                  <a:pt x="362" y="255"/>
                  <a:pt x="361" y="253"/>
                  <a:pt x="361" y="251"/>
                </a:cubicBezTo>
                <a:cubicBezTo>
                  <a:pt x="357" y="247"/>
                  <a:pt x="333" y="244"/>
                  <a:pt x="313" y="250"/>
                </a:cubicBezTo>
                <a:cubicBezTo>
                  <a:pt x="307" y="252"/>
                  <a:pt x="302" y="254"/>
                  <a:pt x="297" y="258"/>
                </a:cubicBezTo>
                <a:cubicBezTo>
                  <a:pt x="293" y="260"/>
                  <a:pt x="294" y="263"/>
                  <a:pt x="298" y="263"/>
                </a:cubicBezTo>
                <a:cubicBezTo>
                  <a:pt x="302" y="262"/>
                  <a:pt x="307" y="262"/>
                  <a:pt x="313" y="261"/>
                </a:cubicBezTo>
                <a:cubicBezTo>
                  <a:pt x="325" y="260"/>
                  <a:pt x="340" y="260"/>
                  <a:pt x="344" y="265"/>
                </a:cubicBezTo>
                <a:cubicBezTo>
                  <a:pt x="349" y="271"/>
                  <a:pt x="338" y="298"/>
                  <a:pt x="333" y="309"/>
                </a:cubicBezTo>
                <a:cubicBezTo>
                  <a:pt x="332" y="313"/>
                  <a:pt x="335" y="315"/>
                  <a:pt x="338" y="312"/>
                </a:cubicBezTo>
                <a:close/>
                <a:moveTo>
                  <a:pt x="4" y="260"/>
                </a:moveTo>
                <a:cubicBezTo>
                  <a:pt x="51" y="302"/>
                  <a:pt x="113" y="328"/>
                  <a:pt x="182" y="328"/>
                </a:cubicBezTo>
                <a:cubicBezTo>
                  <a:pt x="225" y="328"/>
                  <a:pt x="274" y="316"/>
                  <a:pt x="313" y="293"/>
                </a:cubicBezTo>
                <a:cubicBezTo>
                  <a:pt x="318" y="290"/>
                  <a:pt x="323" y="287"/>
                  <a:pt x="327" y="283"/>
                </a:cubicBezTo>
                <a:cubicBezTo>
                  <a:pt x="334" y="278"/>
                  <a:pt x="328" y="271"/>
                  <a:pt x="322" y="274"/>
                </a:cubicBezTo>
                <a:cubicBezTo>
                  <a:pt x="319" y="275"/>
                  <a:pt x="315" y="277"/>
                  <a:pt x="313" y="278"/>
                </a:cubicBezTo>
                <a:cubicBezTo>
                  <a:pt x="271" y="294"/>
                  <a:pt x="227" y="302"/>
                  <a:pt x="186" y="302"/>
                </a:cubicBezTo>
                <a:cubicBezTo>
                  <a:pt x="121" y="302"/>
                  <a:pt x="58" y="284"/>
                  <a:pt x="8" y="254"/>
                </a:cubicBezTo>
                <a:cubicBezTo>
                  <a:pt x="3" y="252"/>
                  <a:pt x="0" y="257"/>
                  <a:pt x="4" y="26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1" name="Freeform 54"/>
          <p:cNvSpPr>
            <a:spLocks noEditPoints="1"/>
          </p:cNvSpPr>
          <p:nvPr/>
        </p:nvSpPr>
        <p:spPr bwMode="auto">
          <a:xfrm>
            <a:off x="3627438" y="2038350"/>
            <a:ext cx="479425" cy="369888"/>
          </a:xfrm>
          <a:custGeom>
            <a:avLst/>
            <a:gdLst>
              <a:gd name="T0" fmla="*/ 364 w 368"/>
              <a:gd name="T1" fmla="*/ 164 h 285"/>
              <a:gd name="T2" fmla="*/ 102 w 368"/>
              <a:gd name="T3" fmla="*/ 270 h 285"/>
              <a:gd name="T4" fmla="*/ 103 w 368"/>
              <a:gd name="T5" fmla="*/ 268 h 285"/>
              <a:gd name="T6" fmla="*/ 49 w 368"/>
              <a:gd name="T7" fmla="*/ 204 h 285"/>
              <a:gd name="T8" fmla="*/ 53 w 368"/>
              <a:gd name="T9" fmla="*/ 195 h 285"/>
              <a:gd name="T10" fmla="*/ 106 w 368"/>
              <a:gd name="T11" fmla="*/ 192 h 285"/>
              <a:gd name="T12" fmla="*/ 114 w 368"/>
              <a:gd name="T13" fmla="*/ 207 h 285"/>
              <a:gd name="T14" fmla="*/ 138 w 368"/>
              <a:gd name="T15" fmla="*/ 208 h 285"/>
              <a:gd name="T16" fmla="*/ 138 w 368"/>
              <a:gd name="T17" fmla="*/ 201 h 285"/>
              <a:gd name="T18" fmla="*/ 86 w 368"/>
              <a:gd name="T19" fmla="*/ 85 h 285"/>
              <a:gd name="T20" fmla="*/ 78 w 368"/>
              <a:gd name="T21" fmla="*/ 82 h 285"/>
              <a:gd name="T22" fmla="*/ 77 w 368"/>
              <a:gd name="T23" fmla="*/ 85 h 285"/>
              <a:gd name="T24" fmla="*/ 30 w 368"/>
              <a:gd name="T25" fmla="*/ 188 h 285"/>
              <a:gd name="T26" fmla="*/ 4 w 368"/>
              <a:gd name="T27" fmla="*/ 128 h 285"/>
              <a:gd name="T28" fmla="*/ 176 w 368"/>
              <a:gd name="T29" fmla="*/ 203 h 285"/>
              <a:gd name="T30" fmla="*/ 163 w 368"/>
              <a:gd name="T31" fmla="*/ 82 h 285"/>
              <a:gd name="T32" fmla="*/ 150 w 368"/>
              <a:gd name="T33" fmla="*/ 203 h 285"/>
              <a:gd name="T34" fmla="*/ 176 w 368"/>
              <a:gd name="T35" fmla="*/ 203 h 285"/>
              <a:gd name="T36" fmla="*/ 329 w 368"/>
              <a:gd name="T37" fmla="*/ 94 h 285"/>
              <a:gd name="T38" fmla="*/ 306 w 368"/>
              <a:gd name="T39" fmla="*/ 85 h 285"/>
              <a:gd name="T40" fmla="*/ 265 w 368"/>
              <a:gd name="T41" fmla="*/ 174 h 285"/>
              <a:gd name="T42" fmla="*/ 224 w 368"/>
              <a:gd name="T43" fmla="*/ 85 h 285"/>
              <a:gd name="T44" fmla="*/ 201 w 368"/>
              <a:gd name="T45" fmla="*/ 94 h 285"/>
              <a:gd name="T46" fmla="*/ 215 w 368"/>
              <a:gd name="T47" fmla="*/ 216 h 285"/>
              <a:gd name="T48" fmla="*/ 228 w 368"/>
              <a:gd name="T49" fmla="*/ 152 h 285"/>
              <a:gd name="T50" fmla="*/ 265 w 368"/>
              <a:gd name="T51" fmla="*/ 212 h 285"/>
              <a:gd name="T52" fmla="*/ 303 w 368"/>
              <a:gd name="T53" fmla="*/ 152 h 285"/>
              <a:gd name="T54" fmla="*/ 316 w 368"/>
              <a:gd name="T55" fmla="*/ 216 h 285"/>
              <a:gd name="T56" fmla="*/ 96 w 368"/>
              <a:gd name="T57" fmla="*/ 170 h 285"/>
              <a:gd name="T58" fmla="*/ 65 w 368"/>
              <a:gd name="T59" fmla="*/ 168 h 285"/>
              <a:gd name="T60" fmla="*/ 79 w 368"/>
              <a:gd name="T61" fmla="*/ 133 h 285"/>
              <a:gd name="T62" fmla="*/ 81 w 368"/>
              <a:gd name="T63" fmla="*/ 132 h 285"/>
              <a:gd name="T64" fmla="*/ 83 w 368"/>
              <a:gd name="T65" fmla="*/ 133 h 285"/>
              <a:gd name="T66" fmla="*/ 97 w 368"/>
              <a:gd name="T67" fmla="*/ 168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68" h="285">
                <a:moveTo>
                  <a:pt x="173" y="5"/>
                </a:moveTo>
                <a:cubicBezTo>
                  <a:pt x="269" y="10"/>
                  <a:pt x="368" y="76"/>
                  <a:pt x="364" y="164"/>
                </a:cubicBezTo>
                <a:cubicBezTo>
                  <a:pt x="361" y="228"/>
                  <a:pt x="295" y="284"/>
                  <a:pt x="192" y="285"/>
                </a:cubicBezTo>
                <a:cubicBezTo>
                  <a:pt x="148" y="285"/>
                  <a:pt x="120" y="278"/>
                  <a:pt x="102" y="270"/>
                </a:cubicBezTo>
                <a:cubicBezTo>
                  <a:pt x="100" y="270"/>
                  <a:pt x="100" y="269"/>
                  <a:pt x="100" y="269"/>
                </a:cubicBezTo>
                <a:cubicBezTo>
                  <a:pt x="100" y="268"/>
                  <a:pt x="101" y="268"/>
                  <a:pt x="103" y="268"/>
                </a:cubicBezTo>
                <a:cubicBezTo>
                  <a:pt x="148" y="279"/>
                  <a:pt x="164" y="261"/>
                  <a:pt x="157" y="247"/>
                </a:cubicBezTo>
                <a:cubicBezTo>
                  <a:pt x="148" y="232"/>
                  <a:pt x="90" y="233"/>
                  <a:pt x="49" y="204"/>
                </a:cubicBezTo>
                <a:cubicBezTo>
                  <a:pt x="50" y="203"/>
                  <a:pt x="50" y="203"/>
                  <a:pt x="50" y="203"/>
                </a:cubicBezTo>
                <a:cubicBezTo>
                  <a:pt x="50" y="203"/>
                  <a:pt x="52" y="197"/>
                  <a:pt x="53" y="195"/>
                </a:cubicBezTo>
                <a:cubicBezTo>
                  <a:pt x="54" y="193"/>
                  <a:pt x="54" y="192"/>
                  <a:pt x="56" y="192"/>
                </a:cubicBezTo>
                <a:cubicBezTo>
                  <a:pt x="106" y="192"/>
                  <a:pt x="106" y="192"/>
                  <a:pt x="106" y="192"/>
                </a:cubicBezTo>
                <a:cubicBezTo>
                  <a:pt x="108" y="192"/>
                  <a:pt x="108" y="193"/>
                  <a:pt x="109" y="195"/>
                </a:cubicBezTo>
                <a:cubicBezTo>
                  <a:pt x="110" y="198"/>
                  <a:pt x="114" y="207"/>
                  <a:pt x="114" y="207"/>
                </a:cubicBezTo>
                <a:cubicBezTo>
                  <a:pt x="114" y="207"/>
                  <a:pt x="118" y="216"/>
                  <a:pt x="126" y="217"/>
                </a:cubicBezTo>
                <a:cubicBezTo>
                  <a:pt x="128" y="217"/>
                  <a:pt x="135" y="216"/>
                  <a:pt x="138" y="208"/>
                </a:cubicBezTo>
                <a:cubicBezTo>
                  <a:pt x="138" y="206"/>
                  <a:pt x="138" y="204"/>
                  <a:pt x="138" y="203"/>
                </a:cubicBezTo>
                <a:cubicBezTo>
                  <a:pt x="138" y="202"/>
                  <a:pt x="138" y="202"/>
                  <a:pt x="138" y="201"/>
                </a:cubicBezTo>
                <a:cubicBezTo>
                  <a:pt x="137" y="201"/>
                  <a:pt x="137" y="200"/>
                  <a:pt x="137" y="200"/>
                </a:cubicBezTo>
                <a:cubicBezTo>
                  <a:pt x="136" y="199"/>
                  <a:pt x="86" y="85"/>
                  <a:pt x="86" y="85"/>
                </a:cubicBezTo>
                <a:cubicBezTo>
                  <a:pt x="85" y="83"/>
                  <a:pt x="83" y="81"/>
                  <a:pt x="81" y="81"/>
                </a:cubicBezTo>
                <a:cubicBezTo>
                  <a:pt x="80" y="81"/>
                  <a:pt x="79" y="81"/>
                  <a:pt x="78" y="82"/>
                </a:cubicBezTo>
                <a:cubicBezTo>
                  <a:pt x="78" y="82"/>
                  <a:pt x="78" y="83"/>
                  <a:pt x="77" y="83"/>
                </a:cubicBezTo>
                <a:cubicBezTo>
                  <a:pt x="77" y="84"/>
                  <a:pt x="77" y="84"/>
                  <a:pt x="77" y="85"/>
                </a:cubicBezTo>
                <a:cubicBezTo>
                  <a:pt x="76" y="86"/>
                  <a:pt x="47" y="152"/>
                  <a:pt x="32" y="183"/>
                </a:cubicBezTo>
                <a:cubicBezTo>
                  <a:pt x="30" y="188"/>
                  <a:pt x="30" y="188"/>
                  <a:pt x="30" y="188"/>
                </a:cubicBezTo>
                <a:cubicBezTo>
                  <a:pt x="26" y="182"/>
                  <a:pt x="23" y="179"/>
                  <a:pt x="23" y="179"/>
                </a:cubicBezTo>
                <a:cubicBezTo>
                  <a:pt x="14" y="166"/>
                  <a:pt x="5" y="146"/>
                  <a:pt x="4" y="128"/>
                </a:cubicBezTo>
                <a:cubicBezTo>
                  <a:pt x="0" y="57"/>
                  <a:pt x="70" y="0"/>
                  <a:pt x="173" y="5"/>
                </a:cubicBezTo>
                <a:close/>
                <a:moveTo>
                  <a:pt x="176" y="203"/>
                </a:moveTo>
                <a:cubicBezTo>
                  <a:pt x="176" y="94"/>
                  <a:pt x="176" y="94"/>
                  <a:pt x="176" y="94"/>
                </a:cubicBezTo>
                <a:cubicBezTo>
                  <a:pt x="176" y="86"/>
                  <a:pt x="171" y="82"/>
                  <a:pt x="163" y="82"/>
                </a:cubicBezTo>
                <a:cubicBezTo>
                  <a:pt x="155" y="82"/>
                  <a:pt x="150" y="86"/>
                  <a:pt x="150" y="94"/>
                </a:cubicBezTo>
                <a:cubicBezTo>
                  <a:pt x="150" y="203"/>
                  <a:pt x="150" y="203"/>
                  <a:pt x="150" y="203"/>
                </a:cubicBezTo>
                <a:cubicBezTo>
                  <a:pt x="150" y="212"/>
                  <a:pt x="155" y="216"/>
                  <a:pt x="163" y="216"/>
                </a:cubicBezTo>
                <a:cubicBezTo>
                  <a:pt x="171" y="216"/>
                  <a:pt x="176" y="212"/>
                  <a:pt x="176" y="203"/>
                </a:cubicBezTo>
                <a:close/>
                <a:moveTo>
                  <a:pt x="329" y="203"/>
                </a:moveTo>
                <a:cubicBezTo>
                  <a:pt x="329" y="94"/>
                  <a:pt x="329" y="94"/>
                  <a:pt x="329" y="94"/>
                </a:cubicBezTo>
                <a:cubicBezTo>
                  <a:pt x="329" y="86"/>
                  <a:pt x="325" y="82"/>
                  <a:pt x="316" y="82"/>
                </a:cubicBezTo>
                <a:cubicBezTo>
                  <a:pt x="312" y="82"/>
                  <a:pt x="309" y="83"/>
                  <a:pt x="306" y="85"/>
                </a:cubicBezTo>
                <a:cubicBezTo>
                  <a:pt x="305" y="86"/>
                  <a:pt x="304" y="88"/>
                  <a:pt x="303" y="90"/>
                </a:cubicBezTo>
                <a:cubicBezTo>
                  <a:pt x="265" y="174"/>
                  <a:pt x="265" y="174"/>
                  <a:pt x="265" y="174"/>
                </a:cubicBezTo>
                <a:cubicBezTo>
                  <a:pt x="228" y="90"/>
                  <a:pt x="228" y="90"/>
                  <a:pt x="228" y="90"/>
                </a:cubicBezTo>
                <a:cubicBezTo>
                  <a:pt x="227" y="88"/>
                  <a:pt x="226" y="86"/>
                  <a:pt x="224" y="85"/>
                </a:cubicBezTo>
                <a:cubicBezTo>
                  <a:pt x="222" y="83"/>
                  <a:pt x="219" y="82"/>
                  <a:pt x="214" y="82"/>
                </a:cubicBezTo>
                <a:cubicBezTo>
                  <a:pt x="206" y="82"/>
                  <a:pt x="201" y="86"/>
                  <a:pt x="201" y="94"/>
                </a:cubicBezTo>
                <a:cubicBezTo>
                  <a:pt x="201" y="203"/>
                  <a:pt x="201" y="203"/>
                  <a:pt x="201" y="203"/>
                </a:cubicBezTo>
                <a:cubicBezTo>
                  <a:pt x="201" y="212"/>
                  <a:pt x="207" y="216"/>
                  <a:pt x="215" y="216"/>
                </a:cubicBezTo>
                <a:cubicBezTo>
                  <a:pt x="223" y="216"/>
                  <a:pt x="228" y="212"/>
                  <a:pt x="228" y="203"/>
                </a:cubicBezTo>
                <a:cubicBezTo>
                  <a:pt x="228" y="152"/>
                  <a:pt x="228" y="152"/>
                  <a:pt x="228" y="152"/>
                </a:cubicBezTo>
                <a:cubicBezTo>
                  <a:pt x="253" y="204"/>
                  <a:pt x="253" y="204"/>
                  <a:pt x="253" y="204"/>
                </a:cubicBezTo>
                <a:cubicBezTo>
                  <a:pt x="255" y="208"/>
                  <a:pt x="260" y="212"/>
                  <a:pt x="265" y="212"/>
                </a:cubicBezTo>
                <a:cubicBezTo>
                  <a:pt x="271" y="212"/>
                  <a:pt x="275" y="208"/>
                  <a:pt x="278" y="204"/>
                </a:cubicBezTo>
                <a:cubicBezTo>
                  <a:pt x="303" y="152"/>
                  <a:pt x="303" y="152"/>
                  <a:pt x="303" y="152"/>
                </a:cubicBezTo>
                <a:cubicBezTo>
                  <a:pt x="303" y="203"/>
                  <a:pt x="303" y="203"/>
                  <a:pt x="303" y="203"/>
                </a:cubicBezTo>
                <a:cubicBezTo>
                  <a:pt x="303" y="212"/>
                  <a:pt x="308" y="216"/>
                  <a:pt x="316" y="216"/>
                </a:cubicBezTo>
                <a:cubicBezTo>
                  <a:pt x="324" y="216"/>
                  <a:pt x="329" y="212"/>
                  <a:pt x="329" y="203"/>
                </a:cubicBezTo>
                <a:close/>
                <a:moveTo>
                  <a:pt x="96" y="170"/>
                </a:moveTo>
                <a:cubicBezTo>
                  <a:pt x="66" y="170"/>
                  <a:pt x="66" y="170"/>
                  <a:pt x="66" y="170"/>
                </a:cubicBezTo>
                <a:cubicBezTo>
                  <a:pt x="65" y="170"/>
                  <a:pt x="64" y="169"/>
                  <a:pt x="65" y="168"/>
                </a:cubicBezTo>
                <a:cubicBezTo>
                  <a:pt x="79" y="133"/>
                  <a:pt x="79" y="133"/>
                  <a:pt x="79" y="133"/>
                </a:cubicBezTo>
                <a:cubicBezTo>
                  <a:pt x="79" y="133"/>
                  <a:pt x="79" y="133"/>
                  <a:pt x="79" y="133"/>
                </a:cubicBezTo>
                <a:cubicBezTo>
                  <a:pt x="80" y="133"/>
                  <a:pt x="80" y="133"/>
                  <a:pt x="80" y="132"/>
                </a:cubicBezTo>
                <a:cubicBezTo>
                  <a:pt x="80" y="132"/>
                  <a:pt x="80" y="132"/>
                  <a:pt x="81" y="132"/>
                </a:cubicBezTo>
                <a:cubicBezTo>
                  <a:pt x="82" y="132"/>
                  <a:pt x="82" y="132"/>
                  <a:pt x="82" y="132"/>
                </a:cubicBezTo>
                <a:cubicBezTo>
                  <a:pt x="83" y="133"/>
                  <a:pt x="83" y="133"/>
                  <a:pt x="83" y="133"/>
                </a:cubicBezTo>
                <a:cubicBezTo>
                  <a:pt x="83" y="133"/>
                  <a:pt x="83" y="133"/>
                  <a:pt x="83" y="133"/>
                </a:cubicBezTo>
                <a:cubicBezTo>
                  <a:pt x="97" y="168"/>
                  <a:pt x="97" y="168"/>
                  <a:pt x="97" y="168"/>
                </a:cubicBezTo>
                <a:cubicBezTo>
                  <a:pt x="98" y="169"/>
                  <a:pt x="97" y="170"/>
                  <a:pt x="96" y="17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2" name="Freeform 55"/>
          <p:cNvSpPr>
            <a:spLocks noEditPoints="1"/>
          </p:cNvSpPr>
          <p:nvPr/>
        </p:nvSpPr>
        <p:spPr bwMode="auto">
          <a:xfrm>
            <a:off x="3055938" y="1992313"/>
            <a:ext cx="374650" cy="468313"/>
          </a:xfrm>
          <a:custGeom>
            <a:avLst/>
            <a:gdLst>
              <a:gd name="T0" fmla="*/ 186 w 288"/>
              <a:gd name="T1" fmla="*/ 231 h 360"/>
              <a:gd name="T2" fmla="*/ 278 w 288"/>
              <a:gd name="T3" fmla="*/ 321 h 360"/>
              <a:gd name="T4" fmla="*/ 231 w 288"/>
              <a:gd name="T5" fmla="*/ 360 h 360"/>
              <a:gd name="T6" fmla="*/ 141 w 288"/>
              <a:gd name="T7" fmla="*/ 281 h 360"/>
              <a:gd name="T8" fmla="*/ 25 w 288"/>
              <a:gd name="T9" fmla="*/ 360 h 360"/>
              <a:gd name="T10" fmla="*/ 0 w 288"/>
              <a:gd name="T11" fmla="*/ 304 h 360"/>
              <a:gd name="T12" fmla="*/ 85 w 288"/>
              <a:gd name="T13" fmla="*/ 236 h 360"/>
              <a:gd name="T14" fmla="*/ 130 w 288"/>
              <a:gd name="T15" fmla="*/ 112 h 360"/>
              <a:gd name="T16" fmla="*/ 185 w 288"/>
              <a:gd name="T17" fmla="*/ 138 h 360"/>
              <a:gd name="T18" fmla="*/ 201 w 288"/>
              <a:gd name="T19" fmla="*/ 152 h 360"/>
              <a:gd name="T20" fmla="*/ 261 w 288"/>
              <a:gd name="T21" fmla="*/ 136 h 360"/>
              <a:gd name="T22" fmla="*/ 288 w 288"/>
              <a:gd name="T23" fmla="*/ 181 h 360"/>
              <a:gd name="T24" fmla="*/ 187 w 288"/>
              <a:gd name="T25" fmla="*/ 213 h 360"/>
              <a:gd name="T26" fmla="*/ 186 w 288"/>
              <a:gd name="T27" fmla="*/ 231 h 360"/>
              <a:gd name="T28" fmla="*/ 192 w 288"/>
              <a:gd name="T29" fmla="*/ 102 h 360"/>
              <a:gd name="T30" fmla="*/ 141 w 288"/>
              <a:gd name="T31" fmla="*/ 51 h 360"/>
              <a:gd name="T32" fmla="*/ 192 w 288"/>
              <a:gd name="T33" fmla="*/ 0 h 360"/>
              <a:gd name="T34" fmla="*/ 244 w 288"/>
              <a:gd name="T35" fmla="*/ 51 h 360"/>
              <a:gd name="T36" fmla="*/ 192 w 288"/>
              <a:gd name="T37" fmla="*/ 102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88" h="360">
                <a:moveTo>
                  <a:pt x="186" y="231"/>
                </a:moveTo>
                <a:cubicBezTo>
                  <a:pt x="223" y="249"/>
                  <a:pt x="262" y="283"/>
                  <a:pt x="278" y="321"/>
                </a:cubicBezTo>
                <a:cubicBezTo>
                  <a:pt x="258" y="338"/>
                  <a:pt x="255" y="340"/>
                  <a:pt x="231" y="360"/>
                </a:cubicBezTo>
                <a:cubicBezTo>
                  <a:pt x="208" y="315"/>
                  <a:pt x="180" y="291"/>
                  <a:pt x="141" y="281"/>
                </a:cubicBezTo>
                <a:cubicBezTo>
                  <a:pt x="119" y="310"/>
                  <a:pt x="82" y="344"/>
                  <a:pt x="25" y="360"/>
                </a:cubicBezTo>
                <a:cubicBezTo>
                  <a:pt x="12" y="332"/>
                  <a:pt x="9" y="325"/>
                  <a:pt x="0" y="304"/>
                </a:cubicBezTo>
                <a:cubicBezTo>
                  <a:pt x="46" y="294"/>
                  <a:pt x="63" y="279"/>
                  <a:pt x="85" y="236"/>
                </a:cubicBezTo>
                <a:cubicBezTo>
                  <a:pt x="83" y="184"/>
                  <a:pt x="97" y="133"/>
                  <a:pt x="130" y="112"/>
                </a:cubicBezTo>
                <a:cubicBezTo>
                  <a:pt x="148" y="118"/>
                  <a:pt x="177" y="135"/>
                  <a:pt x="185" y="138"/>
                </a:cubicBezTo>
                <a:cubicBezTo>
                  <a:pt x="184" y="143"/>
                  <a:pt x="187" y="149"/>
                  <a:pt x="201" y="152"/>
                </a:cubicBezTo>
                <a:cubicBezTo>
                  <a:pt x="212" y="154"/>
                  <a:pt x="237" y="158"/>
                  <a:pt x="261" y="136"/>
                </a:cubicBezTo>
                <a:cubicBezTo>
                  <a:pt x="276" y="159"/>
                  <a:pt x="288" y="181"/>
                  <a:pt x="288" y="181"/>
                </a:cubicBezTo>
                <a:cubicBezTo>
                  <a:pt x="288" y="181"/>
                  <a:pt x="242" y="227"/>
                  <a:pt x="187" y="213"/>
                </a:cubicBezTo>
                <a:cubicBezTo>
                  <a:pt x="186" y="220"/>
                  <a:pt x="186" y="222"/>
                  <a:pt x="186" y="231"/>
                </a:cubicBezTo>
                <a:close/>
                <a:moveTo>
                  <a:pt x="192" y="102"/>
                </a:moveTo>
                <a:cubicBezTo>
                  <a:pt x="164" y="102"/>
                  <a:pt x="141" y="79"/>
                  <a:pt x="141" y="51"/>
                </a:cubicBezTo>
                <a:cubicBezTo>
                  <a:pt x="141" y="23"/>
                  <a:pt x="164" y="0"/>
                  <a:pt x="192" y="0"/>
                </a:cubicBezTo>
                <a:cubicBezTo>
                  <a:pt x="220" y="0"/>
                  <a:pt x="244" y="23"/>
                  <a:pt x="244" y="51"/>
                </a:cubicBezTo>
                <a:cubicBezTo>
                  <a:pt x="244" y="79"/>
                  <a:pt x="220" y="102"/>
                  <a:pt x="192" y="102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743789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4423304" y="374817"/>
            <a:ext cx="3086629" cy="287171"/>
            <a:chOff x="3424238" y="296863"/>
            <a:chExt cx="5289551" cy="492125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3424238" y="296863"/>
              <a:ext cx="85725" cy="492125"/>
            </a:xfrm>
            <a:custGeom>
              <a:avLst/>
              <a:gdLst>
                <a:gd name="T0" fmla="*/ 0 w 23"/>
                <a:gd name="T1" fmla="*/ 11 h 128"/>
                <a:gd name="T2" fmla="*/ 12 w 23"/>
                <a:gd name="T3" fmla="*/ 0 h 128"/>
                <a:gd name="T4" fmla="*/ 23 w 23"/>
                <a:gd name="T5" fmla="*/ 11 h 128"/>
                <a:gd name="T6" fmla="*/ 23 w 23"/>
                <a:gd name="T7" fmla="*/ 117 h 128"/>
                <a:gd name="T8" fmla="*/ 12 w 23"/>
                <a:gd name="T9" fmla="*/ 128 h 128"/>
                <a:gd name="T10" fmla="*/ 0 w 23"/>
                <a:gd name="T11" fmla="*/ 117 h 128"/>
                <a:gd name="T12" fmla="*/ 0 w 23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630613" y="296863"/>
              <a:ext cx="439738" cy="492125"/>
            </a:xfrm>
            <a:custGeom>
              <a:avLst/>
              <a:gdLst>
                <a:gd name="T0" fmla="*/ 0 w 117"/>
                <a:gd name="T1" fmla="*/ 64 h 128"/>
                <a:gd name="T2" fmla="*/ 0 w 117"/>
                <a:gd name="T3" fmla="*/ 64 h 128"/>
                <a:gd name="T4" fmla="*/ 67 w 117"/>
                <a:gd name="T5" fmla="*/ 0 h 128"/>
                <a:gd name="T6" fmla="*/ 111 w 117"/>
                <a:gd name="T7" fmla="*/ 14 h 128"/>
                <a:gd name="T8" fmla="*/ 116 w 117"/>
                <a:gd name="T9" fmla="*/ 23 h 128"/>
                <a:gd name="T10" fmla="*/ 104 w 117"/>
                <a:gd name="T11" fmla="*/ 33 h 128"/>
                <a:gd name="T12" fmla="*/ 98 w 117"/>
                <a:gd name="T13" fmla="*/ 31 h 128"/>
                <a:gd name="T14" fmla="*/ 67 w 117"/>
                <a:gd name="T15" fmla="*/ 20 h 128"/>
                <a:gd name="T16" fmla="*/ 24 w 117"/>
                <a:gd name="T17" fmla="*/ 64 h 128"/>
                <a:gd name="T18" fmla="*/ 24 w 117"/>
                <a:gd name="T19" fmla="*/ 64 h 128"/>
                <a:gd name="T20" fmla="*/ 67 w 117"/>
                <a:gd name="T21" fmla="*/ 108 h 128"/>
                <a:gd name="T22" fmla="*/ 99 w 117"/>
                <a:gd name="T23" fmla="*/ 96 h 128"/>
                <a:gd name="T24" fmla="*/ 106 w 117"/>
                <a:gd name="T25" fmla="*/ 94 h 128"/>
                <a:gd name="T26" fmla="*/ 117 w 117"/>
                <a:gd name="T27" fmla="*/ 104 h 128"/>
                <a:gd name="T28" fmla="*/ 113 w 117"/>
                <a:gd name="T29" fmla="*/ 111 h 128"/>
                <a:gd name="T30" fmla="*/ 66 w 117"/>
                <a:gd name="T31" fmla="*/ 128 h 128"/>
                <a:gd name="T32" fmla="*/ 0 w 117"/>
                <a:gd name="T33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7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87" y="0"/>
                    <a:pt x="100" y="6"/>
                    <a:pt x="111" y="14"/>
                  </a:cubicBezTo>
                  <a:cubicBezTo>
                    <a:pt x="114" y="16"/>
                    <a:pt x="116" y="19"/>
                    <a:pt x="116" y="23"/>
                  </a:cubicBezTo>
                  <a:cubicBezTo>
                    <a:pt x="116" y="29"/>
                    <a:pt x="111" y="33"/>
                    <a:pt x="104" y="33"/>
                  </a:cubicBezTo>
                  <a:cubicBezTo>
                    <a:pt x="101" y="33"/>
                    <a:pt x="99" y="32"/>
                    <a:pt x="98" y="31"/>
                  </a:cubicBezTo>
                  <a:cubicBezTo>
                    <a:pt x="89" y="24"/>
                    <a:pt x="79" y="20"/>
                    <a:pt x="67" y="20"/>
                  </a:cubicBezTo>
                  <a:cubicBezTo>
                    <a:pt x="42" y="20"/>
                    <a:pt x="24" y="39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88"/>
                    <a:pt x="42" y="108"/>
                    <a:pt x="67" y="108"/>
                  </a:cubicBezTo>
                  <a:cubicBezTo>
                    <a:pt x="80" y="108"/>
                    <a:pt x="90" y="104"/>
                    <a:pt x="99" y="96"/>
                  </a:cubicBezTo>
                  <a:cubicBezTo>
                    <a:pt x="101" y="95"/>
                    <a:pt x="103" y="94"/>
                    <a:pt x="106" y="94"/>
                  </a:cubicBezTo>
                  <a:cubicBezTo>
                    <a:pt x="112" y="94"/>
                    <a:pt x="117" y="98"/>
                    <a:pt x="117" y="104"/>
                  </a:cubicBezTo>
                  <a:cubicBezTo>
                    <a:pt x="117" y="107"/>
                    <a:pt x="115" y="110"/>
                    <a:pt x="113" y="111"/>
                  </a:cubicBezTo>
                  <a:cubicBezTo>
                    <a:pt x="101" y="122"/>
                    <a:pt x="87" y="128"/>
                    <a:pt x="66" y="128"/>
                  </a:cubicBezTo>
                  <a:cubicBezTo>
                    <a:pt x="28" y="128"/>
                    <a:pt x="0" y="100"/>
                    <a:pt x="0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7"/>
            <p:cNvSpPr>
              <a:spLocks noEditPoints="1"/>
            </p:cNvSpPr>
            <p:nvPr/>
          </p:nvSpPr>
          <p:spPr bwMode="auto">
            <a:xfrm>
              <a:off x="4144963" y="296863"/>
              <a:ext cx="508000" cy="492125"/>
            </a:xfrm>
            <a:custGeom>
              <a:avLst/>
              <a:gdLst>
                <a:gd name="T0" fmla="*/ 0 w 135"/>
                <a:gd name="T1" fmla="*/ 64 h 128"/>
                <a:gd name="T2" fmla="*/ 0 w 135"/>
                <a:gd name="T3" fmla="*/ 64 h 128"/>
                <a:gd name="T4" fmla="*/ 67 w 135"/>
                <a:gd name="T5" fmla="*/ 0 h 128"/>
                <a:gd name="T6" fmla="*/ 135 w 135"/>
                <a:gd name="T7" fmla="*/ 64 h 128"/>
                <a:gd name="T8" fmla="*/ 135 w 135"/>
                <a:gd name="T9" fmla="*/ 64 h 128"/>
                <a:gd name="T10" fmla="*/ 67 w 135"/>
                <a:gd name="T11" fmla="*/ 128 h 128"/>
                <a:gd name="T12" fmla="*/ 0 w 135"/>
                <a:gd name="T13" fmla="*/ 64 h 128"/>
                <a:gd name="T14" fmla="*/ 111 w 135"/>
                <a:gd name="T15" fmla="*/ 64 h 128"/>
                <a:gd name="T16" fmla="*/ 111 w 135"/>
                <a:gd name="T17" fmla="*/ 64 h 128"/>
                <a:gd name="T18" fmla="*/ 67 w 135"/>
                <a:gd name="T19" fmla="*/ 20 h 128"/>
                <a:gd name="T20" fmla="*/ 23 w 135"/>
                <a:gd name="T21" fmla="*/ 64 h 128"/>
                <a:gd name="T22" fmla="*/ 23 w 135"/>
                <a:gd name="T23" fmla="*/ 64 h 128"/>
                <a:gd name="T24" fmla="*/ 67 w 135"/>
                <a:gd name="T25" fmla="*/ 108 h 128"/>
                <a:gd name="T26" fmla="*/ 111 w 135"/>
                <a:gd name="T27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5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107" y="0"/>
                    <a:pt x="135" y="29"/>
                    <a:pt x="135" y="64"/>
                  </a:cubicBezTo>
                  <a:cubicBezTo>
                    <a:pt x="135" y="64"/>
                    <a:pt x="135" y="64"/>
                    <a:pt x="135" y="64"/>
                  </a:cubicBezTo>
                  <a:cubicBezTo>
                    <a:pt x="135" y="99"/>
                    <a:pt x="107" y="128"/>
                    <a:pt x="67" y="128"/>
                  </a:cubicBezTo>
                  <a:cubicBezTo>
                    <a:pt x="27" y="128"/>
                    <a:pt x="0" y="99"/>
                    <a:pt x="0" y="64"/>
                  </a:cubicBezTo>
                  <a:close/>
                  <a:moveTo>
                    <a:pt x="111" y="64"/>
                  </a:moveTo>
                  <a:cubicBezTo>
                    <a:pt x="111" y="64"/>
                    <a:pt x="111" y="64"/>
                    <a:pt x="111" y="64"/>
                  </a:cubicBezTo>
                  <a:cubicBezTo>
                    <a:pt x="111" y="40"/>
                    <a:pt x="93" y="20"/>
                    <a:pt x="67" y="20"/>
                  </a:cubicBezTo>
                  <a:cubicBezTo>
                    <a:pt x="41" y="20"/>
                    <a:pt x="23" y="40"/>
                    <a:pt x="23" y="64"/>
                  </a:cubicBezTo>
                  <a:cubicBezTo>
                    <a:pt x="23" y="64"/>
                    <a:pt x="23" y="64"/>
                    <a:pt x="23" y="64"/>
                  </a:cubicBezTo>
                  <a:cubicBezTo>
                    <a:pt x="23" y="88"/>
                    <a:pt x="42" y="108"/>
                    <a:pt x="67" y="108"/>
                  </a:cubicBezTo>
                  <a:cubicBezTo>
                    <a:pt x="93" y="108"/>
                    <a:pt x="111" y="88"/>
                    <a:pt x="111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4765676" y="296863"/>
              <a:ext cx="431800" cy="492125"/>
            </a:xfrm>
            <a:custGeom>
              <a:avLst/>
              <a:gdLst>
                <a:gd name="T0" fmla="*/ 0 w 115"/>
                <a:gd name="T1" fmla="*/ 11 h 128"/>
                <a:gd name="T2" fmla="*/ 11 w 115"/>
                <a:gd name="T3" fmla="*/ 0 h 128"/>
                <a:gd name="T4" fmla="*/ 14 w 115"/>
                <a:gd name="T5" fmla="*/ 0 h 128"/>
                <a:gd name="T6" fmla="*/ 26 w 115"/>
                <a:gd name="T7" fmla="*/ 7 h 128"/>
                <a:gd name="T8" fmla="*/ 92 w 115"/>
                <a:gd name="T9" fmla="*/ 88 h 128"/>
                <a:gd name="T10" fmla="*/ 92 w 115"/>
                <a:gd name="T11" fmla="*/ 11 h 128"/>
                <a:gd name="T12" fmla="*/ 103 w 115"/>
                <a:gd name="T13" fmla="*/ 0 h 128"/>
                <a:gd name="T14" fmla="*/ 115 w 115"/>
                <a:gd name="T15" fmla="*/ 11 h 128"/>
                <a:gd name="T16" fmla="*/ 115 w 115"/>
                <a:gd name="T17" fmla="*/ 117 h 128"/>
                <a:gd name="T18" fmla="*/ 103 w 115"/>
                <a:gd name="T19" fmla="*/ 128 h 128"/>
                <a:gd name="T20" fmla="*/ 102 w 115"/>
                <a:gd name="T21" fmla="*/ 128 h 128"/>
                <a:gd name="T22" fmla="*/ 90 w 115"/>
                <a:gd name="T23" fmla="*/ 121 h 128"/>
                <a:gd name="T24" fmla="*/ 23 w 115"/>
                <a:gd name="T25" fmla="*/ 37 h 128"/>
                <a:gd name="T26" fmla="*/ 23 w 115"/>
                <a:gd name="T27" fmla="*/ 117 h 128"/>
                <a:gd name="T28" fmla="*/ 11 w 115"/>
                <a:gd name="T29" fmla="*/ 128 h 128"/>
                <a:gd name="T30" fmla="*/ 0 w 115"/>
                <a:gd name="T31" fmla="*/ 117 h 128"/>
                <a:gd name="T32" fmla="*/ 0 w 115"/>
                <a:gd name="T3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5" h="128">
                  <a:moveTo>
                    <a:pt x="0" y="11"/>
                  </a:moveTo>
                  <a:cubicBezTo>
                    <a:pt x="0" y="5"/>
                    <a:pt x="5" y="0"/>
                    <a:pt x="1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20" y="0"/>
                    <a:pt x="23" y="3"/>
                    <a:pt x="26" y="7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11"/>
                    <a:pt x="92" y="11"/>
                    <a:pt x="92" y="11"/>
                  </a:cubicBezTo>
                  <a:cubicBezTo>
                    <a:pt x="92" y="5"/>
                    <a:pt x="97" y="0"/>
                    <a:pt x="103" y="0"/>
                  </a:cubicBezTo>
                  <a:cubicBezTo>
                    <a:pt x="109" y="0"/>
                    <a:pt x="115" y="5"/>
                    <a:pt x="115" y="11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23"/>
                    <a:pt x="110" y="128"/>
                    <a:pt x="103" y="128"/>
                  </a:cubicBezTo>
                  <a:cubicBezTo>
                    <a:pt x="102" y="128"/>
                    <a:pt x="102" y="128"/>
                    <a:pt x="102" y="128"/>
                  </a:cubicBezTo>
                  <a:cubicBezTo>
                    <a:pt x="97" y="128"/>
                    <a:pt x="93" y="125"/>
                    <a:pt x="90" y="121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7" y="128"/>
                    <a:pt x="11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5546726" y="296863"/>
              <a:ext cx="354013" cy="492125"/>
            </a:xfrm>
            <a:custGeom>
              <a:avLst/>
              <a:gdLst>
                <a:gd name="T0" fmla="*/ 0 w 94"/>
                <a:gd name="T1" fmla="*/ 11 h 128"/>
                <a:gd name="T2" fmla="*/ 12 w 94"/>
                <a:gd name="T3" fmla="*/ 0 h 128"/>
                <a:gd name="T4" fmla="*/ 23 w 94"/>
                <a:gd name="T5" fmla="*/ 11 h 128"/>
                <a:gd name="T6" fmla="*/ 23 w 94"/>
                <a:gd name="T7" fmla="*/ 108 h 128"/>
                <a:gd name="T8" fmla="*/ 84 w 94"/>
                <a:gd name="T9" fmla="*/ 108 h 128"/>
                <a:gd name="T10" fmla="*/ 94 w 94"/>
                <a:gd name="T11" fmla="*/ 118 h 128"/>
                <a:gd name="T12" fmla="*/ 84 w 94"/>
                <a:gd name="T13" fmla="*/ 128 h 128"/>
                <a:gd name="T14" fmla="*/ 12 w 94"/>
                <a:gd name="T15" fmla="*/ 128 h 128"/>
                <a:gd name="T16" fmla="*/ 0 w 94"/>
                <a:gd name="T17" fmla="*/ 117 h 128"/>
                <a:gd name="T18" fmla="*/ 0 w 94"/>
                <a:gd name="T19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08"/>
                    <a:pt x="23" y="108"/>
                    <a:pt x="23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9" y="108"/>
                    <a:pt x="94" y="112"/>
                    <a:pt x="94" y="118"/>
                  </a:cubicBezTo>
                  <a:cubicBezTo>
                    <a:pt x="94" y="123"/>
                    <a:pt x="89" y="128"/>
                    <a:pt x="84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5997576" y="296863"/>
              <a:ext cx="90488" cy="492125"/>
            </a:xfrm>
            <a:custGeom>
              <a:avLst/>
              <a:gdLst>
                <a:gd name="T0" fmla="*/ 0 w 24"/>
                <a:gd name="T1" fmla="*/ 11 h 128"/>
                <a:gd name="T2" fmla="*/ 12 w 24"/>
                <a:gd name="T3" fmla="*/ 0 h 128"/>
                <a:gd name="T4" fmla="*/ 24 w 24"/>
                <a:gd name="T5" fmla="*/ 11 h 128"/>
                <a:gd name="T6" fmla="*/ 24 w 24"/>
                <a:gd name="T7" fmla="*/ 117 h 128"/>
                <a:gd name="T8" fmla="*/ 12 w 24"/>
                <a:gd name="T9" fmla="*/ 128 h 128"/>
                <a:gd name="T10" fmla="*/ 0 w 24"/>
                <a:gd name="T11" fmla="*/ 117 h 128"/>
                <a:gd name="T12" fmla="*/ 0 w 24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4" y="5"/>
                    <a:pt x="24" y="11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6219826" y="296863"/>
              <a:ext cx="420688" cy="492125"/>
            </a:xfrm>
            <a:custGeom>
              <a:avLst/>
              <a:gdLst>
                <a:gd name="T0" fmla="*/ 0 w 112"/>
                <a:gd name="T1" fmla="*/ 11 h 128"/>
                <a:gd name="T2" fmla="*/ 12 w 112"/>
                <a:gd name="T3" fmla="*/ 0 h 128"/>
                <a:gd name="T4" fmla="*/ 60 w 112"/>
                <a:gd name="T5" fmla="*/ 0 h 128"/>
                <a:gd name="T6" fmla="*/ 95 w 112"/>
                <a:gd name="T7" fmla="*/ 11 h 128"/>
                <a:gd name="T8" fmla="*/ 104 w 112"/>
                <a:gd name="T9" fmla="*/ 33 h 128"/>
                <a:gd name="T10" fmla="*/ 104 w 112"/>
                <a:gd name="T11" fmla="*/ 33 h 128"/>
                <a:gd name="T12" fmla="*/ 85 w 112"/>
                <a:gd name="T13" fmla="*/ 61 h 128"/>
                <a:gd name="T14" fmla="*/ 112 w 112"/>
                <a:gd name="T15" fmla="*/ 93 h 128"/>
                <a:gd name="T16" fmla="*/ 112 w 112"/>
                <a:gd name="T17" fmla="*/ 93 h 128"/>
                <a:gd name="T18" fmla="*/ 62 w 112"/>
                <a:gd name="T19" fmla="*/ 128 h 128"/>
                <a:gd name="T20" fmla="*/ 12 w 112"/>
                <a:gd name="T21" fmla="*/ 128 h 128"/>
                <a:gd name="T22" fmla="*/ 0 w 112"/>
                <a:gd name="T23" fmla="*/ 117 h 128"/>
                <a:gd name="T24" fmla="*/ 0 w 112"/>
                <a:gd name="T25" fmla="*/ 11 h 128"/>
                <a:gd name="T26" fmla="*/ 56 w 112"/>
                <a:gd name="T27" fmla="*/ 54 h 128"/>
                <a:gd name="T28" fmla="*/ 81 w 112"/>
                <a:gd name="T29" fmla="*/ 37 h 128"/>
                <a:gd name="T30" fmla="*/ 81 w 112"/>
                <a:gd name="T31" fmla="*/ 36 h 128"/>
                <a:gd name="T32" fmla="*/ 57 w 112"/>
                <a:gd name="T33" fmla="*/ 20 h 128"/>
                <a:gd name="T34" fmla="*/ 24 w 112"/>
                <a:gd name="T35" fmla="*/ 20 h 128"/>
                <a:gd name="T36" fmla="*/ 24 w 112"/>
                <a:gd name="T37" fmla="*/ 54 h 128"/>
                <a:gd name="T38" fmla="*/ 56 w 112"/>
                <a:gd name="T39" fmla="*/ 54 h 128"/>
                <a:gd name="T40" fmla="*/ 62 w 112"/>
                <a:gd name="T41" fmla="*/ 108 h 128"/>
                <a:gd name="T42" fmla="*/ 88 w 112"/>
                <a:gd name="T43" fmla="*/ 91 h 128"/>
                <a:gd name="T44" fmla="*/ 88 w 112"/>
                <a:gd name="T45" fmla="*/ 90 h 128"/>
                <a:gd name="T46" fmla="*/ 61 w 112"/>
                <a:gd name="T47" fmla="*/ 73 h 128"/>
                <a:gd name="T48" fmla="*/ 24 w 112"/>
                <a:gd name="T49" fmla="*/ 73 h 128"/>
                <a:gd name="T50" fmla="*/ 24 w 112"/>
                <a:gd name="T51" fmla="*/ 108 h 128"/>
                <a:gd name="T52" fmla="*/ 62 w 112"/>
                <a:gd name="T53" fmla="*/ 10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2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8" y="4"/>
                    <a:pt x="95" y="11"/>
                  </a:cubicBezTo>
                  <a:cubicBezTo>
                    <a:pt x="101" y="17"/>
                    <a:pt x="104" y="24"/>
                    <a:pt x="104" y="33"/>
                  </a:cubicBezTo>
                  <a:cubicBezTo>
                    <a:pt x="104" y="33"/>
                    <a:pt x="104" y="33"/>
                    <a:pt x="104" y="33"/>
                  </a:cubicBezTo>
                  <a:cubicBezTo>
                    <a:pt x="104" y="48"/>
                    <a:pt x="95" y="57"/>
                    <a:pt x="85" y="61"/>
                  </a:cubicBezTo>
                  <a:cubicBezTo>
                    <a:pt x="101" y="67"/>
                    <a:pt x="112" y="75"/>
                    <a:pt x="112" y="93"/>
                  </a:cubicBezTo>
                  <a:cubicBezTo>
                    <a:pt x="112" y="93"/>
                    <a:pt x="112" y="93"/>
                    <a:pt x="112" y="93"/>
                  </a:cubicBezTo>
                  <a:cubicBezTo>
                    <a:pt x="112" y="116"/>
                    <a:pt x="92" y="128"/>
                    <a:pt x="62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6" y="54"/>
                  </a:moveTo>
                  <a:cubicBezTo>
                    <a:pt x="71" y="54"/>
                    <a:pt x="81" y="48"/>
                    <a:pt x="81" y="37"/>
                  </a:cubicBezTo>
                  <a:cubicBezTo>
                    <a:pt x="81" y="36"/>
                    <a:pt x="81" y="36"/>
                    <a:pt x="81" y="36"/>
                  </a:cubicBezTo>
                  <a:cubicBezTo>
                    <a:pt x="81" y="26"/>
                    <a:pt x="72" y="20"/>
                    <a:pt x="57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54"/>
                    <a:pt x="24" y="54"/>
                    <a:pt x="24" y="54"/>
                  </a:cubicBezTo>
                  <a:lnTo>
                    <a:pt x="56" y="54"/>
                  </a:lnTo>
                  <a:close/>
                  <a:moveTo>
                    <a:pt x="62" y="108"/>
                  </a:moveTo>
                  <a:cubicBezTo>
                    <a:pt x="79" y="108"/>
                    <a:pt x="88" y="102"/>
                    <a:pt x="88" y="91"/>
                  </a:cubicBezTo>
                  <a:cubicBezTo>
                    <a:pt x="88" y="90"/>
                    <a:pt x="88" y="90"/>
                    <a:pt x="88" y="90"/>
                  </a:cubicBezTo>
                  <a:cubicBezTo>
                    <a:pt x="88" y="79"/>
                    <a:pt x="79" y="73"/>
                    <a:pt x="61" y="73"/>
                  </a:cubicBezTo>
                  <a:cubicBezTo>
                    <a:pt x="24" y="73"/>
                    <a:pt x="24" y="73"/>
                    <a:pt x="24" y="73"/>
                  </a:cubicBezTo>
                  <a:cubicBezTo>
                    <a:pt x="24" y="108"/>
                    <a:pt x="24" y="108"/>
                    <a:pt x="24" y="108"/>
                  </a:cubicBezTo>
                  <a:lnTo>
                    <a:pt x="62" y="10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6737351" y="296863"/>
              <a:ext cx="406400" cy="492125"/>
            </a:xfrm>
            <a:custGeom>
              <a:avLst/>
              <a:gdLst>
                <a:gd name="T0" fmla="*/ 0 w 108"/>
                <a:gd name="T1" fmla="*/ 11 h 128"/>
                <a:gd name="T2" fmla="*/ 12 w 108"/>
                <a:gd name="T3" fmla="*/ 0 h 128"/>
                <a:gd name="T4" fmla="*/ 59 w 108"/>
                <a:gd name="T5" fmla="*/ 0 h 128"/>
                <a:gd name="T6" fmla="*/ 97 w 108"/>
                <a:gd name="T7" fmla="*/ 13 h 128"/>
                <a:gd name="T8" fmla="*/ 108 w 108"/>
                <a:gd name="T9" fmla="*/ 40 h 128"/>
                <a:gd name="T10" fmla="*/ 108 w 108"/>
                <a:gd name="T11" fmla="*/ 40 h 128"/>
                <a:gd name="T12" fmla="*/ 78 w 108"/>
                <a:gd name="T13" fmla="*/ 78 h 128"/>
                <a:gd name="T14" fmla="*/ 104 w 108"/>
                <a:gd name="T15" fmla="*/ 109 h 128"/>
                <a:gd name="T16" fmla="*/ 107 w 108"/>
                <a:gd name="T17" fmla="*/ 118 h 128"/>
                <a:gd name="T18" fmla="*/ 96 w 108"/>
                <a:gd name="T19" fmla="*/ 128 h 128"/>
                <a:gd name="T20" fmla="*/ 85 w 108"/>
                <a:gd name="T21" fmla="*/ 122 h 128"/>
                <a:gd name="T22" fmla="*/ 53 w 108"/>
                <a:gd name="T23" fmla="*/ 83 h 128"/>
                <a:gd name="T24" fmla="*/ 23 w 108"/>
                <a:gd name="T25" fmla="*/ 83 h 128"/>
                <a:gd name="T26" fmla="*/ 23 w 108"/>
                <a:gd name="T27" fmla="*/ 117 h 128"/>
                <a:gd name="T28" fmla="*/ 12 w 108"/>
                <a:gd name="T29" fmla="*/ 128 h 128"/>
                <a:gd name="T30" fmla="*/ 0 w 108"/>
                <a:gd name="T31" fmla="*/ 117 h 128"/>
                <a:gd name="T32" fmla="*/ 0 w 108"/>
                <a:gd name="T33" fmla="*/ 11 h 128"/>
                <a:gd name="T34" fmla="*/ 57 w 108"/>
                <a:gd name="T35" fmla="*/ 63 h 128"/>
                <a:gd name="T36" fmla="*/ 85 w 108"/>
                <a:gd name="T37" fmla="*/ 42 h 128"/>
                <a:gd name="T38" fmla="*/ 85 w 108"/>
                <a:gd name="T39" fmla="*/ 41 h 128"/>
                <a:gd name="T40" fmla="*/ 57 w 108"/>
                <a:gd name="T41" fmla="*/ 20 h 128"/>
                <a:gd name="T42" fmla="*/ 23 w 108"/>
                <a:gd name="T43" fmla="*/ 20 h 128"/>
                <a:gd name="T44" fmla="*/ 23 w 108"/>
                <a:gd name="T45" fmla="*/ 63 h 128"/>
                <a:gd name="T46" fmla="*/ 57 w 108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8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76" y="0"/>
                    <a:pt x="89" y="5"/>
                    <a:pt x="97" y="13"/>
                  </a:cubicBezTo>
                  <a:cubicBezTo>
                    <a:pt x="104" y="20"/>
                    <a:pt x="108" y="29"/>
                    <a:pt x="108" y="40"/>
                  </a:cubicBezTo>
                  <a:cubicBezTo>
                    <a:pt x="108" y="40"/>
                    <a:pt x="108" y="40"/>
                    <a:pt x="108" y="40"/>
                  </a:cubicBezTo>
                  <a:cubicBezTo>
                    <a:pt x="108" y="61"/>
                    <a:pt x="96" y="73"/>
                    <a:pt x="78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7" y="114"/>
                    <a:pt x="107" y="118"/>
                  </a:cubicBezTo>
                  <a:cubicBezTo>
                    <a:pt x="107" y="124"/>
                    <a:pt x="102" y="128"/>
                    <a:pt x="96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3" y="83"/>
                    <a:pt x="23" y="83"/>
                    <a:pt x="23" y="83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7" y="63"/>
                  </a:moveTo>
                  <a:cubicBezTo>
                    <a:pt x="74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4" y="20"/>
                    <a:pt x="57" y="20"/>
                  </a:cubicBezTo>
                  <a:cubicBezTo>
                    <a:pt x="23" y="20"/>
                    <a:pt x="23" y="20"/>
                    <a:pt x="23" y="20"/>
                  </a:cubicBezTo>
                  <a:cubicBezTo>
                    <a:pt x="23" y="63"/>
                    <a:pt x="23" y="63"/>
                    <a:pt x="23" y="63"/>
                  </a:cubicBezTo>
                  <a:lnTo>
                    <a:pt x="57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7226301" y="296863"/>
              <a:ext cx="477838" cy="484188"/>
            </a:xfrm>
            <a:custGeom>
              <a:avLst/>
              <a:gdLst>
                <a:gd name="T0" fmla="*/ 1 w 127"/>
                <a:gd name="T1" fmla="*/ 111 h 126"/>
                <a:gd name="T2" fmla="*/ 49 w 127"/>
                <a:gd name="T3" fmla="*/ 9 h 126"/>
                <a:gd name="T4" fmla="*/ 63 w 127"/>
                <a:gd name="T5" fmla="*/ 0 h 126"/>
                <a:gd name="T6" fmla="*/ 64 w 127"/>
                <a:gd name="T7" fmla="*/ 0 h 126"/>
                <a:gd name="T8" fmla="*/ 77 w 127"/>
                <a:gd name="T9" fmla="*/ 9 h 126"/>
                <a:gd name="T10" fmla="*/ 125 w 127"/>
                <a:gd name="T11" fmla="*/ 111 h 126"/>
                <a:gd name="T12" fmla="*/ 127 w 127"/>
                <a:gd name="T13" fmla="*/ 116 h 126"/>
                <a:gd name="T14" fmla="*/ 116 w 127"/>
                <a:gd name="T15" fmla="*/ 126 h 126"/>
                <a:gd name="T16" fmla="*/ 105 w 127"/>
                <a:gd name="T17" fmla="*/ 119 h 126"/>
                <a:gd name="T18" fmla="*/ 94 w 127"/>
                <a:gd name="T19" fmla="*/ 96 h 126"/>
                <a:gd name="T20" fmla="*/ 32 w 127"/>
                <a:gd name="T21" fmla="*/ 96 h 126"/>
                <a:gd name="T22" fmla="*/ 21 w 127"/>
                <a:gd name="T23" fmla="*/ 120 h 126"/>
                <a:gd name="T24" fmla="*/ 10 w 127"/>
                <a:gd name="T25" fmla="*/ 126 h 126"/>
                <a:gd name="T26" fmla="*/ 0 w 127"/>
                <a:gd name="T27" fmla="*/ 116 h 126"/>
                <a:gd name="T28" fmla="*/ 1 w 127"/>
                <a:gd name="T29" fmla="*/ 111 h 126"/>
                <a:gd name="T30" fmla="*/ 86 w 127"/>
                <a:gd name="T31" fmla="*/ 76 h 126"/>
                <a:gd name="T32" fmla="*/ 63 w 127"/>
                <a:gd name="T33" fmla="*/ 26 h 126"/>
                <a:gd name="T34" fmla="*/ 40 w 127"/>
                <a:gd name="T35" fmla="*/ 76 h 126"/>
                <a:gd name="T36" fmla="*/ 86 w 127"/>
                <a:gd name="T37" fmla="*/ 7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126">
                  <a:moveTo>
                    <a:pt x="1" y="111"/>
                  </a:moveTo>
                  <a:cubicBezTo>
                    <a:pt x="49" y="9"/>
                    <a:pt x="49" y="9"/>
                    <a:pt x="49" y="9"/>
                  </a:cubicBezTo>
                  <a:cubicBezTo>
                    <a:pt x="52" y="3"/>
                    <a:pt x="56" y="0"/>
                    <a:pt x="63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70" y="0"/>
                    <a:pt x="75" y="3"/>
                    <a:pt x="77" y="9"/>
                  </a:cubicBezTo>
                  <a:cubicBezTo>
                    <a:pt x="125" y="111"/>
                    <a:pt x="125" y="111"/>
                    <a:pt x="125" y="111"/>
                  </a:cubicBezTo>
                  <a:cubicBezTo>
                    <a:pt x="126" y="113"/>
                    <a:pt x="127" y="115"/>
                    <a:pt x="127" y="116"/>
                  </a:cubicBezTo>
                  <a:cubicBezTo>
                    <a:pt x="127" y="122"/>
                    <a:pt x="122" y="126"/>
                    <a:pt x="116" y="126"/>
                  </a:cubicBezTo>
                  <a:cubicBezTo>
                    <a:pt x="111" y="126"/>
                    <a:pt x="107" y="123"/>
                    <a:pt x="105" y="119"/>
                  </a:cubicBezTo>
                  <a:cubicBezTo>
                    <a:pt x="94" y="96"/>
                    <a:pt x="94" y="96"/>
                    <a:pt x="94" y="96"/>
                  </a:cubicBezTo>
                  <a:cubicBezTo>
                    <a:pt x="32" y="96"/>
                    <a:pt x="32" y="96"/>
                    <a:pt x="32" y="96"/>
                  </a:cubicBezTo>
                  <a:cubicBezTo>
                    <a:pt x="21" y="120"/>
                    <a:pt x="21" y="120"/>
                    <a:pt x="21" y="120"/>
                  </a:cubicBezTo>
                  <a:cubicBezTo>
                    <a:pt x="19" y="124"/>
                    <a:pt x="15" y="126"/>
                    <a:pt x="10" y="126"/>
                  </a:cubicBezTo>
                  <a:cubicBezTo>
                    <a:pt x="4" y="126"/>
                    <a:pt x="0" y="122"/>
                    <a:pt x="0" y="116"/>
                  </a:cubicBezTo>
                  <a:cubicBezTo>
                    <a:pt x="0" y="115"/>
                    <a:pt x="0" y="113"/>
                    <a:pt x="1" y="111"/>
                  </a:cubicBezTo>
                  <a:close/>
                  <a:moveTo>
                    <a:pt x="86" y="76"/>
                  </a:moveTo>
                  <a:cubicBezTo>
                    <a:pt x="63" y="26"/>
                    <a:pt x="63" y="26"/>
                    <a:pt x="63" y="26"/>
                  </a:cubicBezTo>
                  <a:cubicBezTo>
                    <a:pt x="40" y="76"/>
                    <a:pt x="40" y="76"/>
                    <a:pt x="40" y="76"/>
                  </a:cubicBezTo>
                  <a:lnTo>
                    <a:pt x="86" y="7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7800976" y="296863"/>
              <a:ext cx="409575" cy="492125"/>
            </a:xfrm>
            <a:custGeom>
              <a:avLst/>
              <a:gdLst>
                <a:gd name="T0" fmla="*/ 0 w 109"/>
                <a:gd name="T1" fmla="*/ 11 h 128"/>
                <a:gd name="T2" fmla="*/ 12 w 109"/>
                <a:gd name="T3" fmla="*/ 0 h 128"/>
                <a:gd name="T4" fmla="*/ 60 w 109"/>
                <a:gd name="T5" fmla="*/ 0 h 128"/>
                <a:gd name="T6" fmla="*/ 98 w 109"/>
                <a:gd name="T7" fmla="*/ 13 h 128"/>
                <a:gd name="T8" fmla="*/ 109 w 109"/>
                <a:gd name="T9" fmla="*/ 40 h 128"/>
                <a:gd name="T10" fmla="*/ 109 w 109"/>
                <a:gd name="T11" fmla="*/ 40 h 128"/>
                <a:gd name="T12" fmla="*/ 79 w 109"/>
                <a:gd name="T13" fmla="*/ 78 h 128"/>
                <a:gd name="T14" fmla="*/ 104 w 109"/>
                <a:gd name="T15" fmla="*/ 109 h 128"/>
                <a:gd name="T16" fmla="*/ 108 w 109"/>
                <a:gd name="T17" fmla="*/ 118 h 128"/>
                <a:gd name="T18" fmla="*/ 97 w 109"/>
                <a:gd name="T19" fmla="*/ 128 h 128"/>
                <a:gd name="T20" fmla="*/ 85 w 109"/>
                <a:gd name="T21" fmla="*/ 122 h 128"/>
                <a:gd name="T22" fmla="*/ 53 w 109"/>
                <a:gd name="T23" fmla="*/ 83 h 128"/>
                <a:gd name="T24" fmla="*/ 24 w 109"/>
                <a:gd name="T25" fmla="*/ 83 h 128"/>
                <a:gd name="T26" fmla="*/ 24 w 109"/>
                <a:gd name="T27" fmla="*/ 117 h 128"/>
                <a:gd name="T28" fmla="*/ 12 w 109"/>
                <a:gd name="T29" fmla="*/ 128 h 128"/>
                <a:gd name="T30" fmla="*/ 0 w 109"/>
                <a:gd name="T31" fmla="*/ 117 h 128"/>
                <a:gd name="T32" fmla="*/ 0 w 109"/>
                <a:gd name="T33" fmla="*/ 11 h 128"/>
                <a:gd name="T34" fmla="*/ 58 w 109"/>
                <a:gd name="T35" fmla="*/ 63 h 128"/>
                <a:gd name="T36" fmla="*/ 85 w 109"/>
                <a:gd name="T37" fmla="*/ 42 h 128"/>
                <a:gd name="T38" fmla="*/ 85 w 109"/>
                <a:gd name="T39" fmla="*/ 41 h 128"/>
                <a:gd name="T40" fmla="*/ 58 w 109"/>
                <a:gd name="T41" fmla="*/ 20 h 128"/>
                <a:gd name="T42" fmla="*/ 24 w 109"/>
                <a:gd name="T43" fmla="*/ 20 h 128"/>
                <a:gd name="T44" fmla="*/ 24 w 109"/>
                <a:gd name="T45" fmla="*/ 63 h 128"/>
                <a:gd name="T46" fmla="*/ 58 w 109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9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9" y="5"/>
                    <a:pt x="98" y="13"/>
                  </a:cubicBezTo>
                  <a:cubicBezTo>
                    <a:pt x="105" y="20"/>
                    <a:pt x="109" y="29"/>
                    <a:pt x="109" y="40"/>
                  </a:cubicBezTo>
                  <a:cubicBezTo>
                    <a:pt x="109" y="40"/>
                    <a:pt x="109" y="40"/>
                    <a:pt x="109" y="40"/>
                  </a:cubicBezTo>
                  <a:cubicBezTo>
                    <a:pt x="109" y="61"/>
                    <a:pt x="97" y="73"/>
                    <a:pt x="79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8" y="114"/>
                    <a:pt x="108" y="118"/>
                  </a:cubicBezTo>
                  <a:cubicBezTo>
                    <a:pt x="108" y="124"/>
                    <a:pt x="102" y="128"/>
                    <a:pt x="97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4" y="83"/>
                    <a:pt x="24" y="83"/>
                    <a:pt x="24" y="83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9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8" y="63"/>
                  </a:moveTo>
                  <a:cubicBezTo>
                    <a:pt x="75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5" y="20"/>
                    <a:pt x="58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63"/>
                    <a:pt x="24" y="63"/>
                    <a:pt x="24" y="63"/>
                  </a:cubicBezTo>
                  <a:lnTo>
                    <a:pt x="58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8267701" y="296863"/>
              <a:ext cx="446088" cy="492125"/>
            </a:xfrm>
            <a:custGeom>
              <a:avLst/>
              <a:gdLst>
                <a:gd name="T0" fmla="*/ 48 w 119"/>
                <a:gd name="T1" fmla="*/ 78 h 128"/>
                <a:gd name="T2" fmla="*/ 2 w 119"/>
                <a:gd name="T3" fmla="*/ 19 h 128"/>
                <a:gd name="T4" fmla="*/ 0 w 119"/>
                <a:gd name="T5" fmla="*/ 11 h 128"/>
                <a:gd name="T6" fmla="*/ 12 w 119"/>
                <a:gd name="T7" fmla="*/ 0 h 128"/>
                <a:gd name="T8" fmla="*/ 23 w 119"/>
                <a:gd name="T9" fmla="*/ 7 h 128"/>
                <a:gd name="T10" fmla="*/ 59 w 119"/>
                <a:gd name="T11" fmla="*/ 57 h 128"/>
                <a:gd name="T12" fmla="*/ 97 w 119"/>
                <a:gd name="T13" fmla="*/ 7 h 128"/>
                <a:gd name="T14" fmla="*/ 108 w 119"/>
                <a:gd name="T15" fmla="*/ 0 h 128"/>
                <a:gd name="T16" fmla="*/ 119 w 119"/>
                <a:gd name="T17" fmla="*/ 11 h 128"/>
                <a:gd name="T18" fmla="*/ 116 w 119"/>
                <a:gd name="T19" fmla="*/ 19 h 128"/>
                <a:gd name="T20" fmla="*/ 71 w 119"/>
                <a:gd name="T21" fmla="*/ 78 h 128"/>
                <a:gd name="T22" fmla="*/ 71 w 119"/>
                <a:gd name="T23" fmla="*/ 117 h 128"/>
                <a:gd name="T24" fmla="*/ 59 w 119"/>
                <a:gd name="T25" fmla="*/ 128 h 128"/>
                <a:gd name="T26" fmla="*/ 48 w 119"/>
                <a:gd name="T27" fmla="*/ 117 h 128"/>
                <a:gd name="T28" fmla="*/ 48 w 119"/>
                <a:gd name="T29" fmla="*/ 7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9" h="128">
                  <a:moveTo>
                    <a:pt x="48" y="78"/>
                  </a:moveTo>
                  <a:cubicBezTo>
                    <a:pt x="2" y="19"/>
                    <a:pt x="2" y="19"/>
                    <a:pt x="2" y="19"/>
                  </a:cubicBezTo>
                  <a:cubicBezTo>
                    <a:pt x="1" y="16"/>
                    <a:pt x="0" y="14"/>
                    <a:pt x="0" y="11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7" y="0"/>
                    <a:pt x="20" y="3"/>
                    <a:pt x="23" y="7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97" y="7"/>
                    <a:pt x="97" y="7"/>
                    <a:pt x="97" y="7"/>
                  </a:cubicBezTo>
                  <a:cubicBezTo>
                    <a:pt x="99" y="3"/>
                    <a:pt x="103" y="0"/>
                    <a:pt x="108" y="0"/>
                  </a:cubicBezTo>
                  <a:cubicBezTo>
                    <a:pt x="114" y="0"/>
                    <a:pt x="119" y="5"/>
                    <a:pt x="119" y="11"/>
                  </a:cubicBezTo>
                  <a:cubicBezTo>
                    <a:pt x="119" y="14"/>
                    <a:pt x="118" y="17"/>
                    <a:pt x="116" y="19"/>
                  </a:cubicBezTo>
                  <a:cubicBezTo>
                    <a:pt x="71" y="78"/>
                    <a:pt x="71" y="78"/>
                    <a:pt x="71" y="78"/>
                  </a:cubicBezTo>
                  <a:cubicBezTo>
                    <a:pt x="71" y="117"/>
                    <a:pt x="71" y="117"/>
                    <a:pt x="71" y="117"/>
                  </a:cubicBezTo>
                  <a:cubicBezTo>
                    <a:pt x="71" y="123"/>
                    <a:pt x="66" y="128"/>
                    <a:pt x="59" y="128"/>
                  </a:cubicBezTo>
                  <a:cubicBezTo>
                    <a:pt x="53" y="128"/>
                    <a:pt x="48" y="123"/>
                    <a:pt x="48" y="117"/>
                  </a:cubicBezTo>
                  <a:lnTo>
                    <a:pt x="48" y="7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5" name="Freeform 5"/>
          <p:cNvSpPr>
            <a:spLocks noEditPoints="1"/>
          </p:cNvSpPr>
          <p:nvPr/>
        </p:nvSpPr>
        <p:spPr bwMode="auto">
          <a:xfrm>
            <a:off x="8632825" y="4487863"/>
            <a:ext cx="466725" cy="466725"/>
          </a:xfrm>
          <a:custGeom>
            <a:avLst/>
            <a:gdLst>
              <a:gd name="T0" fmla="*/ 180 w 360"/>
              <a:gd name="T1" fmla="*/ 68 h 360"/>
              <a:gd name="T2" fmla="*/ 66 w 360"/>
              <a:gd name="T3" fmla="*/ 186 h 360"/>
              <a:gd name="T4" fmla="*/ 66 w 360"/>
              <a:gd name="T5" fmla="*/ 194 h 360"/>
              <a:gd name="T6" fmla="*/ 180 w 360"/>
              <a:gd name="T7" fmla="*/ 82 h 360"/>
              <a:gd name="T8" fmla="*/ 294 w 360"/>
              <a:gd name="T9" fmla="*/ 194 h 360"/>
              <a:gd name="T10" fmla="*/ 294 w 360"/>
              <a:gd name="T11" fmla="*/ 186 h 360"/>
              <a:gd name="T12" fmla="*/ 180 w 360"/>
              <a:gd name="T13" fmla="*/ 68 h 360"/>
              <a:gd name="T14" fmla="*/ 180 w 360"/>
              <a:gd name="T15" fmla="*/ 117 h 360"/>
              <a:gd name="T16" fmla="*/ 143 w 360"/>
              <a:gd name="T17" fmla="*/ 156 h 360"/>
              <a:gd name="T18" fmla="*/ 180 w 360"/>
              <a:gd name="T19" fmla="*/ 195 h 360"/>
              <a:gd name="T20" fmla="*/ 217 w 360"/>
              <a:gd name="T21" fmla="*/ 156 h 360"/>
              <a:gd name="T22" fmla="*/ 180 w 360"/>
              <a:gd name="T23" fmla="*/ 117 h 360"/>
              <a:gd name="T24" fmla="*/ 180 w 360"/>
              <a:gd name="T25" fmla="*/ 198 h 360"/>
              <a:gd name="T26" fmla="*/ 126 w 360"/>
              <a:gd name="T27" fmla="*/ 257 h 360"/>
              <a:gd name="T28" fmla="*/ 180 w 360"/>
              <a:gd name="T29" fmla="*/ 360 h 360"/>
              <a:gd name="T30" fmla="*/ 234 w 360"/>
              <a:gd name="T31" fmla="*/ 257 h 360"/>
              <a:gd name="T32" fmla="*/ 180 w 360"/>
              <a:gd name="T33" fmla="*/ 198 h 360"/>
              <a:gd name="T34" fmla="*/ 180 w 360"/>
              <a:gd name="T35" fmla="*/ 0 h 360"/>
              <a:gd name="T36" fmla="*/ 0 w 360"/>
              <a:gd name="T37" fmla="*/ 187 h 360"/>
              <a:gd name="T38" fmla="*/ 0 w 360"/>
              <a:gd name="T39" fmla="*/ 194 h 360"/>
              <a:gd name="T40" fmla="*/ 180 w 360"/>
              <a:gd name="T41" fmla="*/ 15 h 360"/>
              <a:gd name="T42" fmla="*/ 360 w 360"/>
              <a:gd name="T43" fmla="*/ 194 h 360"/>
              <a:gd name="T44" fmla="*/ 360 w 360"/>
              <a:gd name="T45" fmla="*/ 187 h 360"/>
              <a:gd name="T46" fmla="*/ 180 w 360"/>
              <a:gd name="T47" fmla="*/ 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60" h="360">
                <a:moveTo>
                  <a:pt x="180" y="68"/>
                </a:moveTo>
                <a:cubicBezTo>
                  <a:pt x="117" y="68"/>
                  <a:pt x="66" y="121"/>
                  <a:pt x="66" y="186"/>
                </a:cubicBezTo>
                <a:cubicBezTo>
                  <a:pt x="66" y="189"/>
                  <a:pt x="66" y="191"/>
                  <a:pt x="66" y="194"/>
                </a:cubicBezTo>
                <a:cubicBezTo>
                  <a:pt x="70" y="132"/>
                  <a:pt x="119" y="82"/>
                  <a:pt x="180" y="82"/>
                </a:cubicBezTo>
                <a:cubicBezTo>
                  <a:pt x="241" y="82"/>
                  <a:pt x="290" y="132"/>
                  <a:pt x="294" y="194"/>
                </a:cubicBezTo>
                <a:cubicBezTo>
                  <a:pt x="294" y="191"/>
                  <a:pt x="294" y="189"/>
                  <a:pt x="294" y="186"/>
                </a:cubicBezTo>
                <a:cubicBezTo>
                  <a:pt x="294" y="121"/>
                  <a:pt x="243" y="68"/>
                  <a:pt x="180" y="68"/>
                </a:cubicBezTo>
                <a:moveTo>
                  <a:pt x="180" y="117"/>
                </a:moveTo>
                <a:cubicBezTo>
                  <a:pt x="159" y="117"/>
                  <a:pt x="143" y="134"/>
                  <a:pt x="143" y="156"/>
                </a:cubicBezTo>
                <a:cubicBezTo>
                  <a:pt x="143" y="177"/>
                  <a:pt x="159" y="195"/>
                  <a:pt x="180" y="195"/>
                </a:cubicBezTo>
                <a:cubicBezTo>
                  <a:pt x="201" y="195"/>
                  <a:pt x="217" y="177"/>
                  <a:pt x="217" y="156"/>
                </a:cubicBezTo>
                <a:cubicBezTo>
                  <a:pt x="217" y="134"/>
                  <a:pt x="201" y="117"/>
                  <a:pt x="180" y="117"/>
                </a:cubicBezTo>
                <a:moveTo>
                  <a:pt x="180" y="198"/>
                </a:moveTo>
                <a:cubicBezTo>
                  <a:pt x="150" y="198"/>
                  <a:pt x="126" y="200"/>
                  <a:pt x="126" y="257"/>
                </a:cubicBezTo>
                <a:cubicBezTo>
                  <a:pt x="126" y="314"/>
                  <a:pt x="150" y="360"/>
                  <a:pt x="180" y="360"/>
                </a:cubicBezTo>
                <a:cubicBezTo>
                  <a:pt x="210" y="360"/>
                  <a:pt x="234" y="314"/>
                  <a:pt x="234" y="257"/>
                </a:cubicBezTo>
                <a:cubicBezTo>
                  <a:pt x="234" y="200"/>
                  <a:pt x="210" y="198"/>
                  <a:pt x="180" y="198"/>
                </a:cubicBezTo>
                <a:moveTo>
                  <a:pt x="180" y="0"/>
                </a:moveTo>
                <a:cubicBezTo>
                  <a:pt x="81" y="0"/>
                  <a:pt x="0" y="84"/>
                  <a:pt x="0" y="187"/>
                </a:cubicBezTo>
                <a:cubicBezTo>
                  <a:pt x="0" y="189"/>
                  <a:pt x="0" y="192"/>
                  <a:pt x="0" y="194"/>
                </a:cubicBezTo>
                <a:cubicBezTo>
                  <a:pt x="4" y="94"/>
                  <a:pt x="83" y="15"/>
                  <a:pt x="180" y="15"/>
                </a:cubicBezTo>
                <a:cubicBezTo>
                  <a:pt x="277" y="15"/>
                  <a:pt x="356" y="94"/>
                  <a:pt x="360" y="194"/>
                </a:cubicBezTo>
                <a:cubicBezTo>
                  <a:pt x="360" y="192"/>
                  <a:pt x="360" y="189"/>
                  <a:pt x="360" y="187"/>
                </a:cubicBezTo>
                <a:cubicBezTo>
                  <a:pt x="360" y="84"/>
                  <a:pt x="279" y="0"/>
                  <a:pt x="180" y="0"/>
                </a:cubicBezTo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" name="Freeform 6"/>
          <p:cNvSpPr>
            <a:spLocks noEditPoints="1"/>
          </p:cNvSpPr>
          <p:nvPr/>
        </p:nvSpPr>
        <p:spPr bwMode="auto">
          <a:xfrm>
            <a:off x="8039100" y="4487863"/>
            <a:ext cx="404813" cy="466725"/>
          </a:xfrm>
          <a:custGeom>
            <a:avLst/>
            <a:gdLst>
              <a:gd name="T0" fmla="*/ 180 w 255"/>
              <a:gd name="T1" fmla="*/ 0 h 294"/>
              <a:gd name="T2" fmla="*/ 75 w 255"/>
              <a:gd name="T3" fmla="*/ 0 h 294"/>
              <a:gd name="T4" fmla="*/ 38 w 255"/>
              <a:gd name="T5" fmla="*/ 0 h 294"/>
              <a:gd name="T6" fmla="*/ 0 w 255"/>
              <a:gd name="T7" fmla="*/ 0 h 294"/>
              <a:gd name="T8" fmla="*/ 0 w 255"/>
              <a:gd name="T9" fmla="*/ 294 h 294"/>
              <a:gd name="T10" fmla="*/ 75 w 255"/>
              <a:gd name="T11" fmla="*/ 294 h 294"/>
              <a:gd name="T12" fmla="*/ 75 w 255"/>
              <a:gd name="T13" fmla="*/ 212 h 294"/>
              <a:gd name="T14" fmla="*/ 255 w 255"/>
              <a:gd name="T15" fmla="*/ 212 h 294"/>
              <a:gd name="T16" fmla="*/ 255 w 255"/>
              <a:gd name="T17" fmla="*/ 200 h 294"/>
              <a:gd name="T18" fmla="*/ 255 w 255"/>
              <a:gd name="T19" fmla="*/ 139 h 294"/>
              <a:gd name="T20" fmla="*/ 255 w 255"/>
              <a:gd name="T21" fmla="*/ 0 h 294"/>
              <a:gd name="T22" fmla="*/ 239 w 255"/>
              <a:gd name="T23" fmla="*/ 0 h 294"/>
              <a:gd name="T24" fmla="*/ 180 w 255"/>
              <a:gd name="T25" fmla="*/ 0 h 294"/>
              <a:gd name="T26" fmla="*/ 180 w 255"/>
              <a:gd name="T27" fmla="*/ 139 h 294"/>
              <a:gd name="T28" fmla="*/ 75 w 255"/>
              <a:gd name="T29" fmla="*/ 139 h 294"/>
              <a:gd name="T30" fmla="*/ 75 w 255"/>
              <a:gd name="T31" fmla="*/ 74 h 294"/>
              <a:gd name="T32" fmla="*/ 180 w 255"/>
              <a:gd name="T33" fmla="*/ 74 h 294"/>
              <a:gd name="T34" fmla="*/ 180 w 255"/>
              <a:gd name="T35" fmla="*/ 139 h 2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55" h="294">
                <a:moveTo>
                  <a:pt x="180" y="0"/>
                </a:moveTo>
                <a:lnTo>
                  <a:pt x="75" y="0"/>
                </a:lnTo>
                <a:lnTo>
                  <a:pt x="38" y="0"/>
                </a:lnTo>
                <a:lnTo>
                  <a:pt x="0" y="0"/>
                </a:lnTo>
                <a:lnTo>
                  <a:pt x="0" y="294"/>
                </a:lnTo>
                <a:lnTo>
                  <a:pt x="75" y="294"/>
                </a:lnTo>
                <a:lnTo>
                  <a:pt x="75" y="212"/>
                </a:lnTo>
                <a:lnTo>
                  <a:pt x="255" y="212"/>
                </a:lnTo>
                <a:lnTo>
                  <a:pt x="255" y="200"/>
                </a:lnTo>
                <a:lnTo>
                  <a:pt x="255" y="139"/>
                </a:lnTo>
                <a:lnTo>
                  <a:pt x="255" y="0"/>
                </a:lnTo>
                <a:lnTo>
                  <a:pt x="239" y="0"/>
                </a:lnTo>
                <a:lnTo>
                  <a:pt x="180" y="0"/>
                </a:lnTo>
                <a:close/>
                <a:moveTo>
                  <a:pt x="180" y="139"/>
                </a:moveTo>
                <a:lnTo>
                  <a:pt x="75" y="139"/>
                </a:lnTo>
                <a:lnTo>
                  <a:pt x="75" y="74"/>
                </a:lnTo>
                <a:lnTo>
                  <a:pt x="180" y="74"/>
                </a:lnTo>
                <a:lnTo>
                  <a:pt x="180" y="139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" name="Freeform 7"/>
          <p:cNvSpPr>
            <a:spLocks noEditPoints="1"/>
          </p:cNvSpPr>
          <p:nvPr/>
        </p:nvSpPr>
        <p:spPr bwMode="auto">
          <a:xfrm>
            <a:off x="7461250" y="4481513"/>
            <a:ext cx="325438" cy="479425"/>
          </a:xfrm>
          <a:custGeom>
            <a:avLst/>
            <a:gdLst>
              <a:gd name="T0" fmla="*/ 51 w 251"/>
              <a:gd name="T1" fmla="*/ 193 h 370"/>
              <a:gd name="T2" fmla="*/ 62 w 251"/>
              <a:gd name="T3" fmla="*/ 255 h 370"/>
              <a:gd name="T4" fmla="*/ 37 w 251"/>
              <a:gd name="T5" fmla="*/ 250 h 370"/>
              <a:gd name="T6" fmla="*/ 12 w 251"/>
              <a:gd name="T7" fmla="*/ 242 h 370"/>
              <a:gd name="T8" fmla="*/ 0 w 251"/>
              <a:gd name="T9" fmla="*/ 218 h 370"/>
              <a:gd name="T10" fmla="*/ 27 w 251"/>
              <a:gd name="T11" fmla="*/ 188 h 370"/>
              <a:gd name="T12" fmla="*/ 51 w 251"/>
              <a:gd name="T13" fmla="*/ 193 h 370"/>
              <a:gd name="T14" fmla="*/ 227 w 251"/>
              <a:gd name="T15" fmla="*/ 47 h 370"/>
              <a:gd name="T16" fmla="*/ 153 w 251"/>
              <a:gd name="T17" fmla="*/ 3 h 370"/>
              <a:gd name="T18" fmla="*/ 107 w 251"/>
              <a:gd name="T19" fmla="*/ 24 h 370"/>
              <a:gd name="T20" fmla="*/ 61 w 251"/>
              <a:gd name="T21" fmla="*/ 109 h 370"/>
              <a:gd name="T22" fmla="*/ 57 w 251"/>
              <a:gd name="T23" fmla="*/ 169 h 370"/>
              <a:gd name="T24" fmla="*/ 58 w 251"/>
              <a:gd name="T25" fmla="*/ 201 h 370"/>
              <a:gd name="T26" fmla="*/ 76 w 251"/>
              <a:gd name="T27" fmla="*/ 281 h 370"/>
              <a:gd name="T28" fmla="*/ 112 w 251"/>
              <a:gd name="T29" fmla="*/ 343 h 370"/>
              <a:gd name="T30" fmla="*/ 129 w 251"/>
              <a:gd name="T31" fmla="*/ 359 h 370"/>
              <a:gd name="T32" fmla="*/ 170 w 251"/>
              <a:gd name="T33" fmla="*/ 336 h 370"/>
              <a:gd name="T34" fmla="*/ 161 w 251"/>
              <a:gd name="T35" fmla="*/ 316 h 370"/>
              <a:gd name="T36" fmla="*/ 153 w 251"/>
              <a:gd name="T37" fmla="*/ 304 h 370"/>
              <a:gd name="T38" fmla="*/ 150 w 251"/>
              <a:gd name="T39" fmla="*/ 298 h 370"/>
              <a:gd name="T40" fmla="*/ 150 w 251"/>
              <a:gd name="T41" fmla="*/ 298 h 370"/>
              <a:gd name="T42" fmla="*/ 122 w 251"/>
              <a:gd name="T43" fmla="*/ 222 h 370"/>
              <a:gd name="T44" fmla="*/ 116 w 251"/>
              <a:gd name="T45" fmla="*/ 183 h 370"/>
              <a:gd name="T46" fmla="*/ 116 w 251"/>
              <a:gd name="T47" fmla="*/ 183 h 370"/>
              <a:gd name="T48" fmla="*/ 116 w 251"/>
              <a:gd name="T49" fmla="*/ 183 h 370"/>
              <a:gd name="T50" fmla="*/ 115 w 251"/>
              <a:gd name="T51" fmla="*/ 157 h 370"/>
              <a:gd name="T52" fmla="*/ 137 w 251"/>
              <a:gd name="T53" fmla="*/ 70 h 370"/>
              <a:gd name="T54" fmla="*/ 161 w 251"/>
              <a:gd name="T55" fmla="*/ 56 h 370"/>
              <a:gd name="T56" fmla="*/ 188 w 251"/>
              <a:gd name="T57" fmla="*/ 84 h 370"/>
              <a:gd name="T58" fmla="*/ 182 w 251"/>
              <a:gd name="T59" fmla="*/ 177 h 370"/>
              <a:gd name="T60" fmla="*/ 158 w 251"/>
              <a:gd name="T61" fmla="*/ 208 h 370"/>
              <a:gd name="T62" fmla="*/ 127 w 251"/>
              <a:gd name="T63" fmla="*/ 210 h 370"/>
              <a:gd name="T64" fmla="*/ 142 w 251"/>
              <a:gd name="T65" fmla="*/ 270 h 370"/>
              <a:gd name="T66" fmla="*/ 185 w 251"/>
              <a:gd name="T67" fmla="*/ 258 h 370"/>
              <a:gd name="T68" fmla="*/ 247 w 251"/>
              <a:gd name="T69" fmla="*/ 144 h 370"/>
              <a:gd name="T70" fmla="*/ 227 w 251"/>
              <a:gd name="T71" fmla="*/ 47 h 3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51" h="370">
                <a:moveTo>
                  <a:pt x="51" y="193"/>
                </a:moveTo>
                <a:cubicBezTo>
                  <a:pt x="52" y="206"/>
                  <a:pt x="55" y="237"/>
                  <a:pt x="62" y="255"/>
                </a:cubicBezTo>
                <a:cubicBezTo>
                  <a:pt x="54" y="253"/>
                  <a:pt x="45" y="251"/>
                  <a:pt x="37" y="250"/>
                </a:cubicBezTo>
                <a:cubicBezTo>
                  <a:pt x="27" y="248"/>
                  <a:pt x="18" y="247"/>
                  <a:pt x="12" y="242"/>
                </a:cubicBezTo>
                <a:cubicBezTo>
                  <a:pt x="6" y="237"/>
                  <a:pt x="0" y="229"/>
                  <a:pt x="0" y="218"/>
                </a:cubicBezTo>
                <a:cubicBezTo>
                  <a:pt x="0" y="202"/>
                  <a:pt x="12" y="189"/>
                  <a:pt x="27" y="188"/>
                </a:cubicBezTo>
                <a:cubicBezTo>
                  <a:pt x="36" y="187"/>
                  <a:pt x="43" y="190"/>
                  <a:pt x="51" y="193"/>
                </a:cubicBezTo>
                <a:close/>
                <a:moveTo>
                  <a:pt x="227" y="47"/>
                </a:moveTo>
                <a:cubicBezTo>
                  <a:pt x="214" y="25"/>
                  <a:pt x="191" y="0"/>
                  <a:pt x="153" y="3"/>
                </a:cubicBezTo>
                <a:cubicBezTo>
                  <a:pt x="134" y="5"/>
                  <a:pt x="119" y="14"/>
                  <a:pt x="107" y="24"/>
                </a:cubicBezTo>
                <a:cubicBezTo>
                  <a:pt x="84" y="45"/>
                  <a:pt x="68" y="73"/>
                  <a:pt x="61" y="109"/>
                </a:cubicBezTo>
                <a:cubicBezTo>
                  <a:pt x="57" y="128"/>
                  <a:pt x="56" y="148"/>
                  <a:pt x="57" y="169"/>
                </a:cubicBezTo>
                <a:cubicBezTo>
                  <a:pt x="57" y="180"/>
                  <a:pt x="57" y="190"/>
                  <a:pt x="58" y="201"/>
                </a:cubicBezTo>
                <a:cubicBezTo>
                  <a:pt x="62" y="230"/>
                  <a:pt x="67" y="257"/>
                  <a:pt x="76" y="281"/>
                </a:cubicBezTo>
                <a:cubicBezTo>
                  <a:pt x="85" y="304"/>
                  <a:pt x="97" y="325"/>
                  <a:pt x="112" y="343"/>
                </a:cubicBezTo>
                <a:cubicBezTo>
                  <a:pt x="118" y="349"/>
                  <a:pt x="124" y="357"/>
                  <a:pt x="129" y="359"/>
                </a:cubicBezTo>
                <a:cubicBezTo>
                  <a:pt x="148" y="370"/>
                  <a:pt x="170" y="357"/>
                  <a:pt x="170" y="336"/>
                </a:cubicBezTo>
                <a:cubicBezTo>
                  <a:pt x="170" y="326"/>
                  <a:pt x="166" y="323"/>
                  <a:pt x="161" y="316"/>
                </a:cubicBezTo>
                <a:cubicBezTo>
                  <a:pt x="158" y="313"/>
                  <a:pt x="155" y="308"/>
                  <a:pt x="153" y="304"/>
                </a:cubicBezTo>
                <a:cubicBezTo>
                  <a:pt x="152" y="302"/>
                  <a:pt x="151" y="300"/>
                  <a:pt x="150" y="298"/>
                </a:cubicBezTo>
                <a:cubicBezTo>
                  <a:pt x="150" y="298"/>
                  <a:pt x="150" y="298"/>
                  <a:pt x="150" y="298"/>
                </a:cubicBezTo>
                <a:cubicBezTo>
                  <a:pt x="150" y="298"/>
                  <a:pt x="133" y="278"/>
                  <a:pt x="122" y="222"/>
                </a:cubicBezTo>
                <a:cubicBezTo>
                  <a:pt x="119" y="209"/>
                  <a:pt x="117" y="196"/>
                  <a:pt x="116" y="183"/>
                </a:cubicBezTo>
                <a:cubicBezTo>
                  <a:pt x="116" y="183"/>
                  <a:pt x="116" y="183"/>
                  <a:pt x="116" y="183"/>
                </a:cubicBezTo>
                <a:cubicBezTo>
                  <a:pt x="116" y="183"/>
                  <a:pt x="116" y="183"/>
                  <a:pt x="116" y="183"/>
                </a:cubicBezTo>
                <a:cubicBezTo>
                  <a:pt x="116" y="174"/>
                  <a:pt x="115" y="166"/>
                  <a:pt x="115" y="157"/>
                </a:cubicBezTo>
                <a:cubicBezTo>
                  <a:pt x="115" y="121"/>
                  <a:pt x="121" y="91"/>
                  <a:pt x="137" y="70"/>
                </a:cubicBezTo>
                <a:cubicBezTo>
                  <a:pt x="142" y="64"/>
                  <a:pt x="151" y="56"/>
                  <a:pt x="161" y="56"/>
                </a:cubicBezTo>
                <a:cubicBezTo>
                  <a:pt x="176" y="56"/>
                  <a:pt x="184" y="73"/>
                  <a:pt x="188" y="84"/>
                </a:cubicBezTo>
                <a:cubicBezTo>
                  <a:pt x="198" y="115"/>
                  <a:pt x="193" y="153"/>
                  <a:pt x="182" y="177"/>
                </a:cubicBezTo>
                <a:cubicBezTo>
                  <a:pt x="176" y="191"/>
                  <a:pt x="170" y="202"/>
                  <a:pt x="158" y="208"/>
                </a:cubicBezTo>
                <a:cubicBezTo>
                  <a:pt x="148" y="213"/>
                  <a:pt x="137" y="213"/>
                  <a:pt x="127" y="210"/>
                </a:cubicBezTo>
                <a:cubicBezTo>
                  <a:pt x="127" y="210"/>
                  <a:pt x="126" y="226"/>
                  <a:pt x="142" y="270"/>
                </a:cubicBezTo>
                <a:cubicBezTo>
                  <a:pt x="159" y="270"/>
                  <a:pt x="173" y="265"/>
                  <a:pt x="185" y="258"/>
                </a:cubicBezTo>
                <a:cubicBezTo>
                  <a:pt x="220" y="236"/>
                  <a:pt x="242" y="194"/>
                  <a:pt x="247" y="144"/>
                </a:cubicBezTo>
                <a:cubicBezTo>
                  <a:pt x="251" y="105"/>
                  <a:pt x="242" y="71"/>
                  <a:pt x="227" y="47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" name="Freeform 8"/>
          <p:cNvSpPr>
            <a:spLocks noEditPoints="1"/>
          </p:cNvSpPr>
          <p:nvPr/>
        </p:nvSpPr>
        <p:spPr bwMode="auto">
          <a:xfrm>
            <a:off x="6765925" y="4537076"/>
            <a:ext cx="487363" cy="363538"/>
          </a:xfrm>
          <a:custGeom>
            <a:avLst/>
            <a:gdLst>
              <a:gd name="T0" fmla="*/ 194 w 376"/>
              <a:gd name="T1" fmla="*/ 280 h 280"/>
              <a:gd name="T2" fmla="*/ 139 w 376"/>
              <a:gd name="T3" fmla="*/ 256 h 280"/>
              <a:gd name="T4" fmla="*/ 139 w 376"/>
              <a:gd name="T5" fmla="*/ 0 h 280"/>
              <a:gd name="T6" fmla="*/ 275 w 376"/>
              <a:gd name="T7" fmla="*/ 70 h 280"/>
              <a:gd name="T8" fmla="*/ 257 w 376"/>
              <a:gd name="T9" fmla="*/ 153 h 280"/>
              <a:gd name="T10" fmla="*/ 222 w 376"/>
              <a:gd name="T11" fmla="*/ 140 h 280"/>
              <a:gd name="T12" fmla="*/ 222 w 376"/>
              <a:gd name="T13" fmla="*/ 59 h 280"/>
              <a:gd name="T14" fmla="*/ 195 w 376"/>
              <a:gd name="T15" fmla="*/ 48 h 280"/>
              <a:gd name="T16" fmla="*/ 194 w 376"/>
              <a:gd name="T17" fmla="*/ 280 h 280"/>
              <a:gd name="T18" fmla="*/ 208 w 376"/>
              <a:gd name="T19" fmla="*/ 245 h 280"/>
              <a:gd name="T20" fmla="*/ 208 w 376"/>
              <a:gd name="T21" fmla="*/ 275 h 280"/>
              <a:gd name="T22" fmla="*/ 357 w 376"/>
              <a:gd name="T23" fmla="*/ 217 h 280"/>
              <a:gd name="T24" fmla="*/ 278 w 376"/>
              <a:gd name="T25" fmla="*/ 168 h 280"/>
              <a:gd name="T26" fmla="*/ 209 w 376"/>
              <a:gd name="T27" fmla="*/ 184 h 280"/>
              <a:gd name="T28" fmla="*/ 209 w 376"/>
              <a:gd name="T29" fmla="*/ 212 h 280"/>
              <a:gd name="T30" fmla="*/ 292 w 376"/>
              <a:gd name="T31" fmla="*/ 192 h 280"/>
              <a:gd name="T32" fmla="*/ 321 w 376"/>
              <a:gd name="T33" fmla="*/ 205 h 280"/>
              <a:gd name="T34" fmla="*/ 208 w 376"/>
              <a:gd name="T35" fmla="*/ 245 h 280"/>
              <a:gd name="T36" fmla="*/ 125 w 376"/>
              <a:gd name="T37" fmla="*/ 242 h 280"/>
              <a:gd name="T38" fmla="*/ 71 w 376"/>
              <a:gd name="T39" fmla="*/ 251 h 280"/>
              <a:gd name="T40" fmla="*/ 0 w 376"/>
              <a:gd name="T41" fmla="*/ 217 h 280"/>
              <a:gd name="T42" fmla="*/ 125 w 376"/>
              <a:gd name="T43" fmla="*/ 159 h 280"/>
              <a:gd name="T44" fmla="*/ 125 w 376"/>
              <a:gd name="T45" fmla="*/ 191 h 280"/>
              <a:gd name="T46" fmla="*/ 58 w 376"/>
              <a:gd name="T47" fmla="*/ 208 h 280"/>
              <a:gd name="T48" fmla="*/ 62 w 376"/>
              <a:gd name="T49" fmla="*/ 223 h 280"/>
              <a:gd name="T50" fmla="*/ 125 w 376"/>
              <a:gd name="T51" fmla="*/ 215 h 280"/>
              <a:gd name="T52" fmla="*/ 125 w 376"/>
              <a:gd name="T53" fmla="*/ 242 h 2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76" h="280">
                <a:moveTo>
                  <a:pt x="194" y="280"/>
                </a:moveTo>
                <a:cubicBezTo>
                  <a:pt x="139" y="256"/>
                  <a:pt x="139" y="256"/>
                  <a:pt x="139" y="256"/>
                </a:cubicBezTo>
                <a:cubicBezTo>
                  <a:pt x="139" y="0"/>
                  <a:pt x="139" y="0"/>
                  <a:pt x="139" y="0"/>
                </a:cubicBezTo>
                <a:cubicBezTo>
                  <a:pt x="139" y="0"/>
                  <a:pt x="258" y="20"/>
                  <a:pt x="275" y="70"/>
                </a:cubicBezTo>
                <a:cubicBezTo>
                  <a:pt x="291" y="119"/>
                  <a:pt x="266" y="152"/>
                  <a:pt x="257" y="153"/>
                </a:cubicBezTo>
                <a:cubicBezTo>
                  <a:pt x="231" y="155"/>
                  <a:pt x="222" y="140"/>
                  <a:pt x="222" y="140"/>
                </a:cubicBezTo>
                <a:cubicBezTo>
                  <a:pt x="222" y="59"/>
                  <a:pt x="222" y="59"/>
                  <a:pt x="222" y="59"/>
                </a:cubicBezTo>
                <a:cubicBezTo>
                  <a:pt x="195" y="48"/>
                  <a:pt x="195" y="48"/>
                  <a:pt x="195" y="48"/>
                </a:cubicBezTo>
                <a:lnTo>
                  <a:pt x="194" y="280"/>
                </a:lnTo>
                <a:close/>
                <a:moveTo>
                  <a:pt x="208" y="245"/>
                </a:moveTo>
                <a:cubicBezTo>
                  <a:pt x="208" y="275"/>
                  <a:pt x="208" y="275"/>
                  <a:pt x="208" y="275"/>
                </a:cubicBezTo>
                <a:cubicBezTo>
                  <a:pt x="208" y="275"/>
                  <a:pt x="337" y="233"/>
                  <a:pt x="357" y="217"/>
                </a:cubicBezTo>
                <a:cubicBezTo>
                  <a:pt x="376" y="201"/>
                  <a:pt x="312" y="160"/>
                  <a:pt x="278" y="168"/>
                </a:cubicBezTo>
                <a:cubicBezTo>
                  <a:pt x="278" y="168"/>
                  <a:pt x="241" y="170"/>
                  <a:pt x="209" y="184"/>
                </a:cubicBezTo>
                <a:cubicBezTo>
                  <a:pt x="209" y="212"/>
                  <a:pt x="209" y="212"/>
                  <a:pt x="209" y="212"/>
                </a:cubicBezTo>
                <a:cubicBezTo>
                  <a:pt x="292" y="192"/>
                  <a:pt x="292" y="192"/>
                  <a:pt x="292" y="192"/>
                </a:cubicBezTo>
                <a:cubicBezTo>
                  <a:pt x="321" y="205"/>
                  <a:pt x="321" y="205"/>
                  <a:pt x="321" y="205"/>
                </a:cubicBezTo>
                <a:lnTo>
                  <a:pt x="208" y="245"/>
                </a:lnTo>
                <a:close/>
                <a:moveTo>
                  <a:pt x="125" y="242"/>
                </a:moveTo>
                <a:cubicBezTo>
                  <a:pt x="125" y="242"/>
                  <a:pt x="108" y="251"/>
                  <a:pt x="71" y="251"/>
                </a:cubicBezTo>
                <a:cubicBezTo>
                  <a:pt x="33" y="250"/>
                  <a:pt x="0" y="240"/>
                  <a:pt x="0" y="217"/>
                </a:cubicBezTo>
                <a:cubicBezTo>
                  <a:pt x="0" y="195"/>
                  <a:pt x="62" y="170"/>
                  <a:pt x="125" y="159"/>
                </a:cubicBezTo>
                <a:cubicBezTo>
                  <a:pt x="125" y="191"/>
                  <a:pt x="125" y="191"/>
                  <a:pt x="125" y="191"/>
                </a:cubicBezTo>
                <a:cubicBezTo>
                  <a:pt x="58" y="208"/>
                  <a:pt x="58" y="208"/>
                  <a:pt x="58" y="208"/>
                </a:cubicBezTo>
                <a:cubicBezTo>
                  <a:pt x="58" y="208"/>
                  <a:pt x="47" y="223"/>
                  <a:pt x="62" y="223"/>
                </a:cubicBezTo>
                <a:cubicBezTo>
                  <a:pt x="97" y="224"/>
                  <a:pt x="125" y="215"/>
                  <a:pt x="125" y="215"/>
                </a:cubicBezTo>
                <a:lnTo>
                  <a:pt x="125" y="242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" name="Freeform 9"/>
          <p:cNvSpPr>
            <a:spLocks noEditPoints="1"/>
          </p:cNvSpPr>
          <p:nvPr/>
        </p:nvSpPr>
        <p:spPr bwMode="auto">
          <a:xfrm>
            <a:off x="6137275" y="4487863"/>
            <a:ext cx="466725" cy="466725"/>
          </a:xfrm>
          <a:custGeom>
            <a:avLst/>
            <a:gdLst>
              <a:gd name="T0" fmla="*/ 108 w 360"/>
              <a:gd name="T1" fmla="*/ 255 h 360"/>
              <a:gd name="T2" fmla="*/ 217 w 360"/>
              <a:gd name="T3" fmla="*/ 255 h 360"/>
              <a:gd name="T4" fmla="*/ 108 w 360"/>
              <a:gd name="T5" fmla="*/ 360 h 360"/>
              <a:gd name="T6" fmla="*/ 0 w 360"/>
              <a:gd name="T7" fmla="*/ 255 h 360"/>
              <a:gd name="T8" fmla="*/ 108 w 360"/>
              <a:gd name="T9" fmla="*/ 149 h 360"/>
              <a:gd name="T10" fmla="*/ 108 w 360"/>
              <a:gd name="T11" fmla="*/ 255 h 360"/>
              <a:gd name="T12" fmla="*/ 360 w 360"/>
              <a:gd name="T13" fmla="*/ 104 h 360"/>
              <a:gd name="T14" fmla="*/ 253 w 360"/>
              <a:gd name="T15" fmla="*/ 207 h 360"/>
              <a:gd name="T16" fmla="*/ 147 w 360"/>
              <a:gd name="T17" fmla="*/ 207 h 360"/>
              <a:gd name="T18" fmla="*/ 147 w 360"/>
              <a:gd name="T19" fmla="*/ 98 h 360"/>
              <a:gd name="T20" fmla="*/ 147 w 360"/>
              <a:gd name="T21" fmla="*/ 98 h 360"/>
              <a:gd name="T22" fmla="*/ 253 w 360"/>
              <a:gd name="T23" fmla="*/ 0 h 360"/>
              <a:gd name="T24" fmla="*/ 360 w 360"/>
              <a:gd name="T25" fmla="*/ 104 h 360"/>
              <a:gd name="T26" fmla="*/ 269 w 360"/>
              <a:gd name="T27" fmla="*/ 155 h 360"/>
              <a:gd name="T28" fmla="*/ 253 w 360"/>
              <a:gd name="T29" fmla="*/ 140 h 360"/>
              <a:gd name="T30" fmla="*/ 237 w 360"/>
              <a:gd name="T31" fmla="*/ 155 h 360"/>
              <a:gd name="T32" fmla="*/ 253 w 360"/>
              <a:gd name="T33" fmla="*/ 171 h 360"/>
              <a:gd name="T34" fmla="*/ 269 w 360"/>
              <a:gd name="T35" fmla="*/ 155 h 360"/>
              <a:gd name="T36" fmla="*/ 269 w 360"/>
              <a:gd name="T37" fmla="*/ 51 h 360"/>
              <a:gd name="T38" fmla="*/ 253 w 360"/>
              <a:gd name="T39" fmla="*/ 35 h 360"/>
              <a:gd name="T40" fmla="*/ 237 w 360"/>
              <a:gd name="T41" fmla="*/ 51 h 360"/>
              <a:gd name="T42" fmla="*/ 237 w 360"/>
              <a:gd name="T43" fmla="*/ 53 h 360"/>
              <a:gd name="T44" fmla="*/ 241 w 360"/>
              <a:gd name="T45" fmla="*/ 115 h 360"/>
              <a:gd name="T46" fmla="*/ 253 w 360"/>
              <a:gd name="T47" fmla="*/ 126 h 360"/>
              <a:gd name="T48" fmla="*/ 265 w 360"/>
              <a:gd name="T49" fmla="*/ 115 h 360"/>
              <a:gd name="T50" fmla="*/ 269 w 360"/>
              <a:gd name="T51" fmla="*/ 53 h 360"/>
              <a:gd name="T52" fmla="*/ 269 w 360"/>
              <a:gd name="T53" fmla="*/ 51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60" h="360">
                <a:moveTo>
                  <a:pt x="108" y="255"/>
                </a:moveTo>
                <a:cubicBezTo>
                  <a:pt x="217" y="255"/>
                  <a:pt x="217" y="255"/>
                  <a:pt x="217" y="255"/>
                </a:cubicBezTo>
                <a:cubicBezTo>
                  <a:pt x="217" y="313"/>
                  <a:pt x="168" y="360"/>
                  <a:pt x="108" y="360"/>
                </a:cubicBezTo>
                <a:cubicBezTo>
                  <a:pt x="48" y="360"/>
                  <a:pt x="0" y="313"/>
                  <a:pt x="0" y="255"/>
                </a:cubicBezTo>
                <a:cubicBezTo>
                  <a:pt x="0" y="197"/>
                  <a:pt x="48" y="149"/>
                  <a:pt x="108" y="149"/>
                </a:cubicBezTo>
                <a:lnTo>
                  <a:pt x="108" y="255"/>
                </a:lnTo>
                <a:close/>
                <a:moveTo>
                  <a:pt x="360" y="104"/>
                </a:moveTo>
                <a:cubicBezTo>
                  <a:pt x="360" y="161"/>
                  <a:pt x="312" y="207"/>
                  <a:pt x="253" y="207"/>
                </a:cubicBezTo>
                <a:cubicBezTo>
                  <a:pt x="147" y="207"/>
                  <a:pt x="147" y="207"/>
                  <a:pt x="147" y="207"/>
                </a:cubicBezTo>
                <a:cubicBezTo>
                  <a:pt x="147" y="98"/>
                  <a:pt x="147" y="98"/>
                  <a:pt x="147" y="98"/>
                </a:cubicBezTo>
                <a:cubicBezTo>
                  <a:pt x="147" y="98"/>
                  <a:pt x="147" y="98"/>
                  <a:pt x="147" y="98"/>
                </a:cubicBezTo>
                <a:cubicBezTo>
                  <a:pt x="150" y="44"/>
                  <a:pt x="196" y="0"/>
                  <a:pt x="253" y="0"/>
                </a:cubicBezTo>
                <a:cubicBezTo>
                  <a:pt x="312" y="0"/>
                  <a:pt x="360" y="46"/>
                  <a:pt x="360" y="104"/>
                </a:cubicBezTo>
                <a:close/>
                <a:moveTo>
                  <a:pt x="269" y="155"/>
                </a:moveTo>
                <a:cubicBezTo>
                  <a:pt x="269" y="147"/>
                  <a:pt x="262" y="140"/>
                  <a:pt x="253" y="140"/>
                </a:cubicBezTo>
                <a:cubicBezTo>
                  <a:pt x="244" y="140"/>
                  <a:pt x="237" y="147"/>
                  <a:pt x="237" y="155"/>
                </a:cubicBezTo>
                <a:cubicBezTo>
                  <a:pt x="237" y="164"/>
                  <a:pt x="244" y="171"/>
                  <a:pt x="253" y="171"/>
                </a:cubicBezTo>
                <a:cubicBezTo>
                  <a:pt x="262" y="171"/>
                  <a:pt x="269" y="164"/>
                  <a:pt x="269" y="155"/>
                </a:cubicBezTo>
                <a:close/>
                <a:moveTo>
                  <a:pt x="269" y="51"/>
                </a:moveTo>
                <a:cubicBezTo>
                  <a:pt x="269" y="42"/>
                  <a:pt x="262" y="35"/>
                  <a:pt x="253" y="35"/>
                </a:cubicBezTo>
                <a:cubicBezTo>
                  <a:pt x="244" y="35"/>
                  <a:pt x="237" y="42"/>
                  <a:pt x="237" y="51"/>
                </a:cubicBezTo>
                <a:cubicBezTo>
                  <a:pt x="237" y="52"/>
                  <a:pt x="237" y="52"/>
                  <a:pt x="237" y="53"/>
                </a:cubicBezTo>
                <a:cubicBezTo>
                  <a:pt x="241" y="115"/>
                  <a:pt x="241" y="115"/>
                  <a:pt x="241" y="115"/>
                </a:cubicBezTo>
                <a:cubicBezTo>
                  <a:pt x="241" y="121"/>
                  <a:pt x="247" y="126"/>
                  <a:pt x="253" y="126"/>
                </a:cubicBezTo>
                <a:cubicBezTo>
                  <a:pt x="259" y="126"/>
                  <a:pt x="265" y="121"/>
                  <a:pt x="265" y="115"/>
                </a:cubicBezTo>
                <a:cubicBezTo>
                  <a:pt x="269" y="53"/>
                  <a:pt x="269" y="53"/>
                  <a:pt x="269" y="53"/>
                </a:cubicBezTo>
                <a:cubicBezTo>
                  <a:pt x="269" y="52"/>
                  <a:pt x="269" y="52"/>
                  <a:pt x="269" y="5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2" name="Freeform 10"/>
          <p:cNvSpPr>
            <a:spLocks noEditPoints="1"/>
          </p:cNvSpPr>
          <p:nvPr/>
        </p:nvSpPr>
        <p:spPr bwMode="auto">
          <a:xfrm>
            <a:off x="5521325" y="4583113"/>
            <a:ext cx="466725" cy="269875"/>
          </a:xfrm>
          <a:custGeom>
            <a:avLst/>
            <a:gdLst>
              <a:gd name="T0" fmla="*/ 41 w 360"/>
              <a:gd name="T1" fmla="*/ 18 h 208"/>
              <a:gd name="T2" fmla="*/ 98 w 360"/>
              <a:gd name="T3" fmla="*/ 62 h 208"/>
              <a:gd name="T4" fmla="*/ 39 w 360"/>
              <a:gd name="T5" fmla="*/ 110 h 208"/>
              <a:gd name="T6" fmla="*/ 26 w 360"/>
              <a:gd name="T7" fmla="*/ 163 h 208"/>
              <a:gd name="T8" fmla="*/ 0 w 360"/>
              <a:gd name="T9" fmla="*/ 21 h 208"/>
              <a:gd name="T10" fmla="*/ 39 w 360"/>
              <a:gd name="T11" fmla="*/ 89 h 208"/>
              <a:gd name="T12" fmla="*/ 42 w 360"/>
              <a:gd name="T13" fmla="*/ 39 h 208"/>
              <a:gd name="T14" fmla="*/ 26 w 360"/>
              <a:gd name="T15" fmla="*/ 88 h 208"/>
              <a:gd name="T16" fmla="*/ 106 w 360"/>
              <a:gd name="T17" fmla="*/ 59 h 208"/>
              <a:gd name="T18" fmla="*/ 133 w 360"/>
              <a:gd name="T19" fmla="*/ 163 h 208"/>
              <a:gd name="T20" fmla="*/ 151 w 360"/>
              <a:gd name="T21" fmla="*/ 90 h 208"/>
              <a:gd name="T22" fmla="*/ 173 w 360"/>
              <a:gd name="T23" fmla="*/ 59 h 208"/>
              <a:gd name="T24" fmla="*/ 175 w 360"/>
              <a:gd name="T25" fmla="*/ 75 h 208"/>
              <a:gd name="T26" fmla="*/ 246 w 360"/>
              <a:gd name="T27" fmla="*/ 102 h 208"/>
              <a:gd name="T28" fmla="*/ 220 w 360"/>
              <a:gd name="T29" fmla="*/ 163 h 208"/>
              <a:gd name="T30" fmla="*/ 200 w 360"/>
              <a:gd name="T31" fmla="*/ 78 h 208"/>
              <a:gd name="T32" fmla="*/ 178 w 360"/>
              <a:gd name="T33" fmla="*/ 102 h 208"/>
              <a:gd name="T34" fmla="*/ 151 w 360"/>
              <a:gd name="T35" fmla="*/ 163 h 208"/>
              <a:gd name="T36" fmla="*/ 359 w 360"/>
              <a:gd name="T37" fmla="*/ 148 h 208"/>
              <a:gd name="T38" fmla="*/ 303 w 360"/>
              <a:gd name="T39" fmla="*/ 208 h 208"/>
              <a:gd name="T40" fmla="*/ 272 w 360"/>
              <a:gd name="T41" fmla="*/ 180 h 208"/>
              <a:gd name="T42" fmla="*/ 333 w 360"/>
              <a:gd name="T43" fmla="*/ 156 h 208"/>
              <a:gd name="T44" fmla="*/ 333 w 360"/>
              <a:gd name="T45" fmla="*/ 147 h 208"/>
              <a:gd name="T46" fmla="*/ 257 w 360"/>
              <a:gd name="T47" fmla="*/ 112 h 208"/>
              <a:gd name="T48" fmla="*/ 335 w 360"/>
              <a:gd name="T49" fmla="*/ 73 h 208"/>
              <a:gd name="T50" fmla="*/ 337 w 360"/>
              <a:gd name="T51" fmla="*/ 59 h 208"/>
              <a:gd name="T52" fmla="*/ 359 w 360"/>
              <a:gd name="T53" fmla="*/ 89 h 208"/>
              <a:gd name="T54" fmla="*/ 333 w 360"/>
              <a:gd name="T55" fmla="*/ 101 h 208"/>
              <a:gd name="T56" fmla="*/ 310 w 360"/>
              <a:gd name="T57" fmla="*/ 77 h 208"/>
              <a:gd name="T58" fmla="*/ 310 w 360"/>
              <a:gd name="T59" fmla="*/ 143 h 208"/>
              <a:gd name="T60" fmla="*/ 333 w 360"/>
              <a:gd name="T61" fmla="*/ 118 h 208"/>
              <a:gd name="T62" fmla="*/ 120 w 360"/>
              <a:gd name="T63" fmla="*/ 0 h 208"/>
              <a:gd name="T64" fmla="*/ 120 w 360"/>
              <a:gd name="T65" fmla="*/ 47 h 208"/>
              <a:gd name="T66" fmla="*/ 120 w 360"/>
              <a:gd name="T67" fmla="*/ 0 h 208"/>
              <a:gd name="T68" fmla="*/ 101 w 360"/>
              <a:gd name="T69" fmla="*/ 24 h 208"/>
              <a:gd name="T70" fmla="*/ 139 w 360"/>
              <a:gd name="T71" fmla="*/ 24 h 208"/>
              <a:gd name="T72" fmla="*/ 129 w 360"/>
              <a:gd name="T73" fmla="*/ 30 h 208"/>
              <a:gd name="T74" fmla="*/ 121 w 360"/>
              <a:gd name="T75" fmla="*/ 31 h 208"/>
              <a:gd name="T76" fmla="*/ 126 w 360"/>
              <a:gd name="T77" fmla="*/ 27 h 208"/>
              <a:gd name="T78" fmla="*/ 117 w 360"/>
              <a:gd name="T79" fmla="*/ 19 h 208"/>
              <a:gd name="T80" fmla="*/ 117 w 360"/>
              <a:gd name="T81" fmla="*/ 31 h 208"/>
              <a:gd name="T82" fmla="*/ 113 w 360"/>
              <a:gd name="T83" fmla="*/ 35 h 208"/>
              <a:gd name="T84" fmla="*/ 113 w 360"/>
              <a:gd name="T85" fmla="*/ 28 h 208"/>
              <a:gd name="T86" fmla="*/ 115 w 360"/>
              <a:gd name="T87" fmla="*/ 14 h 208"/>
              <a:gd name="T88" fmla="*/ 129 w 360"/>
              <a:gd name="T89" fmla="*/ 12 h 208"/>
              <a:gd name="T90" fmla="*/ 129 w 360"/>
              <a:gd name="T91" fmla="*/ 12 h 208"/>
              <a:gd name="T92" fmla="*/ 129 w 360"/>
              <a:gd name="T93" fmla="*/ 30 h 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360" h="208">
                <a:moveTo>
                  <a:pt x="0" y="21"/>
                </a:moveTo>
                <a:cubicBezTo>
                  <a:pt x="10" y="20"/>
                  <a:pt x="23" y="18"/>
                  <a:pt x="41" y="18"/>
                </a:cubicBezTo>
                <a:cubicBezTo>
                  <a:pt x="60" y="18"/>
                  <a:pt x="74" y="22"/>
                  <a:pt x="83" y="30"/>
                </a:cubicBezTo>
                <a:cubicBezTo>
                  <a:pt x="92" y="37"/>
                  <a:pt x="98" y="48"/>
                  <a:pt x="98" y="62"/>
                </a:cubicBezTo>
                <a:cubicBezTo>
                  <a:pt x="98" y="76"/>
                  <a:pt x="93" y="87"/>
                  <a:pt x="85" y="94"/>
                </a:cubicBezTo>
                <a:cubicBezTo>
                  <a:pt x="75" y="105"/>
                  <a:pt x="58" y="110"/>
                  <a:pt x="39" y="110"/>
                </a:cubicBezTo>
                <a:cubicBezTo>
                  <a:pt x="34" y="110"/>
                  <a:pt x="30" y="110"/>
                  <a:pt x="26" y="109"/>
                </a:cubicBezTo>
                <a:cubicBezTo>
                  <a:pt x="26" y="163"/>
                  <a:pt x="26" y="163"/>
                  <a:pt x="26" y="163"/>
                </a:cubicBezTo>
                <a:cubicBezTo>
                  <a:pt x="0" y="163"/>
                  <a:pt x="0" y="163"/>
                  <a:pt x="0" y="163"/>
                </a:cubicBezTo>
                <a:lnTo>
                  <a:pt x="0" y="21"/>
                </a:lnTo>
                <a:close/>
                <a:moveTo>
                  <a:pt x="26" y="88"/>
                </a:moveTo>
                <a:cubicBezTo>
                  <a:pt x="30" y="89"/>
                  <a:pt x="34" y="89"/>
                  <a:pt x="39" y="89"/>
                </a:cubicBezTo>
                <a:cubicBezTo>
                  <a:pt x="59" y="89"/>
                  <a:pt x="71" y="80"/>
                  <a:pt x="71" y="63"/>
                </a:cubicBezTo>
                <a:cubicBezTo>
                  <a:pt x="71" y="47"/>
                  <a:pt x="60" y="39"/>
                  <a:pt x="42" y="39"/>
                </a:cubicBezTo>
                <a:cubicBezTo>
                  <a:pt x="34" y="39"/>
                  <a:pt x="29" y="39"/>
                  <a:pt x="26" y="40"/>
                </a:cubicBezTo>
                <a:lnTo>
                  <a:pt x="26" y="88"/>
                </a:lnTo>
                <a:close/>
                <a:moveTo>
                  <a:pt x="106" y="163"/>
                </a:moveTo>
                <a:cubicBezTo>
                  <a:pt x="106" y="59"/>
                  <a:pt x="106" y="59"/>
                  <a:pt x="106" y="59"/>
                </a:cubicBezTo>
                <a:cubicBezTo>
                  <a:pt x="133" y="59"/>
                  <a:pt x="133" y="59"/>
                  <a:pt x="133" y="59"/>
                </a:cubicBezTo>
                <a:cubicBezTo>
                  <a:pt x="133" y="163"/>
                  <a:pt x="133" y="163"/>
                  <a:pt x="133" y="163"/>
                </a:cubicBezTo>
                <a:lnTo>
                  <a:pt x="106" y="163"/>
                </a:lnTo>
                <a:close/>
                <a:moveTo>
                  <a:pt x="151" y="90"/>
                </a:moveTo>
                <a:cubicBezTo>
                  <a:pt x="151" y="78"/>
                  <a:pt x="150" y="68"/>
                  <a:pt x="150" y="59"/>
                </a:cubicBezTo>
                <a:cubicBezTo>
                  <a:pt x="173" y="59"/>
                  <a:pt x="173" y="59"/>
                  <a:pt x="173" y="59"/>
                </a:cubicBezTo>
                <a:cubicBezTo>
                  <a:pt x="174" y="75"/>
                  <a:pt x="174" y="75"/>
                  <a:pt x="174" y="75"/>
                </a:cubicBezTo>
                <a:cubicBezTo>
                  <a:pt x="175" y="75"/>
                  <a:pt x="175" y="75"/>
                  <a:pt x="175" y="75"/>
                </a:cubicBezTo>
                <a:cubicBezTo>
                  <a:pt x="180" y="67"/>
                  <a:pt x="191" y="57"/>
                  <a:pt x="209" y="57"/>
                </a:cubicBezTo>
                <a:cubicBezTo>
                  <a:pt x="227" y="57"/>
                  <a:pt x="246" y="69"/>
                  <a:pt x="246" y="102"/>
                </a:cubicBezTo>
                <a:cubicBezTo>
                  <a:pt x="246" y="163"/>
                  <a:pt x="246" y="163"/>
                  <a:pt x="246" y="163"/>
                </a:cubicBezTo>
                <a:cubicBezTo>
                  <a:pt x="220" y="163"/>
                  <a:pt x="220" y="163"/>
                  <a:pt x="220" y="163"/>
                </a:cubicBezTo>
                <a:cubicBezTo>
                  <a:pt x="220" y="105"/>
                  <a:pt x="220" y="105"/>
                  <a:pt x="220" y="105"/>
                </a:cubicBezTo>
                <a:cubicBezTo>
                  <a:pt x="220" y="90"/>
                  <a:pt x="214" y="78"/>
                  <a:pt x="200" y="78"/>
                </a:cubicBezTo>
                <a:cubicBezTo>
                  <a:pt x="189" y="78"/>
                  <a:pt x="182" y="86"/>
                  <a:pt x="179" y="94"/>
                </a:cubicBezTo>
                <a:cubicBezTo>
                  <a:pt x="178" y="96"/>
                  <a:pt x="178" y="99"/>
                  <a:pt x="178" y="102"/>
                </a:cubicBezTo>
                <a:cubicBezTo>
                  <a:pt x="178" y="163"/>
                  <a:pt x="178" y="163"/>
                  <a:pt x="178" y="163"/>
                </a:cubicBezTo>
                <a:cubicBezTo>
                  <a:pt x="151" y="163"/>
                  <a:pt x="151" y="163"/>
                  <a:pt x="151" y="163"/>
                </a:cubicBezTo>
                <a:lnTo>
                  <a:pt x="151" y="90"/>
                </a:lnTo>
                <a:close/>
                <a:moveTo>
                  <a:pt x="359" y="148"/>
                </a:moveTo>
                <a:cubicBezTo>
                  <a:pt x="359" y="170"/>
                  <a:pt x="355" y="186"/>
                  <a:pt x="344" y="195"/>
                </a:cubicBezTo>
                <a:cubicBezTo>
                  <a:pt x="333" y="205"/>
                  <a:pt x="317" y="208"/>
                  <a:pt x="303" y="208"/>
                </a:cubicBezTo>
                <a:cubicBezTo>
                  <a:pt x="290" y="208"/>
                  <a:pt x="275" y="205"/>
                  <a:pt x="266" y="200"/>
                </a:cubicBezTo>
                <a:cubicBezTo>
                  <a:pt x="272" y="180"/>
                  <a:pt x="272" y="180"/>
                  <a:pt x="272" y="180"/>
                </a:cubicBezTo>
                <a:cubicBezTo>
                  <a:pt x="279" y="184"/>
                  <a:pt x="290" y="188"/>
                  <a:pt x="303" y="188"/>
                </a:cubicBezTo>
                <a:cubicBezTo>
                  <a:pt x="320" y="188"/>
                  <a:pt x="333" y="179"/>
                  <a:pt x="333" y="156"/>
                </a:cubicBezTo>
                <a:cubicBezTo>
                  <a:pt x="333" y="147"/>
                  <a:pt x="333" y="147"/>
                  <a:pt x="333" y="147"/>
                </a:cubicBezTo>
                <a:cubicBezTo>
                  <a:pt x="333" y="147"/>
                  <a:pt x="333" y="147"/>
                  <a:pt x="333" y="147"/>
                </a:cubicBezTo>
                <a:cubicBezTo>
                  <a:pt x="326" y="157"/>
                  <a:pt x="316" y="163"/>
                  <a:pt x="302" y="163"/>
                </a:cubicBezTo>
                <a:cubicBezTo>
                  <a:pt x="276" y="163"/>
                  <a:pt x="257" y="141"/>
                  <a:pt x="257" y="112"/>
                </a:cubicBezTo>
                <a:cubicBezTo>
                  <a:pt x="257" y="78"/>
                  <a:pt x="280" y="57"/>
                  <a:pt x="305" y="57"/>
                </a:cubicBezTo>
                <a:cubicBezTo>
                  <a:pt x="321" y="57"/>
                  <a:pt x="330" y="65"/>
                  <a:pt x="335" y="73"/>
                </a:cubicBezTo>
                <a:cubicBezTo>
                  <a:pt x="336" y="73"/>
                  <a:pt x="336" y="73"/>
                  <a:pt x="336" y="73"/>
                </a:cubicBezTo>
                <a:cubicBezTo>
                  <a:pt x="337" y="59"/>
                  <a:pt x="337" y="59"/>
                  <a:pt x="337" y="59"/>
                </a:cubicBezTo>
                <a:cubicBezTo>
                  <a:pt x="360" y="59"/>
                  <a:pt x="360" y="59"/>
                  <a:pt x="360" y="59"/>
                </a:cubicBezTo>
                <a:cubicBezTo>
                  <a:pt x="360" y="66"/>
                  <a:pt x="359" y="75"/>
                  <a:pt x="359" y="89"/>
                </a:cubicBezTo>
                <a:lnTo>
                  <a:pt x="359" y="148"/>
                </a:lnTo>
                <a:close/>
                <a:moveTo>
                  <a:pt x="333" y="101"/>
                </a:moveTo>
                <a:cubicBezTo>
                  <a:pt x="333" y="98"/>
                  <a:pt x="332" y="96"/>
                  <a:pt x="332" y="94"/>
                </a:cubicBezTo>
                <a:cubicBezTo>
                  <a:pt x="329" y="84"/>
                  <a:pt x="321" y="77"/>
                  <a:pt x="310" y="77"/>
                </a:cubicBezTo>
                <a:cubicBezTo>
                  <a:pt x="295" y="77"/>
                  <a:pt x="284" y="90"/>
                  <a:pt x="284" y="111"/>
                </a:cubicBezTo>
                <a:cubicBezTo>
                  <a:pt x="284" y="129"/>
                  <a:pt x="293" y="143"/>
                  <a:pt x="310" y="143"/>
                </a:cubicBezTo>
                <a:cubicBezTo>
                  <a:pt x="320" y="143"/>
                  <a:pt x="328" y="137"/>
                  <a:pt x="331" y="127"/>
                </a:cubicBezTo>
                <a:cubicBezTo>
                  <a:pt x="332" y="124"/>
                  <a:pt x="333" y="121"/>
                  <a:pt x="333" y="118"/>
                </a:cubicBezTo>
                <a:lnTo>
                  <a:pt x="333" y="101"/>
                </a:lnTo>
                <a:close/>
                <a:moveTo>
                  <a:pt x="120" y="0"/>
                </a:moveTo>
                <a:cubicBezTo>
                  <a:pt x="107" y="0"/>
                  <a:pt x="96" y="11"/>
                  <a:pt x="96" y="24"/>
                </a:cubicBezTo>
                <a:cubicBezTo>
                  <a:pt x="96" y="37"/>
                  <a:pt x="107" y="47"/>
                  <a:pt x="120" y="47"/>
                </a:cubicBezTo>
                <a:cubicBezTo>
                  <a:pt x="133" y="47"/>
                  <a:pt x="144" y="37"/>
                  <a:pt x="144" y="24"/>
                </a:cubicBezTo>
                <a:cubicBezTo>
                  <a:pt x="144" y="11"/>
                  <a:pt x="133" y="0"/>
                  <a:pt x="120" y="0"/>
                </a:cubicBezTo>
                <a:close/>
                <a:moveTo>
                  <a:pt x="120" y="42"/>
                </a:moveTo>
                <a:cubicBezTo>
                  <a:pt x="109" y="42"/>
                  <a:pt x="101" y="34"/>
                  <a:pt x="101" y="24"/>
                </a:cubicBezTo>
                <a:cubicBezTo>
                  <a:pt x="101" y="13"/>
                  <a:pt x="109" y="5"/>
                  <a:pt x="120" y="5"/>
                </a:cubicBezTo>
                <a:cubicBezTo>
                  <a:pt x="130" y="5"/>
                  <a:pt x="139" y="13"/>
                  <a:pt x="139" y="24"/>
                </a:cubicBezTo>
                <a:cubicBezTo>
                  <a:pt x="139" y="34"/>
                  <a:pt x="130" y="42"/>
                  <a:pt x="120" y="42"/>
                </a:cubicBezTo>
                <a:close/>
                <a:moveTo>
                  <a:pt x="129" y="30"/>
                </a:moveTo>
                <a:cubicBezTo>
                  <a:pt x="129" y="32"/>
                  <a:pt x="127" y="34"/>
                  <a:pt x="125" y="34"/>
                </a:cubicBezTo>
                <a:cubicBezTo>
                  <a:pt x="123" y="34"/>
                  <a:pt x="121" y="33"/>
                  <a:pt x="121" y="31"/>
                </a:cubicBezTo>
                <a:cubicBezTo>
                  <a:pt x="121" y="29"/>
                  <a:pt x="123" y="27"/>
                  <a:pt x="125" y="27"/>
                </a:cubicBezTo>
                <a:cubicBezTo>
                  <a:pt x="125" y="27"/>
                  <a:pt x="126" y="27"/>
                  <a:pt x="126" y="27"/>
                </a:cubicBezTo>
                <a:cubicBezTo>
                  <a:pt x="126" y="17"/>
                  <a:pt x="126" y="17"/>
                  <a:pt x="126" y="17"/>
                </a:cubicBezTo>
                <a:cubicBezTo>
                  <a:pt x="117" y="19"/>
                  <a:pt x="117" y="19"/>
                  <a:pt x="117" y="19"/>
                </a:cubicBezTo>
                <a:cubicBezTo>
                  <a:pt x="117" y="31"/>
                  <a:pt x="117" y="31"/>
                  <a:pt x="117" y="31"/>
                </a:cubicBezTo>
                <a:cubicBezTo>
                  <a:pt x="117" y="31"/>
                  <a:pt x="117" y="31"/>
                  <a:pt x="117" y="31"/>
                </a:cubicBezTo>
                <a:cubicBezTo>
                  <a:pt x="117" y="31"/>
                  <a:pt x="117" y="31"/>
                  <a:pt x="117" y="31"/>
                </a:cubicBezTo>
                <a:cubicBezTo>
                  <a:pt x="117" y="33"/>
                  <a:pt x="115" y="35"/>
                  <a:pt x="113" y="35"/>
                </a:cubicBezTo>
                <a:cubicBezTo>
                  <a:pt x="111" y="36"/>
                  <a:pt x="110" y="34"/>
                  <a:pt x="109" y="32"/>
                </a:cubicBezTo>
                <a:cubicBezTo>
                  <a:pt x="109" y="30"/>
                  <a:pt x="111" y="28"/>
                  <a:pt x="113" y="28"/>
                </a:cubicBezTo>
                <a:cubicBezTo>
                  <a:pt x="114" y="28"/>
                  <a:pt x="114" y="28"/>
                  <a:pt x="115" y="28"/>
                </a:cubicBezTo>
                <a:cubicBezTo>
                  <a:pt x="115" y="14"/>
                  <a:pt x="115" y="14"/>
                  <a:pt x="115" y="14"/>
                </a:cubicBezTo>
                <a:cubicBezTo>
                  <a:pt x="115" y="14"/>
                  <a:pt x="115" y="14"/>
                  <a:pt x="115" y="14"/>
                </a:cubicBezTo>
                <a:cubicBezTo>
                  <a:pt x="129" y="12"/>
                  <a:pt x="129" y="12"/>
                  <a:pt x="129" y="12"/>
                </a:cubicBezTo>
                <a:cubicBezTo>
                  <a:pt x="129" y="12"/>
                  <a:pt x="129" y="12"/>
                  <a:pt x="129" y="12"/>
                </a:cubicBezTo>
                <a:cubicBezTo>
                  <a:pt x="129" y="12"/>
                  <a:pt x="129" y="12"/>
                  <a:pt x="129" y="12"/>
                </a:cubicBezTo>
                <a:cubicBezTo>
                  <a:pt x="129" y="12"/>
                  <a:pt x="129" y="12"/>
                  <a:pt x="129" y="12"/>
                </a:cubicBezTo>
                <a:cubicBezTo>
                  <a:pt x="129" y="30"/>
                  <a:pt x="129" y="30"/>
                  <a:pt x="129" y="30"/>
                </a:cubicBezTo>
                <a:cubicBezTo>
                  <a:pt x="129" y="30"/>
                  <a:pt x="129" y="30"/>
                  <a:pt x="129" y="3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6" name="Freeform 11"/>
          <p:cNvSpPr>
            <a:spLocks/>
          </p:cNvSpPr>
          <p:nvPr/>
        </p:nvSpPr>
        <p:spPr bwMode="auto">
          <a:xfrm>
            <a:off x="4897438" y="4487863"/>
            <a:ext cx="468313" cy="466725"/>
          </a:xfrm>
          <a:custGeom>
            <a:avLst/>
            <a:gdLst>
              <a:gd name="T0" fmla="*/ 179 w 295"/>
              <a:gd name="T1" fmla="*/ 165 h 294"/>
              <a:gd name="T2" fmla="*/ 237 w 295"/>
              <a:gd name="T3" fmla="*/ 104 h 294"/>
              <a:gd name="T4" fmla="*/ 182 w 295"/>
              <a:gd name="T5" fmla="*/ 117 h 294"/>
              <a:gd name="T6" fmla="*/ 94 w 295"/>
              <a:gd name="T7" fmla="*/ 36 h 294"/>
              <a:gd name="T8" fmla="*/ 94 w 295"/>
              <a:gd name="T9" fmla="*/ 0 h 294"/>
              <a:gd name="T10" fmla="*/ 0 w 295"/>
              <a:gd name="T11" fmla="*/ 95 h 294"/>
              <a:gd name="T12" fmla="*/ 42 w 295"/>
              <a:gd name="T13" fmla="*/ 93 h 294"/>
              <a:gd name="T14" fmla="*/ 117 w 295"/>
              <a:gd name="T15" fmla="*/ 185 h 294"/>
              <a:gd name="T16" fmla="*/ 109 w 295"/>
              <a:gd name="T17" fmla="*/ 235 h 294"/>
              <a:gd name="T18" fmla="*/ 164 w 295"/>
              <a:gd name="T19" fmla="*/ 179 h 294"/>
              <a:gd name="T20" fmla="*/ 295 w 295"/>
              <a:gd name="T21" fmla="*/ 294 h 294"/>
              <a:gd name="T22" fmla="*/ 179 w 295"/>
              <a:gd name="T23" fmla="*/ 165 h 2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95" h="294">
                <a:moveTo>
                  <a:pt x="179" y="165"/>
                </a:moveTo>
                <a:lnTo>
                  <a:pt x="237" y="104"/>
                </a:lnTo>
                <a:lnTo>
                  <a:pt x="182" y="117"/>
                </a:lnTo>
                <a:lnTo>
                  <a:pt x="94" y="36"/>
                </a:lnTo>
                <a:lnTo>
                  <a:pt x="94" y="0"/>
                </a:lnTo>
                <a:lnTo>
                  <a:pt x="0" y="95"/>
                </a:lnTo>
                <a:lnTo>
                  <a:pt x="42" y="93"/>
                </a:lnTo>
                <a:lnTo>
                  <a:pt x="117" y="185"/>
                </a:lnTo>
                <a:lnTo>
                  <a:pt x="109" y="235"/>
                </a:lnTo>
                <a:lnTo>
                  <a:pt x="164" y="179"/>
                </a:lnTo>
                <a:lnTo>
                  <a:pt x="295" y="294"/>
                </a:lnTo>
                <a:lnTo>
                  <a:pt x="179" y="165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7" name="Freeform 12"/>
          <p:cNvSpPr>
            <a:spLocks noEditPoints="1"/>
          </p:cNvSpPr>
          <p:nvPr/>
        </p:nvSpPr>
        <p:spPr bwMode="auto">
          <a:xfrm>
            <a:off x="4273550" y="4487863"/>
            <a:ext cx="466725" cy="466725"/>
          </a:xfrm>
          <a:custGeom>
            <a:avLst/>
            <a:gdLst>
              <a:gd name="T0" fmla="*/ 106 w 360"/>
              <a:gd name="T1" fmla="*/ 259 h 360"/>
              <a:gd name="T2" fmla="*/ 342 w 360"/>
              <a:gd name="T3" fmla="*/ 259 h 360"/>
              <a:gd name="T4" fmla="*/ 197 w 360"/>
              <a:gd name="T5" fmla="*/ 360 h 360"/>
              <a:gd name="T6" fmla="*/ 164 w 360"/>
              <a:gd name="T7" fmla="*/ 360 h 360"/>
              <a:gd name="T8" fmla="*/ 106 w 360"/>
              <a:gd name="T9" fmla="*/ 345 h 360"/>
              <a:gd name="T10" fmla="*/ 106 w 360"/>
              <a:gd name="T11" fmla="*/ 259 h 360"/>
              <a:gd name="T12" fmla="*/ 254 w 360"/>
              <a:gd name="T13" fmla="*/ 16 h 360"/>
              <a:gd name="T14" fmla="*/ 180 w 360"/>
              <a:gd name="T15" fmla="*/ 0 h 360"/>
              <a:gd name="T16" fmla="*/ 117 w 360"/>
              <a:gd name="T17" fmla="*/ 12 h 360"/>
              <a:gd name="T18" fmla="*/ 254 w 360"/>
              <a:gd name="T19" fmla="*/ 136 h 360"/>
              <a:gd name="T20" fmla="*/ 254 w 360"/>
              <a:gd name="T21" fmla="*/ 16 h 360"/>
              <a:gd name="T22" fmla="*/ 98 w 360"/>
              <a:gd name="T23" fmla="*/ 20 h 360"/>
              <a:gd name="T24" fmla="*/ 0 w 360"/>
              <a:gd name="T25" fmla="*/ 180 h 360"/>
              <a:gd name="T26" fmla="*/ 7 w 360"/>
              <a:gd name="T27" fmla="*/ 227 h 360"/>
              <a:gd name="T28" fmla="*/ 166 w 360"/>
              <a:gd name="T29" fmla="*/ 82 h 360"/>
              <a:gd name="T30" fmla="*/ 98 w 360"/>
              <a:gd name="T31" fmla="*/ 20 h 360"/>
              <a:gd name="T32" fmla="*/ 87 w 360"/>
              <a:gd name="T33" fmla="*/ 334 h 360"/>
              <a:gd name="T34" fmla="*/ 87 w 360"/>
              <a:gd name="T35" fmla="*/ 179 h 360"/>
              <a:gd name="T36" fmla="*/ 13 w 360"/>
              <a:gd name="T37" fmla="*/ 247 h 360"/>
              <a:gd name="T38" fmla="*/ 87 w 360"/>
              <a:gd name="T39" fmla="*/ 334 h 360"/>
              <a:gd name="T40" fmla="*/ 273 w 360"/>
              <a:gd name="T41" fmla="*/ 27 h 360"/>
              <a:gd name="T42" fmla="*/ 273 w 360"/>
              <a:gd name="T43" fmla="*/ 240 h 360"/>
              <a:gd name="T44" fmla="*/ 350 w 360"/>
              <a:gd name="T45" fmla="*/ 240 h 360"/>
              <a:gd name="T46" fmla="*/ 360 w 360"/>
              <a:gd name="T47" fmla="*/ 180 h 360"/>
              <a:gd name="T48" fmla="*/ 273 w 360"/>
              <a:gd name="T49" fmla="*/ 27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0" h="360">
                <a:moveTo>
                  <a:pt x="106" y="259"/>
                </a:moveTo>
                <a:cubicBezTo>
                  <a:pt x="110" y="259"/>
                  <a:pt x="335" y="259"/>
                  <a:pt x="342" y="259"/>
                </a:cubicBezTo>
                <a:cubicBezTo>
                  <a:pt x="314" y="316"/>
                  <a:pt x="259" y="354"/>
                  <a:pt x="197" y="360"/>
                </a:cubicBezTo>
                <a:cubicBezTo>
                  <a:pt x="164" y="360"/>
                  <a:pt x="164" y="360"/>
                  <a:pt x="164" y="360"/>
                </a:cubicBezTo>
                <a:cubicBezTo>
                  <a:pt x="144" y="358"/>
                  <a:pt x="125" y="353"/>
                  <a:pt x="106" y="345"/>
                </a:cubicBezTo>
                <a:cubicBezTo>
                  <a:pt x="106" y="342"/>
                  <a:pt x="106" y="263"/>
                  <a:pt x="106" y="259"/>
                </a:cubicBezTo>
                <a:close/>
                <a:moveTo>
                  <a:pt x="254" y="16"/>
                </a:moveTo>
                <a:cubicBezTo>
                  <a:pt x="231" y="5"/>
                  <a:pt x="206" y="0"/>
                  <a:pt x="180" y="0"/>
                </a:cubicBezTo>
                <a:cubicBezTo>
                  <a:pt x="159" y="0"/>
                  <a:pt x="138" y="4"/>
                  <a:pt x="117" y="12"/>
                </a:cubicBezTo>
                <a:cubicBezTo>
                  <a:pt x="122" y="16"/>
                  <a:pt x="248" y="131"/>
                  <a:pt x="254" y="136"/>
                </a:cubicBezTo>
                <a:cubicBezTo>
                  <a:pt x="254" y="128"/>
                  <a:pt x="254" y="19"/>
                  <a:pt x="254" y="16"/>
                </a:cubicBezTo>
                <a:close/>
                <a:moveTo>
                  <a:pt x="98" y="20"/>
                </a:moveTo>
                <a:cubicBezTo>
                  <a:pt x="38" y="51"/>
                  <a:pt x="0" y="112"/>
                  <a:pt x="0" y="180"/>
                </a:cubicBezTo>
                <a:cubicBezTo>
                  <a:pt x="0" y="196"/>
                  <a:pt x="2" y="212"/>
                  <a:pt x="7" y="227"/>
                </a:cubicBezTo>
                <a:cubicBezTo>
                  <a:pt x="12" y="223"/>
                  <a:pt x="163" y="85"/>
                  <a:pt x="166" y="82"/>
                </a:cubicBezTo>
                <a:cubicBezTo>
                  <a:pt x="163" y="79"/>
                  <a:pt x="100" y="22"/>
                  <a:pt x="98" y="20"/>
                </a:cubicBezTo>
                <a:close/>
                <a:moveTo>
                  <a:pt x="87" y="334"/>
                </a:moveTo>
                <a:cubicBezTo>
                  <a:pt x="87" y="327"/>
                  <a:pt x="87" y="188"/>
                  <a:pt x="87" y="179"/>
                </a:cubicBezTo>
                <a:cubicBezTo>
                  <a:pt x="81" y="185"/>
                  <a:pt x="15" y="245"/>
                  <a:pt x="13" y="247"/>
                </a:cubicBezTo>
                <a:cubicBezTo>
                  <a:pt x="28" y="283"/>
                  <a:pt x="54" y="314"/>
                  <a:pt x="87" y="334"/>
                </a:cubicBezTo>
                <a:close/>
                <a:moveTo>
                  <a:pt x="273" y="27"/>
                </a:moveTo>
                <a:cubicBezTo>
                  <a:pt x="273" y="34"/>
                  <a:pt x="273" y="236"/>
                  <a:pt x="273" y="240"/>
                </a:cubicBezTo>
                <a:cubicBezTo>
                  <a:pt x="277" y="240"/>
                  <a:pt x="347" y="240"/>
                  <a:pt x="350" y="240"/>
                </a:cubicBezTo>
                <a:cubicBezTo>
                  <a:pt x="357" y="221"/>
                  <a:pt x="360" y="201"/>
                  <a:pt x="360" y="180"/>
                </a:cubicBezTo>
                <a:cubicBezTo>
                  <a:pt x="360" y="118"/>
                  <a:pt x="327" y="59"/>
                  <a:pt x="273" y="27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8" name="Freeform 13"/>
          <p:cNvSpPr>
            <a:spLocks noEditPoints="1"/>
          </p:cNvSpPr>
          <p:nvPr/>
        </p:nvSpPr>
        <p:spPr bwMode="auto">
          <a:xfrm>
            <a:off x="3652838" y="4549776"/>
            <a:ext cx="466725" cy="336550"/>
          </a:xfrm>
          <a:custGeom>
            <a:avLst/>
            <a:gdLst>
              <a:gd name="T0" fmla="*/ 344 w 360"/>
              <a:gd name="T1" fmla="*/ 16 h 260"/>
              <a:gd name="T2" fmla="*/ 243 w 360"/>
              <a:gd name="T3" fmla="*/ 16 h 260"/>
              <a:gd name="T4" fmla="*/ 180 w 360"/>
              <a:gd name="T5" fmla="*/ 0 h 260"/>
              <a:gd name="T6" fmla="*/ 117 w 360"/>
              <a:gd name="T7" fmla="*/ 16 h 260"/>
              <a:gd name="T8" fmla="*/ 82 w 360"/>
              <a:gd name="T9" fmla="*/ 16 h 260"/>
              <a:gd name="T10" fmla="*/ 66 w 360"/>
              <a:gd name="T11" fmla="*/ 0 h 260"/>
              <a:gd name="T12" fmla="*/ 33 w 360"/>
              <a:gd name="T13" fmla="*/ 0 h 260"/>
              <a:gd name="T14" fmla="*/ 16 w 360"/>
              <a:gd name="T15" fmla="*/ 16 h 260"/>
              <a:gd name="T16" fmla="*/ 0 w 360"/>
              <a:gd name="T17" fmla="*/ 32 h 260"/>
              <a:gd name="T18" fmla="*/ 0 w 360"/>
              <a:gd name="T19" fmla="*/ 228 h 260"/>
              <a:gd name="T20" fmla="*/ 16 w 360"/>
              <a:gd name="T21" fmla="*/ 244 h 260"/>
              <a:gd name="T22" fmla="*/ 117 w 360"/>
              <a:gd name="T23" fmla="*/ 244 h 260"/>
              <a:gd name="T24" fmla="*/ 180 w 360"/>
              <a:gd name="T25" fmla="*/ 260 h 260"/>
              <a:gd name="T26" fmla="*/ 243 w 360"/>
              <a:gd name="T27" fmla="*/ 244 h 260"/>
              <a:gd name="T28" fmla="*/ 344 w 360"/>
              <a:gd name="T29" fmla="*/ 244 h 260"/>
              <a:gd name="T30" fmla="*/ 360 w 360"/>
              <a:gd name="T31" fmla="*/ 228 h 260"/>
              <a:gd name="T32" fmla="*/ 360 w 360"/>
              <a:gd name="T33" fmla="*/ 32 h 260"/>
              <a:gd name="T34" fmla="*/ 344 w 360"/>
              <a:gd name="T35" fmla="*/ 16 h 260"/>
              <a:gd name="T36" fmla="*/ 16 w 360"/>
              <a:gd name="T37" fmla="*/ 228 h 260"/>
              <a:gd name="T38" fmla="*/ 16 w 360"/>
              <a:gd name="T39" fmla="*/ 32 h 260"/>
              <a:gd name="T40" fmla="*/ 33 w 360"/>
              <a:gd name="T41" fmla="*/ 32 h 260"/>
              <a:gd name="T42" fmla="*/ 66 w 360"/>
              <a:gd name="T43" fmla="*/ 32 h 260"/>
              <a:gd name="T44" fmla="*/ 94 w 360"/>
              <a:gd name="T45" fmla="*/ 32 h 260"/>
              <a:gd name="T46" fmla="*/ 49 w 360"/>
              <a:gd name="T47" fmla="*/ 130 h 260"/>
              <a:gd name="T48" fmla="*/ 94 w 360"/>
              <a:gd name="T49" fmla="*/ 228 h 260"/>
              <a:gd name="T50" fmla="*/ 16 w 360"/>
              <a:gd name="T51" fmla="*/ 228 h 260"/>
              <a:gd name="T52" fmla="*/ 239 w 360"/>
              <a:gd name="T53" fmla="*/ 228 h 260"/>
              <a:gd name="T54" fmla="*/ 212 w 360"/>
              <a:gd name="T55" fmla="*/ 239 h 260"/>
              <a:gd name="T56" fmla="*/ 210 w 360"/>
              <a:gd name="T57" fmla="*/ 240 h 260"/>
              <a:gd name="T58" fmla="*/ 198 w 360"/>
              <a:gd name="T59" fmla="*/ 242 h 260"/>
              <a:gd name="T60" fmla="*/ 195 w 360"/>
              <a:gd name="T61" fmla="*/ 243 h 260"/>
              <a:gd name="T62" fmla="*/ 180 w 360"/>
              <a:gd name="T63" fmla="*/ 244 h 260"/>
              <a:gd name="T64" fmla="*/ 166 w 360"/>
              <a:gd name="T65" fmla="*/ 243 h 260"/>
              <a:gd name="T66" fmla="*/ 162 w 360"/>
              <a:gd name="T67" fmla="*/ 242 h 260"/>
              <a:gd name="T68" fmla="*/ 150 w 360"/>
              <a:gd name="T69" fmla="*/ 240 h 260"/>
              <a:gd name="T70" fmla="*/ 149 w 360"/>
              <a:gd name="T71" fmla="*/ 239 h 260"/>
              <a:gd name="T72" fmla="*/ 121 w 360"/>
              <a:gd name="T73" fmla="*/ 228 h 260"/>
              <a:gd name="T74" fmla="*/ 66 w 360"/>
              <a:gd name="T75" fmla="*/ 130 h 260"/>
              <a:gd name="T76" fmla="*/ 121 w 360"/>
              <a:gd name="T77" fmla="*/ 32 h 260"/>
              <a:gd name="T78" fmla="*/ 149 w 360"/>
              <a:gd name="T79" fmla="*/ 21 h 260"/>
              <a:gd name="T80" fmla="*/ 150 w 360"/>
              <a:gd name="T81" fmla="*/ 20 h 260"/>
              <a:gd name="T82" fmla="*/ 162 w 360"/>
              <a:gd name="T83" fmla="*/ 18 h 260"/>
              <a:gd name="T84" fmla="*/ 166 w 360"/>
              <a:gd name="T85" fmla="*/ 17 h 260"/>
              <a:gd name="T86" fmla="*/ 180 w 360"/>
              <a:gd name="T87" fmla="*/ 16 h 260"/>
              <a:gd name="T88" fmla="*/ 195 w 360"/>
              <a:gd name="T89" fmla="*/ 17 h 260"/>
              <a:gd name="T90" fmla="*/ 198 w 360"/>
              <a:gd name="T91" fmla="*/ 18 h 260"/>
              <a:gd name="T92" fmla="*/ 210 w 360"/>
              <a:gd name="T93" fmla="*/ 20 h 260"/>
              <a:gd name="T94" fmla="*/ 212 w 360"/>
              <a:gd name="T95" fmla="*/ 21 h 260"/>
              <a:gd name="T96" fmla="*/ 239 w 360"/>
              <a:gd name="T97" fmla="*/ 32 h 260"/>
              <a:gd name="T98" fmla="*/ 295 w 360"/>
              <a:gd name="T99" fmla="*/ 130 h 260"/>
              <a:gd name="T100" fmla="*/ 239 w 360"/>
              <a:gd name="T101" fmla="*/ 228 h 260"/>
              <a:gd name="T102" fmla="*/ 344 w 360"/>
              <a:gd name="T103" fmla="*/ 228 h 260"/>
              <a:gd name="T104" fmla="*/ 267 w 360"/>
              <a:gd name="T105" fmla="*/ 228 h 260"/>
              <a:gd name="T106" fmla="*/ 311 w 360"/>
              <a:gd name="T107" fmla="*/ 130 h 260"/>
              <a:gd name="T108" fmla="*/ 267 w 360"/>
              <a:gd name="T109" fmla="*/ 32 h 260"/>
              <a:gd name="T110" fmla="*/ 344 w 360"/>
              <a:gd name="T111" fmla="*/ 32 h 260"/>
              <a:gd name="T112" fmla="*/ 344 w 360"/>
              <a:gd name="T113" fmla="*/ 228 h 260"/>
              <a:gd name="T114" fmla="*/ 270 w 360"/>
              <a:gd name="T115" fmla="*/ 130 h 260"/>
              <a:gd name="T116" fmla="*/ 256 w 360"/>
              <a:gd name="T117" fmla="*/ 130 h 260"/>
              <a:gd name="T118" fmla="*/ 180 w 360"/>
              <a:gd name="T119" fmla="*/ 54 h 260"/>
              <a:gd name="T120" fmla="*/ 180 w 360"/>
              <a:gd name="T121" fmla="*/ 41 h 260"/>
              <a:gd name="T122" fmla="*/ 270 w 360"/>
              <a:gd name="T123" fmla="*/ 130 h 2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360" h="260">
                <a:moveTo>
                  <a:pt x="344" y="16"/>
                </a:moveTo>
                <a:cubicBezTo>
                  <a:pt x="243" y="16"/>
                  <a:pt x="243" y="16"/>
                  <a:pt x="243" y="16"/>
                </a:cubicBezTo>
                <a:cubicBezTo>
                  <a:pt x="225" y="6"/>
                  <a:pt x="203" y="0"/>
                  <a:pt x="180" y="0"/>
                </a:cubicBezTo>
                <a:cubicBezTo>
                  <a:pt x="157" y="0"/>
                  <a:pt x="136" y="6"/>
                  <a:pt x="117" y="16"/>
                </a:cubicBezTo>
                <a:cubicBezTo>
                  <a:pt x="82" y="16"/>
                  <a:pt x="82" y="16"/>
                  <a:pt x="82" y="16"/>
                </a:cubicBezTo>
                <a:cubicBezTo>
                  <a:pt x="82" y="7"/>
                  <a:pt x="75" y="0"/>
                  <a:pt x="66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24" y="0"/>
                  <a:pt x="16" y="7"/>
                  <a:pt x="16" y="16"/>
                </a:cubicBezTo>
                <a:cubicBezTo>
                  <a:pt x="7" y="16"/>
                  <a:pt x="0" y="24"/>
                  <a:pt x="0" y="32"/>
                </a:cubicBezTo>
                <a:cubicBezTo>
                  <a:pt x="0" y="228"/>
                  <a:pt x="0" y="228"/>
                  <a:pt x="0" y="228"/>
                </a:cubicBezTo>
                <a:cubicBezTo>
                  <a:pt x="0" y="236"/>
                  <a:pt x="7" y="244"/>
                  <a:pt x="16" y="244"/>
                </a:cubicBezTo>
                <a:cubicBezTo>
                  <a:pt x="117" y="244"/>
                  <a:pt x="117" y="244"/>
                  <a:pt x="117" y="244"/>
                </a:cubicBezTo>
                <a:cubicBezTo>
                  <a:pt x="136" y="254"/>
                  <a:pt x="157" y="260"/>
                  <a:pt x="180" y="260"/>
                </a:cubicBezTo>
                <a:cubicBezTo>
                  <a:pt x="203" y="260"/>
                  <a:pt x="225" y="254"/>
                  <a:pt x="243" y="244"/>
                </a:cubicBezTo>
                <a:cubicBezTo>
                  <a:pt x="344" y="244"/>
                  <a:pt x="344" y="244"/>
                  <a:pt x="344" y="244"/>
                </a:cubicBezTo>
                <a:cubicBezTo>
                  <a:pt x="353" y="244"/>
                  <a:pt x="360" y="236"/>
                  <a:pt x="360" y="228"/>
                </a:cubicBezTo>
                <a:cubicBezTo>
                  <a:pt x="360" y="32"/>
                  <a:pt x="360" y="32"/>
                  <a:pt x="360" y="32"/>
                </a:cubicBezTo>
                <a:cubicBezTo>
                  <a:pt x="360" y="24"/>
                  <a:pt x="353" y="16"/>
                  <a:pt x="344" y="16"/>
                </a:cubicBezTo>
                <a:close/>
                <a:moveTo>
                  <a:pt x="16" y="228"/>
                </a:moveTo>
                <a:cubicBezTo>
                  <a:pt x="16" y="32"/>
                  <a:pt x="16" y="32"/>
                  <a:pt x="16" y="32"/>
                </a:cubicBezTo>
                <a:cubicBezTo>
                  <a:pt x="33" y="32"/>
                  <a:pt x="33" y="32"/>
                  <a:pt x="33" y="32"/>
                </a:cubicBezTo>
                <a:cubicBezTo>
                  <a:pt x="66" y="32"/>
                  <a:pt x="66" y="32"/>
                  <a:pt x="66" y="32"/>
                </a:cubicBezTo>
                <a:cubicBezTo>
                  <a:pt x="94" y="32"/>
                  <a:pt x="94" y="32"/>
                  <a:pt x="94" y="32"/>
                </a:cubicBezTo>
                <a:cubicBezTo>
                  <a:pt x="66" y="56"/>
                  <a:pt x="49" y="91"/>
                  <a:pt x="49" y="130"/>
                </a:cubicBezTo>
                <a:cubicBezTo>
                  <a:pt x="49" y="169"/>
                  <a:pt x="66" y="204"/>
                  <a:pt x="94" y="228"/>
                </a:cubicBezTo>
                <a:lnTo>
                  <a:pt x="16" y="228"/>
                </a:lnTo>
                <a:close/>
                <a:moveTo>
                  <a:pt x="239" y="228"/>
                </a:moveTo>
                <a:cubicBezTo>
                  <a:pt x="230" y="233"/>
                  <a:pt x="221" y="237"/>
                  <a:pt x="212" y="239"/>
                </a:cubicBezTo>
                <a:cubicBezTo>
                  <a:pt x="211" y="239"/>
                  <a:pt x="211" y="240"/>
                  <a:pt x="210" y="240"/>
                </a:cubicBezTo>
                <a:cubicBezTo>
                  <a:pt x="206" y="241"/>
                  <a:pt x="202" y="242"/>
                  <a:pt x="198" y="242"/>
                </a:cubicBezTo>
                <a:cubicBezTo>
                  <a:pt x="197" y="242"/>
                  <a:pt x="196" y="243"/>
                  <a:pt x="195" y="243"/>
                </a:cubicBezTo>
                <a:cubicBezTo>
                  <a:pt x="190" y="243"/>
                  <a:pt x="185" y="244"/>
                  <a:pt x="180" y="244"/>
                </a:cubicBezTo>
                <a:cubicBezTo>
                  <a:pt x="175" y="244"/>
                  <a:pt x="170" y="243"/>
                  <a:pt x="166" y="243"/>
                </a:cubicBezTo>
                <a:cubicBezTo>
                  <a:pt x="165" y="243"/>
                  <a:pt x="163" y="242"/>
                  <a:pt x="162" y="242"/>
                </a:cubicBezTo>
                <a:cubicBezTo>
                  <a:pt x="158" y="242"/>
                  <a:pt x="154" y="241"/>
                  <a:pt x="150" y="240"/>
                </a:cubicBezTo>
                <a:cubicBezTo>
                  <a:pt x="150" y="240"/>
                  <a:pt x="149" y="239"/>
                  <a:pt x="149" y="239"/>
                </a:cubicBezTo>
                <a:cubicBezTo>
                  <a:pt x="139" y="237"/>
                  <a:pt x="130" y="233"/>
                  <a:pt x="121" y="228"/>
                </a:cubicBezTo>
                <a:cubicBezTo>
                  <a:pt x="88" y="208"/>
                  <a:pt x="66" y="171"/>
                  <a:pt x="66" y="130"/>
                </a:cubicBezTo>
                <a:cubicBezTo>
                  <a:pt x="66" y="89"/>
                  <a:pt x="88" y="52"/>
                  <a:pt x="121" y="32"/>
                </a:cubicBezTo>
                <a:cubicBezTo>
                  <a:pt x="130" y="27"/>
                  <a:pt x="139" y="23"/>
                  <a:pt x="149" y="21"/>
                </a:cubicBezTo>
                <a:cubicBezTo>
                  <a:pt x="149" y="21"/>
                  <a:pt x="150" y="20"/>
                  <a:pt x="150" y="20"/>
                </a:cubicBezTo>
                <a:cubicBezTo>
                  <a:pt x="154" y="19"/>
                  <a:pt x="158" y="18"/>
                  <a:pt x="162" y="18"/>
                </a:cubicBezTo>
                <a:cubicBezTo>
                  <a:pt x="163" y="18"/>
                  <a:pt x="165" y="17"/>
                  <a:pt x="166" y="17"/>
                </a:cubicBezTo>
                <a:cubicBezTo>
                  <a:pt x="170" y="17"/>
                  <a:pt x="175" y="16"/>
                  <a:pt x="180" y="16"/>
                </a:cubicBezTo>
                <a:cubicBezTo>
                  <a:pt x="185" y="16"/>
                  <a:pt x="190" y="17"/>
                  <a:pt x="195" y="17"/>
                </a:cubicBezTo>
                <a:cubicBezTo>
                  <a:pt x="196" y="17"/>
                  <a:pt x="197" y="18"/>
                  <a:pt x="198" y="18"/>
                </a:cubicBezTo>
                <a:cubicBezTo>
                  <a:pt x="202" y="18"/>
                  <a:pt x="206" y="19"/>
                  <a:pt x="210" y="20"/>
                </a:cubicBezTo>
                <a:cubicBezTo>
                  <a:pt x="211" y="20"/>
                  <a:pt x="211" y="21"/>
                  <a:pt x="212" y="21"/>
                </a:cubicBezTo>
                <a:cubicBezTo>
                  <a:pt x="221" y="23"/>
                  <a:pt x="230" y="27"/>
                  <a:pt x="239" y="32"/>
                </a:cubicBezTo>
                <a:cubicBezTo>
                  <a:pt x="272" y="52"/>
                  <a:pt x="295" y="89"/>
                  <a:pt x="295" y="130"/>
                </a:cubicBezTo>
                <a:cubicBezTo>
                  <a:pt x="295" y="171"/>
                  <a:pt x="272" y="208"/>
                  <a:pt x="239" y="228"/>
                </a:cubicBezTo>
                <a:close/>
                <a:moveTo>
                  <a:pt x="344" y="228"/>
                </a:moveTo>
                <a:cubicBezTo>
                  <a:pt x="267" y="228"/>
                  <a:pt x="267" y="228"/>
                  <a:pt x="267" y="228"/>
                </a:cubicBezTo>
                <a:cubicBezTo>
                  <a:pt x="294" y="204"/>
                  <a:pt x="311" y="169"/>
                  <a:pt x="311" y="130"/>
                </a:cubicBezTo>
                <a:cubicBezTo>
                  <a:pt x="311" y="91"/>
                  <a:pt x="294" y="56"/>
                  <a:pt x="267" y="32"/>
                </a:cubicBezTo>
                <a:cubicBezTo>
                  <a:pt x="344" y="32"/>
                  <a:pt x="344" y="32"/>
                  <a:pt x="344" y="32"/>
                </a:cubicBezTo>
                <a:lnTo>
                  <a:pt x="344" y="228"/>
                </a:lnTo>
                <a:close/>
                <a:moveTo>
                  <a:pt x="270" y="130"/>
                </a:moveTo>
                <a:cubicBezTo>
                  <a:pt x="256" y="130"/>
                  <a:pt x="256" y="130"/>
                  <a:pt x="256" y="130"/>
                </a:cubicBezTo>
                <a:cubicBezTo>
                  <a:pt x="256" y="88"/>
                  <a:pt x="222" y="54"/>
                  <a:pt x="180" y="54"/>
                </a:cubicBezTo>
                <a:cubicBezTo>
                  <a:pt x="180" y="41"/>
                  <a:pt x="180" y="41"/>
                  <a:pt x="180" y="41"/>
                </a:cubicBezTo>
                <a:cubicBezTo>
                  <a:pt x="230" y="41"/>
                  <a:pt x="270" y="81"/>
                  <a:pt x="270" y="13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79" name="Freeform 14"/>
          <p:cNvSpPr>
            <a:spLocks noEditPoints="1"/>
          </p:cNvSpPr>
          <p:nvPr/>
        </p:nvSpPr>
        <p:spPr bwMode="auto">
          <a:xfrm>
            <a:off x="3036888" y="4484688"/>
            <a:ext cx="460375" cy="466725"/>
          </a:xfrm>
          <a:custGeom>
            <a:avLst/>
            <a:gdLst>
              <a:gd name="T0" fmla="*/ 227 w 355"/>
              <a:gd name="T1" fmla="*/ 0 h 360"/>
              <a:gd name="T2" fmla="*/ 70 w 355"/>
              <a:gd name="T3" fmla="*/ 0 h 360"/>
              <a:gd name="T4" fmla="*/ 0 w 355"/>
              <a:gd name="T5" fmla="*/ 321 h 360"/>
              <a:gd name="T6" fmla="*/ 92 w 355"/>
              <a:gd name="T7" fmla="*/ 321 h 360"/>
              <a:gd name="T8" fmla="*/ 115 w 355"/>
              <a:gd name="T9" fmla="*/ 214 h 360"/>
              <a:gd name="T10" fmla="*/ 181 w 355"/>
              <a:gd name="T11" fmla="*/ 214 h 360"/>
              <a:gd name="T12" fmla="*/ 311 w 355"/>
              <a:gd name="T13" fmla="*/ 109 h 360"/>
              <a:gd name="T14" fmla="*/ 227 w 355"/>
              <a:gd name="T15" fmla="*/ 0 h 360"/>
              <a:gd name="T16" fmla="*/ 158 w 355"/>
              <a:gd name="T17" fmla="*/ 153 h 360"/>
              <a:gd name="T18" fmla="*/ 128 w 355"/>
              <a:gd name="T19" fmla="*/ 153 h 360"/>
              <a:gd name="T20" fmla="*/ 148 w 355"/>
              <a:gd name="T21" fmla="*/ 65 h 360"/>
              <a:gd name="T22" fmla="*/ 193 w 355"/>
              <a:gd name="T23" fmla="*/ 65 h 360"/>
              <a:gd name="T24" fmla="*/ 224 w 355"/>
              <a:gd name="T25" fmla="*/ 88 h 360"/>
              <a:gd name="T26" fmla="*/ 218 w 355"/>
              <a:gd name="T27" fmla="*/ 87 h 360"/>
              <a:gd name="T28" fmla="*/ 173 w 355"/>
              <a:gd name="T29" fmla="*/ 87 h 360"/>
              <a:gd name="T30" fmla="*/ 158 w 355"/>
              <a:gd name="T31" fmla="*/ 153 h 360"/>
              <a:gd name="T32" fmla="*/ 224 w 355"/>
              <a:gd name="T33" fmla="*/ 109 h 360"/>
              <a:gd name="T34" fmla="*/ 173 w 355"/>
              <a:gd name="T35" fmla="*/ 153 h 360"/>
              <a:gd name="T36" fmla="*/ 184 w 355"/>
              <a:gd name="T37" fmla="*/ 105 h 360"/>
              <a:gd name="T38" fmla="*/ 225 w 355"/>
              <a:gd name="T39" fmla="*/ 105 h 360"/>
              <a:gd name="T40" fmla="*/ 224 w 355"/>
              <a:gd name="T41" fmla="*/ 109 h 360"/>
              <a:gd name="T42" fmla="*/ 336 w 355"/>
              <a:gd name="T43" fmla="*/ 131 h 360"/>
              <a:gd name="T44" fmla="*/ 332 w 355"/>
              <a:gd name="T45" fmla="*/ 70 h 360"/>
              <a:gd name="T46" fmla="*/ 347 w 355"/>
              <a:gd name="T47" fmla="*/ 149 h 360"/>
              <a:gd name="T48" fmla="*/ 217 w 355"/>
              <a:gd name="T49" fmla="*/ 254 h 360"/>
              <a:gd name="T50" fmla="*/ 151 w 355"/>
              <a:gd name="T51" fmla="*/ 254 h 360"/>
              <a:gd name="T52" fmla="*/ 128 w 355"/>
              <a:gd name="T53" fmla="*/ 360 h 360"/>
              <a:gd name="T54" fmla="*/ 36 w 355"/>
              <a:gd name="T55" fmla="*/ 360 h 360"/>
              <a:gd name="T56" fmla="*/ 40 w 355"/>
              <a:gd name="T57" fmla="*/ 342 h 360"/>
              <a:gd name="T58" fmla="*/ 117 w 355"/>
              <a:gd name="T59" fmla="*/ 342 h 360"/>
              <a:gd name="T60" fmla="*/ 140 w 355"/>
              <a:gd name="T61" fmla="*/ 236 h 360"/>
              <a:gd name="T62" fmla="*/ 206 w 355"/>
              <a:gd name="T63" fmla="*/ 236 h 360"/>
              <a:gd name="T64" fmla="*/ 336 w 355"/>
              <a:gd name="T65" fmla="*/ 131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355" h="360">
                <a:moveTo>
                  <a:pt x="227" y="0"/>
                </a:moveTo>
                <a:cubicBezTo>
                  <a:pt x="70" y="0"/>
                  <a:pt x="70" y="0"/>
                  <a:pt x="70" y="0"/>
                </a:cubicBezTo>
                <a:cubicBezTo>
                  <a:pt x="0" y="321"/>
                  <a:pt x="0" y="321"/>
                  <a:pt x="0" y="321"/>
                </a:cubicBezTo>
                <a:cubicBezTo>
                  <a:pt x="92" y="321"/>
                  <a:pt x="92" y="321"/>
                  <a:pt x="92" y="321"/>
                </a:cubicBezTo>
                <a:cubicBezTo>
                  <a:pt x="115" y="214"/>
                  <a:pt x="115" y="214"/>
                  <a:pt x="115" y="214"/>
                </a:cubicBezTo>
                <a:cubicBezTo>
                  <a:pt x="181" y="214"/>
                  <a:pt x="181" y="214"/>
                  <a:pt x="181" y="214"/>
                </a:cubicBezTo>
                <a:cubicBezTo>
                  <a:pt x="244" y="214"/>
                  <a:pt x="297" y="175"/>
                  <a:pt x="311" y="109"/>
                </a:cubicBezTo>
                <a:cubicBezTo>
                  <a:pt x="327" y="34"/>
                  <a:pt x="273" y="0"/>
                  <a:pt x="227" y="0"/>
                </a:cubicBezTo>
                <a:close/>
                <a:moveTo>
                  <a:pt x="158" y="153"/>
                </a:moveTo>
                <a:cubicBezTo>
                  <a:pt x="128" y="153"/>
                  <a:pt x="128" y="153"/>
                  <a:pt x="128" y="153"/>
                </a:cubicBezTo>
                <a:cubicBezTo>
                  <a:pt x="148" y="65"/>
                  <a:pt x="148" y="65"/>
                  <a:pt x="148" y="65"/>
                </a:cubicBezTo>
                <a:cubicBezTo>
                  <a:pt x="193" y="65"/>
                  <a:pt x="193" y="65"/>
                  <a:pt x="193" y="65"/>
                </a:cubicBezTo>
                <a:cubicBezTo>
                  <a:pt x="209" y="65"/>
                  <a:pt x="221" y="75"/>
                  <a:pt x="224" y="88"/>
                </a:cubicBezTo>
                <a:cubicBezTo>
                  <a:pt x="222" y="88"/>
                  <a:pt x="221" y="87"/>
                  <a:pt x="218" y="87"/>
                </a:cubicBezTo>
                <a:cubicBezTo>
                  <a:pt x="173" y="87"/>
                  <a:pt x="173" y="87"/>
                  <a:pt x="173" y="87"/>
                </a:cubicBezTo>
                <a:lnTo>
                  <a:pt x="158" y="153"/>
                </a:lnTo>
                <a:close/>
                <a:moveTo>
                  <a:pt x="224" y="109"/>
                </a:moveTo>
                <a:cubicBezTo>
                  <a:pt x="219" y="133"/>
                  <a:pt x="196" y="152"/>
                  <a:pt x="173" y="153"/>
                </a:cubicBezTo>
                <a:cubicBezTo>
                  <a:pt x="184" y="105"/>
                  <a:pt x="184" y="105"/>
                  <a:pt x="184" y="105"/>
                </a:cubicBezTo>
                <a:cubicBezTo>
                  <a:pt x="225" y="105"/>
                  <a:pt x="225" y="105"/>
                  <a:pt x="225" y="105"/>
                </a:cubicBezTo>
                <a:cubicBezTo>
                  <a:pt x="225" y="106"/>
                  <a:pt x="225" y="108"/>
                  <a:pt x="224" y="109"/>
                </a:cubicBezTo>
                <a:close/>
                <a:moveTo>
                  <a:pt x="336" y="131"/>
                </a:moveTo>
                <a:cubicBezTo>
                  <a:pt x="342" y="106"/>
                  <a:pt x="339" y="86"/>
                  <a:pt x="332" y="70"/>
                </a:cubicBezTo>
                <a:cubicBezTo>
                  <a:pt x="347" y="88"/>
                  <a:pt x="355" y="114"/>
                  <a:pt x="347" y="149"/>
                </a:cubicBezTo>
                <a:cubicBezTo>
                  <a:pt x="333" y="215"/>
                  <a:pt x="280" y="254"/>
                  <a:pt x="217" y="254"/>
                </a:cubicBezTo>
                <a:cubicBezTo>
                  <a:pt x="151" y="254"/>
                  <a:pt x="151" y="254"/>
                  <a:pt x="151" y="254"/>
                </a:cubicBezTo>
                <a:cubicBezTo>
                  <a:pt x="128" y="360"/>
                  <a:pt x="128" y="360"/>
                  <a:pt x="128" y="360"/>
                </a:cubicBezTo>
                <a:cubicBezTo>
                  <a:pt x="36" y="360"/>
                  <a:pt x="36" y="360"/>
                  <a:pt x="36" y="360"/>
                </a:cubicBezTo>
                <a:cubicBezTo>
                  <a:pt x="40" y="342"/>
                  <a:pt x="40" y="342"/>
                  <a:pt x="40" y="342"/>
                </a:cubicBezTo>
                <a:cubicBezTo>
                  <a:pt x="117" y="342"/>
                  <a:pt x="117" y="342"/>
                  <a:pt x="117" y="342"/>
                </a:cubicBezTo>
                <a:cubicBezTo>
                  <a:pt x="140" y="236"/>
                  <a:pt x="140" y="236"/>
                  <a:pt x="140" y="236"/>
                </a:cubicBezTo>
                <a:cubicBezTo>
                  <a:pt x="206" y="236"/>
                  <a:pt x="206" y="236"/>
                  <a:pt x="206" y="236"/>
                </a:cubicBezTo>
                <a:cubicBezTo>
                  <a:pt x="269" y="236"/>
                  <a:pt x="322" y="197"/>
                  <a:pt x="336" y="13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0" name="Freeform 15"/>
          <p:cNvSpPr>
            <a:spLocks/>
          </p:cNvSpPr>
          <p:nvPr/>
        </p:nvSpPr>
        <p:spPr bwMode="auto">
          <a:xfrm>
            <a:off x="8629650" y="3844926"/>
            <a:ext cx="481013" cy="488950"/>
          </a:xfrm>
          <a:custGeom>
            <a:avLst/>
            <a:gdLst>
              <a:gd name="T0" fmla="*/ 92 w 372"/>
              <a:gd name="T1" fmla="*/ 30 h 377"/>
              <a:gd name="T2" fmla="*/ 6 w 372"/>
              <a:gd name="T3" fmla="*/ 131 h 377"/>
              <a:gd name="T4" fmla="*/ 15 w 372"/>
              <a:gd name="T5" fmla="*/ 220 h 377"/>
              <a:gd name="T6" fmla="*/ 26 w 372"/>
              <a:gd name="T7" fmla="*/ 237 h 377"/>
              <a:gd name="T8" fmla="*/ 32 w 372"/>
              <a:gd name="T9" fmla="*/ 245 h 377"/>
              <a:gd name="T10" fmla="*/ 44 w 372"/>
              <a:gd name="T11" fmla="*/ 239 h 377"/>
              <a:gd name="T12" fmla="*/ 85 w 372"/>
              <a:gd name="T13" fmla="*/ 205 h 377"/>
              <a:gd name="T14" fmla="*/ 147 w 372"/>
              <a:gd name="T15" fmla="*/ 75 h 377"/>
              <a:gd name="T16" fmla="*/ 294 w 372"/>
              <a:gd name="T17" fmla="*/ 141 h 377"/>
              <a:gd name="T18" fmla="*/ 277 w 372"/>
              <a:gd name="T19" fmla="*/ 208 h 377"/>
              <a:gd name="T20" fmla="*/ 241 w 372"/>
              <a:gd name="T21" fmla="*/ 225 h 377"/>
              <a:gd name="T22" fmla="*/ 217 w 372"/>
              <a:gd name="T23" fmla="*/ 226 h 377"/>
              <a:gd name="T24" fmla="*/ 204 w 372"/>
              <a:gd name="T25" fmla="*/ 224 h 377"/>
              <a:gd name="T26" fmla="*/ 190 w 372"/>
              <a:gd name="T27" fmla="*/ 214 h 377"/>
              <a:gd name="T28" fmla="*/ 190 w 372"/>
              <a:gd name="T29" fmla="*/ 152 h 377"/>
              <a:gd name="T30" fmla="*/ 190 w 372"/>
              <a:gd name="T31" fmla="*/ 121 h 377"/>
              <a:gd name="T32" fmla="*/ 185 w 372"/>
              <a:gd name="T33" fmla="*/ 115 h 377"/>
              <a:gd name="T34" fmla="*/ 173 w 372"/>
              <a:gd name="T35" fmla="*/ 114 h 377"/>
              <a:gd name="T36" fmla="*/ 128 w 372"/>
              <a:gd name="T37" fmla="*/ 115 h 377"/>
              <a:gd name="T38" fmla="*/ 122 w 372"/>
              <a:gd name="T39" fmla="*/ 121 h 377"/>
              <a:gd name="T40" fmla="*/ 122 w 372"/>
              <a:gd name="T41" fmla="*/ 135 h 377"/>
              <a:gd name="T42" fmla="*/ 122 w 372"/>
              <a:gd name="T43" fmla="*/ 170 h 377"/>
              <a:gd name="T44" fmla="*/ 123 w 372"/>
              <a:gd name="T45" fmla="*/ 274 h 377"/>
              <a:gd name="T46" fmla="*/ 111 w 372"/>
              <a:gd name="T47" fmla="*/ 315 h 377"/>
              <a:gd name="T48" fmla="*/ 73 w 372"/>
              <a:gd name="T49" fmla="*/ 305 h 377"/>
              <a:gd name="T50" fmla="*/ 85 w 372"/>
              <a:gd name="T51" fmla="*/ 366 h 377"/>
              <a:gd name="T52" fmla="*/ 144 w 372"/>
              <a:gd name="T53" fmla="*/ 371 h 377"/>
              <a:gd name="T54" fmla="*/ 193 w 372"/>
              <a:gd name="T55" fmla="*/ 273 h 377"/>
              <a:gd name="T56" fmla="*/ 353 w 372"/>
              <a:gd name="T57" fmla="*/ 203 h 377"/>
              <a:gd name="T58" fmla="*/ 335 w 372"/>
              <a:gd name="T59" fmla="*/ 77 h 377"/>
              <a:gd name="T60" fmla="*/ 92 w 372"/>
              <a:gd name="T61" fmla="*/ 30 h 3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372" h="377">
                <a:moveTo>
                  <a:pt x="92" y="30"/>
                </a:moveTo>
                <a:cubicBezTo>
                  <a:pt x="46" y="48"/>
                  <a:pt x="15" y="84"/>
                  <a:pt x="6" y="131"/>
                </a:cubicBezTo>
                <a:cubicBezTo>
                  <a:pt x="0" y="161"/>
                  <a:pt x="2" y="193"/>
                  <a:pt x="15" y="220"/>
                </a:cubicBezTo>
                <a:cubicBezTo>
                  <a:pt x="18" y="226"/>
                  <a:pt x="22" y="232"/>
                  <a:pt x="26" y="237"/>
                </a:cubicBezTo>
                <a:cubicBezTo>
                  <a:pt x="28" y="240"/>
                  <a:pt x="30" y="242"/>
                  <a:pt x="32" y="245"/>
                </a:cubicBezTo>
                <a:cubicBezTo>
                  <a:pt x="36" y="243"/>
                  <a:pt x="40" y="241"/>
                  <a:pt x="44" y="239"/>
                </a:cubicBezTo>
                <a:cubicBezTo>
                  <a:pt x="60" y="230"/>
                  <a:pt x="71" y="217"/>
                  <a:pt x="85" y="205"/>
                </a:cubicBezTo>
                <a:cubicBezTo>
                  <a:pt x="40" y="153"/>
                  <a:pt x="87" y="89"/>
                  <a:pt x="147" y="75"/>
                </a:cubicBezTo>
                <a:cubicBezTo>
                  <a:pt x="202" y="61"/>
                  <a:pt x="277" y="84"/>
                  <a:pt x="294" y="141"/>
                </a:cubicBezTo>
                <a:cubicBezTo>
                  <a:pt x="301" y="165"/>
                  <a:pt x="296" y="191"/>
                  <a:pt x="277" y="208"/>
                </a:cubicBezTo>
                <a:cubicBezTo>
                  <a:pt x="267" y="217"/>
                  <a:pt x="254" y="223"/>
                  <a:pt x="241" y="225"/>
                </a:cubicBezTo>
                <a:cubicBezTo>
                  <a:pt x="233" y="227"/>
                  <a:pt x="225" y="227"/>
                  <a:pt x="217" y="226"/>
                </a:cubicBezTo>
                <a:cubicBezTo>
                  <a:pt x="212" y="226"/>
                  <a:pt x="208" y="225"/>
                  <a:pt x="204" y="224"/>
                </a:cubicBezTo>
                <a:cubicBezTo>
                  <a:pt x="196" y="222"/>
                  <a:pt x="190" y="222"/>
                  <a:pt x="190" y="214"/>
                </a:cubicBezTo>
                <a:cubicBezTo>
                  <a:pt x="190" y="194"/>
                  <a:pt x="190" y="173"/>
                  <a:pt x="190" y="152"/>
                </a:cubicBezTo>
                <a:cubicBezTo>
                  <a:pt x="190" y="142"/>
                  <a:pt x="190" y="132"/>
                  <a:pt x="190" y="121"/>
                </a:cubicBezTo>
                <a:cubicBezTo>
                  <a:pt x="190" y="115"/>
                  <a:pt x="190" y="116"/>
                  <a:pt x="185" y="115"/>
                </a:cubicBezTo>
                <a:cubicBezTo>
                  <a:pt x="181" y="115"/>
                  <a:pt x="177" y="114"/>
                  <a:pt x="173" y="114"/>
                </a:cubicBezTo>
                <a:cubicBezTo>
                  <a:pt x="158" y="113"/>
                  <a:pt x="143" y="112"/>
                  <a:pt x="128" y="115"/>
                </a:cubicBezTo>
                <a:cubicBezTo>
                  <a:pt x="123" y="116"/>
                  <a:pt x="122" y="115"/>
                  <a:pt x="122" y="121"/>
                </a:cubicBezTo>
                <a:cubicBezTo>
                  <a:pt x="122" y="125"/>
                  <a:pt x="122" y="130"/>
                  <a:pt x="122" y="135"/>
                </a:cubicBezTo>
                <a:cubicBezTo>
                  <a:pt x="122" y="147"/>
                  <a:pt x="122" y="158"/>
                  <a:pt x="122" y="170"/>
                </a:cubicBezTo>
                <a:cubicBezTo>
                  <a:pt x="122" y="205"/>
                  <a:pt x="125" y="240"/>
                  <a:pt x="123" y="274"/>
                </a:cubicBezTo>
                <a:cubicBezTo>
                  <a:pt x="123" y="285"/>
                  <a:pt x="123" y="310"/>
                  <a:pt x="111" y="315"/>
                </a:cubicBezTo>
                <a:cubicBezTo>
                  <a:pt x="98" y="321"/>
                  <a:pt x="86" y="308"/>
                  <a:pt x="73" y="305"/>
                </a:cubicBezTo>
                <a:cubicBezTo>
                  <a:pt x="75" y="323"/>
                  <a:pt x="64" y="357"/>
                  <a:pt x="85" y="366"/>
                </a:cubicBezTo>
                <a:cubicBezTo>
                  <a:pt x="103" y="374"/>
                  <a:pt x="125" y="377"/>
                  <a:pt x="144" y="371"/>
                </a:cubicBezTo>
                <a:cubicBezTo>
                  <a:pt x="185" y="357"/>
                  <a:pt x="199" y="311"/>
                  <a:pt x="193" y="273"/>
                </a:cubicBezTo>
                <a:cubicBezTo>
                  <a:pt x="257" y="292"/>
                  <a:pt x="325" y="261"/>
                  <a:pt x="353" y="203"/>
                </a:cubicBezTo>
                <a:cubicBezTo>
                  <a:pt x="372" y="162"/>
                  <a:pt x="364" y="112"/>
                  <a:pt x="335" y="77"/>
                </a:cubicBezTo>
                <a:cubicBezTo>
                  <a:pt x="280" y="12"/>
                  <a:pt x="169" y="0"/>
                  <a:pt x="92" y="3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1" name="Freeform 16"/>
          <p:cNvSpPr>
            <a:spLocks noEditPoints="1"/>
          </p:cNvSpPr>
          <p:nvPr/>
        </p:nvSpPr>
        <p:spPr bwMode="auto">
          <a:xfrm>
            <a:off x="8062913" y="3863976"/>
            <a:ext cx="361950" cy="466725"/>
          </a:xfrm>
          <a:custGeom>
            <a:avLst/>
            <a:gdLst>
              <a:gd name="T0" fmla="*/ 247 w 280"/>
              <a:gd name="T1" fmla="*/ 29 h 360"/>
              <a:gd name="T2" fmla="*/ 154 w 280"/>
              <a:gd name="T3" fmla="*/ 0 h 360"/>
              <a:gd name="T4" fmla="*/ 0 w 280"/>
              <a:gd name="T5" fmla="*/ 0 h 360"/>
              <a:gd name="T6" fmla="*/ 0 w 280"/>
              <a:gd name="T7" fmla="*/ 13 h 360"/>
              <a:gd name="T8" fmla="*/ 56 w 280"/>
              <a:gd name="T9" fmla="*/ 82 h 360"/>
              <a:gd name="T10" fmla="*/ 56 w 280"/>
              <a:gd name="T11" fmla="*/ 277 h 360"/>
              <a:gd name="T12" fmla="*/ 0 w 280"/>
              <a:gd name="T13" fmla="*/ 348 h 360"/>
              <a:gd name="T14" fmla="*/ 0 w 280"/>
              <a:gd name="T15" fmla="*/ 360 h 360"/>
              <a:gd name="T16" fmla="*/ 158 w 280"/>
              <a:gd name="T17" fmla="*/ 360 h 360"/>
              <a:gd name="T18" fmla="*/ 158 w 280"/>
              <a:gd name="T19" fmla="*/ 348 h 360"/>
              <a:gd name="T20" fmla="*/ 102 w 280"/>
              <a:gd name="T21" fmla="*/ 277 h 360"/>
              <a:gd name="T22" fmla="*/ 102 w 280"/>
              <a:gd name="T23" fmla="*/ 202 h 360"/>
              <a:gd name="T24" fmla="*/ 154 w 280"/>
              <a:gd name="T25" fmla="*/ 202 h 360"/>
              <a:gd name="T26" fmla="*/ 247 w 280"/>
              <a:gd name="T27" fmla="*/ 174 h 360"/>
              <a:gd name="T28" fmla="*/ 280 w 280"/>
              <a:gd name="T29" fmla="*/ 102 h 360"/>
              <a:gd name="T30" fmla="*/ 247 w 280"/>
              <a:gd name="T31" fmla="*/ 29 h 360"/>
              <a:gd name="T32" fmla="*/ 154 w 280"/>
              <a:gd name="T33" fmla="*/ 181 h 360"/>
              <a:gd name="T34" fmla="*/ 102 w 280"/>
              <a:gd name="T35" fmla="*/ 181 h 360"/>
              <a:gd name="T36" fmla="*/ 102 w 280"/>
              <a:gd name="T37" fmla="*/ 22 h 360"/>
              <a:gd name="T38" fmla="*/ 154 w 280"/>
              <a:gd name="T39" fmla="*/ 22 h 360"/>
              <a:gd name="T40" fmla="*/ 228 w 280"/>
              <a:gd name="T41" fmla="*/ 102 h 360"/>
              <a:gd name="T42" fmla="*/ 154 w 280"/>
              <a:gd name="T43" fmla="*/ 181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80" h="360">
                <a:moveTo>
                  <a:pt x="247" y="29"/>
                </a:moveTo>
                <a:cubicBezTo>
                  <a:pt x="224" y="10"/>
                  <a:pt x="193" y="0"/>
                  <a:pt x="15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3"/>
                  <a:pt x="0" y="13"/>
                  <a:pt x="0" y="13"/>
                </a:cubicBezTo>
                <a:cubicBezTo>
                  <a:pt x="49" y="13"/>
                  <a:pt x="56" y="21"/>
                  <a:pt x="56" y="82"/>
                </a:cubicBezTo>
                <a:cubicBezTo>
                  <a:pt x="56" y="277"/>
                  <a:pt x="56" y="277"/>
                  <a:pt x="56" y="277"/>
                </a:cubicBezTo>
                <a:cubicBezTo>
                  <a:pt x="56" y="339"/>
                  <a:pt x="49" y="348"/>
                  <a:pt x="0" y="348"/>
                </a:cubicBezTo>
                <a:cubicBezTo>
                  <a:pt x="0" y="360"/>
                  <a:pt x="0" y="360"/>
                  <a:pt x="0" y="360"/>
                </a:cubicBezTo>
                <a:cubicBezTo>
                  <a:pt x="158" y="360"/>
                  <a:pt x="158" y="360"/>
                  <a:pt x="158" y="360"/>
                </a:cubicBezTo>
                <a:cubicBezTo>
                  <a:pt x="158" y="348"/>
                  <a:pt x="158" y="348"/>
                  <a:pt x="158" y="348"/>
                </a:cubicBezTo>
                <a:cubicBezTo>
                  <a:pt x="109" y="348"/>
                  <a:pt x="102" y="339"/>
                  <a:pt x="102" y="277"/>
                </a:cubicBezTo>
                <a:cubicBezTo>
                  <a:pt x="102" y="202"/>
                  <a:pt x="102" y="202"/>
                  <a:pt x="102" y="202"/>
                </a:cubicBezTo>
                <a:cubicBezTo>
                  <a:pt x="154" y="202"/>
                  <a:pt x="154" y="202"/>
                  <a:pt x="154" y="202"/>
                </a:cubicBezTo>
                <a:cubicBezTo>
                  <a:pt x="193" y="202"/>
                  <a:pt x="224" y="193"/>
                  <a:pt x="247" y="174"/>
                </a:cubicBezTo>
                <a:cubicBezTo>
                  <a:pt x="269" y="155"/>
                  <a:pt x="280" y="131"/>
                  <a:pt x="280" y="102"/>
                </a:cubicBezTo>
                <a:cubicBezTo>
                  <a:pt x="280" y="72"/>
                  <a:pt x="269" y="48"/>
                  <a:pt x="247" y="29"/>
                </a:cubicBezTo>
                <a:close/>
                <a:moveTo>
                  <a:pt x="154" y="181"/>
                </a:moveTo>
                <a:cubicBezTo>
                  <a:pt x="102" y="181"/>
                  <a:pt x="102" y="181"/>
                  <a:pt x="102" y="181"/>
                </a:cubicBezTo>
                <a:cubicBezTo>
                  <a:pt x="102" y="22"/>
                  <a:pt x="102" y="22"/>
                  <a:pt x="102" y="22"/>
                </a:cubicBezTo>
                <a:cubicBezTo>
                  <a:pt x="154" y="22"/>
                  <a:pt x="154" y="22"/>
                  <a:pt x="154" y="22"/>
                </a:cubicBezTo>
                <a:cubicBezTo>
                  <a:pt x="202" y="22"/>
                  <a:pt x="228" y="55"/>
                  <a:pt x="228" y="102"/>
                </a:cubicBezTo>
                <a:cubicBezTo>
                  <a:pt x="228" y="148"/>
                  <a:pt x="202" y="181"/>
                  <a:pt x="154" y="18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2" name="Freeform 17"/>
          <p:cNvSpPr>
            <a:spLocks noEditPoints="1"/>
          </p:cNvSpPr>
          <p:nvPr/>
        </p:nvSpPr>
        <p:spPr bwMode="auto">
          <a:xfrm>
            <a:off x="7388225" y="3862388"/>
            <a:ext cx="466725" cy="466725"/>
          </a:xfrm>
          <a:custGeom>
            <a:avLst/>
            <a:gdLst>
              <a:gd name="T0" fmla="*/ 180 w 360"/>
              <a:gd name="T1" fmla="*/ 0 h 360"/>
              <a:gd name="T2" fmla="*/ 0 w 360"/>
              <a:gd name="T3" fmla="*/ 180 h 360"/>
              <a:gd name="T4" fmla="*/ 180 w 360"/>
              <a:gd name="T5" fmla="*/ 360 h 360"/>
              <a:gd name="T6" fmla="*/ 360 w 360"/>
              <a:gd name="T7" fmla="*/ 180 h 360"/>
              <a:gd name="T8" fmla="*/ 180 w 360"/>
              <a:gd name="T9" fmla="*/ 0 h 360"/>
              <a:gd name="T10" fmla="*/ 180 w 360"/>
              <a:gd name="T11" fmla="*/ 303 h 360"/>
              <a:gd name="T12" fmla="*/ 57 w 360"/>
              <a:gd name="T13" fmla="*/ 180 h 360"/>
              <a:gd name="T14" fmla="*/ 180 w 360"/>
              <a:gd name="T15" fmla="*/ 57 h 360"/>
              <a:gd name="T16" fmla="*/ 303 w 360"/>
              <a:gd name="T17" fmla="*/ 180 h 360"/>
              <a:gd name="T18" fmla="*/ 180 w 360"/>
              <a:gd name="T19" fmla="*/ 303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60" h="360">
                <a:moveTo>
                  <a:pt x="180" y="0"/>
                </a:moveTo>
                <a:cubicBezTo>
                  <a:pt x="81" y="0"/>
                  <a:pt x="0" y="81"/>
                  <a:pt x="0" y="180"/>
                </a:cubicBezTo>
                <a:cubicBezTo>
                  <a:pt x="0" y="279"/>
                  <a:pt x="81" y="360"/>
                  <a:pt x="180" y="360"/>
                </a:cubicBezTo>
                <a:cubicBezTo>
                  <a:pt x="279" y="360"/>
                  <a:pt x="360" y="279"/>
                  <a:pt x="360" y="180"/>
                </a:cubicBezTo>
                <a:cubicBezTo>
                  <a:pt x="360" y="81"/>
                  <a:pt x="279" y="0"/>
                  <a:pt x="180" y="0"/>
                </a:cubicBezTo>
                <a:close/>
                <a:moveTo>
                  <a:pt x="180" y="303"/>
                </a:moveTo>
                <a:cubicBezTo>
                  <a:pt x="112" y="303"/>
                  <a:pt x="57" y="248"/>
                  <a:pt x="57" y="180"/>
                </a:cubicBezTo>
                <a:cubicBezTo>
                  <a:pt x="57" y="112"/>
                  <a:pt x="112" y="57"/>
                  <a:pt x="180" y="57"/>
                </a:cubicBezTo>
                <a:cubicBezTo>
                  <a:pt x="248" y="57"/>
                  <a:pt x="303" y="112"/>
                  <a:pt x="303" y="180"/>
                </a:cubicBezTo>
                <a:cubicBezTo>
                  <a:pt x="303" y="248"/>
                  <a:pt x="248" y="303"/>
                  <a:pt x="180" y="303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3" name="Freeform 18"/>
          <p:cNvSpPr>
            <a:spLocks noEditPoints="1"/>
          </p:cNvSpPr>
          <p:nvPr/>
        </p:nvSpPr>
        <p:spPr bwMode="auto">
          <a:xfrm>
            <a:off x="6632575" y="3884613"/>
            <a:ext cx="596900" cy="425450"/>
          </a:xfrm>
          <a:custGeom>
            <a:avLst/>
            <a:gdLst>
              <a:gd name="T0" fmla="*/ 426 w 461"/>
              <a:gd name="T1" fmla="*/ 129 h 328"/>
              <a:gd name="T2" fmla="*/ 321 w 461"/>
              <a:gd name="T3" fmla="*/ 94 h 328"/>
              <a:gd name="T4" fmla="*/ 321 w 461"/>
              <a:gd name="T5" fmla="*/ 0 h 328"/>
              <a:gd name="T6" fmla="*/ 266 w 461"/>
              <a:gd name="T7" fmla="*/ 35 h 328"/>
              <a:gd name="T8" fmla="*/ 266 w 461"/>
              <a:gd name="T9" fmla="*/ 92 h 328"/>
              <a:gd name="T10" fmla="*/ 266 w 461"/>
              <a:gd name="T11" fmla="*/ 328 h 328"/>
              <a:gd name="T12" fmla="*/ 321 w 461"/>
              <a:gd name="T13" fmla="*/ 293 h 328"/>
              <a:gd name="T14" fmla="*/ 321 w 461"/>
              <a:gd name="T15" fmla="*/ 130 h 328"/>
              <a:gd name="T16" fmla="*/ 391 w 461"/>
              <a:gd name="T17" fmla="*/ 153 h 328"/>
              <a:gd name="T18" fmla="*/ 360 w 461"/>
              <a:gd name="T19" fmla="*/ 172 h 328"/>
              <a:gd name="T20" fmla="*/ 461 w 461"/>
              <a:gd name="T21" fmla="*/ 172 h 328"/>
              <a:gd name="T22" fmla="*/ 461 w 461"/>
              <a:gd name="T23" fmla="*/ 106 h 328"/>
              <a:gd name="T24" fmla="*/ 426 w 461"/>
              <a:gd name="T25" fmla="*/ 129 h 328"/>
              <a:gd name="T26" fmla="*/ 266 w 461"/>
              <a:gd name="T27" fmla="*/ 128 h 328"/>
              <a:gd name="T28" fmla="*/ 266 w 461"/>
              <a:gd name="T29" fmla="*/ 293 h 328"/>
              <a:gd name="T30" fmla="*/ 266 w 461"/>
              <a:gd name="T31" fmla="*/ 128 h 3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61" h="328">
                <a:moveTo>
                  <a:pt x="426" y="129"/>
                </a:moveTo>
                <a:cubicBezTo>
                  <a:pt x="391" y="109"/>
                  <a:pt x="355" y="98"/>
                  <a:pt x="321" y="94"/>
                </a:cubicBezTo>
                <a:cubicBezTo>
                  <a:pt x="321" y="0"/>
                  <a:pt x="321" y="0"/>
                  <a:pt x="321" y="0"/>
                </a:cubicBezTo>
                <a:cubicBezTo>
                  <a:pt x="266" y="35"/>
                  <a:pt x="266" y="35"/>
                  <a:pt x="266" y="35"/>
                </a:cubicBezTo>
                <a:cubicBezTo>
                  <a:pt x="266" y="92"/>
                  <a:pt x="266" y="92"/>
                  <a:pt x="266" y="92"/>
                </a:cubicBezTo>
                <a:cubicBezTo>
                  <a:pt x="97" y="105"/>
                  <a:pt x="0" y="280"/>
                  <a:pt x="266" y="328"/>
                </a:cubicBezTo>
                <a:cubicBezTo>
                  <a:pt x="321" y="293"/>
                  <a:pt x="321" y="293"/>
                  <a:pt x="321" y="293"/>
                </a:cubicBezTo>
                <a:cubicBezTo>
                  <a:pt x="321" y="130"/>
                  <a:pt x="321" y="130"/>
                  <a:pt x="321" y="130"/>
                </a:cubicBezTo>
                <a:cubicBezTo>
                  <a:pt x="343" y="134"/>
                  <a:pt x="366" y="141"/>
                  <a:pt x="391" y="153"/>
                </a:cubicBezTo>
                <a:cubicBezTo>
                  <a:pt x="360" y="172"/>
                  <a:pt x="360" y="172"/>
                  <a:pt x="360" y="172"/>
                </a:cubicBezTo>
                <a:cubicBezTo>
                  <a:pt x="461" y="172"/>
                  <a:pt x="461" y="172"/>
                  <a:pt x="461" y="172"/>
                </a:cubicBezTo>
                <a:cubicBezTo>
                  <a:pt x="461" y="106"/>
                  <a:pt x="461" y="106"/>
                  <a:pt x="461" y="106"/>
                </a:cubicBezTo>
                <a:lnTo>
                  <a:pt x="426" y="129"/>
                </a:lnTo>
                <a:close/>
                <a:moveTo>
                  <a:pt x="266" y="128"/>
                </a:moveTo>
                <a:cubicBezTo>
                  <a:pt x="266" y="293"/>
                  <a:pt x="266" y="293"/>
                  <a:pt x="266" y="293"/>
                </a:cubicBezTo>
                <a:cubicBezTo>
                  <a:pt x="101" y="272"/>
                  <a:pt x="139" y="138"/>
                  <a:pt x="266" y="128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4" name="Freeform 19"/>
          <p:cNvSpPr>
            <a:spLocks noEditPoints="1"/>
          </p:cNvSpPr>
          <p:nvPr/>
        </p:nvSpPr>
        <p:spPr bwMode="auto">
          <a:xfrm>
            <a:off x="6194425" y="3859213"/>
            <a:ext cx="381000" cy="485775"/>
          </a:xfrm>
          <a:custGeom>
            <a:avLst/>
            <a:gdLst>
              <a:gd name="T0" fmla="*/ 275 w 294"/>
              <a:gd name="T1" fmla="*/ 240 h 374"/>
              <a:gd name="T2" fmla="*/ 231 w 294"/>
              <a:gd name="T3" fmla="*/ 83 h 374"/>
              <a:gd name="T4" fmla="*/ 142 w 294"/>
              <a:gd name="T5" fmla="*/ 21 h 374"/>
              <a:gd name="T6" fmla="*/ 128 w 294"/>
              <a:gd name="T7" fmla="*/ 5 h 374"/>
              <a:gd name="T8" fmla="*/ 126 w 294"/>
              <a:gd name="T9" fmla="*/ 3 h 374"/>
              <a:gd name="T10" fmla="*/ 112 w 294"/>
              <a:gd name="T11" fmla="*/ 7 h 374"/>
              <a:gd name="T12" fmla="*/ 112 w 294"/>
              <a:gd name="T13" fmla="*/ 234 h 374"/>
              <a:gd name="T14" fmla="*/ 36 w 294"/>
              <a:gd name="T15" fmla="*/ 281 h 374"/>
              <a:gd name="T16" fmla="*/ 9 w 294"/>
              <a:gd name="T17" fmla="*/ 347 h 374"/>
              <a:gd name="T18" fmla="*/ 94 w 294"/>
              <a:gd name="T19" fmla="*/ 342 h 374"/>
              <a:gd name="T20" fmla="*/ 127 w 294"/>
              <a:gd name="T21" fmla="*/ 268 h 374"/>
              <a:gd name="T22" fmla="*/ 127 w 294"/>
              <a:gd name="T23" fmla="*/ 45 h 374"/>
              <a:gd name="T24" fmla="*/ 127 w 294"/>
              <a:gd name="T25" fmla="*/ 16 h 374"/>
              <a:gd name="T26" fmla="*/ 132 w 294"/>
              <a:gd name="T27" fmla="*/ 24 h 374"/>
              <a:gd name="T28" fmla="*/ 156 w 294"/>
              <a:gd name="T29" fmla="*/ 150 h 374"/>
              <a:gd name="T30" fmla="*/ 275 w 294"/>
              <a:gd name="T31" fmla="*/ 240 h 374"/>
              <a:gd name="T32" fmla="*/ 248 w 294"/>
              <a:gd name="T33" fmla="*/ 218 h 374"/>
              <a:gd name="T34" fmla="*/ 201 w 294"/>
              <a:gd name="T35" fmla="*/ 142 h 374"/>
              <a:gd name="T36" fmla="*/ 162 w 294"/>
              <a:gd name="T37" fmla="*/ 58 h 374"/>
              <a:gd name="T38" fmla="*/ 144 w 294"/>
              <a:gd name="T39" fmla="*/ 32 h 374"/>
              <a:gd name="T40" fmla="*/ 145 w 294"/>
              <a:gd name="T41" fmla="*/ 31 h 374"/>
              <a:gd name="T42" fmla="*/ 163 w 294"/>
              <a:gd name="T43" fmla="*/ 54 h 374"/>
              <a:gd name="T44" fmla="*/ 204 w 294"/>
              <a:gd name="T45" fmla="*/ 133 h 374"/>
              <a:gd name="T46" fmla="*/ 227 w 294"/>
              <a:gd name="T47" fmla="*/ 184 h 374"/>
              <a:gd name="T48" fmla="*/ 250 w 294"/>
              <a:gd name="T49" fmla="*/ 219 h 374"/>
              <a:gd name="T50" fmla="*/ 248 w 294"/>
              <a:gd name="T51" fmla="*/ 218 h 3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94" h="374">
                <a:moveTo>
                  <a:pt x="275" y="240"/>
                </a:moveTo>
                <a:cubicBezTo>
                  <a:pt x="255" y="226"/>
                  <a:pt x="250" y="135"/>
                  <a:pt x="231" y="83"/>
                </a:cubicBezTo>
                <a:cubicBezTo>
                  <a:pt x="213" y="30"/>
                  <a:pt x="152" y="29"/>
                  <a:pt x="142" y="21"/>
                </a:cubicBezTo>
                <a:cubicBezTo>
                  <a:pt x="133" y="13"/>
                  <a:pt x="128" y="5"/>
                  <a:pt x="128" y="5"/>
                </a:cubicBezTo>
                <a:cubicBezTo>
                  <a:pt x="128" y="5"/>
                  <a:pt x="127" y="4"/>
                  <a:pt x="126" y="3"/>
                </a:cubicBezTo>
                <a:cubicBezTo>
                  <a:pt x="123" y="0"/>
                  <a:pt x="112" y="4"/>
                  <a:pt x="112" y="7"/>
                </a:cubicBezTo>
                <a:cubicBezTo>
                  <a:pt x="112" y="10"/>
                  <a:pt x="112" y="204"/>
                  <a:pt x="112" y="234"/>
                </a:cubicBezTo>
                <a:cubicBezTo>
                  <a:pt x="112" y="263"/>
                  <a:pt x="78" y="251"/>
                  <a:pt x="36" y="281"/>
                </a:cubicBezTo>
                <a:cubicBezTo>
                  <a:pt x="5" y="303"/>
                  <a:pt x="0" y="330"/>
                  <a:pt x="9" y="347"/>
                </a:cubicBezTo>
                <a:cubicBezTo>
                  <a:pt x="17" y="362"/>
                  <a:pt x="53" y="374"/>
                  <a:pt x="94" y="342"/>
                </a:cubicBezTo>
                <a:cubicBezTo>
                  <a:pt x="130" y="315"/>
                  <a:pt x="127" y="278"/>
                  <a:pt x="127" y="268"/>
                </a:cubicBezTo>
                <a:cubicBezTo>
                  <a:pt x="127" y="249"/>
                  <a:pt x="127" y="45"/>
                  <a:pt x="127" y="45"/>
                </a:cubicBezTo>
                <a:cubicBezTo>
                  <a:pt x="127" y="45"/>
                  <a:pt x="127" y="28"/>
                  <a:pt x="127" y="16"/>
                </a:cubicBezTo>
                <a:cubicBezTo>
                  <a:pt x="127" y="17"/>
                  <a:pt x="129" y="19"/>
                  <a:pt x="132" y="24"/>
                </a:cubicBezTo>
                <a:cubicBezTo>
                  <a:pt x="153" y="58"/>
                  <a:pt x="130" y="87"/>
                  <a:pt x="156" y="150"/>
                </a:cubicBezTo>
                <a:cubicBezTo>
                  <a:pt x="184" y="218"/>
                  <a:pt x="294" y="255"/>
                  <a:pt x="275" y="240"/>
                </a:cubicBezTo>
                <a:close/>
                <a:moveTo>
                  <a:pt x="248" y="218"/>
                </a:moveTo>
                <a:cubicBezTo>
                  <a:pt x="248" y="218"/>
                  <a:pt x="214" y="177"/>
                  <a:pt x="201" y="142"/>
                </a:cubicBezTo>
                <a:cubicBezTo>
                  <a:pt x="190" y="112"/>
                  <a:pt x="175" y="76"/>
                  <a:pt x="162" y="58"/>
                </a:cubicBezTo>
                <a:cubicBezTo>
                  <a:pt x="154" y="46"/>
                  <a:pt x="146" y="36"/>
                  <a:pt x="144" y="32"/>
                </a:cubicBezTo>
                <a:cubicBezTo>
                  <a:pt x="143" y="30"/>
                  <a:pt x="145" y="31"/>
                  <a:pt x="145" y="31"/>
                </a:cubicBezTo>
                <a:cubicBezTo>
                  <a:pt x="145" y="31"/>
                  <a:pt x="153" y="42"/>
                  <a:pt x="163" y="54"/>
                </a:cubicBezTo>
                <a:cubicBezTo>
                  <a:pt x="180" y="75"/>
                  <a:pt x="186" y="86"/>
                  <a:pt x="204" y="133"/>
                </a:cubicBezTo>
                <a:cubicBezTo>
                  <a:pt x="210" y="150"/>
                  <a:pt x="218" y="170"/>
                  <a:pt x="227" y="184"/>
                </a:cubicBezTo>
                <a:cubicBezTo>
                  <a:pt x="238" y="202"/>
                  <a:pt x="246" y="213"/>
                  <a:pt x="250" y="219"/>
                </a:cubicBezTo>
                <a:cubicBezTo>
                  <a:pt x="251" y="219"/>
                  <a:pt x="248" y="218"/>
                  <a:pt x="248" y="218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5" name="Freeform 20"/>
          <p:cNvSpPr>
            <a:spLocks noEditPoints="1"/>
          </p:cNvSpPr>
          <p:nvPr/>
        </p:nvSpPr>
        <p:spPr bwMode="auto">
          <a:xfrm>
            <a:off x="5521325" y="3862388"/>
            <a:ext cx="466725" cy="466725"/>
          </a:xfrm>
          <a:custGeom>
            <a:avLst/>
            <a:gdLst>
              <a:gd name="T0" fmla="*/ 335 w 360"/>
              <a:gd name="T1" fmla="*/ 218 h 360"/>
              <a:gd name="T2" fmla="*/ 335 w 360"/>
              <a:gd name="T3" fmla="*/ 268 h 360"/>
              <a:gd name="T4" fmla="*/ 335 w 360"/>
              <a:gd name="T5" fmla="*/ 140 h 360"/>
              <a:gd name="T6" fmla="*/ 335 w 360"/>
              <a:gd name="T7" fmla="*/ 90 h 360"/>
              <a:gd name="T8" fmla="*/ 335 w 360"/>
              <a:gd name="T9" fmla="*/ 140 h 360"/>
              <a:gd name="T10" fmla="*/ 265 w 360"/>
              <a:gd name="T11" fmla="*/ 170 h 360"/>
              <a:gd name="T12" fmla="*/ 265 w 360"/>
              <a:gd name="T13" fmla="*/ 120 h 360"/>
              <a:gd name="T14" fmla="*/ 114 w 360"/>
              <a:gd name="T15" fmla="*/ 310 h 360"/>
              <a:gd name="T16" fmla="*/ 114 w 360"/>
              <a:gd name="T17" fmla="*/ 360 h 360"/>
              <a:gd name="T18" fmla="*/ 114 w 360"/>
              <a:gd name="T19" fmla="*/ 310 h 360"/>
              <a:gd name="T20" fmla="*/ 239 w 360"/>
              <a:gd name="T21" fmla="*/ 95 h 360"/>
              <a:gd name="T22" fmla="*/ 189 w 360"/>
              <a:gd name="T23" fmla="*/ 95 h 360"/>
              <a:gd name="T24" fmla="*/ 265 w 360"/>
              <a:gd name="T25" fmla="*/ 189 h 360"/>
              <a:gd name="T26" fmla="*/ 265 w 360"/>
              <a:gd name="T27" fmla="*/ 239 h 360"/>
              <a:gd name="T28" fmla="*/ 265 w 360"/>
              <a:gd name="T29" fmla="*/ 189 h 360"/>
              <a:gd name="T30" fmla="*/ 121 w 360"/>
              <a:gd name="T31" fmla="*/ 264 h 360"/>
              <a:gd name="T32" fmla="*/ 171 w 360"/>
              <a:gd name="T33" fmla="*/ 264 h 360"/>
              <a:gd name="T34" fmla="*/ 245 w 360"/>
              <a:gd name="T35" fmla="*/ 310 h 360"/>
              <a:gd name="T36" fmla="*/ 245 w 360"/>
              <a:gd name="T37" fmla="*/ 360 h 360"/>
              <a:gd name="T38" fmla="*/ 245 w 360"/>
              <a:gd name="T39" fmla="*/ 310 h 360"/>
              <a:gd name="T40" fmla="*/ 271 w 360"/>
              <a:gd name="T41" fmla="*/ 25 h 360"/>
              <a:gd name="T42" fmla="*/ 220 w 360"/>
              <a:gd name="T43" fmla="*/ 25 h 360"/>
              <a:gd name="T44" fmla="*/ 96 w 360"/>
              <a:gd name="T45" fmla="*/ 239 h 360"/>
              <a:gd name="T46" fmla="*/ 96 w 360"/>
              <a:gd name="T47" fmla="*/ 189 h 360"/>
              <a:gd name="T48" fmla="*/ 96 w 360"/>
              <a:gd name="T49" fmla="*/ 239 h 360"/>
              <a:gd name="T50" fmla="*/ 50 w 360"/>
              <a:gd name="T51" fmla="*/ 115 h 360"/>
              <a:gd name="T52" fmla="*/ 0 w 360"/>
              <a:gd name="T53" fmla="*/ 115 h 360"/>
              <a:gd name="T54" fmla="*/ 25 w 360"/>
              <a:gd name="T55" fmla="*/ 268 h 360"/>
              <a:gd name="T56" fmla="*/ 25 w 360"/>
              <a:gd name="T57" fmla="*/ 218 h 360"/>
              <a:gd name="T58" fmla="*/ 25 w 360"/>
              <a:gd name="T59" fmla="*/ 268 h 360"/>
              <a:gd name="T60" fmla="*/ 121 w 360"/>
              <a:gd name="T61" fmla="*/ 145 h 360"/>
              <a:gd name="T62" fmla="*/ 70 w 360"/>
              <a:gd name="T63" fmla="*/ 145 h 360"/>
              <a:gd name="T64" fmla="*/ 214 w 360"/>
              <a:gd name="T65" fmla="*/ 288 h 360"/>
              <a:gd name="T66" fmla="*/ 214 w 360"/>
              <a:gd name="T67" fmla="*/ 239 h 360"/>
              <a:gd name="T68" fmla="*/ 214 w 360"/>
              <a:gd name="T69" fmla="*/ 288 h 360"/>
              <a:gd name="T70" fmla="*/ 146 w 360"/>
              <a:gd name="T71" fmla="*/ 120 h 360"/>
              <a:gd name="T72" fmla="*/ 146 w 360"/>
              <a:gd name="T73" fmla="*/ 70 h 360"/>
              <a:gd name="T74" fmla="*/ 114 w 360"/>
              <a:gd name="T75" fmla="*/ 50 h 360"/>
              <a:gd name="T76" fmla="*/ 114 w 360"/>
              <a:gd name="T77" fmla="*/ 0 h 360"/>
              <a:gd name="T78" fmla="*/ 114 w 360"/>
              <a:gd name="T79" fmla="*/ 5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60" h="360">
                <a:moveTo>
                  <a:pt x="310" y="243"/>
                </a:moveTo>
                <a:cubicBezTo>
                  <a:pt x="310" y="229"/>
                  <a:pt x="321" y="218"/>
                  <a:pt x="335" y="218"/>
                </a:cubicBezTo>
                <a:cubicBezTo>
                  <a:pt x="349" y="218"/>
                  <a:pt x="360" y="229"/>
                  <a:pt x="360" y="243"/>
                </a:cubicBezTo>
                <a:cubicBezTo>
                  <a:pt x="360" y="257"/>
                  <a:pt x="349" y="268"/>
                  <a:pt x="335" y="268"/>
                </a:cubicBezTo>
                <a:cubicBezTo>
                  <a:pt x="321" y="268"/>
                  <a:pt x="310" y="257"/>
                  <a:pt x="310" y="243"/>
                </a:cubicBezTo>
                <a:close/>
                <a:moveTo>
                  <a:pt x="335" y="140"/>
                </a:moveTo>
                <a:cubicBezTo>
                  <a:pt x="349" y="140"/>
                  <a:pt x="360" y="129"/>
                  <a:pt x="360" y="115"/>
                </a:cubicBezTo>
                <a:cubicBezTo>
                  <a:pt x="360" y="101"/>
                  <a:pt x="349" y="90"/>
                  <a:pt x="335" y="90"/>
                </a:cubicBezTo>
                <a:cubicBezTo>
                  <a:pt x="321" y="90"/>
                  <a:pt x="310" y="101"/>
                  <a:pt x="310" y="115"/>
                </a:cubicBezTo>
                <a:cubicBezTo>
                  <a:pt x="310" y="129"/>
                  <a:pt x="321" y="140"/>
                  <a:pt x="335" y="140"/>
                </a:cubicBezTo>
                <a:close/>
                <a:moveTo>
                  <a:pt x="239" y="145"/>
                </a:moveTo>
                <a:cubicBezTo>
                  <a:pt x="239" y="159"/>
                  <a:pt x="251" y="170"/>
                  <a:pt x="265" y="170"/>
                </a:cubicBezTo>
                <a:cubicBezTo>
                  <a:pt x="278" y="170"/>
                  <a:pt x="290" y="159"/>
                  <a:pt x="290" y="145"/>
                </a:cubicBezTo>
                <a:cubicBezTo>
                  <a:pt x="290" y="131"/>
                  <a:pt x="278" y="120"/>
                  <a:pt x="265" y="120"/>
                </a:cubicBezTo>
                <a:cubicBezTo>
                  <a:pt x="251" y="120"/>
                  <a:pt x="239" y="131"/>
                  <a:pt x="239" y="145"/>
                </a:cubicBezTo>
                <a:close/>
                <a:moveTo>
                  <a:pt x="114" y="310"/>
                </a:moveTo>
                <a:cubicBezTo>
                  <a:pt x="101" y="310"/>
                  <a:pt x="89" y="321"/>
                  <a:pt x="89" y="335"/>
                </a:cubicBezTo>
                <a:cubicBezTo>
                  <a:pt x="89" y="349"/>
                  <a:pt x="101" y="360"/>
                  <a:pt x="114" y="360"/>
                </a:cubicBezTo>
                <a:cubicBezTo>
                  <a:pt x="128" y="360"/>
                  <a:pt x="140" y="349"/>
                  <a:pt x="140" y="335"/>
                </a:cubicBezTo>
                <a:cubicBezTo>
                  <a:pt x="140" y="321"/>
                  <a:pt x="128" y="310"/>
                  <a:pt x="114" y="310"/>
                </a:cubicBezTo>
                <a:close/>
                <a:moveTo>
                  <a:pt x="214" y="120"/>
                </a:moveTo>
                <a:cubicBezTo>
                  <a:pt x="228" y="120"/>
                  <a:pt x="239" y="109"/>
                  <a:pt x="239" y="95"/>
                </a:cubicBezTo>
                <a:cubicBezTo>
                  <a:pt x="239" y="81"/>
                  <a:pt x="228" y="70"/>
                  <a:pt x="214" y="70"/>
                </a:cubicBezTo>
                <a:cubicBezTo>
                  <a:pt x="200" y="70"/>
                  <a:pt x="189" y="81"/>
                  <a:pt x="189" y="95"/>
                </a:cubicBezTo>
                <a:cubicBezTo>
                  <a:pt x="189" y="109"/>
                  <a:pt x="200" y="120"/>
                  <a:pt x="214" y="120"/>
                </a:cubicBezTo>
                <a:close/>
                <a:moveTo>
                  <a:pt x="265" y="189"/>
                </a:moveTo>
                <a:cubicBezTo>
                  <a:pt x="251" y="189"/>
                  <a:pt x="239" y="200"/>
                  <a:pt x="239" y="214"/>
                </a:cubicBezTo>
                <a:cubicBezTo>
                  <a:pt x="239" y="227"/>
                  <a:pt x="251" y="239"/>
                  <a:pt x="265" y="239"/>
                </a:cubicBezTo>
                <a:cubicBezTo>
                  <a:pt x="278" y="239"/>
                  <a:pt x="290" y="227"/>
                  <a:pt x="290" y="214"/>
                </a:cubicBezTo>
                <a:cubicBezTo>
                  <a:pt x="290" y="200"/>
                  <a:pt x="278" y="189"/>
                  <a:pt x="265" y="189"/>
                </a:cubicBezTo>
                <a:close/>
                <a:moveTo>
                  <a:pt x="146" y="239"/>
                </a:moveTo>
                <a:cubicBezTo>
                  <a:pt x="132" y="239"/>
                  <a:pt x="121" y="250"/>
                  <a:pt x="121" y="264"/>
                </a:cubicBezTo>
                <a:cubicBezTo>
                  <a:pt x="121" y="277"/>
                  <a:pt x="132" y="288"/>
                  <a:pt x="146" y="288"/>
                </a:cubicBezTo>
                <a:cubicBezTo>
                  <a:pt x="160" y="288"/>
                  <a:pt x="171" y="277"/>
                  <a:pt x="171" y="264"/>
                </a:cubicBezTo>
                <a:cubicBezTo>
                  <a:pt x="171" y="250"/>
                  <a:pt x="160" y="239"/>
                  <a:pt x="146" y="239"/>
                </a:cubicBezTo>
                <a:close/>
                <a:moveTo>
                  <a:pt x="245" y="310"/>
                </a:moveTo>
                <a:cubicBezTo>
                  <a:pt x="231" y="310"/>
                  <a:pt x="220" y="321"/>
                  <a:pt x="220" y="335"/>
                </a:cubicBezTo>
                <a:cubicBezTo>
                  <a:pt x="220" y="349"/>
                  <a:pt x="231" y="360"/>
                  <a:pt x="245" y="360"/>
                </a:cubicBezTo>
                <a:cubicBezTo>
                  <a:pt x="259" y="360"/>
                  <a:pt x="271" y="349"/>
                  <a:pt x="271" y="335"/>
                </a:cubicBezTo>
                <a:cubicBezTo>
                  <a:pt x="271" y="321"/>
                  <a:pt x="259" y="310"/>
                  <a:pt x="245" y="310"/>
                </a:cubicBezTo>
                <a:close/>
                <a:moveTo>
                  <a:pt x="245" y="50"/>
                </a:moveTo>
                <a:cubicBezTo>
                  <a:pt x="259" y="50"/>
                  <a:pt x="271" y="39"/>
                  <a:pt x="271" y="25"/>
                </a:cubicBezTo>
                <a:cubicBezTo>
                  <a:pt x="271" y="11"/>
                  <a:pt x="259" y="0"/>
                  <a:pt x="245" y="0"/>
                </a:cubicBezTo>
                <a:cubicBezTo>
                  <a:pt x="231" y="0"/>
                  <a:pt x="220" y="11"/>
                  <a:pt x="220" y="25"/>
                </a:cubicBezTo>
                <a:cubicBezTo>
                  <a:pt x="220" y="39"/>
                  <a:pt x="231" y="50"/>
                  <a:pt x="245" y="50"/>
                </a:cubicBezTo>
                <a:close/>
                <a:moveTo>
                  <a:pt x="96" y="239"/>
                </a:moveTo>
                <a:cubicBezTo>
                  <a:pt x="109" y="239"/>
                  <a:pt x="121" y="227"/>
                  <a:pt x="121" y="214"/>
                </a:cubicBezTo>
                <a:cubicBezTo>
                  <a:pt x="121" y="200"/>
                  <a:pt x="109" y="189"/>
                  <a:pt x="96" y="189"/>
                </a:cubicBezTo>
                <a:cubicBezTo>
                  <a:pt x="82" y="189"/>
                  <a:pt x="70" y="200"/>
                  <a:pt x="70" y="214"/>
                </a:cubicBezTo>
                <a:cubicBezTo>
                  <a:pt x="70" y="227"/>
                  <a:pt x="82" y="239"/>
                  <a:pt x="96" y="239"/>
                </a:cubicBezTo>
                <a:close/>
                <a:moveTo>
                  <a:pt x="25" y="140"/>
                </a:moveTo>
                <a:cubicBezTo>
                  <a:pt x="39" y="140"/>
                  <a:pt x="50" y="129"/>
                  <a:pt x="50" y="115"/>
                </a:cubicBezTo>
                <a:cubicBezTo>
                  <a:pt x="50" y="101"/>
                  <a:pt x="39" y="90"/>
                  <a:pt x="25" y="90"/>
                </a:cubicBezTo>
                <a:cubicBezTo>
                  <a:pt x="11" y="90"/>
                  <a:pt x="0" y="101"/>
                  <a:pt x="0" y="115"/>
                </a:cubicBezTo>
                <a:cubicBezTo>
                  <a:pt x="0" y="129"/>
                  <a:pt x="11" y="140"/>
                  <a:pt x="25" y="140"/>
                </a:cubicBezTo>
                <a:close/>
                <a:moveTo>
                  <a:pt x="25" y="268"/>
                </a:moveTo>
                <a:cubicBezTo>
                  <a:pt x="39" y="268"/>
                  <a:pt x="50" y="257"/>
                  <a:pt x="50" y="243"/>
                </a:cubicBezTo>
                <a:cubicBezTo>
                  <a:pt x="50" y="229"/>
                  <a:pt x="39" y="218"/>
                  <a:pt x="25" y="218"/>
                </a:cubicBezTo>
                <a:cubicBezTo>
                  <a:pt x="11" y="218"/>
                  <a:pt x="0" y="229"/>
                  <a:pt x="0" y="243"/>
                </a:cubicBezTo>
                <a:cubicBezTo>
                  <a:pt x="0" y="257"/>
                  <a:pt x="11" y="268"/>
                  <a:pt x="25" y="268"/>
                </a:cubicBezTo>
                <a:close/>
                <a:moveTo>
                  <a:pt x="96" y="170"/>
                </a:moveTo>
                <a:cubicBezTo>
                  <a:pt x="109" y="170"/>
                  <a:pt x="121" y="159"/>
                  <a:pt x="121" y="145"/>
                </a:cubicBezTo>
                <a:cubicBezTo>
                  <a:pt x="121" y="131"/>
                  <a:pt x="109" y="120"/>
                  <a:pt x="96" y="120"/>
                </a:cubicBezTo>
                <a:cubicBezTo>
                  <a:pt x="82" y="120"/>
                  <a:pt x="70" y="131"/>
                  <a:pt x="70" y="145"/>
                </a:cubicBezTo>
                <a:cubicBezTo>
                  <a:pt x="70" y="159"/>
                  <a:pt x="82" y="170"/>
                  <a:pt x="96" y="170"/>
                </a:cubicBezTo>
                <a:close/>
                <a:moveTo>
                  <a:pt x="214" y="288"/>
                </a:moveTo>
                <a:cubicBezTo>
                  <a:pt x="228" y="288"/>
                  <a:pt x="239" y="277"/>
                  <a:pt x="239" y="264"/>
                </a:cubicBezTo>
                <a:cubicBezTo>
                  <a:pt x="239" y="250"/>
                  <a:pt x="228" y="239"/>
                  <a:pt x="214" y="239"/>
                </a:cubicBezTo>
                <a:cubicBezTo>
                  <a:pt x="200" y="239"/>
                  <a:pt x="189" y="250"/>
                  <a:pt x="189" y="264"/>
                </a:cubicBezTo>
                <a:cubicBezTo>
                  <a:pt x="189" y="277"/>
                  <a:pt x="200" y="288"/>
                  <a:pt x="214" y="288"/>
                </a:cubicBezTo>
                <a:close/>
                <a:moveTo>
                  <a:pt x="121" y="95"/>
                </a:moveTo>
                <a:cubicBezTo>
                  <a:pt x="121" y="109"/>
                  <a:pt x="132" y="120"/>
                  <a:pt x="146" y="120"/>
                </a:cubicBezTo>
                <a:cubicBezTo>
                  <a:pt x="160" y="120"/>
                  <a:pt x="171" y="109"/>
                  <a:pt x="171" y="95"/>
                </a:cubicBezTo>
                <a:cubicBezTo>
                  <a:pt x="171" y="81"/>
                  <a:pt x="160" y="70"/>
                  <a:pt x="146" y="70"/>
                </a:cubicBezTo>
                <a:cubicBezTo>
                  <a:pt x="132" y="70"/>
                  <a:pt x="121" y="81"/>
                  <a:pt x="121" y="95"/>
                </a:cubicBezTo>
                <a:close/>
                <a:moveTo>
                  <a:pt x="114" y="50"/>
                </a:moveTo>
                <a:cubicBezTo>
                  <a:pt x="128" y="50"/>
                  <a:pt x="140" y="39"/>
                  <a:pt x="140" y="25"/>
                </a:cubicBezTo>
                <a:cubicBezTo>
                  <a:pt x="140" y="11"/>
                  <a:pt x="128" y="0"/>
                  <a:pt x="114" y="0"/>
                </a:cubicBezTo>
                <a:cubicBezTo>
                  <a:pt x="101" y="0"/>
                  <a:pt x="89" y="11"/>
                  <a:pt x="89" y="25"/>
                </a:cubicBezTo>
                <a:cubicBezTo>
                  <a:pt x="89" y="39"/>
                  <a:pt x="101" y="50"/>
                  <a:pt x="114" y="5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6" name="Freeform 21"/>
          <p:cNvSpPr>
            <a:spLocks/>
          </p:cNvSpPr>
          <p:nvPr/>
        </p:nvSpPr>
        <p:spPr bwMode="auto">
          <a:xfrm>
            <a:off x="5008563" y="3862388"/>
            <a:ext cx="246063" cy="466725"/>
          </a:xfrm>
          <a:custGeom>
            <a:avLst/>
            <a:gdLst>
              <a:gd name="T0" fmla="*/ 107 w 190"/>
              <a:gd name="T1" fmla="*/ 232 h 360"/>
              <a:gd name="T2" fmla="*/ 151 w 190"/>
              <a:gd name="T3" fmla="*/ 201 h 360"/>
              <a:gd name="T4" fmla="*/ 164 w 190"/>
              <a:gd name="T5" fmla="*/ 205 h 360"/>
              <a:gd name="T6" fmla="*/ 190 w 190"/>
              <a:gd name="T7" fmla="*/ 180 h 360"/>
              <a:gd name="T8" fmla="*/ 164 w 190"/>
              <a:gd name="T9" fmla="*/ 154 h 360"/>
              <a:gd name="T10" fmla="*/ 139 w 190"/>
              <a:gd name="T11" fmla="*/ 180 h 360"/>
              <a:gd name="T12" fmla="*/ 139 w 190"/>
              <a:gd name="T13" fmla="*/ 183 h 360"/>
              <a:gd name="T14" fmla="*/ 107 w 190"/>
              <a:gd name="T15" fmla="*/ 206 h 360"/>
              <a:gd name="T16" fmla="*/ 107 w 190"/>
              <a:gd name="T17" fmla="*/ 135 h 360"/>
              <a:gd name="T18" fmla="*/ 151 w 190"/>
              <a:gd name="T19" fmla="*/ 103 h 360"/>
              <a:gd name="T20" fmla="*/ 164 w 190"/>
              <a:gd name="T21" fmla="*/ 107 h 360"/>
              <a:gd name="T22" fmla="*/ 190 w 190"/>
              <a:gd name="T23" fmla="*/ 81 h 360"/>
              <a:gd name="T24" fmla="*/ 164 w 190"/>
              <a:gd name="T25" fmla="*/ 56 h 360"/>
              <a:gd name="T26" fmla="*/ 139 w 190"/>
              <a:gd name="T27" fmla="*/ 81 h 360"/>
              <a:gd name="T28" fmla="*/ 139 w 190"/>
              <a:gd name="T29" fmla="*/ 85 h 360"/>
              <a:gd name="T30" fmla="*/ 107 w 190"/>
              <a:gd name="T31" fmla="*/ 108 h 360"/>
              <a:gd name="T32" fmla="*/ 107 w 190"/>
              <a:gd name="T33" fmla="*/ 0 h 360"/>
              <a:gd name="T34" fmla="*/ 83 w 190"/>
              <a:gd name="T35" fmla="*/ 0 h 360"/>
              <a:gd name="T36" fmla="*/ 83 w 190"/>
              <a:gd name="T37" fmla="*/ 57 h 360"/>
              <a:gd name="T38" fmla="*/ 51 w 190"/>
              <a:gd name="T39" fmla="*/ 34 h 360"/>
              <a:gd name="T40" fmla="*/ 51 w 190"/>
              <a:gd name="T41" fmla="*/ 29 h 360"/>
              <a:gd name="T42" fmla="*/ 26 w 190"/>
              <a:gd name="T43" fmla="*/ 4 h 360"/>
              <a:gd name="T44" fmla="*/ 0 w 190"/>
              <a:gd name="T45" fmla="*/ 29 h 360"/>
              <a:gd name="T46" fmla="*/ 26 w 190"/>
              <a:gd name="T47" fmla="*/ 55 h 360"/>
              <a:gd name="T48" fmla="*/ 38 w 190"/>
              <a:gd name="T49" fmla="*/ 52 h 360"/>
              <a:gd name="T50" fmla="*/ 83 w 190"/>
              <a:gd name="T51" fmla="*/ 84 h 360"/>
              <a:gd name="T52" fmla="*/ 83 w 190"/>
              <a:gd name="T53" fmla="*/ 155 h 360"/>
              <a:gd name="T54" fmla="*/ 51 w 190"/>
              <a:gd name="T55" fmla="*/ 132 h 360"/>
              <a:gd name="T56" fmla="*/ 51 w 190"/>
              <a:gd name="T57" fmla="*/ 128 h 360"/>
              <a:gd name="T58" fmla="*/ 26 w 190"/>
              <a:gd name="T59" fmla="*/ 102 h 360"/>
              <a:gd name="T60" fmla="*/ 0 w 190"/>
              <a:gd name="T61" fmla="*/ 128 h 360"/>
              <a:gd name="T62" fmla="*/ 26 w 190"/>
              <a:gd name="T63" fmla="*/ 153 h 360"/>
              <a:gd name="T64" fmla="*/ 38 w 190"/>
              <a:gd name="T65" fmla="*/ 150 h 360"/>
              <a:gd name="T66" fmla="*/ 83 w 190"/>
              <a:gd name="T67" fmla="*/ 182 h 360"/>
              <a:gd name="T68" fmla="*/ 83 w 190"/>
              <a:gd name="T69" fmla="*/ 257 h 360"/>
              <a:gd name="T70" fmla="*/ 51 w 190"/>
              <a:gd name="T71" fmla="*/ 234 h 360"/>
              <a:gd name="T72" fmla="*/ 51 w 190"/>
              <a:gd name="T73" fmla="*/ 230 h 360"/>
              <a:gd name="T74" fmla="*/ 26 w 190"/>
              <a:gd name="T75" fmla="*/ 205 h 360"/>
              <a:gd name="T76" fmla="*/ 0 w 190"/>
              <a:gd name="T77" fmla="*/ 230 h 360"/>
              <a:gd name="T78" fmla="*/ 26 w 190"/>
              <a:gd name="T79" fmla="*/ 256 h 360"/>
              <a:gd name="T80" fmla="*/ 39 w 190"/>
              <a:gd name="T81" fmla="*/ 252 h 360"/>
              <a:gd name="T82" fmla="*/ 83 w 190"/>
              <a:gd name="T83" fmla="*/ 284 h 360"/>
              <a:gd name="T84" fmla="*/ 83 w 190"/>
              <a:gd name="T85" fmla="*/ 360 h 360"/>
              <a:gd name="T86" fmla="*/ 85 w 190"/>
              <a:gd name="T87" fmla="*/ 360 h 360"/>
              <a:gd name="T88" fmla="*/ 106 w 190"/>
              <a:gd name="T89" fmla="*/ 360 h 360"/>
              <a:gd name="T90" fmla="*/ 107 w 190"/>
              <a:gd name="T91" fmla="*/ 360 h 360"/>
              <a:gd name="T92" fmla="*/ 107 w 190"/>
              <a:gd name="T93" fmla="*/ 335 h 360"/>
              <a:gd name="T94" fmla="*/ 150 w 190"/>
              <a:gd name="T95" fmla="*/ 304 h 360"/>
              <a:gd name="T96" fmla="*/ 164 w 190"/>
              <a:gd name="T97" fmla="*/ 308 h 360"/>
              <a:gd name="T98" fmla="*/ 190 w 190"/>
              <a:gd name="T99" fmla="*/ 282 h 360"/>
              <a:gd name="T100" fmla="*/ 164 w 190"/>
              <a:gd name="T101" fmla="*/ 257 h 360"/>
              <a:gd name="T102" fmla="*/ 139 w 190"/>
              <a:gd name="T103" fmla="*/ 282 h 360"/>
              <a:gd name="T104" fmla="*/ 139 w 190"/>
              <a:gd name="T105" fmla="*/ 285 h 360"/>
              <a:gd name="T106" fmla="*/ 107 w 190"/>
              <a:gd name="T107" fmla="*/ 308 h 360"/>
              <a:gd name="T108" fmla="*/ 107 w 190"/>
              <a:gd name="T109" fmla="*/ 232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90" h="360">
                <a:moveTo>
                  <a:pt x="107" y="232"/>
                </a:moveTo>
                <a:cubicBezTo>
                  <a:pt x="151" y="201"/>
                  <a:pt x="151" y="201"/>
                  <a:pt x="151" y="201"/>
                </a:cubicBezTo>
                <a:cubicBezTo>
                  <a:pt x="154" y="204"/>
                  <a:pt x="159" y="205"/>
                  <a:pt x="164" y="205"/>
                </a:cubicBezTo>
                <a:cubicBezTo>
                  <a:pt x="178" y="205"/>
                  <a:pt x="190" y="194"/>
                  <a:pt x="190" y="180"/>
                </a:cubicBezTo>
                <a:cubicBezTo>
                  <a:pt x="190" y="166"/>
                  <a:pt x="178" y="154"/>
                  <a:pt x="164" y="154"/>
                </a:cubicBezTo>
                <a:cubicBezTo>
                  <a:pt x="150" y="154"/>
                  <a:pt x="139" y="166"/>
                  <a:pt x="139" y="180"/>
                </a:cubicBezTo>
                <a:cubicBezTo>
                  <a:pt x="139" y="181"/>
                  <a:pt x="139" y="182"/>
                  <a:pt x="139" y="183"/>
                </a:cubicBezTo>
                <a:cubicBezTo>
                  <a:pt x="107" y="206"/>
                  <a:pt x="107" y="206"/>
                  <a:pt x="107" y="206"/>
                </a:cubicBezTo>
                <a:cubicBezTo>
                  <a:pt x="107" y="135"/>
                  <a:pt x="107" y="135"/>
                  <a:pt x="107" y="135"/>
                </a:cubicBezTo>
                <a:cubicBezTo>
                  <a:pt x="151" y="103"/>
                  <a:pt x="151" y="103"/>
                  <a:pt x="151" y="103"/>
                </a:cubicBezTo>
                <a:cubicBezTo>
                  <a:pt x="155" y="105"/>
                  <a:pt x="159" y="107"/>
                  <a:pt x="164" y="107"/>
                </a:cubicBezTo>
                <a:cubicBezTo>
                  <a:pt x="178" y="107"/>
                  <a:pt x="190" y="95"/>
                  <a:pt x="190" y="81"/>
                </a:cubicBezTo>
                <a:cubicBezTo>
                  <a:pt x="190" y="67"/>
                  <a:pt x="178" y="56"/>
                  <a:pt x="164" y="56"/>
                </a:cubicBezTo>
                <a:cubicBezTo>
                  <a:pt x="150" y="56"/>
                  <a:pt x="139" y="67"/>
                  <a:pt x="139" y="81"/>
                </a:cubicBezTo>
                <a:cubicBezTo>
                  <a:pt x="139" y="83"/>
                  <a:pt x="139" y="84"/>
                  <a:pt x="139" y="85"/>
                </a:cubicBezTo>
                <a:cubicBezTo>
                  <a:pt x="107" y="108"/>
                  <a:pt x="107" y="108"/>
                  <a:pt x="107" y="108"/>
                </a:cubicBezTo>
                <a:cubicBezTo>
                  <a:pt x="107" y="0"/>
                  <a:pt x="107" y="0"/>
                  <a:pt x="107" y="0"/>
                </a:cubicBezTo>
                <a:cubicBezTo>
                  <a:pt x="83" y="0"/>
                  <a:pt x="83" y="0"/>
                  <a:pt x="83" y="0"/>
                </a:cubicBezTo>
                <a:cubicBezTo>
                  <a:pt x="83" y="57"/>
                  <a:pt x="83" y="57"/>
                  <a:pt x="83" y="57"/>
                </a:cubicBezTo>
                <a:cubicBezTo>
                  <a:pt x="51" y="34"/>
                  <a:pt x="51" y="34"/>
                  <a:pt x="51" y="34"/>
                </a:cubicBezTo>
                <a:cubicBezTo>
                  <a:pt x="51" y="32"/>
                  <a:pt x="51" y="31"/>
                  <a:pt x="51" y="29"/>
                </a:cubicBezTo>
                <a:cubicBezTo>
                  <a:pt x="51" y="15"/>
                  <a:pt x="40" y="4"/>
                  <a:pt x="26" y="4"/>
                </a:cubicBezTo>
                <a:cubicBezTo>
                  <a:pt x="12" y="4"/>
                  <a:pt x="0" y="15"/>
                  <a:pt x="0" y="29"/>
                </a:cubicBezTo>
                <a:cubicBezTo>
                  <a:pt x="0" y="43"/>
                  <a:pt x="12" y="55"/>
                  <a:pt x="26" y="55"/>
                </a:cubicBezTo>
                <a:cubicBezTo>
                  <a:pt x="30" y="55"/>
                  <a:pt x="35" y="54"/>
                  <a:pt x="38" y="52"/>
                </a:cubicBezTo>
                <a:cubicBezTo>
                  <a:pt x="83" y="84"/>
                  <a:pt x="83" y="84"/>
                  <a:pt x="83" y="84"/>
                </a:cubicBezTo>
                <a:cubicBezTo>
                  <a:pt x="83" y="155"/>
                  <a:pt x="83" y="155"/>
                  <a:pt x="83" y="155"/>
                </a:cubicBezTo>
                <a:cubicBezTo>
                  <a:pt x="51" y="132"/>
                  <a:pt x="51" y="132"/>
                  <a:pt x="51" y="132"/>
                </a:cubicBezTo>
                <a:cubicBezTo>
                  <a:pt x="51" y="130"/>
                  <a:pt x="51" y="129"/>
                  <a:pt x="51" y="128"/>
                </a:cubicBezTo>
                <a:cubicBezTo>
                  <a:pt x="51" y="113"/>
                  <a:pt x="40" y="102"/>
                  <a:pt x="26" y="102"/>
                </a:cubicBezTo>
                <a:cubicBezTo>
                  <a:pt x="12" y="102"/>
                  <a:pt x="0" y="113"/>
                  <a:pt x="0" y="128"/>
                </a:cubicBezTo>
                <a:cubicBezTo>
                  <a:pt x="0" y="142"/>
                  <a:pt x="12" y="153"/>
                  <a:pt x="26" y="153"/>
                </a:cubicBezTo>
                <a:cubicBezTo>
                  <a:pt x="30" y="153"/>
                  <a:pt x="35" y="152"/>
                  <a:pt x="38" y="150"/>
                </a:cubicBezTo>
                <a:cubicBezTo>
                  <a:pt x="83" y="182"/>
                  <a:pt x="83" y="182"/>
                  <a:pt x="83" y="182"/>
                </a:cubicBezTo>
                <a:cubicBezTo>
                  <a:pt x="83" y="257"/>
                  <a:pt x="83" y="257"/>
                  <a:pt x="83" y="257"/>
                </a:cubicBezTo>
                <a:cubicBezTo>
                  <a:pt x="51" y="234"/>
                  <a:pt x="51" y="234"/>
                  <a:pt x="51" y="234"/>
                </a:cubicBezTo>
                <a:cubicBezTo>
                  <a:pt x="51" y="233"/>
                  <a:pt x="51" y="232"/>
                  <a:pt x="51" y="230"/>
                </a:cubicBezTo>
                <a:cubicBezTo>
                  <a:pt x="51" y="216"/>
                  <a:pt x="40" y="205"/>
                  <a:pt x="26" y="205"/>
                </a:cubicBezTo>
                <a:cubicBezTo>
                  <a:pt x="12" y="205"/>
                  <a:pt x="0" y="216"/>
                  <a:pt x="0" y="230"/>
                </a:cubicBezTo>
                <a:cubicBezTo>
                  <a:pt x="0" y="244"/>
                  <a:pt x="12" y="256"/>
                  <a:pt x="26" y="256"/>
                </a:cubicBezTo>
                <a:cubicBezTo>
                  <a:pt x="31" y="256"/>
                  <a:pt x="35" y="254"/>
                  <a:pt x="39" y="252"/>
                </a:cubicBezTo>
                <a:cubicBezTo>
                  <a:pt x="83" y="284"/>
                  <a:pt x="83" y="284"/>
                  <a:pt x="83" y="284"/>
                </a:cubicBezTo>
                <a:cubicBezTo>
                  <a:pt x="83" y="360"/>
                  <a:pt x="83" y="360"/>
                  <a:pt x="83" y="360"/>
                </a:cubicBezTo>
                <a:cubicBezTo>
                  <a:pt x="85" y="360"/>
                  <a:pt x="85" y="360"/>
                  <a:pt x="85" y="360"/>
                </a:cubicBezTo>
                <a:cubicBezTo>
                  <a:pt x="106" y="360"/>
                  <a:pt x="106" y="360"/>
                  <a:pt x="106" y="360"/>
                </a:cubicBezTo>
                <a:cubicBezTo>
                  <a:pt x="107" y="360"/>
                  <a:pt x="107" y="360"/>
                  <a:pt x="107" y="360"/>
                </a:cubicBezTo>
                <a:cubicBezTo>
                  <a:pt x="107" y="335"/>
                  <a:pt x="107" y="335"/>
                  <a:pt x="107" y="335"/>
                </a:cubicBezTo>
                <a:cubicBezTo>
                  <a:pt x="150" y="304"/>
                  <a:pt x="150" y="304"/>
                  <a:pt x="150" y="304"/>
                </a:cubicBezTo>
                <a:cubicBezTo>
                  <a:pt x="154" y="306"/>
                  <a:pt x="159" y="308"/>
                  <a:pt x="164" y="308"/>
                </a:cubicBezTo>
                <a:cubicBezTo>
                  <a:pt x="178" y="308"/>
                  <a:pt x="190" y="296"/>
                  <a:pt x="190" y="282"/>
                </a:cubicBezTo>
                <a:cubicBezTo>
                  <a:pt x="190" y="268"/>
                  <a:pt x="178" y="257"/>
                  <a:pt x="164" y="257"/>
                </a:cubicBezTo>
                <a:cubicBezTo>
                  <a:pt x="150" y="257"/>
                  <a:pt x="139" y="268"/>
                  <a:pt x="139" y="282"/>
                </a:cubicBezTo>
                <a:cubicBezTo>
                  <a:pt x="139" y="283"/>
                  <a:pt x="139" y="284"/>
                  <a:pt x="139" y="285"/>
                </a:cubicBezTo>
                <a:cubicBezTo>
                  <a:pt x="107" y="308"/>
                  <a:pt x="107" y="308"/>
                  <a:pt x="107" y="308"/>
                </a:cubicBezTo>
                <a:lnTo>
                  <a:pt x="107" y="232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7" name="Freeform 22"/>
          <p:cNvSpPr>
            <a:spLocks noEditPoints="1"/>
          </p:cNvSpPr>
          <p:nvPr/>
        </p:nvSpPr>
        <p:spPr bwMode="auto">
          <a:xfrm>
            <a:off x="4294188" y="3863976"/>
            <a:ext cx="425450" cy="466725"/>
          </a:xfrm>
          <a:custGeom>
            <a:avLst/>
            <a:gdLst>
              <a:gd name="T0" fmla="*/ 246 w 328"/>
              <a:gd name="T1" fmla="*/ 120 h 360"/>
              <a:gd name="T2" fmla="*/ 186 w 328"/>
              <a:gd name="T3" fmla="*/ 60 h 360"/>
              <a:gd name="T4" fmla="*/ 246 w 328"/>
              <a:gd name="T5" fmla="*/ 0 h 360"/>
              <a:gd name="T6" fmla="*/ 306 w 328"/>
              <a:gd name="T7" fmla="*/ 60 h 360"/>
              <a:gd name="T8" fmla="*/ 246 w 328"/>
              <a:gd name="T9" fmla="*/ 120 h 360"/>
              <a:gd name="T10" fmla="*/ 197 w 328"/>
              <a:gd name="T11" fmla="*/ 178 h 360"/>
              <a:gd name="T12" fmla="*/ 137 w 328"/>
              <a:gd name="T13" fmla="*/ 118 h 360"/>
              <a:gd name="T14" fmla="*/ 77 w 328"/>
              <a:gd name="T15" fmla="*/ 178 h 360"/>
              <a:gd name="T16" fmla="*/ 77 w 328"/>
              <a:gd name="T17" fmla="*/ 182 h 360"/>
              <a:gd name="T18" fmla="*/ 77 w 328"/>
              <a:gd name="T19" fmla="*/ 182 h 360"/>
              <a:gd name="T20" fmla="*/ 77 w 328"/>
              <a:gd name="T21" fmla="*/ 286 h 360"/>
              <a:gd name="T22" fmla="*/ 197 w 328"/>
              <a:gd name="T23" fmla="*/ 286 h 360"/>
              <a:gd name="T24" fmla="*/ 197 w 328"/>
              <a:gd name="T25" fmla="*/ 182 h 360"/>
              <a:gd name="T26" fmla="*/ 197 w 328"/>
              <a:gd name="T27" fmla="*/ 182 h 360"/>
              <a:gd name="T28" fmla="*/ 197 w 328"/>
              <a:gd name="T29" fmla="*/ 178 h 360"/>
              <a:gd name="T30" fmla="*/ 137 w 328"/>
              <a:gd name="T31" fmla="*/ 110 h 360"/>
              <a:gd name="T32" fmla="*/ 181 w 328"/>
              <a:gd name="T33" fmla="*/ 66 h 360"/>
              <a:gd name="T34" fmla="*/ 137 w 328"/>
              <a:gd name="T35" fmla="*/ 22 h 360"/>
              <a:gd name="T36" fmla="*/ 93 w 328"/>
              <a:gd name="T37" fmla="*/ 66 h 360"/>
              <a:gd name="T38" fmla="*/ 137 w 328"/>
              <a:gd name="T39" fmla="*/ 110 h 360"/>
              <a:gd name="T40" fmla="*/ 328 w 328"/>
              <a:gd name="T41" fmla="*/ 213 h 360"/>
              <a:gd name="T42" fmla="*/ 246 w 328"/>
              <a:gd name="T43" fmla="*/ 131 h 360"/>
              <a:gd name="T44" fmla="*/ 164 w 328"/>
              <a:gd name="T45" fmla="*/ 213 h 360"/>
              <a:gd name="T46" fmla="*/ 164 w 328"/>
              <a:gd name="T47" fmla="*/ 218 h 360"/>
              <a:gd name="T48" fmla="*/ 164 w 328"/>
              <a:gd name="T49" fmla="*/ 218 h 360"/>
              <a:gd name="T50" fmla="*/ 164 w 328"/>
              <a:gd name="T51" fmla="*/ 360 h 360"/>
              <a:gd name="T52" fmla="*/ 328 w 328"/>
              <a:gd name="T53" fmla="*/ 360 h 360"/>
              <a:gd name="T54" fmla="*/ 328 w 328"/>
              <a:gd name="T55" fmla="*/ 218 h 360"/>
              <a:gd name="T56" fmla="*/ 328 w 328"/>
              <a:gd name="T57" fmla="*/ 218 h 360"/>
              <a:gd name="T58" fmla="*/ 328 w 328"/>
              <a:gd name="T59" fmla="*/ 213 h 360"/>
              <a:gd name="T60" fmla="*/ 49 w 328"/>
              <a:gd name="T61" fmla="*/ 112 h 360"/>
              <a:gd name="T62" fmla="*/ 0 w 328"/>
              <a:gd name="T63" fmla="*/ 161 h 360"/>
              <a:gd name="T64" fmla="*/ 0 w 328"/>
              <a:gd name="T65" fmla="*/ 164 h 360"/>
              <a:gd name="T66" fmla="*/ 0 w 328"/>
              <a:gd name="T67" fmla="*/ 164 h 360"/>
              <a:gd name="T68" fmla="*/ 0 w 328"/>
              <a:gd name="T69" fmla="*/ 249 h 360"/>
              <a:gd name="T70" fmla="*/ 99 w 328"/>
              <a:gd name="T71" fmla="*/ 249 h 360"/>
              <a:gd name="T72" fmla="*/ 99 w 328"/>
              <a:gd name="T73" fmla="*/ 164 h 360"/>
              <a:gd name="T74" fmla="*/ 98 w 328"/>
              <a:gd name="T75" fmla="*/ 164 h 360"/>
              <a:gd name="T76" fmla="*/ 99 w 328"/>
              <a:gd name="T77" fmla="*/ 161 h 360"/>
              <a:gd name="T78" fmla="*/ 49 w 328"/>
              <a:gd name="T79" fmla="*/ 112 h 360"/>
              <a:gd name="T80" fmla="*/ 49 w 328"/>
              <a:gd name="T81" fmla="*/ 105 h 360"/>
              <a:gd name="T82" fmla="*/ 85 w 328"/>
              <a:gd name="T83" fmla="*/ 69 h 360"/>
              <a:gd name="T84" fmla="*/ 49 w 328"/>
              <a:gd name="T85" fmla="*/ 33 h 360"/>
              <a:gd name="T86" fmla="*/ 13 w 328"/>
              <a:gd name="T87" fmla="*/ 69 h 360"/>
              <a:gd name="T88" fmla="*/ 49 w 328"/>
              <a:gd name="T89" fmla="*/ 105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328" h="360">
                <a:moveTo>
                  <a:pt x="246" y="120"/>
                </a:moveTo>
                <a:cubicBezTo>
                  <a:pt x="213" y="120"/>
                  <a:pt x="186" y="93"/>
                  <a:pt x="186" y="60"/>
                </a:cubicBezTo>
                <a:cubicBezTo>
                  <a:pt x="186" y="27"/>
                  <a:pt x="213" y="0"/>
                  <a:pt x="246" y="0"/>
                </a:cubicBezTo>
                <a:cubicBezTo>
                  <a:pt x="279" y="0"/>
                  <a:pt x="306" y="27"/>
                  <a:pt x="306" y="60"/>
                </a:cubicBezTo>
                <a:cubicBezTo>
                  <a:pt x="306" y="93"/>
                  <a:pt x="279" y="120"/>
                  <a:pt x="246" y="120"/>
                </a:cubicBezTo>
                <a:close/>
                <a:moveTo>
                  <a:pt x="197" y="178"/>
                </a:moveTo>
                <a:cubicBezTo>
                  <a:pt x="197" y="145"/>
                  <a:pt x="170" y="118"/>
                  <a:pt x="137" y="118"/>
                </a:cubicBezTo>
                <a:cubicBezTo>
                  <a:pt x="104" y="118"/>
                  <a:pt x="77" y="145"/>
                  <a:pt x="77" y="178"/>
                </a:cubicBezTo>
                <a:cubicBezTo>
                  <a:pt x="77" y="179"/>
                  <a:pt x="77" y="181"/>
                  <a:pt x="77" y="182"/>
                </a:cubicBezTo>
                <a:cubicBezTo>
                  <a:pt x="77" y="182"/>
                  <a:pt x="77" y="182"/>
                  <a:pt x="77" y="182"/>
                </a:cubicBezTo>
                <a:cubicBezTo>
                  <a:pt x="77" y="286"/>
                  <a:pt x="77" y="286"/>
                  <a:pt x="77" y="286"/>
                </a:cubicBezTo>
                <a:cubicBezTo>
                  <a:pt x="197" y="286"/>
                  <a:pt x="197" y="286"/>
                  <a:pt x="197" y="286"/>
                </a:cubicBezTo>
                <a:cubicBezTo>
                  <a:pt x="197" y="182"/>
                  <a:pt x="197" y="182"/>
                  <a:pt x="197" y="182"/>
                </a:cubicBezTo>
                <a:cubicBezTo>
                  <a:pt x="197" y="182"/>
                  <a:pt x="197" y="182"/>
                  <a:pt x="197" y="182"/>
                </a:cubicBezTo>
                <a:cubicBezTo>
                  <a:pt x="197" y="181"/>
                  <a:pt x="197" y="179"/>
                  <a:pt x="197" y="178"/>
                </a:cubicBezTo>
                <a:close/>
                <a:moveTo>
                  <a:pt x="137" y="110"/>
                </a:moveTo>
                <a:cubicBezTo>
                  <a:pt x="161" y="110"/>
                  <a:pt x="181" y="90"/>
                  <a:pt x="181" y="66"/>
                </a:cubicBezTo>
                <a:cubicBezTo>
                  <a:pt x="181" y="42"/>
                  <a:pt x="161" y="22"/>
                  <a:pt x="137" y="22"/>
                </a:cubicBezTo>
                <a:cubicBezTo>
                  <a:pt x="112" y="22"/>
                  <a:pt x="93" y="42"/>
                  <a:pt x="93" y="66"/>
                </a:cubicBezTo>
                <a:cubicBezTo>
                  <a:pt x="93" y="90"/>
                  <a:pt x="112" y="110"/>
                  <a:pt x="137" y="110"/>
                </a:cubicBezTo>
                <a:close/>
                <a:moveTo>
                  <a:pt x="328" y="213"/>
                </a:moveTo>
                <a:cubicBezTo>
                  <a:pt x="328" y="168"/>
                  <a:pt x="291" y="131"/>
                  <a:pt x="246" y="131"/>
                </a:cubicBezTo>
                <a:cubicBezTo>
                  <a:pt x="201" y="131"/>
                  <a:pt x="164" y="168"/>
                  <a:pt x="164" y="213"/>
                </a:cubicBezTo>
                <a:cubicBezTo>
                  <a:pt x="164" y="215"/>
                  <a:pt x="164" y="217"/>
                  <a:pt x="164" y="218"/>
                </a:cubicBezTo>
                <a:cubicBezTo>
                  <a:pt x="164" y="218"/>
                  <a:pt x="164" y="218"/>
                  <a:pt x="164" y="218"/>
                </a:cubicBezTo>
                <a:cubicBezTo>
                  <a:pt x="164" y="360"/>
                  <a:pt x="164" y="360"/>
                  <a:pt x="164" y="360"/>
                </a:cubicBezTo>
                <a:cubicBezTo>
                  <a:pt x="328" y="360"/>
                  <a:pt x="328" y="360"/>
                  <a:pt x="328" y="360"/>
                </a:cubicBezTo>
                <a:cubicBezTo>
                  <a:pt x="328" y="218"/>
                  <a:pt x="328" y="218"/>
                  <a:pt x="328" y="218"/>
                </a:cubicBezTo>
                <a:cubicBezTo>
                  <a:pt x="328" y="218"/>
                  <a:pt x="328" y="218"/>
                  <a:pt x="328" y="218"/>
                </a:cubicBezTo>
                <a:cubicBezTo>
                  <a:pt x="328" y="217"/>
                  <a:pt x="328" y="215"/>
                  <a:pt x="328" y="213"/>
                </a:cubicBezTo>
                <a:close/>
                <a:moveTo>
                  <a:pt x="49" y="112"/>
                </a:moveTo>
                <a:cubicBezTo>
                  <a:pt x="22" y="112"/>
                  <a:pt x="0" y="133"/>
                  <a:pt x="0" y="161"/>
                </a:cubicBezTo>
                <a:cubicBezTo>
                  <a:pt x="0" y="162"/>
                  <a:pt x="0" y="163"/>
                  <a:pt x="0" y="164"/>
                </a:cubicBezTo>
                <a:cubicBezTo>
                  <a:pt x="0" y="164"/>
                  <a:pt x="0" y="164"/>
                  <a:pt x="0" y="164"/>
                </a:cubicBezTo>
                <a:cubicBezTo>
                  <a:pt x="0" y="249"/>
                  <a:pt x="0" y="249"/>
                  <a:pt x="0" y="249"/>
                </a:cubicBezTo>
                <a:cubicBezTo>
                  <a:pt x="99" y="249"/>
                  <a:pt x="99" y="249"/>
                  <a:pt x="99" y="249"/>
                </a:cubicBezTo>
                <a:cubicBezTo>
                  <a:pt x="99" y="164"/>
                  <a:pt x="99" y="164"/>
                  <a:pt x="99" y="164"/>
                </a:cubicBezTo>
                <a:cubicBezTo>
                  <a:pt x="98" y="164"/>
                  <a:pt x="98" y="164"/>
                  <a:pt x="98" y="164"/>
                </a:cubicBezTo>
                <a:cubicBezTo>
                  <a:pt x="98" y="163"/>
                  <a:pt x="99" y="162"/>
                  <a:pt x="99" y="161"/>
                </a:cubicBezTo>
                <a:cubicBezTo>
                  <a:pt x="99" y="133"/>
                  <a:pt x="77" y="112"/>
                  <a:pt x="49" y="112"/>
                </a:cubicBezTo>
                <a:close/>
                <a:moveTo>
                  <a:pt x="49" y="105"/>
                </a:moveTo>
                <a:cubicBezTo>
                  <a:pt x="69" y="105"/>
                  <a:pt x="85" y="89"/>
                  <a:pt x="85" y="69"/>
                </a:cubicBezTo>
                <a:cubicBezTo>
                  <a:pt x="85" y="49"/>
                  <a:pt x="69" y="33"/>
                  <a:pt x="49" y="33"/>
                </a:cubicBezTo>
                <a:cubicBezTo>
                  <a:pt x="29" y="33"/>
                  <a:pt x="13" y="49"/>
                  <a:pt x="13" y="69"/>
                </a:cubicBezTo>
                <a:cubicBezTo>
                  <a:pt x="13" y="89"/>
                  <a:pt x="29" y="105"/>
                  <a:pt x="49" y="105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8" name="Freeform 23"/>
          <p:cNvSpPr>
            <a:spLocks/>
          </p:cNvSpPr>
          <p:nvPr/>
        </p:nvSpPr>
        <p:spPr bwMode="auto">
          <a:xfrm>
            <a:off x="3652838" y="4021138"/>
            <a:ext cx="466725" cy="149225"/>
          </a:xfrm>
          <a:custGeom>
            <a:avLst/>
            <a:gdLst>
              <a:gd name="T0" fmla="*/ 294 w 294"/>
              <a:gd name="T1" fmla="*/ 56 h 94"/>
              <a:gd name="T2" fmla="*/ 294 w 294"/>
              <a:gd name="T3" fmla="*/ 70 h 94"/>
              <a:gd name="T4" fmla="*/ 294 w 294"/>
              <a:gd name="T5" fmla="*/ 94 h 94"/>
              <a:gd name="T6" fmla="*/ 0 w 294"/>
              <a:gd name="T7" fmla="*/ 94 h 94"/>
              <a:gd name="T8" fmla="*/ 0 w 294"/>
              <a:gd name="T9" fmla="*/ 70 h 94"/>
              <a:gd name="T10" fmla="*/ 0 w 294"/>
              <a:gd name="T11" fmla="*/ 56 h 94"/>
              <a:gd name="T12" fmla="*/ 0 w 294"/>
              <a:gd name="T13" fmla="*/ 0 h 94"/>
              <a:gd name="T14" fmla="*/ 39 w 294"/>
              <a:gd name="T15" fmla="*/ 0 h 94"/>
              <a:gd name="T16" fmla="*/ 39 w 294"/>
              <a:gd name="T17" fmla="*/ 56 h 94"/>
              <a:gd name="T18" fmla="*/ 257 w 294"/>
              <a:gd name="T19" fmla="*/ 56 h 94"/>
              <a:gd name="T20" fmla="*/ 257 w 294"/>
              <a:gd name="T21" fmla="*/ 0 h 94"/>
              <a:gd name="T22" fmla="*/ 294 w 294"/>
              <a:gd name="T23" fmla="*/ 0 h 94"/>
              <a:gd name="T24" fmla="*/ 294 w 294"/>
              <a:gd name="T25" fmla="*/ 56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4" h="94">
                <a:moveTo>
                  <a:pt x="294" y="56"/>
                </a:moveTo>
                <a:lnTo>
                  <a:pt x="294" y="70"/>
                </a:lnTo>
                <a:lnTo>
                  <a:pt x="294" y="94"/>
                </a:lnTo>
                <a:lnTo>
                  <a:pt x="0" y="94"/>
                </a:lnTo>
                <a:lnTo>
                  <a:pt x="0" y="70"/>
                </a:lnTo>
                <a:lnTo>
                  <a:pt x="0" y="56"/>
                </a:lnTo>
                <a:lnTo>
                  <a:pt x="0" y="0"/>
                </a:lnTo>
                <a:lnTo>
                  <a:pt x="39" y="0"/>
                </a:lnTo>
                <a:lnTo>
                  <a:pt x="39" y="56"/>
                </a:lnTo>
                <a:lnTo>
                  <a:pt x="257" y="56"/>
                </a:lnTo>
                <a:lnTo>
                  <a:pt x="257" y="0"/>
                </a:lnTo>
                <a:lnTo>
                  <a:pt x="294" y="0"/>
                </a:lnTo>
                <a:lnTo>
                  <a:pt x="294" y="56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89" name="Freeform 24"/>
          <p:cNvSpPr>
            <a:spLocks noEditPoints="1"/>
          </p:cNvSpPr>
          <p:nvPr/>
        </p:nvSpPr>
        <p:spPr bwMode="auto">
          <a:xfrm>
            <a:off x="3030537" y="3889376"/>
            <a:ext cx="474663" cy="415925"/>
          </a:xfrm>
          <a:custGeom>
            <a:avLst/>
            <a:gdLst>
              <a:gd name="T0" fmla="*/ 0 w 366"/>
              <a:gd name="T1" fmla="*/ 192 h 320"/>
              <a:gd name="T2" fmla="*/ 59 w 366"/>
              <a:gd name="T3" fmla="*/ 114 h 320"/>
              <a:gd name="T4" fmla="*/ 40 w 366"/>
              <a:gd name="T5" fmla="*/ 76 h 320"/>
              <a:gd name="T6" fmla="*/ 91 w 366"/>
              <a:gd name="T7" fmla="*/ 26 h 320"/>
              <a:gd name="T8" fmla="*/ 141 w 366"/>
              <a:gd name="T9" fmla="*/ 76 h 320"/>
              <a:gd name="T10" fmla="*/ 123 w 366"/>
              <a:gd name="T11" fmla="*/ 114 h 320"/>
              <a:gd name="T12" fmla="*/ 150 w 366"/>
              <a:gd name="T13" fmla="*/ 129 h 320"/>
              <a:gd name="T14" fmla="*/ 72 w 366"/>
              <a:gd name="T15" fmla="*/ 240 h 320"/>
              <a:gd name="T16" fmla="*/ 72 w 366"/>
              <a:gd name="T17" fmla="*/ 242 h 320"/>
              <a:gd name="T18" fmla="*/ 25 w 366"/>
              <a:gd name="T19" fmla="*/ 228 h 320"/>
              <a:gd name="T20" fmla="*/ 25 w 366"/>
              <a:gd name="T21" fmla="*/ 228 h 320"/>
              <a:gd name="T22" fmla="*/ 19 w 366"/>
              <a:gd name="T23" fmla="*/ 218 h 320"/>
              <a:gd name="T24" fmla="*/ 9 w 366"/>
              <a:gd name="T25" fmla="*/ 213 h 320"/>
              <a:gd name="T26" fmla="*/ 0 w 366"/>
              <a:gd name="T27" fmla="*/ 192 h 320"/>
              <a:gd name="T28" fmla="*/ 177 w 366"/>
              <a:gd name="T29" fmla="*/ 131 h 320"/>
              <a:gd name="T30" fmla="*/ 90 w 366"/>
              <a:gd name="T31" fmla="*/ 246 h 320"/>
              <a:gd name="T32" fmla="*/ 103 w 366"/>
              <a:gd name="T33" fmla="*/ 276 h 320"/>
              <a:gd name="T34" fmla="*/ 103 w 366"/>
              <a:gd name="T35" fmla="*/ 276 h 320"/>
              <a:gd name="T36" fmla="*/ 118 w 366"/>
              <a:gd name="T37" fmla="*/ 284 h 320"/>
              <a:gd name="T38" fmla="*/ 127 w 366"/>
              <a:gd name="T39" fmla="*/ 298 h 320"/>
              <a:gd name="T40" fmla="*/ 127 w 366"/>
              <a:gd name="T41" fmla="*/ 298 h 320"/>
              <a:gd name="T42" fmla="*/ 202 w 366"/>
              <a:gd name="T43" fmla="*/ 320 h 320"/>
              <a:gd name="T44" fmla="*/ 205 w 366"/>
              <a:gd name="T45" fmla="*/ 320 h 320"/>
              <a:gd name="T46" fmla="*/ 222 w 366"/>
              <a:gd name="T47" fmla="*/ 320 h 320"/>
              <a:gd name="T48" fmla="*/ 228 w 366"/>
              <a:gd name="T49" fmla="*/ 320 h 320"/>
              <a:gd name="T50" fmla="*/ 248 w 366"/>
              <a:gd name="T51" fmla="*/ 320 h 320"/>
              <a:gd name="T52" fmla="*/ 253 w 366"/>
              <a:gd name="T53" fmla="*/ 319 h 320"/>
              <a:gd name="T54" fmla="*/ 330 w 366"/>
              <a:gd name="T55" fmla="*/ 293 h 320"/>
              <a:gd name="T56" fmla="*/ 330 w 366"/>
              <a:gd name="T57" fmla="*/ 293 h 320"/>
              <a:gd name="T58" fmla="*/ 334 w 366"/>
              <a:gd name="T59" fmla="*/ 284 h 320"/>
              <a:gd name="T60" fmla="*/ 354 w 366"/>
              <a:gd name="T61" fmla="*/ 211 h 320"/>
              <a:gd name="T62" fmla="*/ 272 w 366"/>
              <a:gd name="T63" fmla="*/ 130 h 320"/>
              <a:gd name="T64" fmla="*/ 299 w 366"/>
              <a:gd name="T65" fmla="*/ 74 h 320"/>
              <a:gd name="T66" fmla="*/ 224 w 366"/>
              <a:gd name="T67" fmla="*/ 0 h 320"/>
              <a:gd name="T68" fmla="*/ 149 w 366"/>
              <a:gd name="T69" fmla="*/ 74 h 320"/>
              <a:gd name="T70" fmla="*/ 177 w 366"/>
              <a:gd name="T71" fmla="*/ 131 h 3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366" h="320">
                <a:moveTo>
                  <a:pt x="0" y="192"/>
                </a:moveTo>
                <a:cubicBezTo>
                  <a:pt x="6" y="137"/>
                  <a:pt x="52" y="117"/>
                  <a:pt x="59" y="114"/>
                </a:cubicBezTo>
                <a:cubicBezTo>
                  <a:pt x="47" y="105"/>
                  <a:pt x="40" y="91"/>
                  <a:pt x="40" y="76"/>
                </a:cubicBezTo>
                <a:cubicBezTo>
                  <a:pt x="40" y="49"/>
                  <a:pt x="63" y="26"/>
                  <a:pt x="91" y="26"/>
                </a:cubicBezTo>
                <a:cubicBezTo>
                  <a:pt x="119" y="26"/>
                  <a:pt x="141" y="49"/>
                  <a:pt x="141" y="76"/>
                </a:cubicBezTo>
                <a:cubicBezTo>
                  <a:pt x="141" y="91"/>
                  <a:pt x="134" y="105"/>
                  <a:pt x="123" y="114"/>
                </a:cubicBezTo>
                <a:cubicBezTo>
                  <a:pt x="132" y="118"/>
                  <a:pt x="141" y="123"/>
                  <a:pt x="150" y="129"/>
                </a:cubicBezTo>
                <a:cubicBezTo>
                  <a:pt x="128" y="140"/>
                  <a:pt x="79" y="172"/>
                  <a:pt x="72" y="240"/>
                </a:cubicBezTo>
                <a:cubicBezTo>
                  <a:pt x="72" y="241"/>
                  <a:pt x="72" y="241"/>
                  <a:pt x="72" y="242"/>
                </a:cubicBezTo>
                <a:cubicBezTo>
                  <a:pt x="30" y="239"/>
                  <a:pt x="25" y="228"/>
                  <a:pt x="25" y="228"/>
                </a:cubicBezTo>
                <a:cubicBezTo>
                  <a:pt x="25" y="228"/>
                  <a:pt x="25" y="228"/>
                  <a:pt x="25" y="228"/>
                </a:cubicBezTo>
                <a:cubicBezTo>
                  <a:pt x="23" y="225"/>
                  <a:pt x="20" y="222"/>
                  <a:pt x="19" y="218"/>
                </a:cubicBezTo>
                <a:cubicBezTo>
                  <a:pt x="13" y="216"/>
                  <a:pt x="9" y="213"/>
                  <a:pt x="9" y="213"/>
                </a:cubicBezTo>
                <a:cubicBezTo>
                  <a:pt x="9" y="213"/>
                  <a:pt x="0" y="209"/>
                  <a:pt x="0" y="192"/>
                </a:cubicBezTo>
                <a:close/>
                <a:moveTo>
                  <a:pt x="177" y="131"/>
                </a:moveTo>
                <a:cubicBezTo>
                  <a:pt x="167" y="135"/>
                  <a:pt x="99" y="164"/>
                  <a:pt x="90" y="246"/>
                </a:cubicBezTo>
                <a:cubicBezTo>
                  <a:pt x="89" y="271"/>
                  <a:pt x="103" y="276"/>
                  <a:pt x="103" y="276"/>
                </a:cubicBezTo>
                <a:cubicBezTo>
                  <a:pt x="103" y="276"/>
                  <a:pt x="103" y="276"/>
                  <a:pt x="103" y="276"/>
                </a:cubicBezTo>
                <a:cubicBezTo>
                  <a:pt x="103" y="276"/>
                  <a:pt x="109" y="282"/>
                  <a:pt x="118" y="284"/>
                </a:cubicBezTo>
                <a:cubicBezTo>
                  <a:pt x="120" y="290"/>
                  <a:pt x="123" y="294"/>
                  <a:pt x="127" y="298"/>
                </a:cubicBezTo>
                <a:cubicBezTo>
                  <a:pt x="127" y="298"/>
                  <a:pt x="127" y="298"/>
                  <a:pt x="127" y="298"/>
                </a:cubicBezTo>
                <a:cubicBezTo>
                  <a:pt x="127" y="298"/>
                  <a:pt x="134" y="316"/>
                  <a:pt x="202" y="320"/>
                </a:cubicBezTo>
                <a:cubicBezTo>
                  <a:pt x="203" y="320"/>
                  <a:pt x="204" y="320"/>
                  <a:pt x="205" y="320"/>
                </a:cubicBezTo>
                <a:cubicBezTo>
                  <a:pt x="210" y="320"/>
                  <a:pt x="216" y="320"/>
                  <a:pt x="222" y="320"/>
                </a:cubicBezTo>
                <a:cubicBezTo>
                  <a:pt x="224" y="320"/>
                  <a:pt x="226" y="320"/>
                  <a:pt x="228" y="320"/>
                </a:cubicBezTo>
                <a:cubicBezTo>
                  <a:pt x="235" y="320"/>
                  <a:pt x="241" y="320"/>
                  <a:pt x="248" y="320"/>
                </a:cubicBezTo>
                <a:cubicBezTo>
                  <a:pt x="249" y="320"/>
                  <a:pt x="251" y="320"/>
                  <a:pt x="253" y="319"/>
                </a:cubicBezTo>
                <a:cubicBezTo>
                  <a:pt x="322" y="315"/>
                  <a:pt x="330" y="293"/>
                  <a:pt x="330" y="293"/>
                </a:cubicBezTo>
                <a:cubicBezTo>
                  <a:pt x="330" y="293"/>
                  <a:pt x="330" y="293"/>
                  <a:pt x="330" y="293"/>
                </a:cubicBezTo>
                <a:cubicBezTo>
                  <a:pt x="331" y="290"/>
                  <a:pt x="333" y="287"/>
                  <a:pt x="334" y="284"/>
                </a:cubicBezTo>
                <a:cubicBezTo>
                  <a:pt x="366" y="277"/>
                  <a:pt x="363" y="240"/>
                  <a:pt x="354" y="211"/>
                </a:cubicBezTo>
                <a:cubicBezTo>
                  <a:pt x="341" y="171"/>
                  <a:pt x="307" y="143"/>
                  <a:pt x="272" y="130"/>
                </a:cubicBezTo>
                <a:cubicBezTo>
                  <a:pt x="289" y="117"/>
                  <a:pt x="299" y="97"/>
                  <a:pt x="299" y="74"/>
                </a:cubicBezTo>
                <a:cubicBezTo>
                  <a:pt x="299" y="33"/>
                  <a:pt x="266" y="0"/>
                  <a:pt x="224" y="0"/>
                </a:cubicBezTo>
                <a:cubicBezTo>
                  <a:pt x="183" y="0"/>
                  <a:pt x="149" y="33"/>
                  <a:pt x="149" y="74"/>
                </a:cubicBezTo>
                <a:cubicBezTo>
                  <a:pt x="149" y="97"/>
                  <a:pt x="160" y="117"/>
                  <a:pt x="177" y="13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0" name="Freeform 25"/>
          <p:cNvSpPr>
            <a:spLocks/>
          </p:cNvSpPr>
          <p:nvPr/>
        </p:nvSpPr>
        <p:spPr bwMode="auto">
          <a:xfrm>
            <a:off x="8632825" y="3317876"/>
            <a:ext cx="466725" cy="315913"/>
          </a:xfrm>
          <a:custGeom>
            <a:avLst/>
            <a:gdLst>
              <a:gd name="T0" fmla="*/ 360 w 360"/>
              <a:gd name="T1" fmla="*/ 172 h 244"/>
              <a:gd name="T2" fmla="*/ 289 w 360"/>
              <a:gd name="T3" fmla="*/ 244 h 244"/>
              <a:gd name="T4" fmla="*/ 71 w 360"/>
              <a:gd name="T5" fmla="*/ 244 h 244"/>
              <a:gd name="T6" fmla="*/ 0 w 360"/>
              <a:gd name="T7" fmla="*/ 172 h 244"/>
              <a:gd name="T8" fmla="*/ 60 w 360"/>
              <a:gd name="T9" fmla="*/ 102 h 244"/>
              <a:gd name="T10" fmla="*/ 59 w 360"/>
              <a:gd name="T11" fmla="*/ 94 h 244"/>
              <a:gd name="T12" fmla="*/ 104 w 360"/>
              <a:gd name="T13" fmla="*/ 49 h 244"/>
              <a:gd name="T14" fmla="*/ 133 w 360"/>
              <a:gd name="T15" fmla="*/ 60 h 244"/>
              <a:gd name="T16" fmla="*/ 214 w 360"/>
              <a:gd name="T17" fmla="*/ 0 h 244"/>
              <a:gd name="T18" fmla="*/ 304 w 360"/>
              <a:gd name="T19" fmla="*/ 97 h 244"/>
              <a:gd name="T20" fmla="*/ 304 w 360"/>
              <a:gd name="T21" fmla="*/ 103 h 244"/>
              <a:gd name="T22" fmla="*/ 360 w 360"/>
              <a:gd name="T23" fmla="*/ 172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60" h="244">
                <a:moveTo>
                  <a:pt x="360" y="172"/>
                </a:moveTo>
                <a:cubicBezTo>
                  <a:pt x="360" y="212"/>
                  <a:pt x="328" y="244"/>
                  <a:pt x="289" y="244"/>
                </a:cubicBezTo>
                <a:cubicBezTo>
                  <a:pt x="71" y="244"/>
                  <a:pt x="71" y="244"/>
                  <a:pt x="71" y="244"/>
                </a:cubicBezTo>
                <a:cubicBezTo>
                  <a:pt x="32" y="244"/>
                  <a:pt x="0" y="212"/>
                  <a:pt x="0" y="172"/>
                </a:cubicBezTo>
                <a:cubicBezTo>
                  <a:pt x="0" y="137"/>
                  <a:pt x="26" y="108"/>
                  <a:pt x="60" y="102"/>
                </a:cubicBezTo>
                <a:cubicBezTo>
                  <a:pt x="59" y="100"/>
                  <a:pt x="59" y="97"/>
                  <a:pt x="59" y="94"/>
                </a:cubicBezTo>
                <a:cubicBezTo>
                  <a:pt x="59" y="70"/>
                  <a:pt x="79" y="49"/>
                  <a:pt x="104" y="49"/>
                </a:cubicBezTo>
                <a:cubicBezTo>
                  <a:pt x="115" y="49"/>
                  <a:pt x="125" y="53"/>
                  <a:pt x="133" y="60"/>
                </a:cubicBezTo>
                <a:cubicBezTo>
                  <a:pt x="147" y="28"/>
                  <a:pt x="164" y="0"/>
                  <a:pt x="214" y="0"/>
                </a:cubicBezTo>
                <a:cubicBezTo>
                  <a:pt x="275" y="0"/>
                  <a:pt x="304" y="47"/>
                  <a:pt x="304" y="97"/>
                </a:cubicBezTo>
                <a:cubicBezTo>
                  <a:pt x="304" y="99"/>
                  <a:pt x="304" y="101"/>
                  <a:pt x="304" y="103"/>
                </a:cubicBezTo>
                <a:cubicBezTo>
                  <a:pt x="336" y="109"/>
                  <a:pt x="360" y="138"/>
                  <a:pt x="360" y="172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1" name="Freeform 26"/>
          <p:cNvSpPr>
            <a:spLocks/>
          </p:cNvSpPr>
          <p:nvPr/>
        </p:nvSpPr>
        <p:spPr bwMode="auto">
          <a:xfrm>
            <a:off x="8007350" y="3298826"/>
            <a:ext cx="466725" cy="352425"/>
          </a:xfrm>
          <a:custGeom>
            <a:avLst/>
            <a:gdLst>
              <a:gd name="T0" fmla="*/ 294 w 294"/>
              <a:gd name="T1" fmla="*/ 70 h 222"/>
              <a:gd name="T2" fmla="*/ 294 w 294"/>
              <a:gd name="T3" fmla="*/ 0 h 222"/>
              <a:gd name="T4" fmla="*/ 0 w 294"/>
              <a:gd name="T5" fmla="*/ 0 h 222"/>
              <a:gd name="T6" fmla="*/ 0 w 294"/>
              <a:gd name="T7" fmla="*/ 71 h 222"/>
              <a:gd name="T8" fmla="*/ 0 w 294"/>
              <a:gd name="T9" fmla="*/ 222 h 222"/>
              <a:gd name="T10" fmla="*/ 71 w 294"/>
              <a:gd name="T11" fmla="*/ 222 h 222"/>
              <a:gd name="T12" fmla="*/ 71 w 294"/>
              <a:gd name="T13" fmla="*/ 71 h 222"/>
              <a:gd name="T14" fmla="*/ 112 w 294"/>
              <a:gd name="T15" fmla="*/ 71 h 222"/>
              <a:gd name="T16" fmla="*/ 112 w 294"/>
              <a:gd name="T17" fmla="*/ 222 h 222"/>
              <a:gd name="T18" fmla="*/ 183 w 294"/>
              <a:gd name="T19" fmla="*/ 222 h 222"/>
              <a:gd name="T20" fmla="*/ 183 w 294"/>
              <a:gd name="T21" fmla="*/ 71 h 222"/>
              <a:gd name="T22" fmla="*/ 224 w 294"/>
              <a:gd name="T23" fmla="*/ 71 h 222"/>
              <a:gd name="T24" fmla="*/ 224 w 294"/>
              <a:gd name="T25" fmla="*/ 222 h 222"/>
              <a:gd name="T26" fmla="*/ 294 w 294"/>
              <a:gd name="T27" fmla="*/ 222 h 222"/>
              <a:gd name="T28" fmla="*/ 294 w 294"/>
              <a:gd name="T29" fmla="*/ 70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94" h="222">
                <a:moveTo>
                  <a:pt x="294" y="70"/>
                </a:moveTo>
                <a:lnTo>
                  <a:pt x="294" y="0"/>
                </a:lnTo>
                <a:lnTo>
                  <a:pt x="0" y="0"/>
                </a:lnTo>
                <a:lnTo>
                  <a:pt x="0" y="71"/>
                </a:lnTo>
                <a:lnTo>
                  <a:pt x="0" y="222"/>
                </a:lnTo>
                <a:lnTo>
                  <a:pt x="71" y="222"/>
                </a:lnTo>
                <a:lnTo>
                  <a:pt x="71" y="71"/>
                </a:lnTo>
                <a:lnTo>
                  <a:pt x="112" y="71"/>
                </a:lnTo>
                <a:lnTo>
                  <a:pt x="112" y="222"/>
                </a:lnTo>
                <a:lnTo>
                  <a:pt x="183" y="222"/>
                </a:lnTo>
                <a:lnTo>
                  <a:pt x="183" y="71"/>
                </a:lnTo>
                <a:lnTo>
                  <a:pt x="224" y="71"/>
                </a:lnTo>
                <a:lnTo>
                  <a:pt x="224" y="222"/>
                </a:lnTo>
                <a:lnTo>
                  <a:pt x="294" y="222"/>
                </a:lnTo>
                <a:lnTo>
                  <a:pt x="294" y="70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2" name="Freeform 27"/>
          <p:cNvSpPr>
            <a:spLocks noEditPoints="1"/>
          </p:cNvSpPr>
          <p:nvPr/>
        </p:nvSpPr>
        <p:spPr bwMode="auto">
          <a:xfrm>
            <a:off x="7442200" y="3241676"/>
            <a:ext cx="358775" cy="466725"/>
          </a:xfrm>
          <a:custGeom>
            <a:avLst/>
            <a:gdLst>
              <a:gd name="T0" fmla="*/ 128 w 276"/>
              <a:gd name="T1" fmla="*/ 251 h 360"/>
              <a:gd name="T2" fmla="*/ 101 w 276"/>
              <a:gd name="T3" fmla="*/ 243 h 360"/>
              <a:gd name="T4" fmla="*/ 141 w 276"/>
              <a:gd name="T5" fmla="*/ 241 h 360"/>
              <a:gd name="T6" fmla="*/ 174 w 276"/>
              <a:gd name="T7" fmla="*/ 211 h 360"/>
              <a:gd name="T8" fmla="*/ 128 w 276"/>
              <a:gd name="T9" fmla="*/ 251 h 360"/>
              <a:gd name="T10" fmla="*/ 135 w 276"/>
              <a:gd name="T11" fmla="*/ 274 h 360"/>
              <a:gd name="T12" fmla="*/ 204 w 276"/>
              <a:gd name="T13" fmla="*/ 226 h 360"/>
              <a:gd name="T14" fmla="*/ 143 w 276"/>
              <a:gd name="T15" fmla="*/ 266 h 360"/>
              <a:gd name="T16" fmla="*/ 79 w 276"/>
              <a:gd name="T17" fmla="*/ 250 h 360"/>
              <a:gd name="T18" fmla="*/ 135 w 276"/>
              <a:gd name="T19" fmla="*/ 274 h 360"/>
              <a:gd name="T20" fmla="*/ 224 w 276"/>
              <a:gd name="T21" fmla="*/ 192 h 360"/>
              <a:gd name="T22" fmla="*/ 224 w 276"/>
              <a:gd name="T23" fmla="*/ 199 h 360"/>
              <a:gd name="T24" fmla="*/ 135 w 276"/>
              <a:gd name="T25" fmla="*/ 289 h 360"/>
              <a:gd name="T26" fmla="*/ 55 w 276"/>
              <a:gd name="T27" fmla="*/ 237 h 360"/>
              <a:gd name="T28" fmla="*/ 139 w 276"/>
              <a:gd name="T29" fmla="*/ 300 h 360"/>
              <a:gd name="T30" fmla="*/ 226 w 276"/>
              <a:gd name="T31" fmla="*/ 212 h 360"/>
              <a:gd name="T32" fmla="*/ 224 w 276"/>
              <a:gd name="T33" fmla="*/ 192 h 360"/>
              <a:gd name="T34" fmla="*/ 276 w 276"/>
              <a:gd name="T35" fmla="*/ 221 h 360"/>
              <a:gd name="T36" fmla="*/ 138 w 276"/>
              <a:gd name="T37" fmla="*/ 360 h 360"/>
              <a:gd name="T38" fmla="*/ 0 w 276"/>
              <a:gd name="T39" fmla="*/ 221 h 360"/>
              <a:gd name="T40" fmla="*/ 82 w 276"/>
              <a:gd name="T41" fmla="*/ 95 h 360"/>
              <a:gd name="T42" fmla="*/ 57 w 276"/>
              <a:gd name="T43" fmla="*/ 21 h 360"/>
              <a:gd name="T44" fmla="*/ 67 w 276"/>
              <a:gd name="T45" fmla="*/ 0 h 360"/>
              <a:gd name="T46" fmla="*/ 68 w 276"/>
              <a:gd name="T47" fmla="*/ 0 h 360"/>
              <a:gd name="T48" fmla="*/ 72 w 276"/>
              <a:gd name="T49" fmla="*/ 0 h 360"/>
              <a:gd name="T50" fmla="*/ 87 w 276"/>
              <a:gd name="T51" fmla="*/ 12 h 360"/>
              <a:gd name="T52" fmla="*/ 105 w 276"/>
              <a:gd name="T53" fmla="*/ 87 h 360"/>
              <a:gd name="T54" fmla="*/ 138 w 276"/>
              <a:gd name="T55" fmla="*/ 83 h 360"/>
              <a:gd name="T56" fmla="*/ 276 w 276"/>
              <a:gd name="T57" fmla="*/ 221 h 360"/>
              <a:gd name="T58" fmla="*/ 249 w 276"/>
              <a:gd name="T59" fmla="*/ 221 h 360"/>
              <a:gd name="T60" fmla="*/ 138 w 276"/>
              <a:gd name="T61" fmla="*/ 110 h 360"/>
              <a:gd name="T62" fmla="*/ 111 w 276"/>
              <a:gd name="T63" fmla="*/ 113 h 360"/>
              <a:gd name="T64" fmla="*/ 132 w 276"/>
              <a:gd name="T65" fmla="*/ 201 h 360"/>
              <a:gd name="T66" fmla="*/ 131 w 276"/>
              <a:gd name="T67" fmla="*/ 219 h 360"/>
              <a:gd name="T68" fmla="*/ 130 w 276"/>
              <a:gd name="T69" fmla="*/ 219 h 360"/>
              <a:gd name="T70" fmla="*/ 120 w 276"/>
              <a:gd name="T71" fmla="*/ 205 h 360"/>
              <a:gd name="T72" fmla="*/ 91 w 276"/>
              <a:gd name="T73" fmla="*/ 120 h 360"/>
              <a:gd name="T74" fmla="*/ 27 w 276"/>
              <a:gd name="T75" fmla="*/ 221 h 360"/>
              <a:gd name="T76" fmla="*/ 138 w 276"/>
              <a:gd name="T77" fmla="*/ 333 h 360"/>
              <a:gd name="T78" fmla="*/ 249 w 276"/>
              <a:gd name="T79" fmla="*/ 221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76" h="360">
                <a:moveTo>
                  <a:pt x="128" y="251"/>
                </a:moveTo>
                <a:cubicBezTo>
                  <a:pt x="118" y="251"/>
                  <a:pt x="109" y="248"/>
                  <a:pt x="101" y="243"/>
                </a:cubicBezTo>
                <a:cubicBezTo>
                  <a:pt x="113" y="247"/>
                  <a:pt x="127" y="246"/>
                  <a:pt x="141" y="241"/>
                </a:cubicBezTo>
                <a:cubicBezTo>
                  <a:pt x="157" y="234"/>
                  <a:pt x="169" y="223"/>
                  <a:pt x="174" y="211"/>
                </a:cubicBezTo>
                <a:cubicBezTo>
                  <a:pt x="174" y="233"/>
                  <a:pt x="153" y="251"/>
                  <a:pt x="128" y="251"/>
                </a:cubicBezTo>
                <a:close/>
                <a:moveTo>
                  <a:pt x="135" y="274"/>
                </a:moveTo>
                <a:cubicBezTo>
                  <a:pt x="168" y="274"/>
                  <a:pt x="196" y="254"/>
                  <a:pt x="204" y="226"/>
                </a:cubicBezTo>
                <a:cubicBezTo>
                  <a:pt x="193" y="246"/>
                  <a:pt x="170" y="262"/>
                  <a:pt x="143" y="266"/>
                </a:cubicBezTo>
                <a:cubicBezTo>
                  <a:pt x="118" y="269"/>
                  <a:pt x="95" y="263"/>
                  <a:pt x="79" y="250"/>
                </a:cubicBezTo>
                <a:cubicBezTo>
                  <a:pt x="92" y="265"/>
                  <a:pt x="112" y="274"/>
                  <a:pt x="135" y="274"/>
                </a:cubicBezTo>
                <a:close/>
                <a:moveTo>
                  <a:pt x="224" y="192"/>
                </a:moveTo>
                <a:cubicBezTo>
                  <a:pt x="224" y="194"/>
                  <a:pt x="224" y="197"/>
                  <a:pt x="224" y="199"/>
                </a:cubicBezTo>
                <a:cubicBezTo>
                  <a:pt x="224" y="249"/>
                  <a:pt x="185" y="289"/>
                  <a:pt x="135" y="289"/>
                </a:cubicBezTo>
                <a:cubicBezTo>
                  <a:pt x="100" y="289"/>
                  <a:pt x="69" y="268"/>
                  <a:pt x="55" y="237"/>
                </a:cubicBezTo>
                <a:cubicBezTo>
                  <a:pt x="66" y="273"/>
                  <a:pt x="99" y="300"/>
                  <a:pt x="139" y="300"/>
                </a:cubicBezTo>
                <a:cubicBezTo>
                  <a:pt x="187" y="300"/>
                  <a:pt x="226" y="261"/>
                  <a:pt x="226" y="212"/>
                </a:cubicBezTo>
                <a:cubicBezTo>
                  <a:pt x="226" y="205"/>
                  <a:pt x="226" y="198"/>
                  <a:pt x="224" y="192"/>
                </a:cubicBezTo>
                <a:close/>
                <a:moveTo>
                  <a:pt x="276" y="221"/>
                </a:moveTo>
                <a:cubicBezTo>
                  <a:pt x="276" y="298"/>
                  <a:pt x="214" y="360"/>
                  <a:pt x="138" y="360"/>
                </a:cubicBezTo>
                <a:cubicBezTo>
                  <a:pt x="62" y="360"/>
                  <a:pt x="0" y="298"/>
                  <a:pt x="0" y="221"/>
                </a:cubicBezTo>
                <a:cubicBezTo>
                  <a:pt x="0" y="165"/>
                  <a:pt x="34" y="116"/>
                  <a:pt x="82" y="95"/>
                </a:cubicBezTo>
                <a:cubicBezTo>
                  <a:pt x="57" y="21"/>
                  <a:pt x="57" y="21"/>
                  <a:pt x="57" y="21"/>
                </a:cubicBezTo>
                <a:cubicBezTo>
                  <a:pt x="54" y="12"/>
                  <a:pt x="58" y="3"/>
                  <a:pt x="67" y="0"/>
                </a:cubicBezTo>
                <a:cubicBezTo>
                  <a:pt x="68" y="0"/>
                  <a:pt x="68" y="0"/>
                  <a:pt x="68" y="0"/>
                </a:cubicBezTo>
                <a:cubicBezTo>
                  <a:pt x="69" y="0"/>
                  <a:pt x="71" y="0"/>
                  <a:pt x="72" y="0"/>
                </a:cubicBezTo>
                <a:cubicBezTo>
                  <a:pt x="79" y="0"/>
                  <a:pt x="86" y="5"/>
                  <a:pt x="87" y="12"/>
                </a:cubicBezTo>
                <a:cubicBezTo>
                  <a:pt x="105" y="87"/>
                  <a:pt x="105" y="87"/>
                  <a:pt x="105" y="87"/>
                </a:cubicBezTo>
                <a:cubicBezTo>
                  <a:pt x="116" y="85"/>
                  <a:pt x="127" y="83"/>
                  <a:pt x="138" y="83"/>
                </a:cubicBezTo>
                <a:cubicBezTo>
                  <a:pt x="214" y="83"/>
                  <a:pt x="276" y="145"/>
                  <a:pt x="276" y="221"/>
                </a:cubicBezTo>
                <a:close/>
                <a:moveTo>
                  <a:pt x="249" y="221"/>
                </a:moveTo>
                <a:cubicBezTo>
                  <a:pt x="249" y="160"/>
                  <a:pt x="200" y="110"/>
                  <a:pt x="138" y="110"/>
                </a:cubicBezTo>
                <a:cubicBezTo>
                  <a:pt x="129" y="110"/>
                  <a:pt x="120" y="111"/>
                  <a:pt x="111" y="113"/>
                </a:cubicBezTo>
                <a:cubicBezTo>
                  <a:pt x="132" y="201"/>
                  <a:pt x="132" y="201"/>
                  <a:pt x="132" y="201"/>
                </a:cubicBezTo>
                <a:cubicBezTo>
                  <a:pt x="134" y="210"/>
                  <a:pt x="133" y="218"/>
                  <a:pt x="131" y="219"/>
                </a:cubicBezTo>
                <a:cubicBezTo>
                  <a:pt x="130" y="219"/>
                  <a:pt x="130" y="219"/>
                  <a:pt x="130" y="219"/>
                </a:cubicBezTo>
                <a:cubicBezTo>
                  <a:pt x="127" y="219"/>
                  <a:pt x="123" y="213"/>
                  <a:pt x="120" y="205"/>
                </a:cubicBezTo>
                <a:cubicBezTo>
                  <a:pt x="91" y="120"/>
                  <a:pt x="91" y="120"/>
                  <a:pt x="91" y="120"/>
                </a:cubicBezTo>
                <a:cubicBezTo>
                  <a:pt x="53" y="138"/>
                  <a:pt x="27" y="177"/>
                  <a:pt x="27" y="221"/>
                </a:cubicBezTo>
                <a:cubicBezTo>
                  <a:pt x="27" y="283"/>
                  <a:pt x="76" y="333"/>
                  <a:pt x="138" y="333"/>
                </a:cubicBezTo>
                <a:cubicBezTo>
                  <a:pt x="200" y="333"/>
                  <a:pt x="249" y="283"/>
                  <a:pt x="249" y="22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3" name="Freeform 28"/>
          <p:cNvSpPr>
            <a:spLocks noEditPoints="1"/>
          </p:cNvSpPr>
          <p:nvPr/>
        </p:nvSpPr>
        <p:spPr bwMode="auto">
          <a:xfrm>
            <a:off x="6789738" y="3241676"/>
            <a:ext cx="414338" cy="468313"/>
          </a:xfrm>
          <a:custGeom>
            <a:avLst/>
            <a:gdLst>
              <a:gd name="T0" fmla="*/ 90 w 319"/>
              <a:gd name="T1" fmla="*/ 171 h 361"/>
              <a:gd name="T2" fmla="*/ 11 w 319"/>
              <a:gd name="T3" fmla="*/ 241 h 361"/>
              <a:gd name="T4" fmla="*/ 0 w 319"/>
              <a:gd name="T5" fmla="*/ 230 h 361"/>
              <a:gd name="T6" fmla="*/ 79 w 319"/>
              <a:gd name="T7" fmla="*/ 162 h 361"/>
              <a:gd name="T8" fmla="*/ 90 w 319"/>
              <a:gd name="T9" fmla="*/ 171 h 361"/>
              <a:gd name="T10" fmla="*/ 232 w 319"/>
              <a:gd name="T11" fmla="*/ 167 h 361"/>
              <a:gd name="T12" fmla="*/ 224 w 319"/>
              <a:gd name="T13" fmla="*/ 176 h 361"/>
              <a:gd name="T14" fmla="*/ 307 w 319"/>
              <a:gd name="T15" fmla="*/ 245 h 361"/>
              <a:gd name="T16" fmla="*/ 316 w 319"/>
              <a:gd name="T17" fmla="*/ 235 h 361"/>
              <a:gd name="T18" fmla="*/ 232 w 319"/>
              <a:gd name="T19" fmla="*/ 167 h 361"/>
              <a:gd name="T20" fmla="*/ 76 w 319"/>
              <a:gd name="T21" fmla="*/ 57 h 361"/>
              <a:gd name="T22" fmla="*/ 0 w 319"/>
              <a:gd name="T23" fmla="*/ 57 h 361"/>
              <a:gd name="T24" fmla="*/ 0 w 319"/>
              <a:gd name="T25" fmla="*/ 70 h 361"/>
              <a:gd name="T26" fmla="*/ 77 w 319"/>
              <a:gd name="T27" fmla="*/ 71 h 361"/>
              <a:gd name="T28" fmla="*/ 155 w 319"/>
              <a:gd name="T29" fmla="*/ 176 h 361"/>
              <a:gd name="T30" fmla="*/ 155 w 319"/>
              <a:gd name="T31" fmla="*/ 265 h 361"/>
              <a:gd name="T32" fmla="*/ 10 w 319"/>
              <a:gd name="T33" fmla="*/ 359 h 361"/>
              <a:gd name="T34" fmla="*/ 55 w 319"/>
              <a:gd name="T35" fmla="*/ 360 h 361"/>
              <a:gd name="T36" fmla="*/ 155 w 319"/>
              <a:gd name="T37" fmla="*/ 289 h 361"/>
              <a:gd name="T38" fmla="*/ 155 w 319"/>
              <a:gd name="T39" fmla="*/ 359 h 361"/>
              <a:gd name="T40" fmla="*/ 171 w 319"/>
              <a:gd name="T41" fmla="*/ 360 h 361"/>
              <a:gd name="T42" fmla="*/ 172 w 319"/>
              <a:gd name="T43" fmla="*/ 288 h 361"/>
              <a:gd name="T44" fmla="*/ 287 w 319"/>
              <a:gd name="T45" fmla="*/ 360 h 361"/>
              <a:gd name="T46" fmla="*/ 317 w 319"/>
              <a:gd name="T47" fmla="*/ 360 h 361"/>
              <a:gd name="T48" fmla="*/ 171 w 319"/>
              <a:gd name="T49" fmla="*/ 264 h 361"/>
              <a:gd name="T50" fmla="*/ 171 w 319"/>
              <a:gd name="T51" fmla="*/ 176 h 361"/>
              <a:gd name="T52" fmla="*/ 245 w 319"/>
              <a:gd name="T53" fmla="*/ 71 h 361"/>
              <a:gd name="T54" fmla="*/ 317 w 319"/>
              <a:gd name="T55" fmla="*/ 71 h 361"/>
              <a:gd name="T56" fmla="*/ 317 w 319"/>
              <a:gd name="T57" fmla="*/ 57 h 361"/>
              <a:gd name="T58" fmla="*/ 244 w 319"/>
              <a:gd name="T59" fmla="*/ 56 h 361"/>
              <a:gd name="T60" fmla="*/ 233 w 319"/>
              <a:gd name="T61" fmla="*/ 0 h 361"/>
              <a:gd name="T62" fmla="*/ 208 w 319"/>
              <a:gd name="T63" fmla="*/ 0 h 361"/>
              <a:gd name="T64" fmla="*/ 217 w 319"/>
              <a:gd name="T65" fmla="*/ 57 h 361"/>
              <a:gd name="T66" fmla="*/ 108 w 319"/>
              <a:gd name="T67" fmla="*/ 55 h 361"/>
              <a:gd name="T68" fmla="*/ 118 w 319"/>
              <a:gd name="T69" fmla="*/ 0 h 361"/>
              <a:gd name="T70" fmla="*/ 88 w 319"/>
              <a:gd name="T71" fmla="*/ 0 h 361"/>
              <a:gd name="T72" fmla="*/ 76 w 319"/>
              <a:gd name="T73" fmla="*/ 57 h 361"/>
              <a:gd name="T74" fmla="*/ 111 w 319"/>
              <a:gd name="T75" fmla="*/ 71 h 361"/>
              <a:gd name="T76" fmla="*/ 217 w 319"/>
              <a:gd name="T77" fmla="*/ 71 h 361"/>
              <a:gd name="T78" fmla="*/ 173 w 319"/>
              <a:gd name="T79" fmla="*/ 153 h 361"/>
              <a:gd name="T80" fmla="*/ 153 w 319"/>
              <a:gd name="T81" fmla="*/ 153 h 361"/>
              <a:gd name="T82" fmla="*/ 109 w 319"/>
              <a:gd name="T83" fmla="*/ 73 h 361"/>
              <a:gd name="T84" fmla="*/ 111 w 319"/>
              <a:gd name="T85" fmla="*/ 71 h 3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319" h="361">
                <a:moveTo>
                  <a:pt x="90" y="171"/>
                </a:moveTo>
                <a:cubicBezTo>
                  <a:pt x="66" y="196"/>
                  <a:pt x="37" y="218"/>
                  <a:pt x="11" y="241"/>
                </a:cubicBezTo>
                <a:cubicBezTo>
                  <a:pt x="7" y="239"/>
                  <a:pt x="3" y="235"/>
                  <a:pt x="0" y="230"/>
                </a:cubicBezTo>
                <a:cubicBezTo>
                  <a:pt x="27" y="208"/>
                  <a:pt x="53" y="185"/>
                  <a:pt x="79" y="162"/>
                </a:cubicBezTo>
                <a:cubicBezTo>
                  <a:pt x="83" y="164"/>
                  <a:pt x="87" y="168"/>
                  <a:pt x="90" y="171"/>
                </a:cubicBezTo>
                <a:close/>
                <a:moveTo>
                  <a:pt x="232" y="167"/>
                </a:moveTo>
                <a:cubicBezTo>
                  <a:pt x="230" y="171"/>
                  <a:pt x="225" y="172"/>
                  <a:pt x="224" y="176"/>
                </a:cubicBezTo>
                <a:cubicBezTo>
                  <a:pt x="251" y="200"/>
                  <a:pt x="278" y="223"/>
                  <a:pt x="307" y="245"/>
                </a:cubicBezTo>
                <a:cubicBezTo>
                  <a:pt x="310" y="242"/>
                  <a:pt x="314" y="239"/>
                  <a:pt x="316" y="235"/>
                </a:cubicBezTo>
                <a:cubicBezTo>
                  <a:pt x="287" y="213"/>
                  <a:pt x="262" y="188"/>
                  <a:pt x="232" y="167"/>
                </a:cubicBezTo>
                <a:close/>
                <a:moveTo>
                  <a:pt x="76" y="57"/>
                </a:moveTo>
                <a:cubicBezTo>
                  <a:pt x="55" y="57"/>
                  <a:pt x="27" y="57"/>
                  <a:pt x="0" y="57"/>
                </a:cubicBezTo>
                <a:cubicBezTo>
                  <a:pt x="0" y="61"/>
                  <a:pt x="0" y="66"/>
                  <a:pt x="0" y="70"/>
                </a:cubicBezTo>
                <a:cubicBezTo>
                  <a:pt x="24" y="72"/>
                  <a:pt x="52" y="70"/>
                  <a:pt x="77" y="71"/>
                </a:cubicBezTo>
                <a:cubicBezTo>
                  <a:pt x="84" y="125"/>
                  <a:pt x="105" y="165"/>
                  <a:pt x="155" y="176"/>
                </a:cubicBezTo>
                <a:cubicBezTo>
                  <a:pt x="155" y="206"/>
                  <a:pt x="155" y="235"/>
                  <a:pt x="155" y="265"/>
                </a:cubicBezTo>
                <a:cubicBezTo>
                  <a:pt x="81" y="271"/>
                  <a:pt x="27" y="296"/>
                  <a:pt x="10" y="359"/>
                </a:cubicBezTo>
                <a:cubicBezTo>
                  <a:pt x="23" y="361"/>
                  <a:pt x="40" y="359"/>
                  <a:pt x="55" y="360"/>
                </a:cubicBezTo>
                <a:cubicBezTo>
                  <a:pt x="70" y="318"/>
                  <a:pt x="104" y="295"/>
                  <a:pt x="155" y="289"/>
                </a:cubicBezTo>
                <a:cubicBezTo>
                  <a:pt x="155" y="312"/>
                  <a:pt x="155" y="336"/>
                  <a:pt x="155" y="359"/>
                </a:cubicBezTo>
                <a:cubicBezTo>
                  <a:pt x="159" y="361"/>
                  <a:pt x="166" y="359"/>
                  <a:pt x="171" y="360"/>
                </a:cubicBezTo>
                <a:cubicBezTo>
                  <a:pt x="171" y="336"/>
                  <a:pt x="170" y="310"/>
                  <a:pt x="172" y="288"/>
                </a:cubicBezTo>
                <a:cubicBezTo>
                  <a:pt x="231" y="291"/>
                  <a:pt x="271" y="313"/>
                  <a:pt x="287" y="360"/>
                </a:cubicBezTo>
                <a:cubicBezTo>
                  <a:pt x="297" y="360"/>
                  <a:pt x="307" y="360"/>
                  <a:pt x="317" y="360"/>
                </a:cubicBezTo>
                <a:cubicBezTo>
                  <a:pt x="300" y="295"/>
                  <a:pt x="243" y="272"/>
                  <a:pt x="171" y="264"/>
                </a:cubicBezTo>
                <a:cubicBezTo>
                  <a:pt x="171" y="234"/>
                  <a:pt x="171" y="205"/>
                  <a:pt x="171" y="176"/>
                </a:cubicBezTo>
                <a:cubicBezTo>
                  <a:pt x="218" y="163"/>
                  <a:pt x="236" y="122"/>
                  <a:pt x="245" y="71"/>
                </a:cubicBezTo>
                <a:cubicBezTo>
                  <a:pt x="269" y="71"/>
                  <a:pt x="293" y="71"/>
                  <a:pt x="317" y="71"/>
                </a:cubicBezTo>
                <a:cubicBezTo>
                  <a:pt x="319" y="67"/>
                  <a:pt x="317" y="62"/>
                  <a:pt x="317" y="57"/>
                </a:cubicBezTo>
                <a:cubicBezTo>
                  <a:pt x="290" y="56"/>
                  <a:pt x="271" y="58"/>
                  <a:pt x="244" y="56"/>
                </a:cubicBezTo>
                <a:cubicBezTo>
                  <a:pt x="244" y="34"/>
                  <a:pt x="240" y="15"/>
                  <a:pt x="233" y="0"/>
                </a:cubicBezTo>
                <a:cubicBezTo>
                  <a:pt x="225" y="0"/>
                  <a:pt x="216" y="0"/>
                  <a:pt x="208" y="0"/>
                </a:cubicBezTo>
                <a:cubicBezTo>
                  <a:pt x="213" y="16"/>
                  <a:pt x="220" y="36"/>
                  <a:pt x="217" y="57"/>
                </a:cubicBezTo>
                <a:cubicBezTo>
                  <a:pt x="188" y="55"/>
                  <a:pt x="142" y="60"/>
                  <a:pt x="108" y="55"/>
                </a:cubicBezTo>
                <a:cubicBezTo>
                  <a:pt x="108" y="33"/>
                  <a:pt x="113" y="17"/>
                  <a:pt x="118" y="0"/>
                </a:cubicBezTo>
                <a:cubicBezTo>
                  <a:pt x="108" y="0"/>
                  <a:pt x="98" y="0"/>
                  <a:pt x="88" y="0"/>
                </a:cubicBezTo>
                <a:cubicBezTo>
                  <a:pt x="80" y="14"/>
                  <a:pt x="78" y="39"/>
                  <a:pt x="76" y="57"/>
                </a:cubicBezTo>
                <a:close/>
                <a:moveTo>
                  <a:pt x="111" y="71"/>
                </a:moveTo>
                <a:cubicBezTo>
                  <a:pt x="146" y="71"/>
                  <a:pt x="182" y="71"/>
                  <a:pt x="217" y="71"/>
                </a:cubicBezTo>
                <a:cubicBezTo>
                  <a:pt x="214" y="104"/>
                  <a:pt x="202" y="145"/>
                  <a:pt x="173" y="153"/>
                </a:cubicBezTo>
                <a:cubicBezTo>
                  <a:pt x="166" y="155"/>
                  <a:pt x="159" y="154"/>
                  <a:pt x="153" y="153"/>
                </a:cubicBezTo>
                <a:cubicBezTo>
                  <a:pt x="124" y="145"/>
                  <a:pt x="113" y="106"/>
                  <a:pt x="109" y="73"/>
                </a:cubicBezTo>
                <a:cubicBezTo>
                  <a:pt x="109" y="72"/>
                  <a:pt x="110" y="71"/>
                  <a:pt x="111" y="7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4" name="Freeform 29"/>
          <p:cNvSpPr>
            <a:spLocks noEditPoints="1"/>
          </p:cNvSpPr>
          <p:nvPr/>
        </p:nvSpPr>
        <p:spPr bwMode="auto">
          <a:xfrm>
            <a:off x="6137275" y="3241676"/>
            <a:ext cx="466725" cy="466725"/>
          </a:xfrm>
          <a:custGeom>
            <a:avLst/>
            <a:gdLst>
              <a:gd name="T0" fmla="*/ 327 w 360"/>
              <a:gd name="T1" fmla="*/ 360 h 360"/>
              <a:gd name="T2" fmla="*/ 275 w 360"/>
              <a:gd name="T3" fmla="*/ 321 h 360"/>
              <a:gd name="T4" fmla="*/ 222 w 360"/>
              <a:gd name="T5" fmla="*/ 360 h 360"/>
              <a:gd name="T6" fmla="*/ 242 w 360"/>
              <a:gd name="T7" fmla="*/ 298 h 360"/>
              <a:gd name="T8" fmla="*/ 189 w 360"/>
              <a:gd name="T9" fmla="*/ 260 h 360"/>
              <a:gd name="T10" fmla="*/ 254 w 360"/>
              <a:gd name="T11" fmla="*/ 260 h 360"/>
              <a:gd name="T12" fmla="*/ 275 w 360"/>
              <a:gd name="T13" fmla="*/ 198 h 360"/>
              <a:gd name="T14" fmla="*/ 295 w 360"/>
              <a:gd name="T15" fmla="*/ 260 h 360"/>
              <a:gd name="T16" fmla="*/ 360 w 360"/>
              <a:gd name="T17" fmla="*/ 260 h 360"/>
              <a:gd name="T18" fmla="*/ 307 w 360"/>
              <a:gd name="T19" fmla="*/ 298 h 360"/>
              <a:gd name="T20" fmla="*/ 327 w 360"/>
              <a:gd name="T21" fmla="*/ 360 h 360"/>
              <a:gd name="T22" fmla="*/ 227 w 360"/>
              <a:gd name="T23" fmla="*/ 303 h 360"/>
              <a:gd name="T24" fmla="*/ 149 w 360"/>
              <a:gd name="T25" fmla="*/ 247 h 360"/>
              <a:gd name="T26" fmla="*/ 245 w 360"/>
              <a:gd name="T27" fmla="*/ 247 h 360"/>
              <a:gd name="T28" fmla="*/ 275 w 360"/>
              <a:gd name="T29" fmla="*/ 156 h 360"/>
              <a:gd name="T30" fmla="*/ 304 w 360"/>
              <a:gd name="T31" fmla="*/ 247 h 360"/>
              <a:gd name="T32" fmla="*/ 355 w 360"/>
              <a:gd name="T33" fmla="*/ 247 h 360"/>
              <a:gd name="T34" fmla="*/ 275 w 360"/>
              <a:gd name="T35" fmla="*/ 0 h 360"/>
              <a:gd name="T36" fmla="*/ 210 w 360"/>
              <a:gd name="T37" fmla="*/ 198 h 360"/>
              <a:gd name="T38" fmla="*/ 0 w 360"/>
              <a:gd name="T39" fmla="*/ 198 h 360"/>
              <a:gd name="T40" fmla="*/ 211 w 360"/>
              <a:gd name="T41" fmla="*/ 352 h 360"/>
              <a:gd name="T42" fmla="*/ 227 w 360"/>
              <a:gd name="T43" fmla="*/ 303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60" h="360">
                <a:moveTo>
                  <a:pt x="327" y="360"/>
                </a:moveTo>
                <a:cubicBezTo>
                  <a:pt x="275" y="321"/>
                  <a:pt x="275" y="321"/>
                  <a:pt x="275" y="321"/>
                </a:cubicBezTo>
                <a:cubicBezTo>
                  <a:pt x="222" y="360"/>
                  <a:pt x="222" y="360"/>
                  <a:pt x="222" y="360"/>
                </a:cubicBezTo>
                <a:cubicBezTo>
                  <a:pt x="242" y="298"/>
                  <a:pt x="242" y="298"/>
                  <a:pt x="242" y="298"/>
                </a:cubicBezTo>
                <a:cubicBezTo>
                  <a:pt x="189" y="260"/>
                  <a:pt x="189" y="260"/>
                  <a:pt x="189" y="260"/>
                </a:cubicBezTo>
                <a:cubicBezTo>
                  <a:pt x="254" y="260"/>
                  <a:pt x="254" y="260"/>
                  <a:pt x="254" y="260"/>
                </a:cubicBezTo>
                <a:cubicBezTo>
                  <a:pt x="275" y="198"/>
                  <a:pt x="275" y="198"/>
                  <a:pt x="275" y="198"/>
                </a:cubicBezTo>
                <a:cubicBezTo>
                  <a:pt x="295" y="260"/>
                  <a:pt x="295" y="260"/>
                  <a:pt x="295" y="260"/>
                </a:cubicBezTo>
                <a:cubicBezTo>
                  <a:pt x="360" y="260"/>
                  <a:pt x="360" y="260"/>
                  <a:pt x="360" y="260"/>
                </a:cubicBezTo>
                <a:cubicBezTo>
                  <a:pt x="307" y="298"/>
                  <a:pt x="307" y="298"/>
                  <a:pt x="307" y="298"/>
                </a:cubicBezTo>
                <a:lnTo>
                  <a:pt x="327" y="360"/>
                </a:lnTo>
                <a:close/>
                <a:moveTo>
                  <a:pt x="227" y="303"/>
                </a:moveTo>
                <a:cubicBezTo>
                  <a:pt x="216" y="295"/>
                  <a:pt x="149" y="247"/>
                  <a:pt x="149" y="247"/>
                </a:cubicBezTo>
                <a:cubicBezTo>
                  <a:pt x="149" y="247"/>
                  <a:pt x="231" y="247"/>
                  <a:pt x="245" y="247"/>
                </a:cubicBezTo>
                <a:cubicBezTo>
                  <a:pt x="249" y="234"/>
                  <a:pt x="275" y="156"/>
                  <a:pt x="275" y="156"/>
                </a:cubicBezTo>
                <a:cubicBezTo>
                  <a:pt x="275" y="156"/>
                  <a:pt x="300" y="234"/>
                  <a:pt x="304" y="247"/>
                </a:cubicBezTo>
                <a:cubicBezTo>
                  <a:pt x="311" y="247"/>
                  <a:pt x="333" y="247"/>
                  <a:pt x="355" y="247"/>
                </a:cubicBezTo>
                <a:cubicBezTo>
                  <a:pt x="275" y="0"/>
                  <a:pt x="275" y="0"/>
                  <a:pt x="275" y="0"/>
                </a:cubicBezTo>
                <a:cubicBezTo>
                  <a:pt x="210" y="198"/>
                  <a:pt x="210" y="198"/>
                  <a:pt x="210" y="198"/>
                </a:cubicBezTo>
                <a:cubicBezTo>
                  <a:pt x="0" y="198"/>
                  <a:pt x="0" y="198"/>
                  <a:pt x="0" y="198"/>
                </a:cubicBezTo>
                <a:cubicBezTo>
                  <a:pt x="211" y="352"/>
                  <a:pt x="211" y="352"/>
                  <a:pt x="211" y="352"/>
                </a:cubicBezTo>
                <a:cubicBezTo>
                  <a:pt x="218" y="331"/>
                  <a:pt x="225" y="309"/>
                  <a:pt x="227" y="303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95" name="Freeform 30"/>
          <p:cNvSpPr>
            <a:spLocks noEditPoints="1"/>
          </p:cNvSpPr>
          <p:nvPr/>
        </p:nvSpPr>
        <p:spPr bwMode="auto">
          <a:xfrm>
            <a:off x="5521325" y="3335338"/>
            <a:ext cx="466725" cy="280988"/>
          </a:xfrm>
          <a:custGeom>
            <a:avLst/>
            <a:gdLst>
              <a:gd name="T0" fmla="*/ 165 w 360"/>
              <a:gd name="T1" fmla="*/ 100 h 216"/>
              <a:gd name="T2" fmla="*/ 168 w 360"/>
              <a:gd name="T3" fmla="*/ 95 h 216"/>
              <a:gd name="T4" fmla="*/ 315 w 360"/>
              <a:gd name="T5" fmla="*/ 83 h 216"/>
              <a:gd name="T6" fmla="*/ 317 w 360"/>
              <a:gd name="T7" fmla="*/ 105 h 216"/>
              <a:gd name="T8" fmla="*/ 127 w 360"/>
              <a:gd name="T9" fmla="*/ 109 h 216"/>
              <a:gd name="T10" fmla="*/ 130 w 360"/>
              <a:gd name="T11" fmla="*/ 109 h 216"/>
              <a:gd name="T12" fmla="*/ 124 w 360"/>
              <a:gd name="T13" fmla="*/ 109 h 216"/>
              <a:gd name="T14" fmla="*/ 360 w 360"/>
              <a:gd name="T15" fmla="*/ 203 h 216"/>
              <a:gd name="T16" fmla="*/ 0 w 360"/>
              <a:gd name="T17" fmla="*/ 203 h 216"/>
              <a:gd name="T18" fmla="*/ 347 w 360"/>
              <a:gd name="T19" fmla="*/ 0 h 216"/>
              <a:gd name="T20" fmla="*/ 108 w 360"/>
              <a:gd name="T21" fmla="*/ 133 h 216"/>
              <a:gd name="T22" fmla="*/ 87 w 360"/>
              <a:gd name="T23" fmla="*/ 62 h 216"/>
              <a:gd name="T24" fmla="*/ 77 w 360"/>
              <a:gd name="T25" fmla="*/ 64 h 216"/>
              <a:gd name="T26" fmla="*/ 56 w 360"/>
              <a:gd name="T27" fmla="*/ 91 h 216"/>
              <a:gd name="T28" fmla="*/ 31 w 360"/>
              <a:gd name="T29" fmla="*/ 75 h 216"/>
              <a:gd name="T30" fmla="*/ 37 w 360"/>
              <a:gd name="T31" fmla="*/ 131 h 216"/>
              <a:gd name="T32" fmla="*/ 48 w 360"/>
              <a:gd name="T33" fmla="*/ 109 h 216"/>
              <a:gd name="T34" fmla="*/ 63 w 360"/>
              <a:gd name="T35" fmla="*/ 130 h 216"/>
              <a:gd name="T36" fmla="*/ 76 w 360"/>
              <a:gd name="T37" fmla="*/ 129 h 216"/>
              <a:gd name="T38" fmla="*/ 96 w 360"/>
              <a:gd name="T39" fmla="*/ 135 h 216"/>
              <a:gd name="T40" fmla="*/ 108 w 360"/>
              <a:gd name="T41" fmla="*/ 133 h 216"/>
              <a:gd name="T42" fmla="*/ 139 w 360"/>
              <a:gd name="T43" fmla="*/ 134 h 216"/>
              <a:gd name="T44" fmla="*/ 126 w 360"/>
              <a:gd name="T45" fmla="*/ 131 h 216"/>
              <a:gd name="T46" fmla="*/ 139 w 360"/>
              <a:gd name="T47" fmla="*/ 116 h 216"/>
              <a:gd name="T48" fmla="*/ 137 w 360"/>
              <a:gd name="T49" fmla="*/ 85 h 216"/>
              <a:gd name="T50" fmla="*/ 111 w 360"/>
              <a:gd name="T51" fmla="*/ 110 h 216"/>
              <a:gd name="T52" fmla="*/ 150 w 360"/>
              <a:gd name="T53" fmla="*/ 136 h 216"/>
              <a:gd name="T54" fmla="*/ 172 w 360"/>
              <a:gd name="T55" fmla="*/ 135 h 216"/>
              <a:gd name="T56" fmla="*/ 170 w 360"/>
              <a:gd name="T57" fmla="*/ 119 h 216"/>
              <a:gd name="T58" fmla="*/ 180 w 360"/>
              <a:gd name="T59" fmla="*/ 85 h 216"/>
              <a:gd name="T60" fmla="*/ 172 w 360"/>
              <a:gd name="T61" fmla="*/ 138 h 216"/>
              <a:gd name="T62" fmla="*/ 224 w 360"/>
              <a:gd name="T63" fmla="*/ 102 h 216"/>
              <a:gd name="T64" fmla="*/ 212 w 360"/>
              <a:gd name="T65" fmla="*/ 101 h 216"/>
              <a:gd name="T66" fmla="*/ 211 w 360"/>
              <a:gd name="T67" fmla="*/ 80 h 216"/>
              <a:gd name="T68" fmla="*/ 197 w 360"/>
              <a:gd name="T69" fmla="*/ 44 h 216"/>
              <a:gd name="T70" fmla="*/ 197 w 360"/>
              <a:gd name="T71" fmla="*/ 102 h 216"/>
              <a:gd name="T72" fmla="*/ 185 w 360"/>
              <a:gd name="T73" fmla="*/ 103 h 216"/>
              <a:gd name="T74" fmla="*/ 199 w 360"/>
              <a:gd name="T75" fmla="*/ 110 h 216"/>
              <a:gd name="T76" fmla="*/ 205 w 360"/>
              <a:gd name="T77" fmla="*/ 141 h 216"/>
              <a:gd name="T78" fmla="*/ 211 w 360"/>
              <a:gd name="T79" fmla="*/ 109 h 216"/>
              <a:gd name="T80" fmla="*/ 273 w 360"/>
              <a:gd name="T81" fmla="*/ 98 h 216"/>
              <a:gd name="T82" fmla="*/ 260 w 360"/>
              <a:gd name="T83" fmla="*/ 93 h 216"/>
              <a:gd name="T84" fmla="*/ 246 w 360"/>
              <a:gd name="T85" fmla="*/ 108 h 216"/>
              <a:gd name="T86" fmla="*/ 233 w 360"/>
              <a:gd name="T87" fmla="*/ 92 h 216"/>
              <a:gd name="T88" fmla="*/ 257 w 360"/>
              <a:gd name="T89" fmla="*/ 136 h 216"/>
              <a:gd name="T90" fmla="*/ 267 w 360"/>
              <a:gd name="T91" fmla="*/ 122 h 216"/>
              <a:gd name="T92" fmla="*/ 312 w 360"/>
              <a:gd name="T93" fmla="*/ 73 h 216"/>
              <a:gd name="T94" fmla="*/ 281 w 360"/>
              <a:gd name="T95" fmla="*/ 128 h 216"/>
              <a:gd name="T96" fmla="*/ 288 w 360"/>
              <a:gd name="T97" fmla="*/ 174 h 216"/>
              <a:gd name="T98" fmla="*/ 301 w 360"/>
              <a:gd name="T99" fmla="*/ 175 h 216"/>
              <a:gd name="T100" fmla="*/ 329 w 360"/>
              <a:gd name="T101" fmla="*/ 79 h 2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60" h="216">
                <a:moveTo>
                  <a:pt x="164" y="113"/>
                </a:moveTo>
                <a:cubicBezTo>
                  <a:pt x="163" y="113"/>
                  <a:pt x="162" y="113"/>
                  <a:pt x="161" y="112"/>
                </a:cubicBezTo>
                <a:cubicBezTo>
                  <a:pt x="161" y="107"/>
                  <a:pt x="163" y="103"/>
                  <a:pt x="165" y="100"/>
                </a:cubicBezTo>
                <a:cubicBezTo>
                  <a:pt x="165" y="98"/>
                  <a:pt x="166" y="97"/>
                  <a:pt x="166" y="95"/>
                </a:cubicBezTo>
                <a:cubicBezTo>
                  <a:pt x="167" y="93"/>
                  <a:pt x="167" y="93"/>
                  <a:pt x="167" y="93"/>
                </a:cubicBezTo>
                <a:cubicBezTo>
                  <a:pt x="168" y="95"/>
                  <a:pt x="168" y="95"/>
                  <a:pt x="168" y="95"/>
                </a:cubicBezTo>
                <a:cubicBezTo>
                  <a:pt x="169" y="100"/>
                  <a:pt x="169" y="108"/>
                  <a:pt x="167" y="113"/>
                </a:cubicBezTo>
                <a:lnTo>
                  <a:pt x="164" y="113"/>
                </a:lnTo>
                <a:close/>
                <a:moveTo>
                  <a:pt x="315" y="83"/>
                </a:moveTo>
                <a:cubicBezTo>
                  <a:pt x="314" y="83"/>
                  <a:pt x="314" y="83"/>
                  <a:pt x="314" y="83"/>
                </a:cubicBezTo>
                <a:cubicBezTo>
                  <a:pt x="304" y="93"/>
                  <a:pt x="300" y="110"/>
                  <a:pt x="298" y="124"/>
                </a:cubicBezTo>
                <a:cubicBezTo>
                  <a:pt x="306" y="122"/>
                  <a:pt x="313" y="114"/>
                  <a:pt x="317" y="105"/>
                </a:cubicBezTo>
                <a:cubicBezTo>
                  <a:pt x="319" y="100"/>
                  <a:pt x="320" y="92"/>
                  <a:pt x="315" y="84"/>
                </a:cubicBezTo>
                <a:lnTo>
                  <a:pt x="315" y="83"/>
                </a:lnTo>
                <a:close/>
                <a:moveTo>
                  <a:pt x="127" y="109"/>
                </a:moveTo>
                <a:cubicBezTo>
                  <a:pt x="128" y="110"/>
                  <a:pt x="128" y="110"/>
                  <a:pt x="129" y="110"/>
                </a:cubicBezTo>
                <a:cubicBezTo>
                  <a:pt x="129" y="110"/>
                  <a:pt x="129" y="110"/>
                  <a:pt x="129" y="110"/>
                </a:cubicBezTo>
                <a:cubicBezTo>
                  <a:pt x="130" y="109"/>
                  <a:pt x="130" y="109"/>
                  <a:pt x="130" y="109"/>
                </a:cubicBezTo>
                <a:cubicBezTo>
                  <a:pt x="131" y="105"/>
                  <a:pt x="131" y="100"/>
                  <a:pt x="130" y="95"/>
                </a:cubicBezTo>
                <a:cubicBezTo>
                  <a:pt x="127" y="99"/>
                  <a:pt x="125" y="103"/>
                  <a:pt x="124" y="108"/>
                </a:cubicBezTo>
                <a:cubicBezTo>
                  <a:pt x="124" y="109"/>
                  <a:pt x="124" y="109"/>
                  <a:pt x="124" y="109"/>
                </a:cubicBezTo>
                <a:cubicBezTo>
                  <a:pt x="125" y="109"/>
                  <a:pt x="125" y="109"/>
                  <a:pt x="125" y="109"/>
                </a:cubicBezTo>
                <a:cubicBezTo>
                  <a:pt x="126" y="109"/>
                  <a:pt x="127" y="109"/>
                  <a:pt x="127" y="109"/>
                </a:cubicBezTo>
                <a:close/>
                <a:moveTo>
                  <a:pt x="360" y="203"/>
                </a:moveTo>
                <a:cubicBezTo>
                  <a:pt x="360" y="210"/>
                  <a:pt x="354" y="216"/>
                  <a:pt x="347" y="216"/>
                </a:cubicBezTo>
                <a:cubicBezTo>
                  <a:pt x="13" y="216"/>
                  <a:pt x="13" y="216"/>
                  <a:pt x="13" y="216"/>
                </a:cubicBezTo>
                <a:cubicBezTo>
                  <a:pt x="6" y="216"/>
                  <a:pt x="0" y="210"/>
                  <a:pt x="0" y="203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5"/>
                  <a:pt x="6" y="0"/>
                  <a:pt x="13" y="0"/>
                </a:cubicBezTo>
                <a:cubicBezTo>
                  <a:pt x="347" y="0"/>
                  <a:pt x="347" y="0"/>
                  <a:pt x="347" y="0"/>
                </a:cubicBezTo>
                <a:cubicBezTo>
                  <a:pt x="354" y="0"/>
                  <a:pt x="360" y="5"/>
                  <a:pt x="360" y="13"/>
                </a:cubicBezTo>
                <a:lnTo>
                  <a:pt x="360" y="203"/>
                </a:lnTo>
                <a:close/>
                <a:moveTo>
                  <a:pt x="108" y="133"/>
                </a:moveTo>
                <a:cubicBezTo>
                  <a:pt x="105" y="123"/>
                  <a:pt x="102" y="112"/>
                  <a:pt x="100" y="101"/>
                </a:cubicBezTo>
                <a:cubicBezTo>
                  <a:pt x="97" y="87"/>
                  <a:pt x="94" y="73"/>
                  <a:pt x="89" y="62"/>
                </a:cubicBezTo>
                <a:cubicBezTo>
                  <a:pt x="89" y="62"/>
                  <a:pt x="88" y="62"/>
                  <a:pt x="87" y="62"/>
                </a:cubicBezTo>
                <a:cubicBezTo>
                  <a:pt x="86" y="62"/>
                  <a:pt x="84" y="63"/>
                  <a:pt x="83" y="62"/>
                </a:cubicBezTo>
                <a:cubicBezTo>
                  <a:pt x="81" y="62"/>
                  <a:pt x="80" y="64"/>
                  <a:pt x="78" y="64"/>
                </a:cubicBezTo>
                <a:cubicBezTo>
                  <a:pt x="77" y="64"/>
                  <a:pt x="77" y="64"/>
                  <a:pt x="77" y="64"/>
                </a:cubicBezTo>
                <a:cubicBezTo>
                  <a:pt x="77" y="64"/>
                  <a:pt x="77" y="62"/>
                  <a:pt x="76" y="62"/>
                </a:cubicBezTo>
                <a:cubicBezTo>
                  <a:pt x="68" y="73"/>
                  <a:pt x="66" y="87"/>
                  <a:pt x="62" y="102"/>
                </a:cubicBezTo>
                <a:cubicBezTo>
                  <a:pt x="60" y="99"/>
                  <a:pt x="58" y="95"/>
                  <a:pt x="56" y="91"/>
                </a:cubicBezTo>
                <a:cubicBezTo>
                  <a:pt x="53" y="85"/>
                  <a:pt x="50" y="78"/>
                  <a:pt x="46" y="73"/>
                </a:cubicBezTo>
                <a:cubicBezTo>
                  <a:pt x="45" y="73"/>
                  <a:pt x="44" y="73"/>
                  <a:pt x="43" y="73"/>
                </a:cubicBezTo>
                <a:cubicBezTo>
                  <a:pt x="39" y="73"/>
                  <a:pt x="35" y="73"/>
                  <a:pt x="31" y="75"/>
                </a:cubicBezTo>
                <a:cubicBezTo>
                  <a:pt x="31" y="85"/>
                  <a:pt x="31" y="85"/>
                  <a:pt x="31" y="85"/>
                </a:cubicBezTo>
                <a:cubicBezTo>
                  <a:pt x="30" y="102"/>
                  <a:pt x="30" y="116"/>
                  <a:pt x="34" y="130"/>
                </a:cubicBezTo>
                <a:cubicBezTo>
                  <a:pt x="35" y="130"/>
                  <a:pt x="36" y="131"/>
                  <a:pt x="37" y="131"/>
                </a:cubicBezTo>
                <a:cubicBezTo>
                  <a:pt x="42" y="131"/>
                  <a:pt x="47" y="128"/>
                  <a:pt x="49" y="127"/>
                </a:cubicBezTo>
                <a:cubicBezTo>
                  <a:pt x="49" y="123"/>
                  <a:pt x="48" y="119"/>
                  <a:pt x="48" y="116"/>
                </a:cubicBezTo>
                <a:cubicBezTo>
                  <a:pt x="47" y="114"/>
                  <a:pt x="47" y="112"/>
                  <a:pt x="48" y="109"/>
                </a:cubicBezTo>
                <a:cubicBezTo>
                  <a:pt x="51" y="113"/>
                  <a:pt x="54" y="118"/>
                  <a:pt x="56" y="122"/>
                </a:cubicBezTo>
                <a:cubicBezTo>
                  <a:pt x="58" y="125"/>
                  <a:pt x="60" y="127"/>
                  <a:pt x="61" y="130"/>
                </a:cubicBezTo>
                <a:cubicBezTo>
                  <a:pt x="62" y="130"/>
                  <a:pt x="63" y="130"/>
                  <a:pt x="63" y="130"/>
                </a:cubicBezTo>
                <a:cubicBezTo>
                  <a:pt x="65" y="130"/>
                  <a:pt x="67" y="129"/>
                  <a:pt x="69" y="129"/>
                </a:cubicBezTo>
                <a:cubicBezTo>
                  <a:pt x="71" y="129"/>
                  <a:pt x="73" y="129"/>
                  <a:pt x="75" y="129"/>
                </a:cubicBezTo>
                <a:cubicBezTo>
                  <a:pt x="76" y="129"/>
                  <a:pt x="76" y="129"/>
                  <a:pt x="76" y="129"/>
                </a:cubicBezTo>
                <a:cubicBezTo>
                  <a:pt x="78" y="124"/>
                  <a:pt x="78" y="116"/>
                  <a:pt x="79" y="109"/>
                </a:cubicBezTo>
                <a:cubicBezTo>
                  <a:pt x="79" y="102"/>
                  <a:pt x="79" y="95"/>
                  <a:pt x="82" y="89"/>
                </a:cubicBezTo>
                <a:cubicBezTo>
                  <a:pt x="85" y="105"/>
                  <a:pt x="90" y="120"/>
                  <a:pt x="96" y="135"/>
                </a:cubicBezTo>
                <a:cubicBezTo>
                  <a:pt x="98" y="135"/>
                  <a:pt x="100" y="134"/>
                  <a:pt x="102" y="133"/>
                </a:cubicBezTo>
                <a:cubicBezTo>
                  <a:pt x="104" y="133"/>
                  <a:pt x="105" y="132"/>
                  <a:pt x="107" y="132"/>
                </a:cubicBezTo>
                <a:cubicBezTo>
                  <a:pt x="107" y="132"/>
                  <a:pt x="108" y="133"/>
                  <a:pt x="108" y="133"/>
                </a:cubicBezTo>
                <a:close/>
                <a:moveTo>
                  <a:pt x="150" y="136"/>
                </a:moveTo>
                <a:cubicBezTo>
                  <a:pt x="148" y="134"/>
                  <a:pt x="147" y="133"/>
                  <a:pt x="144" y="133"/>
                </a:cubicBezTo>
                <a:cubicBezTo>
                  <a:pt x="143" y="133"/>
                  <a:pt x="140" y="134"/>
                  <a:pt x="139" y="134"/>
                </a:cubicBezTo>
                <a:cubicBezTo>
                  <a:pt x="136" y="135"/>
                  <a:pt x="134" y="135"/>
                  <a:pt x="133" y="135"/>
                </a:cubicBezTo>
                <a:cubicBezTo>
                  <a:pt x="132" y="135"/>
                  <a:pt x="132" y="135"/>
                  <a:pt x="131" y="135"/>
                </a:cubicBezTo>
                <a:cubicBezTo>
                  <a:pt x="129" y="135"/>
                  <a:pt x="127" y="133"/>
                  <a:pt x="126" y="131"/>
                </a:cubicBezTo>
                <a:cubicBezTo>
                  <a:pt x="123" y="128"/>
                  <a:pt x="123" y="122"/>
                  <a:pt x="125" y="115"/>
                </a:cubicBezTo>
                <a:cubicBezTo>
                  <a:pt x="128" y="116"/>
                  <a:pt x="133" y="116"/>
                  <a:pt x="137" y="116"/>
                </a:cubicBezTo>
                <a:cubicBezTo>
                  <a:pt x="138" y="116"/>
                  <a:pt x="138" y="116"/>
                  <a:pt x="139" y="116"/>
                </a:cubicBezTo>
                <a:cubicBezTo>
                  <a:pt x="140" y="116"/>
                  <a:pt x="141" y="116"/>
                  <a:pt x="142" y="116"/>
                </a:cubicBezTo>
                <a:cubicBezTo>
                  <a:pt x="144" y="107"/>
                  <a:pt x="143" y="94"/>
                  <a:pt x="141" y="86"/>
                </a:cubicBezTo>
                <a:cubicBezTo>
                  <a:pt x="139" y="86"/>
                  <a:pt x="138" y="86"/>
                  <a:pt x="137" y="85"/>
                </a:cubicBezTo>
                <a:cubicBezTo>
                  <a:pt x="135" y="84"/>
                  <a:pt x="132" y="84"/>
                  <a:pt x="130" y="84"/>
                </a:cubicBezTo>
                <a:cubicBezTo>
                  <a:pt x="129" y="84"/>
                  <a:pt x="128" y="84"/>
                  <a:pt x="128" y="84"/>
                </a:cubicBezTo>
                <a:cubicBezTo>
                  <a:pt x="119" y="85"/>
                  <a:pt x="113" y="98"/>
                  <a:pt x="111" y="110"/>
                </a:cubicBezTo>
                <a:cubicBezTo>
                  <a:pt x="110" y="121"/>
                  <a:pt x="112" y="134"/>
                  <a:pt x="123" y="139"/>
                </a:cubicBezTo>
                <a:cubicBezTo>
                  <a:pt x="125" y="139"/>
                  <a:pt x="128" y="140"/>
                  <a:pt x="131" y="140"/>
                </a:cubicBezTo>
                <a:cubicBezTo>
                  <a:pt x="137" y="140"/>
                  <a:pt x="145" y="138"/>
                  <a:pt x="150" y="136"/>
                </a:cubicBezTo>
                <a:close/>
                <a:moveTo>
                  <a:pt x="186" y="133"/>
                </a:moveTo>
                <a:cubicBezTo>
                  <a:pt x="185" y="131"/>
                  <a:pt x="184" y="130"/>
                  <a:pt x="181" y="130"/>
                </a:cubicBezTo>
                <a:cubicBezTo>
                  <a:pt x="179" y="133"/>
                  <a:pt x="176" y="135"/>
                  <a:pt x="172" y="135"/>
                </a:cubicBezTo>
                <a:cubicBezTo>
                  <a:pt x="168" y="135"/>
                  <a:pt x="164" y="133"/>
                  <a:pt x="161" y="129"/>
                </a:cubicBezTo>
                <a:cubicBezTo>
                  <a:pt x="159" y="126"/>
                  <a:pt x="159" y="122"/>
                  <a:pt x="161" y="118"/>
                </a:cubicBezTo>
                <a:cubicBezTo>
                  <a:pt x="164" y="118"/>
                  <a:pt x="167" y="119"/>
                  <a:pt x="170" y="119"/>
                </a:cubicBezTo>
                <a:cubicBezTo>
                  <a:pt x="173" y="119"/>
                  <a:pt x="175" y="118"/>
                  <a:pt x="177" y="118"/>
                </a:cubicBezTo>
                <a:cubicBezTo>
                  <a:pt x="176" y="111"/>
                  <a:pt x="177" y="106"/>
                  <a:pt x="178" y="100"/>
                </a:cubicBezTo>
                <a:cubicBezTo>
                  <a:pt x="179" y="96"/>
                  <a:pt x="180" y="91"/>
                  <a:pt x="180" y="85"/>
                </a:cubicBezTo>
                <a:cubicBezTo>
                  <a:pt x="176" y="82"/>
                  <a:pt x="171" y="81"/>
                  <a:pt x="166" y="80"/>
                </a:cubicBezTo>
                <a:cubicBezTo>
                  <a:pt x="154" y="90"/>
                  <a:pt x="148" y="104"/>
                  <a:pt x="149" y="124"/>
                </a:cubicBezTo>
                <a:cubicBezTo>
                  <a:pt x="150" y="133"/>
                  <a:pt x="162" y="138"/>
                  <a:pt x="172" y="138"/>
                </a:cubicBezTo>
                <a:cubicBezTo>
                  <a:pt x="178" y="138"/>
                  <a:pt x="183" y="136"/>
                  <a:pt x="186" y="133"/>
                </a:cubicBezTo>
                <a:close/>
                <a:moveTo>
                  <a:pt x="228" y="106"/>
                </a:moveTo>
                <a:cubicBezTo>
                  <a:pt x="227" y="105"/>
                  <a:pt x="226" y="103"/>
                  <a:pt x="224" y="102"/>
                </a:cubicBezTo>
                <a:cubicBezTo>
                  <a:pt x="222" y="99"/>
                  <a:pt x="220" y="96"/>
                  <a:pt x="216" y="95"/>
                </a:cubicBezTo>
                <a:cubicBezTo>
                  <a:pt x="215" y="95"/>
                  <a:pt x="215" y="96"/>
                  <a:pt x="215" y="98"/>
                </a:cubicBezTo>
                <a:cubicBezTo>
                  <a:pt x="215" y="99"/>
                  <a:pt x="215" y="101"/>
                  <a:pt x="212" y="101"/>
                </a:cubicBezTo>
                <a:cubicBezTo>
                  <a:pt x="211" y="101"/>
                  <a:pt x="211" y="101"/>
                  <a:pt x="211" y="101"/>
                </a:cubicBezTo>
                <a:cubicBezTo>
                  <a:pt x="211" y="101"/>
                  <a:pt x="211" y="101"/>
                  <a:pt x="211" y="101"/>
                </a:cubicBezTo>
                <a:cubicBezTo>
                  <a:pt x="212" y="95"/>
                  <a:pt x="211" y="87"/>
                  <a:pt x="211" y="80"/>
                </a:cubicBezTo>
                <a:cubicBezTo>
                  <a:pt x="210" y="68"/>
                  <a:pt x="209" y="58"/>
                  <a:pt x="211" y="48"/>
                </a:cubicBezTo>
                <a:cubicBezTo>
                  <a:pt x="209" y="45"/>
                  <a:pt x="205" y="44"/>
                  <a:pt x="198" y="44"/>
                </a:cubicBezTo>
                <a:cubicBezTo>
                  <a:pt x="197" y="44"/>
                  <a:pt x="197" y="44"/>
                  <a:pt x="197" y="44"/>
                </a:cubicBezTo>
                <a:cubicBezTo>
                  <a:pt x="197" y="44"/>
                  <a:pt x="196" y="42"/>
                  <a:pt x="196" y="41"/>
                </a:cubicBezTo>
                <a:cubicBezTo>
                  <a:pt x="192" y="53"/>
                  <a:pt x="194" y="66"/>
                  <a:pt x="196" y="80"/>
                </a:cubicBezTo>
                <a:cubicBezTo>
                  <a:pt x="197" y="88"/>
                  <a:pt x="198" y="95"/>
                  <a:pt x="197" y="102"/>
                </a:cubicBezTo>
                <a:cubicBezTo>
                  <a:pt x="195" y="102"/>
                  <a:pt x="194" y="102"/>
                  <a:pt x="192" y="102"/>
                </a:cubicBezTo>
                <a:cubicBezTo>
                  <a:pt x="191" y="102"/>
                  <a:pt x="190" y="102"/>
                  <a:pt x="189" y="102"/>
                </a:cubicBezTo>
                <a:cubicBezTo>
                  <a:pt x="187" y="102"/>
                  <a:pt x="185" y="102"/>
                  <a:pt x="185" y="103"/>
                </a:cubicBezTo>
                <a:cubicBezTo>
                  <a:pt x="184" y="104"/>
                  <a:pt x="184" y="105"/>
                  <a:pt x="184" y="107"/>
                </a:cubicBezTo>
                <a:cubicBezTo>
                  <a:pt x="187" y="109"/>
                  <a:pt x="192" y="109"/>
                  <a:pt x="196" y="110"/>
                </a:cubicBezTo>
                <a:cubicBezTo>
                  <a:pt x="199" y="110"/>
                  <a:pt x="199" y="110"/>
                  <a:pt x="199" y="110"/>
                </a:cubicBezTo>
                <a:cubicBezTo>
                  <a:pt x="200" y="114"/>
                  <a:pt x="200" y="119"/>
                  <a:pt x="200" y="123"/>
                </a:cubicBezTo>
                <a:cubicBezTo>
                  <a:pt x="201" y="128"/>
                  <a:pt x="201" y="135"/>
                  <a:pt x="201" y="141"/>
                </a:cubicBezTo>
                <a:cubicBezTo>
                  <a:pt x="202" y="141"/>
                  <a:pt x="203" y="141"/>
                  <a:pt x="205" y="141"/>
                </a:cubicBezTo>
                <a:cubicBezTo>
                  <a:pt x="207" y="141"/>
                  <a:pt x="209" y="141"/>
                  <a:pt x="211" y="140"/>
                </a:cubicBezTo>
                <a:cubicBezTo>
                  <a:pt x="211" y="136"/>
                  <a:pt x="211" y="131"/>
                  <a:pt x="211" y="127"/>
                </a:cubicBezTo>
                <a:cubicBezTo>
                  <a:pt x="210" y="121"/>
                  <a:pt x="210" y="115"/>
                  <a:pt x="211" y="109"/>
                </a:cubicBezTo>
                <a:cubicBezTo>
                  <a:pt x="213" y="108"/>
                  <a:pt x="215" y="108"/>
                  <a:pt x="218" y="108"/>
                </a:cubicBezTo>
                <a:cubicBezTo>
                  <a:pt x="222" y="108"/>
                  <a:pt x="227" y="108"/>
                  <a:pt x="228" y="106"/>
                </a:cubicBezTo>
                <a:close/>
                <a:moveTo>
                  <a:pt x="273" y="98"/>
                </a:moveTo>
                <a:cubicBezTo>
                  <a:pt x="270" y="96"/>
                  <a:pt x="266" y="92"/>
                  <a:pt x="262" y="92"/>
                </a:cubicBezTo>
                <a:cubicBezTo>
                  <a:pt x="261" y="92"/>
                  <a:pt x="261" y="92"/>
                  <a:pt x="261" y="92"/>
                </a:cubicBezTo>
                <a:cubicBezTo>
                  <a:pt x="261" y="92"/>
                  <a:pt x="260" y="93"/>
                  <a:pt x="260" y="93"/>
                </a:cubicBezTo>
                <a:cubicBezTo>
                  <a:pt x="260" y="97"/>
                  <a:pt x="260" y="97"/>
                  <a:pt x="260" y="97"/>
                </a:cubicBezTo>
                <a:cubicBezTo>
                  <a:pt x="260" y="109"/>
                  <a:pt x="259" y="126"/>
                  <a:pt x="248" y="130"/>
                </a:cubicBezTo>
                <a:cubicBezTo>
                  <a:pt x="247" y="123"/>
                  <a:pt x="246" y="115"/>
                  <a:pt x="246" y="108"/>
                </a:cubicBezTo>
                <a:cubicBezTo>
                  <a:pt x="246" y="104"/>
                  <a:pt x="246" y="100"/>
                  <a:pt x="246" y="98"/>
                </a:cubicBezTo>
                <a:cubicBezTo>
                  <a:pt x="245" y="98"/>
                  <a:pt x="244" y="97"/>
                  <a:pt x="243" y="96"/>
                </a:cubicBezTo>
                <a:cubicBezTo>
                  <a:pt x="240" y="95"/>
                  <a:pt x="237" y="93"/>
                  <a:pt x="233" y="92"/>
                </a:cubicBezTo>
                <a:cubicBezTo>
                  <a:pt x="231" y="113"/>
                  <a:pt x="233" y="127"/>
                  <a:pt x="239" y="134"/>
                </a:cubicBezTo>
                <a:cubicBezTo>
                  <a:pt x="241" y="136"/>
                  <a:pt x="244" y="138"/>
                  <a:pt x="248" y="138"/>
                </a:cubicBezTo>
                <a:cubicBezTo>
                  <a:pt x="251" y="138"/>
                  <a:pt x="254" y="137"/>
                  <a:pt x="257" y="136"/>
                </a:cubicBezTo>
                <a:cubicBezTo>
                  <a:pt x="258" y="134"/>
                  <a:pt x="258" y="134"/>
                  <a:pt x="258" y="134"/>
                </a:cubicBezTo>
                <a:cubicBezTo>
                  <a:pt x="260" y="131"/>
                  <a:pt x="261" y="129"/>
                  <a:pt x="264" y="126"/>
                </a:cubicBezTo>
                <a:cubicBezTo>
                  <a:pt x="265" y="125"/>
                  <a:pt x="266" y="123"/>
                  <a:pt x="267" y="122"/>
                </a:cubicBezTo>
                <a:cubicBezTo>
                  <a:pt x="271" y="116"/>
                  <a:pt x="274" y="109"/>
                  <a:pt x="273" y="98"/>
                </a:cubicBezTo>
                <a:close/>
                <a:moveTo>
                  <a:pt x="329" y="79"/>
                </a:moveTo>
                <a:cubicBezTo>
                  <a:pt x="323" y="75"/>
                  <a:pt x="317" y="73"/>
                  <a:pt x="312" y="73"/>
                </a:cubicBezTo>
                <a:cubicBezTo>
                  <a:pt x="306" y="73"/>
                  <a:pt x="300" y="76"/>
                  <a:pt x="295" y="82"/>
                </a:cubicBezTo>
                <a:cubicBezTo>
                  <a:pt x="286" y="93"/>
                  <a:pt x="284" y="116"/>
                  <a:pt x="283" y="127"/>
                </a:cubicBezTo>
                <a:cubicBezTo>
                  <a:pt x="282" y="128"/>
                  <a:pt x="282" y="128"/>
                  <a:pt x="281" y="128"/>
                </a:cubicBezTo>
                <a:cubicBezTo>
                  <a:pt x="279" y="129"/>
                  <a:pt x="278" y="129"/>
                  <a:pt x="277" y="130"/>
                </a:cubicBezTo>
                <a:cubicBezTo>
                  <a:pt x="282" y="135"/>
                  <a:pt x="283" y="145"/>
                  <a:pt x="284" y="154"/>
                </a:cubicBezTo>
                <a:cubicBezTo>
                  <a:pt x="285" y="162"/>
                  <a:pt x="285" y="169"/>
                  <a:pt x="288" y="174"/>
                </a:cubicBezTo>
                <a:cubicBezTo>
                  <a:pt x="289" y="174"/>
                  <a:pt x="290" y="175"/>
                  <a:pt x="293" y="175"/>
                </a:cubicBezTo>
                <a:cubicBezTo>
                  <a:pt x="294" y="175"/>
                  <a:pt x="295" y="175"/>
                  <a:pt x="296" y="175"/>
                </a:cubicBezTo>
                <a:cubicBezTo>
                  <a:pt x="298" y="175"/>
                  <a:pt x="299" y="175"/>
                  <a:pt x="301" y="175"/>
                </a:cubicBezTo>
                <a:cubicBezTo>
                  <a:pt x="297" y="166"/>
                  <a:pt x="296" y="155"/>
                  <a:pt x="297" y="138"/>
                </a:cubicBezTo>
                <a:cubicBezTo>
                  <a:pt x="311" y="135"/>
                  <a:pt x="323" y="125"/>
                  <a:pt x="329" y="112"/>
                </a:cubicBezTo>
                <a:cubicBezTo>
                  <a:pt x="333" y="105"/>
                  <a:pt x="336" y="93"/>
                  <a:pt x="329" y="79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0" name="Freeform 31"/>
          <p:cNvSpPr>
            <a:spLocks/>
          </p:cNvSpPr>
          <p:nvPr/>
        </p:nvSpPr>
        <p:spPr bwMode="auto">
          <a:xfrm>
            <a:off x="4924425" y="3238501"/>
            <a:ext cx="433388" cy="469900"/>
          </a:xfrm>
          <a:custGeom>
            <a:avLst/>
            <a:gdLst>
              <a:gd name="T0" fmla="*/ 258 w 334"/>
              <a:gd name="T1" fmla="*/ 2 h 362"/>
              <a:gd name="T2" fmla="*/ 204 w 334"/>
              <a:gd name="T3" fmla="*/ 11 h 362"/>
              <a:gd name="T4" fmla="*/ 160 w 334"/>
              <a:gd name="T5" fmla="*/ 68 h 362"/>
              <a:gd name="T6" fmla="*/ 113 w 334"/>
              <a:gd name="T7" fmla="*/ 10 h 362"/>
              <a:gd name="T8" fmla="*/ 56 w 334"/>
              <a:gd name="T9" fmla="*/ 4 h 362"/>
              <a:gd name="T10" fmla="*/ 4 w 334"/>
              <a:gd name="T11" fmla="*/ 65 h 362"/>
              <a:gd name="T12" fmla="*/ 22 w 334"/>
              <a:gd name="T13" fmla="*/ 136 h 362"/>
              <a:gd name="T14" fmla="*/ 44 w 334"/>
              <a:gd name="T15" fmla="*/ 170 h 362"/>
              <a:gd name="T16" fmla="*/ 101 w 334"/>
              <a:gd name="T17" fmla="*/ 247 h 362"/>
              <a:gd name="T18" fmla="*/ 149 w 334"/>
              <a:gd name="T19" fmla="*/ 331 h 362"/>
              <a:gd name="T20" fmla="*/ 161 w 334"/>
              <a:gd name="T21" fmla="*/ 362 h 362"/>
              <a:gd name="T22" fmla="*/ 253 w 334"/>
              <a:gd name="T23" fmla="*/ 202 h 362"/>
              <a:gd name="T24" fmla="*/ 310 w 334"/>
              <a:gd name="T25" fmla="*/ 42 h 362"/>
              <a:gd name="T26" fmla="*/ 258 w 334"/>
              <a:gd name="T27" fmla="*/ 2 h 3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4" h="362">
                <a:moveTo>
                  <a:pt x="258" y="2"/>
                </a:moveTo>
                <a:cubicBezTo>
                  <a:pt x="232" y="1"/>
                  <a:pt x="220" y="3"/>
                  <a:pt x="204" y="11"/>
                </a:cubicBezTo>
                <a:cubicBezTo>
                  <a:pt x="184" y="21"/>
                  <a:pt x="172" y="42"/>
                  <a:pt x="160" y="68"/>
                </a:cubicBezTo>
                <a:cubicBezTo>
                  <a:pt x="145" y="40"/>
                  <a:pt x="136" y="22"/>
                  <a:pt x="113" y="10"/>
                </a:cubicBezTo>
                <a:cubicBezTo>
                  <a:pt x="99" y="3"/>
                  <a:pt x="85" y="0"/>
                  <a:pt x="56" y="4"/>
                </a:cubicBezTo>
                <a:cubicBezTo>
                  <a:pt x="33" y="9"/>
                  <a:pt x="9" y="26"/>
                  <a:pt x="4" y="65"/>
                </a:cubicBezTo>
                <a:cubicBezTo>
                  <a:pt x="0" y="78"/>
                  <a:pt x="2" y="108"/>
                  <a:pt x="22" y="136"/>
                </a:cubicBezTo>
                <a:cubicBezTo>
                  <a:pt x="27" y="145"/>
                  <a:pt x="34" y="157"/>
                  <a:pt x="44" y="170"/>
                </a:cubicBezTo>
                <a:cubicBezTo>
                  <a:pt x="63" y="196"/>
                  <a:pt x="88" y="227"/>
                  <a:pt x="101" y="247"/>
                </a:cubicBezTo>
                <a:cubicBezTo>
                  <a:pt x="134" y="299"/>
                  <a:pt x="139" y="308"/>
                  <a:pt x="149" y="331"/>
                </a:cubicBezTo>
                <a:cubicBezTo>
                  <a:pt x="151" y="334"/>
                  <a:pt x="159" y="358"/>
                  <a:pt x="161" y="362"/>
                </a:cubicBezTo>
                <a:cubicBezTo>
                  <a:pt x="171" y="318"/>
                  <a:pt x="208" y="256"/>
                  <a:pt x="253" y="202"/>
                </a:cubicBezTo>
                <a:cubicBezTo>
                  <a:pt x="299" y="148"/>
                  <a:pt x="334" y="85"/>
                  <a:pt x="310" y="42"/>
                </a:cubicBezTo>
                <a:cubicBezTo>
                  <a:pt x="300" y="20"/>
                  <a:pt x="281" y="8"/>
                  <a:pt x="258" y="2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1" name="Freeform 32"/>
          <p:cNvSpPr>
            <a:spLocks noEditPoints="1"/>
          </p:cNvSpPr>
          <p:nvPr/>
        </p:nvSpPr>
        <p:spPr bwMode="auto">
          <a:xfrm>
            <a:off x="4310063" y="3241676"/>
            <a:ext cx="392113" cy="466725"/>
          </a:xfrm>
          <a:custGeom>
            <a:avLst/>
            <a:gdLst>
              <a:gd name="T0" fmla="*/ 288 w 303"/>
              <a:gd name="T1" fmla="*/ 350 h 360"/>
              <a:gd name="T2" fmla="*/ 165 w 303"/>
              <a:gd name="T3" fmla="*/ 297 h 360"/>
              <a:gd name="T4" fmla="*/ 187 w 303"/>
              <a:gd name="T5" fmla="*/ 243 h 360"/>
              <a:gd name="T6" fmla="*/ 183 w 303"/>
              <a:gd name="T7" fmla="*/ 218 h 360"/>
              <a:gd name="T8" fmla="*/ 61 w 303"/>
              <a:gd name="T9" fmla="*/ 159 h 360"/>
              <a:gd name="T10" fmla="*/ 55 w 303"/>
              <a:gd name="T11" fmla="*/ 160 h 360"/>
              <a:gd name="T12" fmla="*/ 165 w 303"/>
              <a:gd name="T13" fmla="*/ 68 h 360"/>
              <a:gd name="T14" fmla="*/ 163 w 303"/>
              <a:gd name="T15" fmla="*/ 74 h 360"/>
              <a:gd name="T16" fmla="*/ 190 w 303"/>
              <a:gd name="T17" fmla="*/ 216 h 360"/>
              <a:gd name="T18" fmla="*/ 270 w 303"/>
              <a:gd name="T19" fmla="*/ 214 h 360"/>
              <a:gd name="T20" fmla="*/ 292 w 303"/>
              <a:gd name="T21" fmla="*/ 346 h 360"/>
              <a:gd name="T22" fmla="*/ 289 w 303"/>
              <a:gd name="T23" fmla="*/ 350 h 360"/>
              <a:gd name="T24" fmla="*/ 285 w 303"/>
              <a:gd name="T25" fmla="*/ 342 h 360"/>
              <a:gd name="T26" fmla="*/ 191 w 303"/>
              <a:gd name="T27" fmla="*/ 224 h 360"/>
              <a:gd name="T28" fmla="*/ 173 w 303"/>
              <a:gd name="T29" fmla="*/ 295 h 360"/>
              <a:gd name="T30" fmla="*/ 31 w 303"/>
              <a:gd name="T31" fmla="*/ 126 h 360"/>
              <a:gd name="T32" fmla="*/ 141 w 303"/>
              <a:gd name="T33" fmla="*/ 33 h 360"/>
              <a:gd name="T34" fmla="*/ 139 w 303"/>
              <a:gd name="T35" fmla="*/ 39 h 360"/>
              <a:gd name="T36" fmla="*/ 37 w 303"/>
              <a:gd name="T37" fmla="*/ 125 h 360"/>
              <a:gd name="T38" fmla="*/ 248 w 303"/>
              <a:gd name="T39" fmla="*/ 330 h 360"/>
              <a:gd name="T40" fmla="*/ 289 w 303"/>
              <a:gd name="T41" fmla="*/ 347 h 360"/>
              <a:gd name="T42" fmla="*/ 106 w 303"/>
              <a:gd name="T43" fmla="*/ 12 h 360"/>
              <a:gd name="T44" fmla="*/ 160 w 303"/>
              <a:gd name="T45" fmla="*/ 293 h 360"/>
              <a:gd name="T46" fmla="*/ 267 w 303"/>
              <a:gd name="T47" fmla="*/ 205 h 360"/>
              <a:gd name="T48" fmla="*/ 106 w 303"/>
              <a:gd name="T49" fmla="*/ 12 h 360"/>
              <a:gd name="T50" fmla="*/ 141 w 303"/>
              <a:gd name="T51" fmla="*/ 17 h 360"/>
              <a:gd name="T52" fmla="*/ 280 w 303"/>
              <a:gd name="T53" fmla="*/ 203 h 360"/>
              <a:gd name="T54" fmla="*/ 297 w 303"/>
              <a:gd name="T55" fmla="*/ 357 h 360"/>
              <a:gd name="T56" fmla="*/ 284 w 303"/>
              <a:gd name="T57" fmla="*/ 359 h 360"/>
              <a:gd name="T58" fmla="*/ 150 w 303"/>
              <a:gd name="T59" fmla="*/ 300 h 360"/>
              <a:gd name="T60" fmla="*/ 13 w 303"/>
              <a:gd name="T61" fmla="*/ 118 h 360"/>
              <a:gd name="T62" fmla="*/ 106 w 303"/>
              <a:gd name="T63" fmla="*/ 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03" h="360">
                <a:moveTo>
                  <a:pt x="289" y="350"/>
                </a:moveTo>
                <a:cubicBezTo>
                  <a:pt x="289" y="350"/>
                  <a:pt x="289" y="350"/>
                  <a:pt x="288" y="350"/>
                </a:cubicBezTo>
                <a:cubicBezTo>
                  <a:pt x="166" y="299"/>
                  <a:pt x="166" y="299"/>
                  <a:pt x="166" y="299"/>
                </a:cubicBezTo>
                <a:cubicBezTo>
                  <a:pt x="165" y="299"/>
                  <a:pt x="165" y="298"/>
                  <a:pt x="165" y="297"/>
                </a:cubicBezTo>
                <a:cubicBezTo>
                  <a:pt x="164" y="296"/>
                  <a:pt x="165" y="295"/>
                  <a:pt x="165" y="294"/>
                </a:cubicBezTo>
                <a:cubicBezTo>
                  <a:pt x="179" y="280"/>
                  <a:pt x="187" y="262"/>
                  <a:pt x="187" y="243"/>
                </a:cubicBezTo>
                <a:cubicBezTo>
                  <a:pt x="187" y="234"/>
                  <a:pt x="186" y="226"/>
                  <a:pt x="183" y="219"/>
                </a:cubicBezTo>
                <a:cubicBezTo>
                  <a:pt x="183" y="218"/>
                  <a:pt x="183" y="218"/>
                  <a:pt x="183" y="218"/>
                </a:cubicBezTo>
                <a:cubicBezTo>
                  <a:pt x="94" y="98"/>
                  <a:pt x="94" y="98"/>
                  <a:pt x="94" y="98"/>
                </a:cubicBezTo>
                <a:cubicBezTo>
                  <a:pt x="76" y="114"/>
                  <a:pt x="59" y="137"/>
                  <a:pt x="61" y="159"/>
                </a:cubicBezTo>
                <a:cubicBezTo>
                  <a:pt x="61" y="161"/>
                  <a:pt x="60" y="163"/>
                  <a:pt x="58" y="163"/>
                </a:cubicBezTo>
                <a:cubicBezTo>
                  <a:pt x="57" y="163"/>
                  <a:pt x="55" y="162"/>
                  <a:pt x="55" y="160"/>
                </a:cubicBezTo>
                <a:cubicBezTo>
                  <a:pt x="53" y="133"/>
                  <a:pt x="74" y="106"/>
                  <a:pt x="94" y="90"/>
                </a:cubicBezTo>
                <a:cubicBezTo>
                  <a:pt x="119" y="70"/>
                  <a:pt x="146" y="62"/>
                  <a:pt x="165" y="68"/>
                </a:cubicBezTo>
                <a:cubicBezTo>
                  <a:pt x="167" y="68"/>
                  <a:pt x="167" y="70"/>
                  <a:pt x="167" y="72"/>
                </a:cubicBezTo>
                <a:cubicBezTo>
                  <a:pt x="166" y="73"/>
                  <a:pt x="165" y="74"/>
                  <a:pt x="163" y="74"/>
                </a:cubicBezTo>
                <a:cubicBezTo>
                  <a:pt x="147" y="68"/>
                  <a:pt x="122" y="76"/>
                  <a:pt x="99" y="94"/>
                </a:cubicBezTo>
                <a:cubicBezTo>
                  <a:pt x="190" y="216"/>
                  <a:pt x="190" y="216"/>
                  <a:pt x="190" y="216"/>
                </a:cubicBezTo>
                <a:cubicBezTo>
                  <a:pt x="213" y="230"/>
                  <a:pt x="244" y="230"/>
                  <a:pt x="267" y="214"/>
                </a:cubicBezTo>
                <a:cubicBezTo>
                  <a:pt x="268" y="213"/>
                  <a:pt x="269" y="213"/>
                  <a:pt x="270" y="214"/>
                </a:cubicBezTo>
                <a:cubicBezTo>
                  <a:pt x="271" y="214"/>
                  <a:pt x="272" y="215"/>
                  <a:pt x="272" y="216"/>
                </a:cubicBezTo>
                <a:cubicBezTo>
                  <a:pt x="292" y="346"/>
                  <a:pt x="292" y="346"/>
                  <a:pt x="292" y="346"/>
                </a:cubicBezTo>
                <a:cubicBezTo>
                  <a:pt x="293" y="348"/>
                  <a:pt x="292" y="349"/>
                  <a:pt x="291" y="349"/>
                </a:cubicBezTo>
                <a:cubicBezTo>
                  <a:pt x="291" y="350"/>
                  <a:pt x="290" y="350"/>
                  <a:pt x="289" y="350"/>
                </a:cubicBezTo>
                <a:close/>
                <a:moveTo>
                  <a:pt x="173" y="295"/>
                </a:moveTo>
                <a:cubicBezTo>
                  <a:pt x="285" y="342"/>
                  <a:pt x="285" y="342"/>
                  <a:pt x="285" y="342"/>
                </a:cubicBezTo>
                <a:cubicBezTo>
                  <a:pt x="267" y="222"/>
                  <a:pt x="267" y="222"/>
                  <a:pt x="267" y="222"/>
                </a:cubicBezTo>
                <a:cubicBezTo>
                  <a:pt x="244" y="235"/>
                  <a:pt x="215" y="236"/>
                  <a:pt x="191" y="224"/>
                </a:cubicBezTo>
                <a:cubicBezTo>
                  <a:pt x="193" y="230"/>
                  <a:pt x="194" y="236"/>
                  <a:pt x="194" y="243"/>
                </a:cubicBezTo>
                <a:cubicBezTo>
                  <a:pt x="194" y="262"/>
                  <a:pt x="186" y="281"/>
                  <a:pt x="173" y="295"/>
                </a:cubicBezTo>
                <a:close/>
                <a:moveTo>
                  <a:pt x="34" y="128"/>
                </a:moveTo>
                <a:cubicBezTo>
                  <a:pt x="32" y="128"/>
                  <a:pt x="31" y="127"/>
                  <a:pt x="31" y="126"/>
                </a:cubicBezTo>
                <a:cubicBezTo>
                  <a:pt x="28" y="99"/>
                  <a:pt x="50" y="72"/>
                  <a:pt x="70" y="55"/>
                </a:cubicBezTo>
                <a:cubicBezTo>
                  <a:pt x="95" y="36"/>
                  <a:pt x="122" y="27"/>
                  <a:pt x="141" y="33"/>
                </a:cubicBezTo>
                <a:cubicBezTo>
                  <a:pt x="142" y="34"/>
                  <a:pt x="143" y="36"/>
                  <a:pt x="143" y="37"/>
                </a:cubicBezTo>
                <a:cubicBezTo>
                  <a:pt x="142" y="39"/>
                  <a:pt x="140" y="40"/>
                  <a:pt x="139" y="39"/>
                </a:cubicBezTo>
                <a:cubicBezTo>
                  <a:pt x="122" y="34"/>
                  <a:pt x="97" y="42"/>
                  <a:pt x="74" y="60"/>
                </a:cubicBezTo>
                <a:cubicBezTo>
                  <a:pt x="55" y="76"/>
                  <a:pt x="35" y="101"/>
                  <a:pt x="37" y="125"/>
                </a:cubicBezTo>
                <a:cubicBezTo>
                  <a:pt x="37" y="127"/>
                  <a:pt x="36" y="128"/>
                  <a:pt x="34" y="128"/>
                </a:cubicBezTo>
                <a:close/>
                <a:moveTo>
                  <a:pt x="248" y="330"/>
                </a:moveTo>
                <a:cubicBezTo>
                  <a:pt x="252" y="314"/>
                  <a:pt x="265" y="302"/>
                  <a:pt x="282" y="298"/>
                </a:cubicBezTo>
                <a:cubicBezTo>
                  <a:pt x="289" y="347"/>
                  <a:pt x="289" y="347"/>
                  <a:pt x="289" y="347"/>
                </a:cubicBezTo>
                <a:lnTo>
                  <a:pt x="248" y="330"/>
                </a:lnTo>
                <a:close/>
                <a:moveTo>
                  <a:pt x="106" y="12"/>
                </a:moveTo>
                <a:cubicBezTo>
                  <a:pt x="64" y="12"/>
                  <a:pt x="0" y="71"/>
                  <a:pt x="24" y="112"/>
                </a:cubicBezTo>
                <a:cubicBezTo>
                  <a:pt x="160" y="293"/>
                  <a:pt x="160" y="293"/>
                  <a:pt x="160" y="293"/>
                </a:cubicBezTo>
                <a:cubicBezTo>
                  <a:pt x="289" y="347"/>
                  <a:pt x="289" y="347"/>
                  <a:pt x="289" y="347"/>
                </a:cubicBezTo>
                <a:cubicBezTo>
                  <a:pt x="267" y="205"/>
                  <a:pt x="267" y="205"/>
                  <a:pt x="267" y="205"/>
                </a:cubicBezTo>
                <a:cubicBezTo>
                  <a:pt x="131" y="25"/>
                  <a:pt x="131" y="25"/>
                  <a:pt x="131" y="25"/>
                </a:cubicBezTo>
                <a:cubicBezTo>
                  <a:pt x="125" y="16"/>
                  <a:pt x="116" y="12"/>
                  <a:pt x="106" y="12"/>
                </a:cubicBezTo>
                <a:moveTo>
                  <a:pt x="106" y="0"/>
                </a:moveTo>
                <a:cubicBezTo>
                  <a:pt x="121" y="0"/>
                  <a:pt x="134" y="6"/>
                  <a:pt x="141" y="17"/>
                </a:cubicBezTo>
                <a:cubicBezTo>
                  <a:pt x="277" y="198"/>
                  <a:pt x="277" y="198"/>
                  <a:pt x="277" y="198"/>
                </a:cubicBezTo>
                <a:cubicBezTo>
                  <a:pt x="279" y="199"/>
                  <a:pt x="279" y="201"/>
                  <a:pt x="280" y="203"/>
                </a:cubicBezTo>
                <a:cubicBezTo>
                  <a:pt x="302" y="345"/>
                  <a:pt x="302" y="345"/>
                  <a:pt x="302" y="345"/>
                </a:cubicBezTo>
                <a:cubicBezTo>
                  <a:pt x="303" y="350"/>
                  <a:pt x="301" y="354"/>
                  <a:pt x="297" y="357"/>
                </a:cubicBezTo>
                <a:cubicBezTo>
                  <a:pt x="295" y="359"/>
                  <a:pt x="292" y="360"/>
                  <a:pt x="289" y="360"/>
                </a:cubicBezTo>
                <a:cubicBezTo>
                  <a:pt x="288" y="360"/>
                  <a:pt x="286" y="359"/>
                  <a:pt x="284" y="359"/>
                </a:cubicBezTo>
                <a:cubicBezTo>
                  <a:pt x="155" y="305"/>
                  <a:pt x="155" y="305"/>
                  <a:pt x="155" y="305"/>
                </a:cubicBezTo>
                <a:cubicBezTo>
                  <a:pt x="153" y="304"/>
                  <a:pt x="151" y="302"/>
                  <a:pt x="150" y="300"/>
                </a:cubicBezTo>
                <a:cubicBezTo>
                  <a:pt x="13" y="119"/>
                  <a:pt x="13" y="119"/>
                  <a:pt x="13" y="119"/>
                </a:cubicBezTo>
                <a:cubicBezTo>
                  <a:pt x="13" y="119"/>
                  <a:pt x="13" y="118"/>
                  <a:pt x="13" y="118"/>
                </a:cubicBezTo>
                <a:cubicBezTo>
                  <a:pt x="3" y="100"/>
                  <a:pt x="4" y="79"/>
                  <a:pt x="16" y="58"/>
                </a:cubicBezTo>
                <a:cubicBezTo>
                  <a:pt x="35" y="26"/>
                  <a:pt x="75" y="0"/>
                  <a:pt x="106" y="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2" name="Freeform 33"/>
          <p:cNvSpPr>
            <a:spLocks noEditPoints="1"/>
          </p:cNvSpPr>
          <p:nvPr/>
        </p:nvSpPr>
        <p:spPr bwMode="auto">
          <a:xfrm>
            <a:off x="3651250" y="3241676"/>
            <a:ext cx="468313" cy="466725"/>
          </a:xfrm>
          <a:custGeom>
            <a:avLst/>
            <a:gdLst>
              <a:gd name="T0" fmla="*/ 333 w 360"/>
              <a:gd name="T1" fmla="*/ 0 h 360"/>
              <a:gd name="T2" fmla="*/ 26 w 360"/>
              <a:gd name="T3" fmla="*/ 0 h 360"/>
              <a:gd name="T4" fmla="*/ 0 w 360"/>
              <a:gd name="T5" fmla="*/ 25 h 360"/>
              <a:gd name="T6" fmla="*/ 0 w 360"/>
              <a:gd name="T7" fmla="*/ 334 h 360"/>
              <a:gd name="T8" fmla="*/ 26 w 360"/>
              <a:gd name="T9" fmla="*/ 360 h 360"/>
              <a:gd name="T10" fmla="*/ 333 w 360"/>
              <a:gd name="T11" fmla="*/ 360 h 360"/>
              <a:gd name="T12" fmla="*/ 360 w 360"/>
              <a:gd name="T13" fmla="*/ 334 h 360"/>
              <a:gd name="T14" fmla="*/ 360 w 360"/>
              <a:gd name="T15" fmla="*/ 25 h 360"/>
              <a:gd name="T16" fmla="*/ 333 w 360"/>
              <a:gd name="T17" fmla="*/ 0 h 360"/>
              <a:gd name="T18" fmla="*/ 109 w 360"/>
              <a:gd name="T19" fmla="*/ 301 h 360"/>
              <a:gd name="T20" fmla="*/ 54 w 360"/>
              <a:gd name="T21" fmla="*/ 301 h 360"/>
              <a:gd name="T22" fmla="*/ 54 w 360"/>
              <a:gd name="T23" fmla="*/ 138 h 360"/>
              <a:gd name="T24" fmla="*/ 109 w 360"/>
              <a:gd name="T25" fmla="*/ 138 h 360"/>
              <a:gd name="T26" fmla="*/ 109 w 360"/>
              <a:gd name="T27" fmla="*/ 301 h 360"/>
              <a:gd name="T28" fmla="*/ 82 w 360"/>
              <a:gd name="T29" fmla="*/ 116 h 360"/>
              <a:gd name="T30" fmla="*/ 81 w 360"/>
              <a:gd name="T31" fmla="*/ 116 h 360"/>
              <a:gd name="T32" fmla="*/ 51 w 360"/>
              <a:gd name="T33" fmla="*/ 88 h 360"/>
              <a:gd name="T34" fmla="*/ 82 w 360"/>
              <a:gd name="T35" fmla="*/ 60 h 360"/>
              <a:gd name="T36" fmla="*/ 112 w 360"/>
              <a:gd name="T37" fmla="*/ 88 h 360"/>
              <a:gd name="T38" fmla="*/ 82 w 360"/>
              <a:gd name="T39" fmla="*/ 116 h 360"/>
              <a:gd name="T40" fmla="*/ 305 w 360"/>
              <a:gd name="T41" fmla="*/ 301 h 360"/>
              <a:gd name="T42" fmla="*/ 251 w 360"/>
              <a:gd name="T43" fmla="*/ 301 h 360"/>
              <a:gd name="T44" fmla="*/ 251 w 360"/>
              <a:gd name="T45" fmla="*/ 214 h 360"/>
              <a:gd name="T46" fmla="*/ 223 w 360"/>
              <a:gd name="T47" fmla="*/ 177 h 360"/>
              <a:gd name="T48" fmla="*/ 195 w 360"/>
              <a:gd name="T49" fmla="*/ 197 h 360"/>
              <a:gd name="T50" fmla="*/ 193 w 360"/>
              <a:gd name="T51" fmla="*/ 210 h 360"/>
              <a:gd name="T52" fmla="*/ 193 w 360"/>
              <a:gd name="T53" fmla="*/ 301 h 360"/>
              <a:gd name="T54" fmla="*/ 139 w 360"/>
              <a:gd name="T55" fmla="*/ 301 h 360"/>
              <a:gd name="T56" fmla="*/ 139 w 360"/>
              <a:gd name="T57" fmla="*/ 138 h 360"/>
              <a:gd name="T58" fmla="*/ 193 w 360"/>
              <a:gd name="T59" fmla="*/ 138 h 360"/>
              <a:gd name="T60" fmla="*/ 193 w 360"/>
              <a:gd name="T61" fmla="*/ 161 h 360"/>
              <a:gd name="T62" fmla="*/ 242 w 360"/>
              <a:gd name="T63" fmla="*/ 135 h 360"/>
              <a:gd name="T64" fmla="*/ 305 w 360"/>
              <a:gd name="T65" fmla="*/ 208 h 360"/>
              <a:gd name="T66" fmla="*/ 305 w 360"/>
              <a:gd name="T67" fmla="*/ 301 h 360"/>
              <a:gd name="T68" fmla="*/ 193 w 360"/>
              <a:gd name="T69" fmla="*/ 162 h 360"/>
              <a:gd name="T70" fmla="*/ 193 w 360"/>
              <a:gd name="T71" fmla="*/ 161 h 360"/>
              <a:gd name="T72" fmla="*/ 193 w 360"/>
              <a:gd name="T73" fmla="*/ 162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360" h="360">
                <a:moveTo>
                  <a:pt x="333" y="0"/>
                </a:moveTo>
                <a:cubicBezTo>
                  <a:pt x="26" y="0"/>
                  <a:pt x="26" y="0"/>
                  <a:pt x="26" y="0"/>
                </a:cubicBezTo>
                <a:cubicBezTo>
                  <a:pt x="12" y="0"/>
                  <a:pt x="0" y="11"/>
                  <a:pt x="0" y="25"/>
                </a:cubicBezTo>
                <a:cubicBezTo>
                  <a:pt x="0" y="334"/>
                  <a:pt x="0" y="334"/>
                  <a:pt x="0" y="334"/>
                </a:cubicBezTo>
                <a:cubicBezTo>
                  <a:pt x="0" y="348"/>
                  <a:pt x="12" y="360"/>
                  <a:pt x="26" y="360"/>
                </a:cubicBezTo>
                <a:cubicBezTo>
                  <a:pt x="333" y="360"/>
                  <a:pt x="333" y="360"/>
                  <a:pt x="333" y="360"/>
                </a:cubicBezTo>
                <a:cubicBezTo>
                  <a:pt x="348" y="360"/>
                  <a:pt x="360" y="348"/>
                  <a:pt x="360" y="334"/>
                </a:cubicBezTo>
                <a:cubicBezTo>
                  <a:pt x="360" y="25"/>
                  <a:pt x="360" y="25"/>
                  <a:pt x="360" y="25"/>
                </a:cubicBezTo>
                <a:cubicBezTo>
                  <a:pt x="360" y="11"/>
                  <a:pt x="348" y="0"/>
                  <a:pt x="333" y="0"/>
                </a:cubicBezTo>
                <a:close/>
                <a:moveTo>
                  <a:pt x="109" y="301"/>
                </a:moveTo>
                <a:cubicBezTo>
                  <a:pt x="54" y="301"/>
                  <a:pt x="54" y="301"/>
                  <a:pt x="54" y="301"/>
                </a:cubicBezTo>
                <a:cubicBezTo>
                  <a:pt x="54" y="138"/>
                  <a:pt x="54" y="138"/>
                  <a:pt x="54" y="138"/>
                </a:cubicBezTo>
                <a:cubicBezTo>
                  <a:pt x="109" y="138"/>
                  <a:pt x="109" y="138"/>
                  <a:pt x="109" y="138"/>
                </a:cubicBezTo>
                <a:lnTo>
                  <a:pt x="109" y="301"/>
                </a:lnTo>
                <a:close/>
                <a:moveTo>
                  <a:pt x="82" y="116"/>
                </a:moveTo>
                <a:cubicBezTo>
                  <a:pt x="81" y="116"/>
                  <a:pt x="81" y="116"/>
                  <a:pt x="81" y="116"/>
                </a:cubicBezTo>
                <a:cubicBezTo>
                  <a:pt x="63" y="116"/>
                  <a:pt x="51" y="104"/>
                  <a:pt x="51" y="88"/>
                </a:cubicBezTo>
                <a:cubicBezTo>
                  <a:pt x="51" y="72"/>
                  <a:pt x="63" y="60"/>
                  <a:pt x="82" y="60"/>
                </a:cubicBezTo>
                <a:cubicBezTo>
                  <a:pt x="101" y="60"/>
                  <a:pt x="112" y="72"/>
                  <a:pt x="112" y="88"/>
                </a:cubicBezTo>
                <a:cubicBezTo>
                  <a:pt x="112" y="104"/>
                  <a:pt x="101" y="116"/>
                  <a:pt x="82" y="116"/>
                </a:cubicBezTo>
                <a:close/>
                <a:moveTo>
                  <a:pt x="305" y="301"/>
                </a:moveTo>
                <a:cubicBezTo>
                  <a:pt x="251" y="301"/>
                  <a:pt x="251" y="301"/>
                  <a:pt x="251" y="301"/>
                </a:cubicBezTo>
                <a:cubicBezTo>
                  <a:pt x="251" y="214"/>
                  <a:pt x="251" y="214"/>
                  <a:pt x="251" y="214"/>
                </a:cubicBezTo>
                <a:cubicBezTo>
                  <a:pt x="251" y="192"/>
                  <a:pt x="243" y="177"/>
                  <a:pt x="223" y="177"/>
                </a:cubicBezTo>
                <a:cubicBezTo>
                  <a:pt x="208" y="177"/>
                  <a:pt x="199" y="187"/>
                  <a:pt x="195" y="197"/>
                </a:cubicBezTo>
                <a:cubicBezTo>
                  <a:pt x="194" y="200"/>
                  <a:pt x="193" y="205"/>
                  <a:pt x="193" y="210"/>
                </a:cubicBezTo>
                <a:cubicBezTo>
                  <a:pt x="193" y="301"/>
                  <a:pt x="193" y="301"/>
                  <a:pt x="193" y="301"/>
                </a:cubicBezTo>
                <a:cubicBezTo>
                  <a:pt x="139" y="301"/>
                  <a:pt x="139" y="301"/>
                  <a:pt x="139" y="301"/>
                </a:cubicBezTo>
                <a:cubicBezTo>
                  <a:pt x="139" y="301"/>
                  <a:pt x="140" y="154"/>
                  <a:pt x="139" y="138"/>
                </a:cubicBezTo>
                <a:cubicBezTo>
                  <a:pt x="193" y="138"/>
                  <a:pt x="193" y="138"/>
                  <a:pt x="193" y="138"/>
                </a:cubicBezTo>
                <a:cubicBezTo>
                  <a:pt x="193" y="161"/>
                  <a:pt x="193" y="161"/>
                  <a:pt x="193" y="161"/>
                </a:cubicBezTo>
                <a:cubicBezTo>
                  <a:pt x="201" y="150"/>
                  <a:pt x="213" y="135"/>
                  <a:pt x="242" y="135"/>
                </a:cubicBezTo>
                <a:cubicBezTo>
                  <a:pt x="278" y="135"/>
                  <a:pt x="305" y="158"/>
                  <a:pt x="305" y="208"/>
                </a:cubicBezTo>
                <a:lnTo>
                  <a:pt x="305" y="301"/>
                </a:lnTo>
                <a:close/>
                <a:moveTo>
                  <a:pt x="193" y="162"/>
                </a:moveTo>
                <a:cubicBezTo>
                  <a:pt x="193" y="161"/>
                  <a:pt x="193" y="161"/>
                  <a:pt x="193" y="161"/>
                </a:cubicBezTo>
                <a:cubicBezTo>
                  <a:pt x="193" y="162"/>
                  <a:pt x="193" y="162"/>
                  <a:pt x="193" y="162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3" name="Freeform 34"/>
          <p:cNvSpPr>
            <a:spLocks noEditPoints="1"/>
          </p:cNvSpPr>
          <p:nvPr/>
        </p:nvSpPr>
        <p:spPr bwMode="auto">
          <a:xfrm>
            <a:off x="3030537" y="3249613"/>
            <a:ext cx="466725" cy="446088"/>
          </a:xfrm>
          <a:custGeom>
            <a:avLst/>
            <a:gdLst>
              <a:gd name="T0" fmla="*/ 360 w 360"/>
              <a:gd name="T1" fmla="*/ 211 h 344"/>
              <a:gd name="T2" fmla="*/ 360 w 360"/>
              <a:gd name="T3" fmla="*/ 344 h 344"/>
              <a:gd name="T4" fmla="*/ 283 w 360"/>
              <a:gd name="T5" fmla="*/ 344 h 344"/>
              <a:gd name="T6" fmla="*/ 283 w 360"/>
              <a:gd name="T7" fmla="*/ 220 h 344"/>
              <a:gd name="T8" fmla="*/ 244 w 360"/>
              <a:gd name="T9" fmla="*/ 167 h 344"/>
              <a:gd name="T10" fmla="*/ 204 w 360"/>
              <a:gd name="T11" fmla="*/ 196 h 344"/>
              <a:gd name="T12" fmla="*/ 202 w 360"/>
              <a:gd name="T13" fmla="*/ 214 h 344"/>
              <a:gd name="T14" fmla="*/ 202 w 360"/>
              <a:gd name="T15" fmla="*/ 344 h 344"/>
              <a:gd name="T16" fmla="*/ 124 w 360"/>
              <a:gd name="T17" fmla="*/ 344 h 344"/>
              <a:gd name="T18" fmla="*/ 124 w 360"/>
              <a:gd name="T19" fmla="*/ 112 h 344"/>
              <a:gd name="T20" fmla="*/ 202 w 360"/>
              <a:gd name="T21" fmla="*/ 112 h 344"/>
              <a:gd name="T22" fmla="*/ 202 w 360"/>
              <a:gd name="T23" fmla="*/ 145 h 344"/>
              <a:gd name="T24" fmla="*/ 201 w 360"/>
              <a:gd name="T25" fmla="*/ 146 h 344"/>
              <a:gd name="T26" fmla="*/ 202 w 360"/>
              <a:gd name="T27" fmla="*/ 146 h 344"/>
              <a:gd name="T28" fmla="*/ 202 w 360"/>
              <a:gd name="T29" fmla="*/ 145 h 344"/>
              <a:gd name="T30" fmla="*/ 271 w 360"/>
              <a:gd name="T31" fmla="*/ 106 h 344"/>
              <a:gd name="T32" fmla="*/ 360 w 360"/>
              <a:gd name="T33" fmla="*/ 211 h 344"/>
              <a:gd name="T34" fmla="*/ 44 w 360"/>
              <a:gd name="T35" fmla="*/ 0 h 344"/>
              <a:gd name="T36" fmla="*/ 0 w 360"/>
              <a:gd name="T37" fmla="*/ 40 h 344"/>
              <a:gd name="T38" fmla="*/ 43 w 360"/>
              <a:gd name="T39" fmla="*/ 80 h 344"/>
              <a:gd name="T40" fmla="*/ 43 w 360"/>
              <a:gd name="T41" fmla="*/ 80 h 344"/>
              <a:gd name="T42" fmla="*/ 87 w 360"/>
              <a:gd name="T43" fmla="*/ 40 h 344"/>
              <a:gd name="T44" fmla="*/ 44 w 360"/>
              <a:gd name="T45" fmla="*/ 0 h 344"/>
              <a:gd name="T46" fmla="*/ 5 w 360"/>
              <a:gd name="T47" fmla="*/ 344 h 344"/>
              <a:gd name="T48" fmla="*/ 82 w 360"/>
              <a:gd name="T49" fmla="*/ 344 h 344"/>
              <a:gd name="T50" fmla="*/ 82 w 360"/>
              <a:gd name="T51" fmla="*/ 112 h 344"/>
              <a:gd name="T52" fmla="*/ 5 w 360"/>
              <a:gd name="T53" fmla="*/ 112 h 344"/>
              <a:gd name="T54" fmla="*/ 5 w 360"/>
              <a:gd name="T55" fmla="*/ 344 h 3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360" h="344">
                <a:moveTo>
                  <a:pt x="360" y="211"/>
                </a:moveTo>
                <a:cubicBezTo>
                  <a:pt x="360" y="344"/>
                  <a:pt x="360" y="344"/>
                  <a:pt x="360" y="344"/>
                </a:cubicBezTo>
                <a:cubicBezTo>
                  <a:pt x="283" y="344"/>
                  <a:pt x="283" y="344"/>
                  <a:pt x="283" y="344"/>
                </a:cubicBezTo>
                <a:cubicBezTo>
                  <a:pt x="283" y="220"/>
                  <a:pt x="283" y="220"/>
                  <a:pt x="283" y="220"/>
                </a:cubicBezTo>
                <a:cubicBezTo>
                  <a:pt x="283" y="189"/>
                  <a:pt x="272" y="167"/>
                  <a:pt x="244" y="167"/>
                </a:cubicBezTo>
                <a:cubicBezTo>
                  <a:pt x="222" y="167"/>
                  <a:pt x="210" y="182"/>
                  <a:pt x="204" y="196"/>
                </a:cubicBezTo>
                <a:cubicBezTo>
                  <a:pt x="202" y="201"/>
                  <a:pt x="202" y="207"/>
                  <a:pt x="202" y="214"/>
                </a:cubicBezTo>
                <a:cubicBezTo>
                  <a:pt x="202" y="344"/>
                  <a:pt x="202" y="344"/>
                  <a:pt x="202" y="344"/>
                </a:cubicBezTo>
                <a:cubicBezTo>
                  <a:pt x="124" y="344"/>
                  <a:pt x="124" y="344"/>
                  <a:pt x="124" y="344"/>
                </a:cubicBezTo>
                <a:cubicBezTo>
                  <a:pt x="124" y="344"/>
                  <a:pt x="125" y="134"/>
                  <a:pt x="124" y="112"/>
                </a:cubicBezTo>
                <a:cubicBezTo>
                  <a:pt x="202" y="112"/>
                  <a:pt x="202" y="112"/>
                  <a:pt x="202" y="112"/>
                </a:cubicBezTo>
                <a:cubicBezTo>
                  <a:pt x="202" y="145"/>
                  <a:pt x="202" y="145"/>
                  <a:pt x="202" y="145"/>
                </a:cubicBezTo>
                <a:cubicBezTo>
                  <a:pt x="201" y="146"/>
                  <a:pt x="201" y="146"/>
                  <a:pt x="201" y="146"/>
                </a:cubicBezTo>
                <a:cubicBezTo>
                  <a:pt x="202" y="146"/>
                  <a:pt x="202" y="146"/>
                  <a:pt x="202" y="146"/>
                </a:cubicBezTo>
                <a:cubicBezTo>
                  <a:pt x="202" y="145"/>
                  <a:pt x="202" y="145"/>
                  <a:pt x="202" y="145"/>
                </a:cubicBezTo>
                <a:cubicBezTo>
                  <a:pt x="212" y="129"/>
                  <a:pt x="230" y="106"/>
                  <a:pt x="271" y="106"/>
                </a:cubicBezTo>
                <a:cubicBezTo>
                  <a:pt x="322" y="106"/>
                  <a:pt x="360" y="140"/>
                  <a:pt x="360" y="211"/>
                </a:cubicBezTo>
                <a:close/>
                <a:moveTo>
                  <a:pt x="44" y="0"/>
                </a:moveTo>
                <a:cubicBezTo>
                  <a:pt x="17" y="0"/>
                  <a:pt x="0" y="17"/>
                  <a:pt x="0" y="40"/>
                </a:cubicBezTo>
                <a:cubicBezTo>
                  <a:pt x="0" y="62"/>
                  <a:pt x="17" y="80"/>
                  <a:pt x="43" y="80"/>
                </a:cubicBezTo>
                <a:cubicBezTo>
                  <a:pt x="43" y="80"/>
                  <a:pt x="43" y="80"/>
                  <a:pt x="43" y="80"/>
                </a:cubicBezTo>
                <a:cubicBezTo>
                  <a:pt x="70" y="80"/>
                  <a:pt x="87" y="62"/>
                  <a:pt x="87" y="40"/>
                </a:cubicBezTo>
                <a:cubicBezTo>
                  <a:pt x="86" y="17"/>
                  <a:pt x="70" y="0"/>
                  <a:pt x="44" y="0"/>
                </a:cubicBezTo>
                <a:close/>
                <a:moveTo>
                  <a:pt x="5" y="344"/>
                </a:moveTo>
                <a:cubicBezTo>
                  <a:pt x="82" y="344"/>
                  <a:pt x="82" y="344"/>
                  <a:pt x="82" y="344"/>
                </a:cubicBezTo>
                <a:cubicBezTo>
                  <a:pt x="82" y="112"/>
                  <a:pt x="82" y="112"/>
                  <a:pt x="82" y="112"/>
                </a:cubicBezTo>
                <a:cubicBezTo>
                  <a:pt x="5" y="112"/>
                  <a:pt x="5" y="112"/>
                  <a:pt x="5" y="112"/>
                </a:cubicBezTo>
                <a:lnTo>
                  <a:pt x="5" y="344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4" name="Freeform 35"/>
          <p:cNvSpPr>
            <a:spLocks/>
          </p:cNvSpPr>
          <p:nvPr/>
        </p:nvSpPr>
        <p:spPr bwMode="auto">
          <a:xfrm>
            <a:off x="8632825" y="2709863"/>
            <a:ext cx="466725" cy="280988"/>
          </a:xfrm>
          <a:custGeom>
            <a:avLst/>
            <a:gdLst>
              <a:gd name="T0" fmla="*/ 288 w 360"/>
              <a:gd name="T1" fmla="*/ 215 h 216"/>
              <a:gd name="T2" fmla="*/ 217 w 360"/>
              <a:gd name="T3" fmla="*/ 164 h 216"/>
              <a:gd name="T4" fmla="*/ 213 w 360"/>
              <a:gd name="T5" fmla="*/ 155 h 216"/>
              <a:gd name="T6" fmla="*/ 179 w 360"/>
              <a:gd name="T7" fmla="*/ 76 h 216"/>
              <a:gd name="T8" fmla="*/ 107 w 360"/>
              <a:gd name="T9" fmla="*/ 30 h 216"/>
              <a:gd name="T10" fmla="*/ 29 w 360"/>
              <a:gd name="T11" fmla="*/ 108 h 216"/>
              <a:gd name="T12" fmla="*/ 107 w 360"/>
              <a:gd name="T13" fmla="*/ 186 h 216"/>
              <a:gd name="T14" fmla="*/ 176 w 360"/>
              <a:gd name="T15" fmla="*/ 144 h 216"/>
              <a:gd name="T16" fmla="*/ 190 w 360"/>
              <a:gd name="T17" fmla="*/ 177 h 216"/>
              <a:gd name="T18" fmla="*/ 107 w 360"/>
              <a:gd name="T19" fmla="*/ 216 h 216"/>
              <a:gd name="T20" fmla="*/ 0 w 360"/>
              <a:gd name="T21" fmla="*/ 108 h 216"/>
              <a:gd name="T22" fmla="*/ 107 w 360"/>
              <a:gd name="T23" fmla="*/ 0 h 216"/>
              <a:gd name="T24" fmla="*/ 206 w 360"/>
              <a:gd name="T25" fmla="*/ 67 h 216"/>
              <a:gd name="T26" fmla="*/ 242 w 360"/>
              <a:gd name="T27" fmla="*/ 148 h 216"/>
              <a:gd name="T28" fmla="*/ 286 w 360"/>
              <a:gd name="T29" fmla="*/ 186 h 216"/>
              <a:gd name="T30" fmla="*/ 331 w 360"/>
              <a:gd name="T31" fmla="*/ 151 h 216"/>
              <a:gd name="T32" fmla="*/ 294 w 360"/>
              <a:gd name="T33" fmla="*/ 118 h 216"/>
              <a:gd name="T34" fmla="*/ 230 w 360"/>
              <a:gd name="T35" fmla="*/ 57 h 216"/>
              <a:gd name="T36" fmla="*/ 288 w 360"/>
              <a:gd name="T37" fmla="*/ 2 h 216"/>
              <a:gd name="T38" fmla="*/ 340 w 360"/>
              <a:gd name="T39" fmla="*/ 34 h 216"/>
              <a:gd name="T40" fmla="*/ 317 w 360"/>
              <a:gd name="T41" fmla="*/ 45 h 216"/>
              <a:gd name="T42" fmla="*/ 287 w 360"/>
              <a:gd name="T43" fmla="*/ 28 h 216"/>
              <a:gd name="T44" fmla="*/ 258 w 360"/>
              <a:gd name="T45" fmla="*/ 56 h 216"/>
              <a:gd name="T46" fmla="*/ 305 w 360"/>
              <a:gd name="T47" fmla="*/ 91 h 216"/>
              <a:gd name="T48" fmla="*/ 360 w 360"/>
              <a:gd name="T49" fmla="*/ 152 h 216"/>
              <a:gd name="T50" fmla="*/ 288 w 360"/>
              <a:gd name="T51" fmla="*/ 215 h 2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360" h="216">
                <a:moveTo>
                  <a:pt x="288" y="215"/>
                </a:moveTo>
                <a:cubicBezTo>
                  <a:pt x="251" y="215"/>
                  <a:pt x="231" y="196"/>
                  <a:pt x="217" y="164"/>
                </a:cubicBezTo>
                <a:cubicBezTo>
                  <a:pt x="213" y="155"/>
                  <a:pt x="213" y="155"/>
                  <a:pt x="213" y="155"/>
                </a:cubicBezTo>
                <a:cubicBezTo>
                  <a:pt x="179" y="76"/>
                  <a:pt x="179" y="76"/>
                  <a:pt x="179" y="76"/>
                </a:cubicBezTo>
                <a:cubicBezTo>
                  <a:pt x="167" y="48"/>
                  <a:pt x="139" y="30"/>
                  <a:pt x="107" y="30"/>
                </a:cubicBezTo>
                <a:cubicBezTo>
                  <a:pt x="64" y="30"/>
                  <a:pt x="29" y="65"/>
                  <a:pt x="29" y="108"/>
                </a:cubicBezTo>
                <a:cubicBezTo>
                  <a:pt x="29" y="151"/>
                  <a:pt x="64" y="186"/>
                  <a:pt x="107" y="186"/>
                </a:cubicBezTo>
                <a:cubicBezTo>
                  <a:pt x="137" y="186"/>
                  <a:pt x="163" y="169"/>
                  <a:pt x="176" y="144"/>
                </a:cubicBezTo>
                <a:cubicBezTo>
                  <a:pt x="190" y="177"/>
                  <a:pt x="190" y="177"/>
                  <a:pt x="190" y="177"/>
                </a:cubicBezTo>
                <a:cubicBezTo>
                  <a:pt x="171" y="201"/>
                  <a:pt x="141" y="216"/>
                  <a:pt x="107" y="216"/>
                </a:cubicBezTo>
                <a:cubicBezTo>
                  <a:pt x="48" y="216"/>
                  <a:pt x="0" y="168"/>
                  <a:pt x="0" y="108"/>
                </a:cubicBezTo>
                <a:cubicBezTo>
                  <a:pt x="0" y="48"/>
                  <a:pt x="48" y="0"/>
                  <a:pt x="107" y="0"/>
                </a:cubicBezTo>
                <a:cubicBezTo>
                  <a:pt x="152" y="0"/>
                  <a:pt x="188" y="24"/>
                  <a:pt x="206" y="67"/>
                </a:cubicBezTo>
                <a:cubicBezTo>
                  <a:pt x="208" y="70"/>
                  <a:pt x="226" y="112"/>
                  <a:pt x="242" y="148"/>
                </a:cubicBezTo>
                <a:cubicBezTo>
                  <a:pt x="251" y="171"/>
                  <a:pt x="260" y="186"/>
                  <a:pt x="286" y="186"/>
                </a:cubicBezTo>
                <a:cubicBezTo>
                  <a:pt x="313" y="187"/>
                  <a:pt x="331" y="171"/>
                  <a:pt x="331" y="151"/>
                </a:cubicBezTo>
                <a:cubicBezTo>
                  <a:pt x="331" y="131"/>
                  <a:pt x="317" y="126"/>
                  <a:pt x="294" y="118"/>
                </a:cubicBezTo>
                <a:cubicBezTo>
                  <a:pt x="252" y="104"/>
                  <a:pt x="230" y="90"/>
                  <a:pt x="230" y="57"/>
                </a:cubicBezTo>
                <a:cubicBezTo>
                  <a:pt x="230" y="24"/>
                  <a:pt x="252" y="2"/>
                  <a:pt x="288" y="2"/>
                </a:cubicBezTo>
                <a:cubicBezTo>
                  <a:pt x="312" y="2"/>
                  <a:pt x="328" y="13"/>
                  <a:pt x="340" y="34"/>
                </a:cubicBezTo>
                <a:cubicBezTo>
                  <a:pt x="317" y="45"/>
                  <a:pt x="317" y="45"/>
                  <a:pt x="317" y="45"/>
                </a:cubicBezTo>
                <a:cubicBezTo>
                  <a:pt x="308" y="33"/>
                  <a:pt x="299" y="28"/>
                  <a:pt x="287" y="28"/>
                </a:cubicBezTo>
                <a:cubicBezTo>
                  <a:pt x="270" y="28"/>
                  <a:pt x="258" y="40"/>
                  <a:pt x="258" y="56"/>
                </a:cubicBezTo>
                <a:cubicBezTo>
                  <a:pt x="258" y="78"/>
                  <a:pt x="278" y="81"/>
                  <a:pt x="305" y="91"/>
                </a:cubicBezTo>
                <a:cubicBezTo>
                  <a:pt x="343" y="103"/>
                  <a:pt x="360" y="117"/>
                  <a:pt x="360" y="152"/>
                </a:cubicBezTo>
                <a:cubicBezTo>
                  <a:pt x="360" y="188"/>
                  <a:pt x="329" y="215"/>
                  <a:pt x="288" y="215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5" name="Freeform 36"/>
          <p:cNvSpPr>
            <a:spLocks noEditPoints="1"/>
          </p:cNvSpPr>
          <p:nvPr/>
        </p:nvSpPr>
        <p:spPr bwMode="auto">
          <a:xfrm>
            <a:off x="8042275" y="2684463"/>
            <a:ext cx="403225" cy="331788"/>
          </a:xfrm>
          <a:custGeom>
            <a:avLst/>
            <a:gdLst>
              <a:gd name="T0" fmla="*/ 102 w 311"/>
              <a:gd name="T1" fmla="*/ 214 h 255"/>
              <a:gd name="T2" fmla="*/ 99 w 311"/>
              <a:gd name="T3" fmla="*/ 207 h 255"/>
              <a:gd name="T4" fmla="*/ 23 w 311"/>
              <a:gd name="T5" fmla="*/ 224 h 255"/>
              <a:gd name="T6" fmla="*/ 2 w 311"/>
              <a:gd name="T7" fmla="*/ 227 h 255"/>
              <a:gd name="T8" fmla="*/ 11 w 311"/>
              <a:gd name="T9" fmla="*/ 50 h 255"/>
              <a:gd name="T10" fmla="*/ 38 w 311"/>
              <a:gd name="T11" fmla="*/ 33 h 255"/>
              <a:gd name="T12" fmla="*/ 107 w 311"/>
              <a:gd name="T13" fmla="*/ 11 h 255"/>
              <a:gd name="T14" fmla="*/ 126 w 311"/>
              <a:gd name="T15" fmla="*/ 5 h 255"/>
              <a:gd name="T16" fmla="*/ 43 w 311"/>
              <a:gd name="T17" fmla="*/ 130 h 255"/>
              <a:gd name="T18" fmla="*/ 303 w 311"/>
              <a:gd name="T19" fmla="*/ 97 h 255"/>
              <a:gd name="T20" fmla="*/ 258 w 311"/>
              <a:gd name="T21" fmla="*/ 167 h 255"/>
              <a:gd name="T22" fmla="*/ 263 w 311"/>
              <a:gd name="T23" fmla="*/ 246 h 255"/>
              <a:gd name="T24" fmla="*/ 244 w 311"/>
              <a:gd name="T25" fmla="*/ 246 h 255"/>
              <a:gd name="T26" fmla="*/ 230 w 311"/>
              <a:gd name="T27" fmla="*/ 138 h 255"/>
              <a:gd name="T28" fmla="*/ 172 w 311"/>
              <a:gd name="T29" fmla="*/ 180 h 255"/>
              <a:gd name="T30" fmla="*/ 130 w 311"/>
              <a:gd name="T31" fmla="*/ 183 h 255"/>
              <a:gd name="T32" fmla="*/ 123 w 311"/>
              <a:gd name="T33" fmla="*/ 129 h 255"/>
              <a:gd name="T34" fmla="*/ 104 w 311"/>
              <a:gd name="T35" fmla="*/ 171 h 255"/>
              <a:gd name="T36" fmla="*/ 103 w 311"/>
              <a:gd name="T37" fmla="*/ 115 h 255"/>
              <a:gd name="T38" fmla="*/ 127 w 311"/>
              <a:gd name="T39" fmla="*/ 102 h 255"/>
              <a:gd name="T40" fmla="*/ 138 w 311"/>
              <a:gd name="T41" fmla="*/ 111 h 255"/>
              <a:gd name="T42" fmla="*/ 147 w 311"/>
              <a:gd name="T43" fmla="*/ 101 h 255"/>
              <a:gd name="T44" fmla="*/ 155 w 311"/>
              <a:gd name="T45" fmla="*/ 117 h 255"/>
              <a:gd name="T46" fmla="*/ 153 w 311"/>
              <a:gd name="T47" fmla="*/ 185 h 255"/>
              <a:gd name="T48" fmla="*/ 178 w 311"/>
              <a:gd name="T49" fmla="*/ 119 h 255"/>
              <a:gd name="T50" fmla="*/ 203 w 311"/>
              <a:gd name="T51" fmla="*/ 104 h 255"/>
              <a:gd name="T52" fmla="*/ 229 w 311"/>
              <a:gd name="T53" fmla="*/ 123 h 255"/>
              <a:gd name="T54" fmla="*/ 254 w 311"/>
              <a:gd name="T55" fmla="*/ 57 h 255"/>
              <a:gd name="T56" fmla="*/ 260 w 311"/>
              <a:gd name="T57" fmla="*/ 99 h 255"/>
              <a:gd name="T58" fmla="*/ 303 w 311"/>
              <a:gd name="T59" fmla="*/ 97 h 255"/>
              <a:gd name="T60" fmla="*/ 206 w 311"/>
              <a:gd name="T61" fmla="*/ 116 h 255"/>
              <a:gd name="T62" fmla="*/ 198 w 311"/>
              <a:gd name="T63" fmla="*/ 181 h 255"/>
              <a:gd name="T64" fmla="*/ 288 w 311"/>
              <a:gd name="T65" fmla="*/ 99 h 255"/>
              <a:gd name="T66" fmla="*/ 259 w 311"/>
              <a:gd name="T67" fmla="*/ 154 h 255"/>
              <a:gd name="T68" fmla="*/ 287 w 311"/>
              <a:gd name="T69" fmla="*/ 135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11" h="255">
                <a:moveTo>
                  <a:pt x="114" y="196"/>
                </a:moveTo>
                <a:cubicBezTo>
                  <a:pt x="116" y="204"/>
                  <a:pt x="108" y="212"/>
                  <a:pt x="102" y="214"/>
                </a:cubicBezTo>
                <a:cubicBezTo>
                  <a:pt x="100" y="214"/>
                  <a:pt x="98" y="213"/>
                  <a:pt x="98" y="212"/>
                </a:cubicBezTo>
                <a:cubicBezTo>
                  <a:pt x="97" y="210"/>
                  <a:pt x="99" y="208"/>
                  <a:pt x="99" y="207"/>
                </a:cubicBezTo>
                <a:cubicBezTo>
                  <a:pt x="97" y="201"/>
                  <a:pt x="73" y="183"/>
                  <a:pt x="27" y="147"/>
                </a:cubicBezTo>
                <a:cubicBezTo>
                  <a:pt x="24" y="195"/>
                  <a:pt x="24" y="221"/>
                  <a:pt x="23" y="224"/>
                </a:cubicBezTo>
                <a:cubicBezTo>
                  <a:pt x="22" y="229"/>
                  <a:pt x="17" y="232"/>
                  <a:pt x="12" y="233"/>
                </a:cubicBezTo>
                <a:cubicBezTo>
                  <a:pt x="7" y="235"/>
                  <a:pt x="3" y="232"/>
                  <a:pt x="2" y="227"/>
                </a:cubicBezTo>
                <a:cubicBezTo>
                  <a:pt x="0" y="220"/>
                  <a:pt x="3" y="162"/>
                  <a:pt x="12" y="53"/>
                </a:cubicBezTo>
                <a:cubicBezTo>
                  <a:pt x="12" y="52"/>
                  <a:pt x="11" y="51"/>
                  <a:pt x="11" y="50"/>
                </a:cubicBezTo>
                <a:cubicBezTo>
                  <a:pt x="8" y="37"/>
                  <a:pt x="15" y="29"/>
                  <a:pt x="23" y="27"/>
                </a:cubicBezTo>
                <a:cubicBezTo>
                  <a:pt x="28" y="26"/>
                  <a:pt x="36" y="27"/>
                  <a:pt x="38" y="33"/>
                </a:cubicBezTo>
                <a:cubicBezTo>
                  <a:pt x="39" y="38"/>
                  <a:pt x="34" y="67"/>
                  <a:pt x="30" y="119"/>
                </a:cubicBezTo>
                <a:cubicBezTo>
                  <a:pt x="48" y="88"/>
                  <a:pt x="74" y="53"/>
                  <a:pt x="107" y="11"/>
                </a:cubicBezTo>
                <a:cubicBezTo>
                  <a:pt x="112" y="5"/>
                  <a:pt x="116" y="1"/>
                  <a:pt x="120" y="1"/>
                </a:cubicBezTo>
                <a:cubicBezTo>
                  <a:pt x="123" y="0"/>
                  <a:pt x="125" y="1"/>
                  <a:pt x="126" y="5"/>
                </a:cubicBezTo>
                <a:cubicBezTo>
                  <a:pt x="127" y="9"/>
                  <a:pt x="125" y="12"/>
                  <a:pt x="122" y="14"/>
                </a:cubicBezTo>
                <a:cubicBezTo>
                  <a:pt x="104" y="38"/>
                  <a:pt x="78" y="77"/>
                  <a:pt x="43" y="130"/>
                </a:cubicBezTo>
                <a:cubicBezTo>
                  <a:pt x="90" y="160"/>
                  <a:pt x="112" y="187"/>
                  <a:pt x="114" y="196"/>
                </a:cubicBezTo>
                <a:close/>
                <a:moveTo>
                  <a:pt x="303" y="97"/>
                </a:moveTo>
                <a:cubicBezTo>
                  <a:pt x="311" y="132"/>
                  <a:pt x="296" y="169"/>
                  <a:pt x="277" y="173"/>
                </a:cubicBezTo>
                <a:cubicBezTo>
                  <a:pt x="270" y="175"/>
                  <a:pt x="261" y="172"/>
                  <a:pt x="258" y="167"/>
                </a:cubicBezTo>
                <a:cubicBezTo>
                  <a:pt x="257" y="210"/>
                  <a:pt x="258" y="235"/>
                  <a:pt x="259" y="241"/>
                </a:cubicBezTo>
                <a:cubicBezTo>
                  <a:pt x="260" y="244"/>
                  <a:pt x="263" y="244"/>
                  <a:pt x="263" y="246"/>
                </a:cubicBezTo>
                <a:cubicBezTo>
                  <a:pt x="264" y="249"/>
                  <a:pt x="261" y="252"/>
                  <a:pt x="258" y="253"/>
                </a:cubicBezTo>
                <a:cubicBezTo>
                  <a:pt x="250" y="255"/>
                  <a:pt x="245" y="252"/>
                  <a:pt x="244" y="246"/>
                </a:cubicBezTo>
                <a:cubicBezTo>
                  <a:pt x="243" y="241"/>
                  <a:pt x="240" y="200"/>
                  <a:pt x="243" y="127"/>
                </a:cubicBezTo>
                <a:cubicBezTo>
                  <a:pt x="240" y="132"/>
                  <a:pt x="235" y="136"/>
                  <a:pt x="230" y="138"/>
                </a:cubicBezTo>
                <a:cubicBezTo>
                  <a:pt x="228" y="172"/>
                  <a:pt x="217" y="191"/>
                  <a:pt x="199" y="195"/>
                </a:cubicBezTo>
                <a:cubicBezTo>
                  <a:pt x="187" y="198"/>
                  <a:pt x="176" y="192"/>
                  <a:pt x="172" y="180"/>
                </a:cubicBezTo>
                <a:cubicBezTo>
                  <a:pt x="167" y="191"/>
                  <a:pt x="161" y="197"/>
                  <a:pt x="153" y="199"/>
                </a:cubicBezTo>
                <a:cubicBezTo>
                  <a:pt x="141" y="202"/>
                  <a:pt x="133" y="195"/>
                  <a:pt x="130" y="183"/>
                </a:cubicBezTo>
                <a:cubicBezTo>
                  <a:pt x="127" y="170"/>
                  <a:pt x="128" y="152"/>
                  <a:pt x="132" y="130"/>
                </a:cubicBezTo>
                <a:cubicBezTo>
                  <a:pt x="123" y="129"/>
                  <a:pt x="123" y="129"/>
                  <a:pt x="123" y="129"/>
                </a:cubicBezTo>
                <a:cubicBezTo>
                  <a:pt x="119" y="158"/>
                  <a:pt x="115" y="173"/>
                  <a:pt x="109" y="175"/>
                </a:cubicBezTo>
                <a:cubicBezTo>
                  <a:pt x="106" y="175"/>
                  <a:pt x="104" y="174"/>
                  <a:pt x="104" y="171"/>
                </a:cubicBezTo>
                <a:cubicBezTo>
                  <a:pt x="103" y="169"/>
                  <a:pt x="109" y="152"/>
                  <a:pt x="110" y="121"/>
                </a:cubicBezTo>
                <a:cubicBezTo>
                  <a:pt x="106" y="119"/>
                  <a:pt x="104" y="118"/>
                  <a:pt x="103" y="115"/>
                </a:cubicBezTo>
                <a:cubicBezTo>
                  <a:pt x="102" y="109"/>
                  <a:pt x="108" y="99"/>
                  <a:pt x="117" y="97"/>
                </a:cubicBezTo>
                <a:cubicBezTo>
                  <a:pt x="122" y="96"/>
                  <a:pt x="126" y="98"/>
                  <a:pt x="127" y="102"/>
                </a:cubicBezTo>
                <a:cubicBezTo>
                  <a:pt x="127" y="104"/>
                  <a:pt x="127" y="107"/>
                  <a:pt x="127" y="111"/>
                </a:cubicBezTo>
                <a:cubicBezTo>
                  <a:pt x="138" y="111"/>
                  <a:pt x="138" y="111"/>
                  <a:pt x="138" y="111"/>
                </a:cubicBezTo>
                <a:cubicBezTo>
                  <a:pt x="139" y="108"/>
                  <a:pt x="140" y="106"/>
                  <a:pt x="143" y="103"/>
                </a:cubicBezTo>
                <a:cubicBezTo>
                  <a:pt x="144" y="102"/>
                  <a:pt x="146" y="101"/>
                  <a:pt x="147" y="101"/>
                </a:cubicBezTo>
                <a:cubicBezTo>
                  <a:pt x="151" y="100"/>
                  <a:pt x="158" y="103"/>
                  <a:pt x="159" y="107"/>
                </a:cubicBezTo>
                <a:cubicBezTo>
                  <a:pt x="160" y="110"/>
                  <a:pt x="158" y="113"/>
                  <a:pt x="155" y="117"/>
                </a:cubicBezTo>
                <a:cubicBezTo>
                  <a:pt x="146" y="143"/>
                  <a:pt x="144" y="163"/>
                  <a:pt x="147" y="178"/>
                </a:cubicBezTo>
                <a:cubicBezTo>
                  <a:pt x="148" y="183"/>
                  <a:pt x="151" y="186"/>
                  <a:pt x="153" y="185"/>
                </a:cubicBezTo>
                <a:cubicBezTo>
                  <a:pt x="159" y="184"/>
                  <a:pt x="165" y="174"/>
                  <a:pt x="170" y="156"/>
                </a:cubicBezTo>
                <a:cubicBezTo>
                  <a:pt x="170" y="145"/>
                  <a:pt x="173" y="132"/>
                  <a:pt x="178" y="119"/>
                </a:cubicBezTo>
                <a:cubicBezTo>
                  <a:pt x="182" y="108"/>
                  <a:pt x="187" y="102"/>
                  <a:pt x="193" y="100"/>
                </a:cubicBezTo>
                <a:cubicBezTo>
                  <a:pt x="197" y="99"/>
                  <a:pt x="201" y="101"/>
                  <a:pt x="203" y="104"/>
                </a:cubicBezTo>
                <a:cubicBezTo>
                  <a:pt x="205" y="103"/>
                  <a:pt x="207" y="102"/>
                  <a:pt x="208" y="102"/>
                </a:cubicBezTo>
                <a:cubicBezTo>
                  <a:pt x="217" y="100"/>
                  <a:pt x="225" y="107"/>
                  <a:pt x="229" y="123"/>
                </a:cubicBezTo>
                <a:cubicBezTo>
                  <a:pt x="239" y="117"/>
                  <a:pt x="242" y="107"/>
                  <a:pt x="245" y="102"/>
                </a:cubicBezTo>
                <a:cubicBezTo>
                  <a:pt x="246" y="71"/>
                  <a:pt x="247" y="58"/>
                  <a:pt x="254" y="57"/>
                </a:cubicBezTo>
                <a:cubicBezTo>
                  <a:pt x="257" y="56"/>
                  <a:pt x="262" y="58"/>
                  <a:pt x="263" y="61"/>
                </a:cubicBezTo>
                <a:cubicBezTo>
                  <a:pt x="264" y="66"/>
                  <a:pt x="261" y="78"/>
                  <a:pt x="260" y="99"/>
                </a:cubicBezTo>
                <a:cubicBezTo>
                  <a:pt x="267" y="83"/>
                  <a:pt x="272" y="74"/>
                  <a:pt x="279" y="73"/>
                </a:cubicBezTo>
                <a:cubicBezTo>
                  <a:pt x="289" y="71"/>
                  <a:pt x="299" y="79"/>
                  <a:pt x="303" y="97"/>
                </a:cubicBezTo>
                <a:close/>
                <a:moveTo>
                  <a:pt x="213" y="123"/>
                </a:moveTo>
                <a:cubicBezTo>
                  <a:pt x="212" y="118"/>
                  <a:pt x="209" y="115"/>
                  <a:pt x="206" y="116"/>
                </a:cubicBezTo>
                <a:cubicBezTo>
                  <a:pt x="196" y="118"/>
                  <a:pt x="184" y="150"/>
                  <a:pt x="189" y="173"/>
                </a:cubicBezTo>
                <a:cubicBezTo>
                  <a:pt x="190" y="179"/>
                  <a:pt x="193" y="182"/>
                  <a:pt x="198" y="181"/>
                </a:cubicBezTo>
                <a:cubicBezTo>
                  <a:pt x="208" y="179"/>
                  <a:pt x="218" y="146"/>
                  <a:pt x="213" y="123"/>
                </a:cubicBezTo>
                <a:close/>
                <a:moveTo>
                  <a:pt x="288" y="99"/>
                </a:moveTo>
                <a:cubicBezTo>
                  <a:pt x="286" y="92"/>
                  <a:pt x="284" y="90"/>
                  <a:pt x="281" y="90"/>
                </a:cubicBezTo>
                <a:cubicBezTo>
                  <a:pt x="276" y="91"/>
                  <a:pt x="263" y="113"/>
                  <a:pt x="259" y="154"/>
                </a:cubicBezTo>
                <a:cubicBezTo>
                  <a:pt x="261" y="160"/>
                  <a:pt x="267" y="163"/>
                  <a:pt x="272" y="162"/>
                </a:cubicBezTo>
                <a:cubicBezTo>
                  <a:pt x="280" y="160"/>
                  <a:pt x="284" y="151"/>
                  <a:pt x="287" y="135"/>
                </a:cubicBezTo>
                <a:cubicBezTo>
                  <a:pt x="290" y="120"/>
                  <a:pt x="290" y="107"/>
                  <a:pt x="288" y="99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6" name="Freeform 37"/>
          <p:cNvSpPr>
            <a:spLocks noEditPoints="1"/>
          </p:cNvSpPr>
          <p:nvPr/>
        </p:nvSpPr>
        <p:spPr bwMode="auto">
          <a:xfrm>
            <a:off x="7426325" y="2616201"/>
            <a:ext cx="388938" cy="466725"/>
          </a:xfrm>
          <a:custGeom>
            <a:avLst/>
            <a:gdLst>
              <a:gd name="T0" fmla="*/ 0 w 300"/>
              <a:gd name="T1" fmla="*/ 323 h 360"/>
              <a:gd name="T2" fmla="*/ 0 w 300"/>
              <a:gd name="T3" fmla="*/ 37 h 360"/>
              <a:gd name="T4" fmla="*/ 32 w 300"/>
              <a:gd name="T5" fmla="*/ 0 h 360"/>
              <a:gd name="T6" fmla="*/ 65 w 300"/>
              <a:gd name="T7" fmla="*/ 37 h 360"/>
              <a:gd name="T8" fmla="*/ 65 w 300"/>
              <a:gd name="T9" fmla="*/ 198 h 360"/>
              <a:gd name="T10" fmla="*/ 146 w 300"/>
              <a:gd name="T11" fmla="*/ 111 h 360"/>
              <a:gd name="T12" fmla="*/ 175 w 300"/>
              <a:gd name="T13" fmla="*/ 94 h 360"/>
              <a:gd name="T14" fmla="*/ 203 w 300"/>
              <a:gd name="T15" fmla="*/ 127 h 360"/>
              <a:gd name="T16" fmla="*/ 188 w 300"/>
              <a:gd name="T17" fmla="*/ 159 h 360"/>
              <a:gd name="T18" fmla="*/ 137 w 300"/>
              <a:gd name="T19" fmla="*/ 209 h 360"/>
              <a:gd name="T20" fmla="*/ 198 w 300"/>
              <a:gd name="T21" fmla="*/ 303 h 360"/>
              <a:gd name="T22" fmla="*/ 206 w 300"/>
              <a:gd name="T23" fmla="*/ 327 h 360"/>
              <a:gd name="T24" fmla="*/ 176 w 300"/>
              <a:gd name="T25" fmla="*/ 360 h 360"/>
              <a:gd name="T26" fmla="*/ 148 w 300"/>
              <a:gd name="T27" fmla="*/ 343 h 360"/>
              <a:gd name="T28" fmla="*/ 91 w 300"/>
              <a:gd name="T29" fmla="*/ 254 h 360"/>
              <a:gd name="T30" fmla="*/ 65 w 300"/>
              <a:gd name="T31" fmla="*/ 281 h 360"/>
              <a:gd name="T32" fmla="*/ 65 w 300"/>
              <a:gd name="T33" fmla="*/ 323 h 360"/>
              <a:gd name="T34" fmla="*/ 32 w 300"/>
              <a:gd name="T35" fmla="*/ 360 h 360"/>
              <a:gd name="T36" fmla="*/ 0 w 300"/>
              <a:gd name="T37" fmla="*/ 323 h 360"/>
              <a:gd name="T38" fmla="*/ 261 w 300"/>
              <a:gd name="T39" fmla="*/ 280 h 360"/>
              <a:gd name="T40" fmla="*/ 300 w 300"/>
              <a:gd name="T41" fmla="*/ 240 h 360"/>
              <a:gd name="T42" fmla="*/ 261 w 300"/>
              <a:gd name="T43" fmla="*/ 201 h 360"/>
              <a:gd name="T44" fmla="*/ 222 w 300"/>
              <a:gd name="T45" fmla="*/ 240 h 360"/>
              <a:gd name="T46" fmla="*/ 261 w 300"/>
              <a:gd name="T47" fmla="*/ 28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00" h="360">
                <a:moveTo>
                  <a:pt x="0" y="323"/>
                </a:moveTo>
                <a:cubicBezTo>
                  <a:pt x="0" y="37"/>
                  <a:pt x="0" y="37"/>
                  <a:pt x="0" y="37"/>
                </a:cubicBezTo>
                <a:cubicBezTo>
                  <a:pt x="0" y="17"/>
                  <a:pt x="15" y="0"/>
                  <a:pt x="32" y="0"/>
                </a:cubicBezTo>
                <a:cubicBezTo>
                  <a:pt x="50" y="0"/>
                  <a:pt x="65" y="17"/>
                  <a:pt x="65" y="37"/>
                </a:cubicBezTo>
                <a:cubicBezTo>
                  <a:pt x="65" y="198"/>
                  <a:pt x="65" y="198"/>
                  <a:pt x="65" y="198"/>
                </a:cubicBezTo>
                <a:cubicBezTo>
                  <a:pt x="146" y="111"/>
                  <a:pt x="146" y="111"/>
                  <a:pt x="146" y="111"/>
                </a:cubicBezTo>
                <a:cubicBezTo>
                  <a:pt x="155" y="100"/>
                  <a:pt x="163" y="94"/>
                  <a:pt x="175" y="94"/>
                </a:cubicBezTo>
                <a:cubicBezTo>
                  <a:pt x="192" y="94"/>
                  <a:pt x="203" y="110"/>
                  <a:pt x="203" y="127"/>
                </a:cubicBezTo>
                <a:cubicBezTo>
                  <a:pt x="203" y="140"/>
                  <a:pt x="197" y="149"/>
                  <a:pt x="188" y="159"/>
                </a:cubicBezTo>
                <a:cubicBezTo>
                  <a:pt x="137" y="209"/>
                  <a:pt x="137" y="209"/>
                  <a:pt x="137" y="209"/>
                </a:cubicBezTo>
                <a:cubicBezTo>
                  <a:pt x="198" y="303"/>
                  <a:pt x="198" y="303"/>
                  <a:pt x="198" y="303"/>
                </a:cubicBezTo>
                <a:cubicBezTo>
                  <a:pt x="204" y="311"/>
                  <a:pt x="206" y="318"/>
                  <a:pt x="206" y="327"/>
                </a:cubicBezTo>
                <a:cubicBezTo>
                  <a:pt x="206" y="346"/>
                  <a:pt x="192" y="360"/>
                  <a:pt x="176" y="360"/>
                </a:cubicBezTo>
                <a:cubicBezTo>
                  <a:pt x="163" y="360"/>
                  <a:pt x="155" y="355"/>
                  <a:pt x="148" y="343"/>
                </a:cubicBezTo>
                <a:cubicBezTo>
                  <a:pt x="91" y="254"/>
                  <a:pt x="91" y="254"/>
                  <a:pt x="91" y="254"/>
                </a:cubicBezTo>
                <a:cubicBezTo>
                  <a:pt x="65" y="281"/>
                  <a:pt x="65" y="281"/>
                  <a:pt x="65" y="281"/>
                </a:cubicBezTo>
                <a:cubicBezTo>
                  <a:pt x="65" y="323"/>
                  <a:pt x="65" y="323"/>
                  <a:pt x="65" y="323"/>
                </a:cubicBezTo>
                <a:cubicBezTo>
                  <a:pt x="65" y="344"/>
                  <a:pt x="50" y="360"/>
                  <a:pt x="32" y="360"/>
                </a:cubicBezTo>
                <a:cubicBezTo>
                  <a:pt x="15" y="360"/>
                  <a:pt x="0" y="344"/>
                  <a:pt x="0" y="323"/>
                </a:cubicBezTo>
                <a:close/>
                <a:moveTo>
                  <a:pt x="261" y="280"/>
                </a:moveTo>
                <a:cubicBezTo>
                  <a:pt x="283" y="280"/>
                  <a:pt x="300" y="262"/>
                  <a:pt x="300" y="240"/>
                </a:cubicBezTo>
                <a:cubicBezTo>
                  <a:pt x="300" y="219"/>
                  <a:pt x="283" y="201"/>
                  <a:pt x="261" y="201"/>
                </a:cubicBezTo>
                <a:cubicBezTo>
                  <a:pt x="239" y="201"/>
                  <a:pt x="222" y="219"/>
                  <a:pt x="222" y="240"/>
                </a:cubicBezTo>
                <a:cubicBezTo>
                  <a:pt x="222" y="262"/>
                  <a:pt x="239" y="280"/>
                  <a:pt x="261" y="28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7" name="Freeform 38"/>
          <p:cNvSpPr>
            <a:spLocks noEditPoints="1"/>
          </p:cNvSpPr>
          <p:nvPr/>
        </p:nvSpPr>
        <p:spPr bwMode="auto">
          <a:xfrm>
            <a:off x="6765925" y="2616201"/>
            <a:ext cx="466725" cy="466725"/>
          </a:xfrm>
          <a:custGeom>
            <a:avLst/>
            <a:gdLst>
              <a:gd name="T0" fmla="*/ 180 w 360"/>
              <a:gd name="T1" fmla="*/ 0 h 360"/>
              <a:gd name="T2" fmla="*/ 0 w 360"/>
              <a:gd name="T3" fmla="*/ 180 h 360"/>
              <a:gd name="T4" fmla="*/ 180 w 360"/>
              <a:gd name="T5" fmla="*/ 360 h 360"/>
              <a:gd name="T6" fmla="*/ 360 w 360"/>
              <a:gd name="T7" fmla="*/ 180 h 360"/>
              <a:gd name="T8" fmla="*/ 180 w 360"/>
              <a:gd name="T9" fmla="*/ 0 h 360"/>
              <a:gd name="T10" fmla="*/ 180 w 360"/>
              <a:gd name="T11" fmla="*/ 324 h 360"/>
              <a:gd name="T12" fmla="*/ 36 w 360"/>
              <a:gd name="T13" fmla="*/ 180 h 360"/>
              <a:gd name="T14" fmla="*/ 180 w 360"/>
              <a:gd name="T15" fmla="*/ 36 h 360"/>
              <a:gd name="T16" fmla="*/ 324 w 360"/>
              <a:gd name="T17" fmla="*/ 180 h 360"/>
              <a:gd name="T18" fmla="*/ 180 w 360"/>
              <a:gd name="T19" fmla="*/ 324 h 360"/>
              <a:gd name="T20" fmla="*/ 246 w 360"/>
              <a:gd name="T21" fmla="*/ 228 h 360"/>
              <a:gd name="T22" fmla="*/ 220 w 360"/>
              <a:gd name="T23" fmla="*/ 259 h 360"/>
              <a:gd name="T24" fmla="*/ 190 w 360"/>
              <a:gd name="T25" fmla="*/ 235 h 360"/>
              <a:gd name="T26" fmla="*/ 216 w 360"/>
              <a:gd name="T27" fmla="*/ 204 h 360"/>
              <a:gd name="T28" fmla="*/ 230 w 360"/>
              <a:gd name="T29" fmla="*/ 206 h 360"/>
              <a:gd name="T30" fmla="*/ 230 w 360"/>
              <a:gd name="T31" fmla="*/ 131 h 360"/>
              <a:gd name="T32" fmla="*/ 158 w 360"/>
              <a:gd name="T33" fmla="*/ 144 h 360"/>
              <a:gd name="T34" fmla="*/ 158 w 360"/>
              <a:gd name="T35" fmla="*/ 238 h 360"/>
              <a:gd name="T36" fmla="*/ 158 w 360"/>
              <a:gd name="T37" fmla="*/ 238 h 360"/>
              <a:gd name="T38" fmla="*/ 158 w 360"/>
              <a:gd name="T39" fmla="*/ 239 h 360"/>
              <a:gd name="T40" fmla="*/ 132 w 360"/>
              <a:gd name="T41" fmla="*/ 270 h 360"/>
              <a:gd name="T42" fmla="*/ 102 w 360"/>
              <a:gd name="T43" fmla="*/ 246 h 360"/>
              <a:gd name="T44" fmla="*/ 128 w 360"/>
              <a:gd name="T45" fmla="*/ 214 h 360"/>
              <a:gd name="T46" fmla="*/ 141 w 360"/>
              <a:gd name="T47" fmla="*/ 216 h 360"/>
              <a:gd name="T48" fmla="*/ 141 w 360"/>
              <a:gd name="T49" fmla="*/ 108 h 360"/>
              <a:gd name="T50" fmla="*/ 141 w 360"/>
              <a:gd name="T51" fmla="*/ 108 h 360"/>
              <a:gd name="T52" fmla="*/ 246 w 360"/>
              <a:gd name="T53" fmla="*/ 90 h 360"/>
              <a:gd name="T54" fmla="*/ 246 w 360"/>
              <a:gd name="T55" fmla="*/ 90 h 360"/>
              <a:gd name="T56" fmla="*/ 246 w 360"/>
              <a:gd name="T57" fmla="*/ 90 h 360"/>
              <a:gd name="T58" fmla="*/ 246 w 360"/>
              <a:gd name="T59" fmla="*/ 90 h 360"/>
              <a:gd name="T60" fmla="*/ 246 w 360"/>
              <a:gd name="T61" fmla="*/ 90 h 360"/>
              <a:gd name="T62" fmla="*/ 246 w 360"/>
              <a:gd name="T63" fmla="*/ 227 h 360"/>
              <a:gd name="T64" fmla="*/ 246 w 360"/>
              <a:gd name="T65" fmla="*/ 227 h 360"/>
              <a:gd name="T66" fmla="*/ 246 w 360"/>
              <a:gd name="T67" fmla="*/ 228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60" h="360">
                <a:moveTo>
                  <a:pt x="180" y="0"/>
                </a:moveTo>
                <a:cubicBezTo>
                  <a:pt x="81" y="0"/>
                  <a:pt x="0" y="81"/>
                  <a:pt x="0" y="180"/>
                </a:cubicBezTo>
                <a:cubicBezTo>
                  <a:pt x="0" y="279"/>
                  <a:pt x="81" y="360"/>
                  <a:pt x="180" y="360"/>
                </a:cubicBezTo>
                <a:cubicBezTo>
                  <a:pt x="279" y="360"/>
                  <a:pt x="360" y="279"/>
                  <a:pt x="360" y="180"/>
                </a:cubicBezTo>
                <a:cubicBezTo>
                  <a:pt x="360" y="81"/>
                  <a:pt x="279" y="0"/>
                  <a:pt x="180" y="0"/>
                </a:cubicBezTo>
                <a:close/>
                <a:moveTo>
                  <a:pt x="180" y="324"/>
                </a:moveTo>
                <a:cubicBezTo>
                  <a:pt x="100" y="324"/>
                  <a:pt x="36" y="260"/>
                  <a:pt x="36" y="180"/>
                </a:cubicBezTo>
                <a:cubicBezTo>
                  <a:pt x="36" y="100"/>
                  <a:pt x="100" y="36"/>
                  <a:pt x="180" y="36"/>
                </a:cubicBezTo>
                <a:cubicBezTo>
                  <a:pt x="260" y="36"/>
                  <a:pt x="324" y="100"/>
                  <a:pt x="324" y="180"/>
                </a:cubicBezTo>
                <a:cubicBezTo>
                  <a:pt x="324" y="260"/>
                  <a:pt x="260" y="324"/>
                  <a:pt x="180" y="324"/>
                </a:cubicBezTo>
                <a:close/>
                <a:moveTo>
                  <a:pt x="246" y="228"/>
                </a:moveTo>
                <a:cubicBezTo>
                  <a:pt x="247" y="244"/>
                  <a:pt x="236" y="257"/>
                  <a:pt x="220" y="259"/>
                </a:cubicBezTo>
                <a:cubicBezTo>
                  <a:pt x="205" y="261"/>
                  <a:pt x="192" y="250"/>
                  <a:pt x="190" y="235"/>
                </a:cubicBezTo>
                <a:cubicBezTo>
                  <a:pt x="189" y="220"/>
                  <a:pt x="201" y="206"/>
                  <a:pt x="216" y="204"/>
                </a:cubicBezTo>
                <a:cubicBezTo>
                  <a:pt x="221" y="203"/>
                  <a:pt x="226" y="204"/>
                  <a:pt x="230" y="206"/>
                </a:cubicBezTo>
                <a:cubicBezTo>
                  <a:pt x="230" y="131"/>
                  <a:pt x="230" y="131"/>
                  <a:pt x="230" y="131"/>
                </a:cubicBezTo>
                <a:cubicBezTo>
                  <a:pt x="158" y="144"/>
                  <a:pt x="158" y="144"/>
                  <a:pt x="158" y="144"/>
                </a:cubicBezTo>
                <a:cubicBezTo>
                  <a:pt x="158" y="238"/>
                  <a:pt x="158" y="238"/>
                  <a:pt x="158" y="238"/>
                </a:cubicBezTo>
                <a:cubicBezTo>
                  <a:pt x="158" y="238"/>
                  <a:pt x="158" y="238"/>
                  <a:pt x="158" y="238"/>
                </a:cubicBezTo>
                <a:cubicBezTo>
                  <a:pt x="158" y="239"/>
                  <a:pt x="158" y="239"/>
                  <a:pt x="158" y="239"/>
                </a:cubicBezTo>
                <a:cubicBezTo>
                  <a:pt x="159" y="254"/>
                  <a:pt x="147" y="268"/>
                  <a:pt x="132" y="270"/>
                </a:cubicBezTo>
                <a:cubicBezTo>
                  <a:pt x="117" y="272"/>
                  <a:pt x="103" y="261"/>
                  <a:pt x="102" y="246"/>
                </a:cubicBezTo>
                <a:cubicBezTo>
                  <a:pt x="101" y="230"/>
                  <a:pt x="112" y="216"/>
                  <a:pt x="128" y="214"/>
                </a:cubicBezTo>
                <a:cubicBezTo>
                  <a:pt x="133" y="214"/>
                  <a:pt x="137" y="214"/>
                  <a:pt x="141" y="216"/>
                </a:cubicBezTo>
                <a:cubicBezTo>
                  <a:pt x="141" y="108"/>
                  <a:pt x="141" y="108"/>
                  <a:pt x="141" y="108"/>
                </a:cubicBezTo>
                <a:cubicBezTo>
                  <a:pt x="141" y="108"/>
                  <a:pt x="141" y="108"/>
                  <a:pt x="141" y="108"/>
                </a:cubicBezTo>
                <a:cubicBezTo>
                  <a:pt x="246" y="90"/>
                  <a:pt x="246" y="90"/>
                  <a:pt x="246" y="90"/>
                </a:cubicBezTo>
                <a:cubicBezTo>
                  <a:pt x="246" y="90"/>
                  <a:pt x="246" y="90"/>
                  <a:pt x="246" y="90"/>
                </a:cubicBezTo>
                <a:cubicBezTo>
                  <a:pt x="246" y="90"/>
                  <a:pt x="246" y="90"/>
                  <a:pt x="246" y="90"/>
                </a:cubicBezTo>
                <a:cubicBezTo>
                  <a:pt x="246" y="90"/>
                  <a:pt x="246" y="90"/>
                  <a:pt x="246" y="90"/>
                </a:cubicBezTo>
                <a:cubicBezTo>
                  <a:pt x="246" y="90"/>
                  <a:pt x="246" y="90"/>
                  <a:pt x="246" y="90"/>
                </a:cubicBezTo>
                <a:cubicBezTo>
                  <a:pt x="246" y="227"/>
                  <a:pt x="246" y="227"/>
                  <a:pt x="246" y="227"/>
                </a:cubicBezTo>
                <a:cubicBezTo>
                  <a:pt x="246" y="227"/>
                  <a:pt x="246" y="227"/>
                  <a:pt x="246" y="227"/>
                </a:cubicBezTo>
                <a:lnTo>
                  <a:pt x="246" y="228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8" name="Freeform 39"/>
          <p:cNvSpPr>
            <a:spLocks/>
          </p:cNvSpPr>
          <p:nvPr/>
        </p:nvSpPr>
        <p:spPr bwMode="auto">
          <a:xfrm>
            <a:off x="6267450" y="2616201"/>
            <a:ext cx="207963" cy="466725"/>
          </a:xfrm>
          <a:custGeom>
            <a:avLst/>
            <a:gdLst>
              <a:gd name="T0" fmla="*/ 160 w 160"/>
              <a:gd name="T1" fmla="*/ 350 h 360"/>
              <a:gd name="T2" fmla="*/ 117 w 160"/>
              <a:gd name="T3" fmla="*/ 340 h 360"/>
              <a:gd name="T4" fmla="*/ 107 w 160"/>
              <a:gd name="T5" fmla="*/ 301 h 360"/>
              <a:gd name="T6" fmla="*/ 107 w 160"/>
              <a:gd name="T7" fmla="*/ 59 h 360"/>
              <a:gd name="T8" fmla="*/ 117 w 160"/>
              <a:gd name="T9" fmla="*/ 20 h 360"/>
              <a:gd name="T10" fmla="*/ 160 w 160"/>
              <a:gd name="T11" fmla="*/ 10 h 360"/>
              <a:gd name="T12" fmla="*/ 160 w 160"/>
              <a:gd name="T13" fmla="*/ 0 h 360"/>
              <a:gd name="T14" fmla="*/ 0 w 160"/>
              <a:gd name="T15" fmla="*/ 0 h 360"/>
              <a:gd name="T16" fmla="*/ 0 w 160"/>
              <a:gd name="T17" fmla="*/ 10 h 360"/>
              <a:gd name="T18" fmla="*/ 43 w 160"/>
              <a:gd name="T19" fmla="*/ 20 h 360"/>
              <a:gd name="T20" fmla="*/ 53 w 160"/>
              <a:gd name="T21" fmla="*/ 59 h 360"/>
              <a:gd name="T22" fmla="*/ 53 w 160"/>
              <a:gd name="T23" fmla="*/ 301 h 360"/>
              <a:gd name="T24" fmla="*/ 43 w 160"/>
              <a:gd name="T25" fmla="*/ 340 h 360"/>
              <a:gd name="T26" fmla="*/ 0 w 160"/>
              <a:gd name="T27" fmla="*/ 350 h 360"/>
              <a:gd name="T28" fmla="*/ 0 w 160"/>
              <a:gd name="T29" fmla="*/ 360 h 360"/>
              <a:gd name="T30" fmla="*/ 160 w 160"/>
              <a:gd name="T31" fmla="*/ 360 h 360"/>
              <a:gd name="T32" fmla="*/ 160 w 160"/>
              <a:gd name="T33" fmla="*/ 35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0" h="360">
                <a:moveTo>
                  <a:pt x="160" y="350"/>
                </a:moveTo>
                <a:cubicBezTo>
                  <a:pt x="138" y="348"/>
                  <a:pt x="124" y="345"/>
                  <a:pt x="117" y="340"/>
                </a:cubicBezTo>
                <a:cubicBezTo>
                  <a:pt x="111" y="335"/>
                  <a:pt x="107" y="322"/>
                  <a:pt x="107" y="301"/>
                </a:cubicBezTo>
                <a:cubicBezTo>
                  <a:pt x="107" y="59"/>
                  <a:pt x="107" y="59"/>
                  <a:pt x="107" y="59"/>
                </a:cubicBezTo>
                <a:cubicBezTo>
                  <a:pt x="107" y="39"/>
                  <a:pt x="111" y="26"/>
                  <a:pt x="117" y="20"/>
                </a:cubicBezTo>
                <a:cubicBezTo>
                  <a:pt x="124" y="15"/>
                  <a:pt x="138" y="11"/>
                  <a:pt x="160" y="10"/>
                </a:cubicBezTo>
                <a:cubicBezTo>
                  <a:pt x="160" y="0"/>
                  <a:pt x="160" y="0"/>
                  <a:pt x="16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"/>
                  <a:pt x="0" y="10"/>
                  <a:pt x="0" y="10"/>
                </a:cubicBezTo>
                <a:cubicBezTo>
                  <a:pt x="22" y="11"/>
                  <a:pt x="36" y="15"/>
                  <a:pt x="43" y="20"/>
                </a:cubicBezTo>
                <a:cubicBezTo>
                  <a:pt x="49" y="26"/>
                  <a:pt x="53" y="39"/>
                  <a:pt x="53" y="59"/>
                </a:cubicBezTo>
                <a:cubicBezTo>
                  <a:pt x="53" y="301"/>
                  <a:pt x="53" y="301"/>
                  <a:pt x="53" y="301"/>
                </a:cubicBezTo>
                <a:cubicBezTo>
                  <a:pt x="53" y="322"/>
                  <a:pt x="49" y="335"/>
                  <a:pt x="43" y="340"/>
                </a:cubicBezTo>
                <a:cubicBezTo>
                  <a:pt x="36" y="345"/>
                  <a:pt x="22" y="348"/>
                  <a:pt x="0" y="350"/>
                </a:cubicBezTo>
                <a:cubicBezTo>
                  <a:pt x="0" y="360"/>
                  <a:pt x="0" y="360"/>
                  <a:pt x="0" y="360"/>
                </a:cubicBezTo>
                <a:cubicBezTo>
                  <a:pt x="160" y="360"/>
                  <a:pt x="160" y="360"/>
                  <a:pt x="160" y="360"/>
                </a:cubicBezTo>
                <a:lnTo>
                  <a:pt x="160" y="350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99" name="Freeform 40"/>
          <p:cNvSpPr>
            <a:spLocks noEditPoints="1"/>
          </p:cNvSpPr>
          <p:nvPr/>
        </p:nvSpPr>
        <p:spPr bwMode="auto">
          <a:xfrm>
            <a:off x="5521325" y="2628901"/>
            <a:ext cx="466725" cy="441325"/>
          </a:xfrm>
          <a:custGeom>
            <a:avLst/>
            <a:gdLst>
              <a:gd name="T0" fmla="*/ 0 w 360"/>
              <a:gd name="T1" fmla="*/ 160 h 340"/>
              <a:gd name="T2" fmla="*/ 164 w 360"/>
              <a:gd name="T3" fmla="*/ 320 h 340"/>
              <a:gd name="T4" fmla="*/ 236 w 360"/>
              <a:gd name="T5" fmla="*/ 304 h 340"/>
              <a:gd name="T6" fmla="*/ 360 w 360"/>
              <a:gd name="T7" fmla="*/ 340 h 340"/>
              <a:gd name="T8" fmla="*/ 320 w 360"/>
              <a:gd name="T9" fmla="*/ 211 h 340"/>
              <a:gd name="T10" fmla="*/ 328 w 360"/>
              <a:gd name="T11" fmla="*/ 160 h 340"/>
              <a:gd name="T12" fmla="*/ 164 w 360"/>
              <a:gd name="T13" fmla="*/ 0 h 340"/>
              <a:gd name="T14" fmla="*/ 0 w 360"/>
              <a:gd name="T15" fmla="*/ 160 h 340"/>
              <a:gd name="T16" fmla="*/ 276 w 360"/>
              <a:gd name="T17" fmla="*/ 160 h 340"/>
              <a:gd name="T18" fmla="*/ 268 w 360"/>
              <a:gd name="T19" fmla="*/ 198 h 340"/>
              <a:gd name="T20" fmla="*/ 289 w 360"/>
              <a:gd name="T21" fmla="*/ 257 h 340"/>
              <a:gd name="T22" fmla="*/ 289 w 360"/>
              <a:gd name="T23" fmla="*/ 257 h 340"/>
              <a:gd name="T24" fmla="*/ 291 w 360"/>
              <a:gd name="T25" fmla="*/ 262 h 340"/>
              <a:gd name="T26" fmla="*/ 291 w 360"/>
              <a:gd name="T27" fmla="*/ 262 h 340"/>
              <a:gd name="T28" fmla="*/ 298 w 360"/>
              <a:gd name="T29" fmla="*/ 281 h 340"/>
              <a:gd name="T30" fmla="*/ 272 w 360"/>
              <a:gd name="T31" fmla="*/ 274 h 340"/>
              <a:gd name="T32" fmla="*/ 216 w 360"/>
              <a:gd name="T33" fmla="*/ 256 h 340"/>
              <a:gd name="T34" fmla="*/ 164 w 360"/>
              <a:gd name="T35" fmla="*/ 269 h 340"/>
              <a:gd name="T36" fmla="*/ 53 w 360"/>
              <a:gd name="T37" fmla="*/ 160 h 340"/>
              <a:gd name="T38" fmla="*/ 164 w 360"/>
              <a:gd name="T39" fmla="*/ 52 h 340"/>
              <a:gd name="T40" fmla="*/ 276 w 360"/>
              <a:gd name="T41" fmla="*/ 160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60" h="340">
                <a:moveTo>
                  <a:pt x="0" y="160"/>
                </a:moveTo>
                <a:cubicBezTo>
                  <a:pt x="0" y="249"/>
                  <a:pt x="73" y="320"/>
                  <a:pt x="164" y="320"/>
                </a:cubicBezTo>
                <a:cubicBezTo>
                  <a:pt x="190" y="320"/>
                  <a:pt x="215" y="314"/>
                  <a:pt x="236" y="304"/>
                </a:cubicBezTo>
                <a:cubicBezTo>
                  <a:pt x="360" y="340"/>
                  <a:pt x="360" y="340"/>
                  <a:pt x="360" y="340"/>
                </a:cubicBezTo>
                <a:cubicBezTo>
                  <a:pt x="320" y="211"/>
                  <a:pt x="320" y="211"/>
                  <a:pt x="320" y="211"/>
                </a:cubicBezTo>
                <a:cubicBezTo>
                  <a:pt x="325" y="195"/>
                  <a:pt x="328" y="178"/>
                  <a:pt x="328" y="160"/>
                </a:cubicBezTo>
                <a:cubicBezTo>
                  <a:pt x="329" y="72"/>
                  <a:pt x="255" y="0"/>
                  <a:pt x="164" y="0"/>
                </a:cubicBezTo>
                <a:cubicBezTo>
                  <a:pt x="74" y="0"/>
                  <a:pt x="0" y="72"/>
                  <a:pt x="0" y="160"/>
                </a:cubicBezTo>
                <a:close/>
                <a:moveTo>
                  <a:pt x="276" y="160"/>
                </a:moveTo>
                <a:cubicBezTo>
                  <a:pt x="276" y="174"/>
                  <a:pt x="273" y="187"/>
                  <a:pt x="268" y="198"/>
                </a:cubicBezTo>
                <a:cubicBezTo>
                  <a:pt x="289" y="257"/>
                  <a:pt x="289" y="257"/>
                  <a:pt x="289" y="257"/>
                </a:cubicBezTo>
                <a:cubicBezTo>
                  <a:pt x="289" y="257"/>
                  <a:pt x="289" y="257"/>
                  <a:pt x="289" y="257"/>
                </a:cubicBezTo>
                <a:cubicBezTo>
                  <a:pt x="291" y="262"/>
                  <a:pt x="291" y="262"/>
                  <a:pt x="291" y="262"/>
                </a:cubicBezTo>
                <a:cubicBezTo>
                  <a:pt x="291" y="262"/>
                  <a:pt x="291" y="262"/>
                  <a:pt x="291" y="262"/>
                </a:cubicBezTo>
                <a:cubicBezTo>
                  <a:pt x="298" y="281"/>
                  <a:pt x="298" y="281"/>
                  <a:pt x="298" y="281"/>
                </a:cubicBezTo>
                <a:cubicBezTo>
                  <a:pt x="272" y="274"/>
                  <a:pt x="272" y="274"/>
                  <a:pt x="272" y="274"/>
                </a:cubicBezTo>
                <a:cubicBezTo>
                  <a:pt x="216" y="256"/>
                  <a:pt x="216" y="256"/>
                  <a:pt x="216" y="256"/>
                </a:cubicBezTo>
                <a:cubicBezTo>
                  <a:pt x="200" y="264"/>
                  <a:pt x="183" y="269"/>
                  <a:pt x="164" y="269"/>
                </a:cubicBezTo>
                <a:cubicBezTo>
                  <a:pt x="103" y="269"/>
                  <a:pt x="53" y="220"/>
                  <a:pt x="53" y="160"/>
                </a:cubicBezTo>
                <a:cubicBezTo>
                  <a:pt x="53" y="100"/>
                  <a:pt x="103" y="52"/>
                  <a:pt x="164" y="52"/>
                </a:cubicBezTo>
                <a:cubicBezTo>
                  <a:pt x="226" y="51"/>
                  <a:pt x="276" y="100"/>
                  <a:pt x="276" y="16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0" name="Freeform 41"/>
          <p:cNvSpPr>
            <a:spLocks noEditPoints="1"/>
          </p:cNvSpPr>
          <p:nvPr/>
        </p:nvSpPr>
        <p:spPr bwMode="auto">
          <a:xfrm>
            <a:off x="4894263" y="2614613"/>
            <a:ext cx="471488" cy="471488"/>
          </a:xfrm>
          <a:custGeom>
            <a:avLst/>
            <a:gdLst>
              <a:gd name="T0" fmla="*/ 337 w 363"/>
              <a:gd name="T1" fmla="*/ 179 h 364"/>
              <a:gd name="T2" fmla="*/ 349 w 363"/>
              <a:gd name="T3" fmla="*/ 109 h 364"/>
              <a:gd name="T4" fmla="*/ 298 w 363"/>
              <a:gd name="T5" fmla="*/ 87 h 364"/>
              <a:gd name="T6" fmla="*/ 282 w 363"/>
              <a:gd name="T7" fmla="*/ 31 h 364"/>
              <a:gd name="T8" fmla="*/ 202 w 363"/>
              <a:gd name="T9" fmla="*/ 9 h 364"/>
              <a:gd name="T10" fmla="*/ 172 w 363"/>
              <a:gd name="T11" fmla="*/ 48 h 364"/>
              <a:gd name="T12" fmla="*/ 132 w 363"/>
              <a:gd name="T13" fmla="*/ 12 h 364"/>
              <a:gd name="T14" fmla="*/ 89 w 363"/>
              <a:gd name="T15" fmla="*/ 89 h 364"/>
              <a:gd name="T16" fmla="*/ 36 w 363"/>
              <a:gd name="T17" fmla="*/ 97 h 364"/>
              <a:gd name="T18" fmla="*/ 19 w 363"/>
              <a:gd name="T19" fmla="*/ 183 h 364"/>
              <a:gd name="T20" fmla="*/ 38 w 363"/>
              <a:gd name="T21" fmla="*/ 202 h 364"/>
              <a:gd name="T22" fmla="*/ 37 w 363"/>
              <a:gd name="T23" fmla="*/ 261 h 364"/>
              <a:gd name="T24" fmla="*/ 80 w 363"/>
              <a:gd name="T25" fmla="*/ 281 h 364"/>
              <a:gd name="T26" fmla="*/ 93 w 363"/>
              <a:gd name="T27" fmla="*/ 348 h 364"/>
              <a:gd name="T28" fmla="*/ 191 w 363"/>
              <a:gd name="T29" fmla="*/ 320 h 364"/>
              <a:gd name="T30" fmla="*/ 251 w 363"/>
              <a:gd name="T31" fmla="*/ 334 h 364"/>
              <a:gd name="T32" fmla="*/ 286 w 363"/>
              <a:gd name="T33" fmla="*/ 282 h 364"/>
              <a:gd name="T34" fmla="*/ 354 w 363"/>
              <a:gd name="T35" fmla="*/ 200 h 364"/>
              <a:gd name="T36" fmla="*/ 313 w 363"/>
              <a:gd name="T37" fmla="*/ 108 h 364"/>
              <a:gd name="T38" fmla="*/ 332 w 363"/>
              <a:gd name="T39" fmla="*/ 131 h 364"/>
              <a:gd name="T40" fmla="*/ 227 w 363"/>
              <a:gd name="T41" fmla="*/ 165 h 364"/>
              <a:gd name="T42" fmla="*/ 227 w 363"/>
              <a:gd name="T43" fmla="*/ 157 h 364"/>
              <a:gd name="T44" fmla="*/ 211 w 363"/>
              <a:gd name="T45" fmla="*/ 28 h 364"/>
              <a:gd name="T46" fmla="*/ 267 w 363"/>
              <a:gd name="T47" fmla="*/ 60 h 364"/>
              <a:gd name="T48" fmla="*/ 212 w 363"/>
              <a:gd name="T49" fmla="*/ 142 h 364"/>
              <a:gd name="T50" fmla="*/ 191 w 363"/>
              <a:gd name="T51" fmla="*/ 56 h 364"/>
              <a:gd name="T52" fmla="*/ 113 w 363"/>
              <a:gd name="T53" fmla="*/ 34 h 364"/>
              <a:gd name="T54" fmla="*/ 155 w 363"/>
              <a:gd name="T55" fmla="*/ 71 h 364"/>
              <a:gd name="T56" fmla="*/ 111 w 363"/>
              <a:gd name="T57" fmla="*/ 84 h 364"/>
              <a:gd name="T58" fmla="*/ 27 w 363"/>
              <a:gd name="T59" fmla="*/ 160 h 364"/>
              <a:gd name="T60" fmla="*/ 75 w 363"/>
              <a:gd name="T61" fmla="*/ 112 h 364"/>
              <a:gd name="T62" fmla="*/ 126 w 363"/>
              <a:gd name="T63" fmla="*/ 165 h 364"/>
              <a:gd name="T64" fmla="*/ 27 w 363"/>
              <a:gd name="T65" fmla="*/ 160 h 364"/>
              <a:gd name="T66" fmla="*/ 152 w 363"/>
              <a:gd name="T67" fmla="*/ 336 h 364"/>
              <a:gd name="T68" fmla="*/ 96 w 363"/>
              <a:gd name="T69" fmla="*/ 305 h 364"/>
              <a:gd name="T70" fmla="*/ 150 w 363"/>
              <a:gd name="T71" fmla="*/ 229 h 364"/>
              <a:gd name="T72" fmla="*/ 173 w 363"/>
              <a:gd name="T73" fmla="*/ 310 h 364"/>
              <a:gd name="T74" fmla="*/ 154 w 363"/>
              <a:gd name="T75" fmla="*/ 161 h 364"/>
              <a:gd name="T76" fmla="*/ 212 w 363"/>
              <a:gd name="T77" fmla="*/ 184 h 364"/>
              <a:gd name="T78" fmla="*/ 154 w 363"/>
              <a:gd name="T79" fmla="*/ 208 h 364"/>
              <a:gd name="T80" fmla="*/ 227 w 363"/>
              <a:gd name="T81" fmla="*/ 317 h 364"/>
              <a:gd name="T82" fmla="*/ 190 w 363"/>
              <a:gd name="T83" fmla="*/ 234 h 364"/>
              <a:gd name="T84" fmla="*/ 227 w 363"/>
              <a:gd name="T85" fmla="*/ 249 h 364"/>
              <a:gd name="T86" fmla="*/ 249 w 363"/>
              <a:gd name="T87" fmla="*/ 297 h 364"/>
              <a:gd name="T88" fmla="*/ 292 w 363"/>
              <a:gd name="T89" fmla="*/ 262 h 364"/>
              <a:gd name="T90" fmla="*/ 227 w 363"/>
              <a:gd name="T91" fmla="*/ 202 h 364"/>
              <a:gd name="T92" fmla="*/ 308 w 363"/>
              <a:gd name="T93" fmla="*/ 190 h 364"/>
              <a:gd name="T94" fmla="*/ 340 w 363"/>
              <a:gd name="T95" fmla="*/ 228 h 3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363" h="364">
                <a:moveTo>
                  <a:pt x="354" y="200"/>
                </a:moveTo>
                <a:cubicBezTo>
                  <a:pt x="352" y="196"/>
                  <a:pt x="352" y="196"/>
                  <a:pt x="352" y="196"/>
                </a:cubicBezTo>
                <a:cubicBezTo>
                  <a:pt x="348" y="189"/>
                  <a:pt x="344" y="183"/>
                  <a:pt x="337" y="179"/>
                </a:cubicBezTo>
                <a:cubicBezTo>
                  <a:pt x="332" y="176"/>
                  <a:pt x="326" y="173"/>
                  <a:pt x="320" y="171"/>
                </a:cubicBezTo>
                <a:cubicBezTo>
                  <a:pt x="336" y="163"/>
                  <a:pt x="347" y="152"/>
                  <a:pt x="352" y="139"/>
                </a:cubicBezTo>
                <a:cubicBezTo>
                  <a:pt x="356" y="128"/>
                  <a:pt x="349" y="118"/>
                  <a:pt x="349" y="109"/>
                </a:cubicBezTo>
                <a:cubicBezTo>
                  <a:pt x="349" y="108"/>
                  <a:pt x="349" y="108"/>
                  <a:pt x="349" y="108"/>
                </a:cubicBezTo>
                <a:cubicBezTo>
                  <a:pt x="349" y="98"/>
                  <a:pt x="335" y="91"/>
                  <a:pt x="322" y="88"/>
                </a:cubicBezTo>
                <a:cubicBezTo>
                  <a:pt x="315" y="86"/>
                  <a:pt x="306" y="86"/>
                  <a:pt x="298" y="87"/>
                </a:cubicBezTo>
                <a:cubicBezTo>
                  <a:pt x="281" y="90"/>
                  <a:pt x="281" y="90"/>
                  <a:pt x="281" y="90"/>
                </a:cubicBezTo>
                <a:cubicBezTo>
                  <a:pt x="287" y="78"/>
                  <a:pt x="287" y="78"/>
                  <a:pt x="287" y="78"/>
                </a:cubicBezTo>
                <a:cubicBezTo>
                  <a:pt x="292" y="62"/>
                  <a:pt x="291" y="46"/>
                  <a:pt x="282" y="31"/>
                </a:cubicBezTo>
                <a:cubicBezTo>
                  <a:pt x="280" y="29"/>
                  <a:pt x="280" y="29"/>
                  <a:pt x="280" y="29"/>
                </a:cubicBezTo>
                <a:cubicBezTo>
                  <a:pt x="273" y="16"/>
                  <a:pt x="261" y="8"/>
                  <a:pt x="246" y="4"/>
                </a:cubicBezTo>
                <a:cubicBezTo>
                  <a:pt x="230" y="0"/>
                  <a:pt x="216" y="2"/>
                  <a:pt x="202" y="9"/>
                </a:cubicBezTo>
                <a:cubicBezTo>
                  <a:pt x="187" y="17"/>
                  <a:pt x="173" y="29"/>
                  <a:pt x="173" y="44"/>
                </a:cubicBezTo>
                <a:cubicBezTo>
                  <a:pt x="173" y="45"/>
                  <a:pt x="173" y="45"/>
                  <a:pt x="173" y="45"/>
                </a:cubicBezTo>
                <a:cubicBezTo>
                  <a:pt x="172" y="48"/>
                  <a:pt x="172" y="48"/>
                  <a:pt x="172" y="48"/>
                </a:cubicBezTo>
                <a:cubicBezTo>
                  <a:pt x="169" y="45"/>
                  <a:pt x="169" y="45"/>
                  <a:pt x="169" y="45"/>
                </a:cubicBezTo>
                <a:cubicBezTo>
                  <a:pt x="163" y="36"/>
                  <a:pt x="163" y="36"/>
                  <a:pt x="163" y="36"/>
                </a:cubicBezTo>
                <a:cubicBezTo>
                  <a:pt x="155" y="23"/>
                  <a:pt x="145" y="15"/>
                  <a:pt x="132" y="12"/>
                </a:cubicBezTo>
                <a:cubicBezTo>
                  <a:pt x="120" y="9"/>
                  <a:pt x="111" y="10"/>
                  <a:pt x="101" y="15"/>
                </a:cubicBezTo>
                <a:cubicBezTo>
                  <a:pt x="90" y="22"/>
                  <a:pt x="84" y="32"/>
                  <a:pt x="81" y="46"/>
                </a:cubicBezTo>
                <a:cubicBezTo>
                  <a:pt x="79" y="61"/>
                  <a:pt x="81" y="75"/>
                  <a:pt x="89" y="89"/>
                </a:cubicBezTo>
                <a:cubicBezTo>
                  <a:pt x="93" y="95"/>
                  <a:pt x="93" y="95"/>
                  <a:pt x="93" y="95"/>
                </a:cubicBezTo>
                <a:cubicBezTo>
                  <a:pt x="80" y="90"/>
                  <a:pt x="80" y="90"/>
                  <a:pt x="80" y="90"/>
                </a:cubicBezTo>
                <a:cubicBezTo>
                  <a:pt x="65" y="87"/>
                  <a:pt x="50" y="89"/>
                  <a:pt x="36" y="97"/>
                </a:cubicBezTo>
                <a:cubicBezTo>
                  <a:pt x="21" y="104"/>
                  <a:pt x="12" y="115"/>
                  <a:pt x="5" y="130"/>
                </a:cubicBezTo>
                <a:cubicBezTo>
                  <a:pt x="0" y="144"/>
                  <a:pt x="0" y="157"/>
                  <a:pt x="7" y="170"/>
                </a:cubicBezTo>
                <a:cubicBezTo>
                  <a:pt x="10" y="176"/>
                  <a:pt x="15" y="180"/>
                  <a:pt x="19" y="183"/>
                </a:cubicBezTo>
                <a:cubicBezTo>
                  <a:pt x="25" y="189"/>
                  <a:pt x="33" y="193"/>
                  <a:pt x="43" y="195"/>
                </a:cubicBezTo>
                <a:cubicBezTo>
                  <a:pt x="46" y="196"/>
                  <a:pt x="46" y="196"/>
                  <a:pt x="46" y="196"/>
                </a:cubicBezTo>
                <a:cubicBezTo>
                  <a:pt x="38" y="202"/>
                  <a:pt x="38" y="202"/>
                  <a:pt x="38" y="202"/>
                </a:cubicBezTo>
                <a:cubicBezTo>
                  <a:pt x="31" y="208"/>
                  <a:pt x="27" y="216"/>
                  <a:pt x="24" y="223"/>
                </a:cubicBezTo>
                <a:cubicBezTo>
                  <a:pt x="22" y="233"/>
                  <a:pt x="23" y="242"/>
                  <a:pt x="28" y="250"/>
                </a:cubicBezTo>
                <a:cubicBezTo>
                  <a:pt x="31" y="254"/>
                  <a:pt x="33" y="258"/>
                  <a:pt x="37" y="261"/>
                </a:cubicBezTo>
                <a:cubicBezTo>
                  <a:pt x="42" y="264"/>
                  <a:pt x="47" y="267"/>
                  <a:pt x="53" y="267"/>
                </a:cubicBezTo>
                <a:cubicBezTo>
                  <a:pt x="64" y="270"/>
                  <a:pt x="76" y="270"/>
                  <a:pt x="89" y="266"/>
                </a:cubicBezTo>
                <a:cubicBezTo>
                  <a:pt x="80" y="281"/>
                  <a:pt x="80" y="281"/>
                  <a:pt x="80" y="281"/>
                </a:cubicBezTo>
                <a:cubicBezTo>
                  <a:pt x="77" y="287"/>
                  <a:pt x="77" y="287"/>
                  <a:pt x="77" y="287"/>
                </a:cubicBezTo>
                <a:cubicBezTo>
                  <a:pt x="72" y="304"/>
                  <a:pt x="74" y="318"/>
                  <a:pt x="81" y="333"/>
                </a:cubicBezTo>
                <a:cubicBezTo>
                  <a:pt x="85" y="338"/>
                  <a:pt x="89" y="343"/>
                  <a:pt x="93" y="348"/>
                </a:cubicBezTo>
                <a:cubicBezTo>
                  <a:pt x="99" y="353"/>
                  <a:pt x="107" y="357"/>
                  <a:pt x="116" y="360"/>
                </a:cubicBezTo>
                <a:cubicBezTo>
                  <a:pt x="132" y="364"/>
                  <a:pt x="148" y="363"/>
                  <a:pt x="163" y="355"/>
                </a:cubicBezTo>
                <a:cubicBezTo>
                  <a:pt x="177" y="348"/>
                  <a:pt x="186" y="336"/>
                  <a:pt x="191" y="320"/>
                </a:cubicBezTo>
                <a:cubicBezTo>
                  <a:pt x="191" y="317"/>
                  <a:pt x="191" y="317"/>
                  <a:pt x="191" y="317"/>
                </a:cubicBezTo>
                <a:cubicBezTo>
                  <a:pt x="201" y="328"/>
                  <a:pt x="211" y="335"/>
                  <a:pt x="221" y="338"/>
                </a:cubicBezTo>
                <a:cubicBezTo>
                  <a:pt x="231" y="341"/>
                  <a:pt x="242" y="340"/>
                  <a:pt x="251" y="334"/>
                </a:cubicBezTo>
                <a:cubicBezTo>
                  <a:pt x="260" y="329"/>
                  <a:pt x="266" y="320"/>
                  <a:pt x="269" y="310"/>
                </a:cubicBezTo>
                <a:cubicBezTo>
                  <a:pt x="272" y="299"/>
                  <a:pt x="272" y="287"/>
                  <a:pt x="269" y="275"/>
                </a:cubicBezTo>
                <a:cubicBezTo>
                  <a:pt x="274" y="278"/>
                  <a:pt x="279" y="281"/>
                  <a:pt x="286" y="282"/>
                </a:cubicBezTo>
                <a:cubicBezTo>
                  <a:pt x="302" y="287"/>
                  <a:pt x="317" y="287"/>
                  <a:pt x="331" y="279"/>
                </a:cubicBezTo>
                <a:cubicBezTo>
                  <a:pt x="345" y="272"/>
                  <a:pt x="354" y="259"/>
                  <a:pt x="359" y="244"/>
                </a:cubicBezTo>
                <a:cubicBezTo>
                  <a:pt x="363" y="229"/>
                  <a:pt x="362" y="214"/>
                  <a:pt x="354" y="200"/>
                </a:cubicBezTo>
                <a:close/>
                <a:moveTo>
                  <a:pt x="279" y="115"/>
                </a:moveTo>
                <a:cubicBezTo>
                  <a:pt x="286" y="112"/>
                  <a:pt x="286" y="112"/>
                  <a:pt x="286" y="112"/>
                </a:cubicBezTo>
                <a:cubicBezTo>
                  <a:pt x="295" y="108"/>
                  <a:pt x="304" y="107"/>
                  <a:pt x="313" y="108"/>
                </a:cubicBezTo>
                <a:cubicBezTo>
                  <a:pt x="322" y="109"/>
                  <a:pt x="328" y="113"/>
                  <a:pt x="331" y="119"/>
                </a:cubicBezTo>
                <a:cubicBezTo>
                  <a:pt x="333" y="126"/>
                  <a:pt x="333" y="126"/>
                  <a:pt x="333" y="126"/>
                </a:cubicBezTo>
                <a:cubicBezTo>
                  <a:pt x="332" y="131"/>
                  <a:pt x="332" y="131"/>
                  <a:pt x="332" y="131"/>
                </a:cubicBezTo>
                <a:cubicBezTo>
                  <a:pt x="329" y="140"/>
                  <a:pt x="321" y="147"/>
                  <a:pt x="308" y="153"/>
                </a:cubicBezTo>
                <a:cubicBezTo>
                  <a:pt x="303" y="155"/>
                  <a:pt x="297" y="156"/>
                  <a:pt x="291" y="157"/>
                </a:cubicBezTo>
                <a:cubicBezTo>
                  <a:pt x="227" y="165"/>
                  <a:pt x="227" y="165"/>
                  <a:pt x="227" y="165"/>
                </a:cubicBezTo>
                <a:cubicBezTo>
                  <a:pt x="226" y="162"/>
                  <a:pt x="226" y="162"/>
                  <a:pt x="226" y="162"/>
                </a:cubicBezTo>
                <a:cubicBezTo>
                  <a:pt x="225" y="160"/>
                  <a:pt x="225" y="160"/>
                  <a:pt x="225" y="160"/>
                </a:cubicBezTo>
                <a:cubicBezTo>
                  <a:pt x="227" y="157"/>
                  <a:pt x="227" y="157"/>
                  <a:pt x="227" y="157"/>
                </a:cubicBezTo>
                <a:lnTo>
                  <a:pt x="279" y="115"/>
                </a:lnTo>
                <a:close/>
                <a:moveTo>
                  <a:pt x="191" y="51"/>
                </a:moveTo>
                <a:cubicBezTo>
                  <a:pt x="194" y="41"/>
                  <a:pt x="201" y="33"/>
                  <a:pt x="211" y="28"/>
                </a:cubicBezTo>
                <a:cubicBezTo>
                  <a:pt x="220" y="23"/>
                  <a:pt x="230" y="22"/>
                  <a:pt x="240" y="26"/>
                </a:cubicBezTo>
                <a:cubicBezTo>
                  <a:pt x="251" y="28"/>
                  <a:pt x="259" y="34"/>
                  <a:pt x="263" y="42"/>
                </a:cubicBezTo>
                <a:cubicBezTo>
                  <a:pt x="266" y="47"/>
                  <a:pt x="267" y="53"/>
                  <a:pt x="267" y="60"/>
                </a:cubicBezTo>
                <a:cubicBezTo>
                  <a:pt x="266" y="71"/>
                  <a:pt x="266" y="71"/>
                  <a:pt x="266" y="71"/>
                </a:cubicBezTo>
                <a:cubicBezTo>
                  <a:pt x="264" y="77"/>
                  <a:pt x="261" y="82"/>
                  <a:pt x="258" y="86"/>
                </a:cubicBezTo>
                <a:cubicBezTo>
                  <a:pt x="212" y="142"/>
                  <a:pt x="212" y="142"/>
                  <a:pt x="212" y="142"/>
                </a:cubicBezTo>
                <a:cubicBezTo>
                  <a:pt x="207" y="139"/>
                  <a:pt x="202" y="136"/>
                  <a:pt x="197" y="134"/>
                </a:cubicBezTo>
                <a:cubicBezTo>
                  <a:pt x="191" y="76"/>
                  <a:pt x="191" y="76"/>
                  <a:pt x="191" y="76"/>
                </a:cubicBezTo>
                <a:cubicBezTo>
                  <a:pt x="191" y="56"/>
                  <a:pt x="191" y="56"/>
                  <a:pt x="191" y="56"/>
                </a:cubicBezTo>
                <a:lnTo>
                  <a:pt x="191" y="51"/>
                </a:lnTo>
                <a:close/>
                <a:moveTo>
                  <a:pt x="103" y="52"/>
                </a:moveTo>
                <a:cubicBezTo>
                  <a:pt x="104" y="43"/>
                  <a:pt x="107" y="37"/>
                  <a:pt x="113" y="34"/>
                </a:cubicBezTo>
                <a:cubicBezTo>
                  <a:pt x="116" y="31"/>
                  <a:pt x="121" y="31"/>
                  <a:pt x="125" y="33"/>
                </a:cubicBezTo>
                <a:cubicBezTo>
                  <a:pt x="135" y="36"/>
                  <a:pt x="142" y="42"/>
                  <a:pt x="149" y="55"/>
                </a:cubicBezTo>
                <a:cubicBezTo>
                  <a:pt x="151" y="60"/>
                  <a:pt x="154" y="65"/>
                  <a:pt x="155" y="71"/>
                </a:cubicBezTo>
                <a:cubicBezTo>
                  <a:pt x="165" y="131"/>
                  <a:pt x="165" y="131"/>
                  <a:pt x="165" y="131"/>
                </a:cubicBezTo>
                <a:cubicBezTo>
                  <a:pt x="157" y="134"/>
                  <a:pt x="157" y="134"/>
                  <a:pt x="157" y="134"/>
                </a:cubicBezTo>
                <a:cubicBezTo>
                  <a:pt x="111" y="84"/>
                  <a:pt x="111" y="84"/>
                  <a:pt x="111" y="84"/>
                </a:cubicBezTo>
                <a:cubicBezTo>
                  <a:pt x="109" y="79"/>
                  <a:pt x="109" y="79"/>
                  <a:pt x="109" y="79"/>
                </a:cubicBezTo>
                <a:cubicBezTo>
                  <a:pt x="105" y="70"/>
                  <a:pt x="102" y="62"/>
                  <a:pt x="103" y="52"/>
                </a:cubicBezTo>
                <a:close/>
                <a:moveTo>
                  <a:pt x="27" y="160"/>
                </a:moveTo>
                <a:cubicBezTo>
                  <a:pt x="23" y="152"/>
                  <a:pt x="23" y="145"/>
                  <a:pt x="26" y="137"/>
                </a:cubicBezTo>
                <a:cubicBezTo>
                  <a:pt x="30" y="128"/>
                  <a:pt x="36" y="120"/>
                  <a:pt x="46" y="116"/>
                </a:cubicBezTo>
                <a:cubicBezTo>
                  <a:pt x="55" y="111"/>
                  <a:pt x="65" y="109"/>
                  <a:pt x="75" y="112"/>
                </a:cubicBezTo>
                <a:cubicBezTo>
                  <a:pt x="89" y="117"/>
                  <a:pt x="89" y="117"/>
                  <a:pt x="89" y="117"/>
                </a:cubicBezTo>
                <a:cubicBezTo>
                  <a:pt x="135" y="150"/>
                  <a:pt x="135" y="150"/>
                  <a:pt x="135" y="150"/>
                </a:cubicBezTo>
                <a:cubicBezTo>
                  <a:pt x="130" y="155"/>
                  <a:pt x="128" y="160"/>
                  <a:pt x="126" y="165"/>
                </a:cubicBezTo>
                <a:cubicBezTo>
                  <a:pt x="52" y="174"/>
                  <a:pt x="52" y="174"/>
                  <a:pt x="52" y="174"/>
                </a:cubicBezTo>
                <a:cubicBezTo>
                  <a:pt x="47" y="173"/>
                  <a:pt x="47" y="173"/>
                  <a:pt x="47" y="173"/>
                </a:cubicBezTo>
                <a:cubicBezTo>
                  <a:pt x="37" y="172"/>
                  <a:pt x="31" y="168"/>
                  <a:pt x="27" y="160"/>
                </a:cubicBezTo>
                <a:close/>
                <a:moveTo>
                  <a:pt x="173" y="310"/>
                </a:moveTo>
                <a:cubicBezTo>
                  <a:pt x="172" y="315"/>
                  <a:pt x="172" y="315"/>
                  <a:pt x="172" y="315"/>
                </a:cubicBezTo>
                <a:cubicBezTo>
                  <a:pt x="168" y="324"/>
                  <a:pt x="161" y="332"/>
                  <a:pt x="152" y="336"/>
                </a:cubicBezTo>
                <a:cubicBezTo>
                  <a:pt x="142" y="341"/>
                  <a:pt x="132" y="342"/>
                  <a:pt x="123" y="339"/>
                </a:cubicBezTo>
                <a:cubicBezTo>
                  <a:pt x="113" y="337"/>
                  <a:pt x="105" y="331"/>
                  <a:pt x="101" y="322"/>
                </a:cubicBezTo>
                <a:cubicBezTo>
                  <a:pt x="98" y="317"/>
                  <a:pt x="96" y="311"/>
                  <a:pt x="96" y="305"/>
                </a:cubicBezTo>
                <a:cubicBezTo>
                  <a:pt x="98" y="294"/>
                  <a:pt x="98" y="294"/>
                  <a:pt x="98" y="294"/>
                </a:cubicBezTo>
                <a:cubicBezTo>
                  <a:pt x="99" y="288"/>
                  <a:pt x="102" y="283"/>
                  <a:pt x="106" y="279"/>
                </a:cubicBezTo>
                <a:cubicBezTo>
                  <a:pt x="150" y="229"/>
                  <a:pt x="150" y="229"/>
                  <a:pt x="150" y="229"/>
                </a:cubicBezTo>
                <a:cubicBezTo>
                  <a:pt x="155" y="231"/>
                  <a:pt x="161" y="234"/>
                  <a:pt x="167" y="234"/>
                </a:cubicBezTo>
                <a:cubicBezTo>
                  <a:pt x="168" y="251"/>
                  <a:pt x="173" y="270"/>
                  <a:pt x="173" y="289"/>
                </a:cubicBezTo>
                <a:lnTo>
                  <a:pt x="173" y="310"/>
                </a:lnTo>
                <a:close/>
                <a:moveTo>
                  <a:pt x="154" y="208"/>
                </a:moveTo>
                <a:cubicBezTo>
                  <a:pt x="147" y="202"/>
                  <a:pt x="143" y="194"/>
                  <a:pt x="143" y="184"/>
                </a:cubicBezTo>
                <a:cubicBezTo>
                  <a:pt x="143" y="175"/>
                  <a:pt x="147" y="168"/>
                  <a:pt x="154" y="161"/>
                </a:cubicBezTo>
                <a:cubicBezTo>
                  <a:pt x="160" y="155"/>
                  <a:pt x="168" y="151"/>
                  <a:pt x="178" y="151"/>
                </a:cubicBezTo>
                <a:cubicBezTo>
                  <a:pt x="187" y="151"/>
                  <a:pt x="196" y="155"/>
                  <a:pt x="202" y="161"/>
                </a:cubicBezTo>
                <a:cubicBezTo>
                  <a:pt x="209" y="168"/>
                  <a:pt x="212" y="175"/>
                  <a:pt x="212" y="184"/>
                </a:cubicBezTo>
                <a:cubicBezTo>
                  <a:pt x="212" y="194"/>
                  <a:pt x="209" y="202"/>
                  <a:pt x="202" y="208"/>
                </a:cubicBezTo>
                <a:cubicBezTo>
                  <a:pt x="195" y="215"/>
                  <a:pt x="187" y="218"/>
                  <a:pt x="178" y="218"/>
                </a:cubicBezTo>
                <a:cubicBezTo>
                  <a:pt x="168" y="218"/>
                  <a:pt x="160" y="215"/>
                  <a:pt x="154" y="208"/>
                </a:cubicBezTo>
                <a:close/>
                <a:moveTo>
                  <a:pt x="249" y="297"/>
                </a:moveTo>
                <a:cubicBezTo>
                  <a:pt x="248" y="306"/>
                  <a:pt x="245" y="313"/>
                  <a:pt x="239" y="315"/>
                </a:cubicBezTo>
                <a:cubicBezTo>
                  <a:pt x="235" y="318"/>
                  <a:pt x="231" y="318"/>
                  <a:pt x="227" y="317"/>
                </a:cubicBezTo>
                <a:cubicBezTo>
                  <a:pt x="217" y="315"/>
                  <a:pt x="210" y="307"/>
                  <a:pt x="204" y="295"/>
                </a:cubicBezTo>
                <a:cubicBezTo>
                  <a:pt x="198" y="278"/>
                  <a:pt x="198" y="278"/>
                  <a:pt x="198" y="278"/>
                </a:cubicBezTo>
                <a:cubicBezTo>
                  <a:pt x="190" y="234"/>
                  <a:pt x="190" y="234"/>
                  <a:pt x="190" y="234"/>
                </a:cubicBezTo>
                <a:cubicBezTo>
                  <a:pt x="199" y="231"/>
                  <a:pt x="199" y="231"/>
                  <a:pt x="199" y="231"/>
                </a:cubicBezTo>
                <a:cubicBezTo>
                  <a:pt x="205" y="228"/>
                  <a:pt x="205" y="228"/>
                  <a:pt x="205" y="228"/>
                </a:cubicBezTo>
                <a:cubicBezTo>
                  <a:pt x="227" y="249"/>
                  <a:pt x="227" y="249"/>
                  <a:pt x="227" y="249"/>
                </a:cubicBezTo>
                <a:cubicBezTo>
                  <a:pt x="241" y="266"/>
                  <a:pt x="241" y="266"/>
                  <a:pt x="241" y="266"/>
                </a:cubicBezTo>
                <a:cubicBezTo>
                  <a:pt x="243" y="271"/>
                  <a:pt x="243" y="271"/>
                  <a:pt x="243" y="271"/>
                </a:cubicBezTo>
                <a:cubicBezTo>
                  <a:pt x="248" y="279"/>
                  <a:pt x="250" y="287"/>
                  <a:pt x="249" y="297"/>
                </a:cubicBezTo>
                <a:close/>
                <a:moveTo>
                  <a:pt x="338" y="238"/>
                </a:moveTo>
                <a:cubicBezTo>
                  <a:pt x="336" y="248"/>
                  <a:pt x="330" y="255"/>
                  <a:pt x="321" y="259"/>
                </a:cubicBezTo>
                <a:cubicBezTo>
                  <a:pt x="311" y="265"/>
                  <a:pt x="302" y="266"/>
                  <a:pt x="292" y="262"/>
                </a:cubicBezTo>
                <a:cubicBezTo>
                  <a:pt x="286" y="261"/>
                  <a:pt x="281" y="258"/>
                  <a:pt x="278" y="254"/>
                </a:cubicBezTo>
                <a:cubicBezTo>
                  <a:pt x="224" y="210"/>
                  <a:pt x="224" y="210"/>
                  <a:pt x="224" y="210"/>
                </a:cubicBezTo>
                <a:cubicBezTo>
                  <a:pt x="227" y="202"/>
                  <a:pt x="227" y="202"/>
                  <a:pt x="227" y="202"/>
                </a:cubicBezTo>
                <a:cubicBezTo>
                  <a:pt x="229" y="196"/>
                  <a:pt x="229" y="196"/>
                  <a:pt x="229" y="196"/>
                </a:cubicBezTo>
                <a:cubicBezTo>
                  <a:pt x="287" y="191"/>
                  <a:pt x="287" y="191"/>
                  <a:pt x="287" y="191"/>
                </a:cubicBezTo>
                <a:cubicBezTo>
                  <a:pt x="308" y="190"/>
                  <a:pt x="308" y="190"/>
                  <a:pt x="308" y="190"/>
                </a:cubicBezTo>
                <a:cubicBezTo>
                  <a:pt x="313" y="191"/>
                  <a:pt x="313" y="191"/>
                  <a:pt x="313" y="191"/>
                </a:cubicBezTo>
                <a:cubicBezTo>
                  <a:pt x="321" y="194"/>
                  <a:pt x="328" y="198"/>
                  <a:pt x="332" y="206"/>
                </a:cubicBezTo>
                <a:cubicBezTo>
                  <a:pt x="337" y="211"/>
                  <a:pt x="340" y="219"/>
                  <a:pt x="340" y="228"/>
                </a:cubicBezTo>
                <a:lnTo>
                  <a:pt x="338" y="238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1" name="Freeform 42"/>
          <p:cNvSpPr>
            <a:spLocks/>
          </p:cNvSpPr>
          <p:nvPr/>
        </p:nvSpPr>
        <p:spPr bwMode="auto">
          <a:xfrm>
            <a:off x="4316413" y="2614613"/>
            <a:ext cx="385763" cy="468313"/>
          </a:xfrm>
          <a:custGeom>
            <a:avLst/>
            <a:gdLst>
              <a:gd name="T0" fmla="*/ 246 w 297"/>
              <a:gd name="T1" fmla="*/ 1 h 361"/>
              <a:gd name="T2" fmla="*/ 271 w 297"/>
              <a:gd name="T3" fmla="*/ 1 h 361"/>
              <a:gd name="T4" fmla="*/ 289 w 297"/>
              <a:gd name="T5" fmla="*/ 36 h 361"/>
              <a:gd name="T6" fmla="*/ 264 w 297"/>
              <a:gd name="T7" fmla="*/ 51 h 361"/>
              <a:gd name="T8" fmla="*/ 260 w 297"/>
              <a:gd name="T9" fmla="*/ 106 h 361"/>
              <a:gd name="T10" fmla="*/ 260 w 297"/>
              <a:gd name="T11" fmla="*/ 255 h 361"/>
              <a:gd name="T12" fmla="*/ 262 w 297"/>
              <a:gd name="T13" fmla="*/ 283 h 361"/>
              <a:gd name="T14" fmla="*/ 277 w 297"/>
              <a:gd name="T15" fmla="*/ 285 h 361"/>
              <a:gd name="T16" fmla="*/ 290 w 297"/>
              <a:gd name="T17" fmla="*/ 316 h 361"/>
              <a:gd name="T18" fmla="*/ 273 w 297"/>
              <a:gd name="T19" fmla="*/ 324 h 361"/>
              <a:gd name="T20" fmla="*/ 213 w 297"/>
              <a:gd name="T21" fmla="*/ 337 h 361"/>
              <a:gd name="T22" fmla="*/ 185 w 297"/>
              <a:gd name="T23" fmla="*/ 307 h 361"/>
              <a:gd name="T24" fmla="*/ 197 w 297"/>
              <a:gd name="T25" fmla="*/ 296 h 361"/>
              <a:gd name="T26" fmla="*/ 214 w 297"/>
              <a:gd name="T27" fmla="*/ 292 h 361"/>
              <a:gd name="T28" fmla="*/ 215 w 297"/>
              <a:gd name="T29" fmla="*/ 257 h 361"/>
              <a:gd name="T30" fmla="*/ 215 w 297"/>
              <a:gd name="T31" fmla="*/ 239 h 361"/>
              <a:gd name="T32" fmla="*/ 214 w 297"/>
              <a:gd name="T33" fmla="*/ 221 h 361"/>
              <a:gd name="T34" fmla="*/ 179 w 297"/>
              <a:gd name="T35" fmla="*/ 221 h 361"/>
              <a:gd name="T36" fmla="*/ 114 w 297"/>
              <a:gd name="T37" fmla="*/ 234 h 361"/>
              <a:gd name="T38" fmla="*/ 87 w 297"/>
              <a:gd name="T39" fmla="*/ 246 h 361"/>
              <a:gd name="T40" fmla="*/ 87 w 297"/>
              <a:gd name="T41" fmla="*/ 288 h 361"/>
              <a:gd name="T42" fmla="*/ 88 w 297"/>
              <a:gd name="T43" fmla="*/ 306 h 361"/>
              <a:gd name="T44" fmla="*/ 106 w 297"/>
              <a:gd name="T45" fmla="*/ 310 h 361"/>
              <a:gd name="T46" fmla="*/ 122 w 297"/>
              <a:gd name="T47" fmla="*/ 334 h 361"/>
              <a:gd name="T48" fmla="*/ 53 w 297"/>
              <a:gd name="T49" fmla="*/ 361 h 361"/>
              <a:gd name="T50" fmla="*/ 36 w 297"/>
              <a:gd name="T51" fmla="*/ 360 h 361"/>
              <a:gd name="T52" fmla="*/ 15 w 297"/>
              <a:gd name="T53" fmla="*/ 334 h 361"/>
              <a:gd name="T54" fmla="*/ 34 w 297"/>
              <a:gd name="T55" fmla="*/ 319 h 361"/>
              <a:gd name="T56" fmla="*/ 43 w 297"/>
              <a:gd name="T57" fmla="*/ 316 h 361"/>
              <a:gd name="T58" fmla="*/ 43 w 297"/>
              <a:gd name="T59" fmla="*/ 289 h 361"/>
              <a:gd name="T60" fmla="*/ 39 w 297"/>
              <a:gd name="T61" fmla="*/ 202 h 361"/>
              <a:gd name="T62" fmla="*/ 37 w 297"/>
              <a:gd name="T63" fmla="*/ 113 h 361"/>
              <a:gd name="T64" fmla="*/ 35 w 297"/>
              <a:gd name="T65" fmla="*/ 85 h 361"/>
              <a:gd name="T66" fmla="*/ 18 w 297"/>
              <a:gd name="T67" fmla="*/ 79 h 361"/>
              <a:gd name="T68" fmla="*/ 0 w 297"/>
              <a:gd name="T69" fmla="*/ 58 h 361"/>
              <a:gd name="T70" fmla="*/ 0 w 297"/>
              <a:gd name="T71" fmla="*/ 52 h 361"/>
              <a:gd name="T72" fmla="*/ 49 w 297"/>
              <a:gd name="T73" fmla="*/ 29 h 361"/>
              <a:gd name="T74" fmla="*/ 117 w 297"/>
              <a:gd name="T75" fmla="*/ 43 h 361"/>
              <a:gd name="T76" fmla="*/ 117 w 297"/>
              <a:gd name="T77" fmla="*/ 61 h 361"/>
              <a:gd name="T78" fmla="*/ 87 w 297"/>
              <a:gd name="T79" fmla="*/ 75 h 361"/>
              <a:gd name="T80" fmla="*/ 85 w 297"/>
              <a:gd name="T81" fmla="*/ 98 h 361"/>
              <a:gd name="T82" fmla="*/ 84 w 297"/>
              <a:gd name="T83" fmla="*/ 175 h 361"/>
              <a:gd name="T84" fmla="*/ 88 w 297"/>
              <a:gd name="T85" fmla="*/ 194 h 361"/>
              <a:gd name="T86" fmla="*/ 104 w 297"/>
              <a:gd name="T87" fmla="*/ 192 h 361"/>
              <a:gd name="T88" fmla="*/ 181 w 297"/>
              <a:gd name="T89" fmla="*/ 178 h 361"/>
              <a:gd name="T90" fmla="*/ 213 w 297"/>
              <a:gd name="T91" fmla="*/ 174 h 361"/>
              <a:gd name="T92" fmla="*/ 215 w 297"/>
              <a:gd name="T93" fmla="*/ 147 h 361"/>
              <a:gd name="T94" fmla="*/ 215 w 297"/>
              <a:gd name="T95" fmla="*/ 89 h 361"/>
              <a:gd name="T96" fmla="*/ 214 w 297"/>
              <a:gd name="T97" fmla="*/ 61 h 361"/>
              <a:gd name="T98" fmla="*/ 198 w 297"/>
              <a:gd name="T99" fmla="*/ 57 h 361"/>
              <a:gd name="T100" fmla="*/ 179 w 297"/>
              <a:gd name="T101" fmla="*/ 25 h 361"/>
              <a:gd name="T102" fmla="*/ 191 w 297"/>
              <a:gd name="T103" fmla="*/ 15 h 361"/>
              <a:gd name="T104" fmla="*/ 246 w 297"/>
              <a:gd name="T105" fmla="*/ 1 h 3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97" h="361">
                <a:moveTo>
                  <a:pt x="246" y="1"/>
                </a:moveTo>
                <a:cubicBezTo>
                  <a:pt x="254" y="1"/>
                  <a:pt x="263" y="1"/>
                  <a:pt x="271" y="1"/>
                </a:cubicBezTo>
                <a:cubicBezTo>
                  <a:pt x="280" y="0"/>
                  <a:pt x="293" y="25"/>
                  <a:pt x="289" y="36"/>
                </a:cubicBezTo>
                <a:cubicBezTo>
                  <a:pt x="287" y="43"/>
                  <a:pt x="268" y="46"/>
                  <a:pt x="264" y="51"/>
                </a:cubicBezTo>
                <a:cubicBezTo>
                  <a:pt x="257" y="60"/>
                  <a:pt x="260" y="88"/>
                  <a:pt x="260" y="106"/>
                </a:cubicBezTo>
                <a:cubicBezTo>
                  <a:pt x="260" y="155"/>
                  <a:pt x="260" y="203"/>
                  <a:pt x="260" y="255"/>
                </a:cubicBezTo>
                <a:cubicBezTo>
                  <a:pt x="260" y="264"/>
                  <a:pt x="259" y="280"/>
                  <a:pt x="262" y="283"/>
                </a:cubicBezTo>
                <a:cubicBezTo>
                  <a:pt x="264" y="285"/>
                  <a:pt x="274" y="284"/>
                  <a:pt x="277" y="285"/>
                </a:cubicBezTo>
                <a:cubicBezTo>
                  <a:pt x="286" y="288"/>
                  <a:pt x="297" y="305"/>
                  <a:pt x="290" y="316"/>
                </a:cubicBezTo>
                <a:cubicBezTo>
                  <a:pt x="288" y="319"/>
                  <a:pt x="279" y="321"/>
                  <a:pt x="273" y="324"/>
                </a:cubicBezTo>
                <a:cubicBezTo>
                  <a:pt x="259" y="331"/>
                  <a:pt x="234" y="339"/>
                  <a:pt x="213" y="337"/>
                </a:cubicBezTo>
                <a:cubicBezTo>
                  <a:pt x="202" y="336"/>
                  <a:pt x="183" y="319"/>
                  <a:pt x="185" y="307"/>
                </a:cubicBezTo>
                <a:cubicBezTo>
                  <a:pt x="186" y="301"/>
                  <a:pt x="190" y="298"/>
                  <a:pt x="197" y="296"/>
                </a:cubicBezTo>
                <a:cubicBezTo>
                  <a:pt x="201" y="294"/>
                  <a:pt x="211" y="295"/>
                  <a:pt x="214" y="292"/>
                </a:cubicBezTo>
                <a:cubicBezTo>
                  <a:pt x="219" y="287"/>
                  <a:pt x="215" y="268"/>
                  <a:pt x="215" y="257"/>
                </a:cubicBezTo>
                <a:cubicBezTo>
                  <a:pt x="215" y="251"/>
                  <a:pt x="215" y="246"/>
                  <a:pt x="215" y="239"/>
                </a:cubicBezTo>
                <a:cubicBezTo>
                  <a:pt x="215" y="233"/>
                  <a:pt x="215" y="223"/>
                  <a:pt x="214" y="221"/>
                </a:cubicBezTo>
                <a:cubicBezTo>
                  <a:pt x="211" y="217"/>
                  <a:pt x="184" y="220"/>
                  <a:pt x="179" y="221"/>
                </a:cubicBezTo>
                <a:cubicBezTo>
                  <a:pt x="151" y="225"/>
                  <a:pt x="137" y="227"/>
                  <a:pt x="114" y="234"/>
                </a:cubicBezTo>
                <a:cubicBezTo>
                  <a:pt x="108" y="236"/>
                  <a:pt x="92" y="239"/>
                  <a:pt x="87" y="246"/>
                </a:cubicBezTo>
                <a:cubicBezTo>
                  <a:pt x="83" y="253"/>
                  <a:pt x="87" y="277"/>
                  <a:pt x="87" y="288"/>
                </a:cubicBezTo>
                <a:cubicBezTo>
                  <a:pt x="88" y="293"/>
                  <a:pt x="86" y="303"/>
                  <a:pt x="88" y="306"/>
                </a:cubicBezTo>
                <a:cubicBezTo>
                  <a:pt x="91" y="311"/>
                  <a:pt x="104" y="309"/>
                  <a:pt x="106" y="310"/>
                </a:cubicBezTo>
                <a:cubicBezTo>
                  <a:pt x="113" y="312"/>
                  <a:pt x="124" y="323"/>
                  <a:pt x="122" y="334"/>
                </a:cubicBezTo>
                <a:cubicBezTo>
                  <a:pt x="120" y="352"/>
                  <a:pt x="75" y="359"/>
                  <a:pt x="53" y="361"/>
                </a:cubicBezTo>
                <a:cubicBezTo>
                  <a:pt x="45" y="361"/>
                  <a:pt x="42" y="361"/>
                  <a:pt x="36" y="360"/>
                </a:cubicBezTo>
                <a:cubicBezTo>
                  <a:pt x="26" y="357"/>
                  <a:pt x="14" y="344"/>
                  <a:pt x="15" y="334"/>
                </a:cubicBezTo>
                <a:cubicBezTo>
                  <a:pt x="16" y="326"/>
                  <a:pt x="27" y="322"/>
                  <a:pt x="34" y="319"/>
                </a:cubicBezTo>
                <a:cubicBezTo>
                  <a:pt x="37" y="318"/>
                  <a:pt x="42" y="318"/>
                  <a:pt x="43" y="316"/>
                </a:cubicBezTo>
                <a:cubicBezTo>
                  <a:pt x="46" y="313"/>
                  <a:pt x="44" y="298"/>
                  <a:pt x="43" y="289"/>
                </a:cubicBezTo>
                <a:cubicBezTo>
                  <a:pt x="40" y="262"/>
                  <a:pt x="39" y="230"/>
                  <a:pt x="39" y="202"/>
                </a:cubicBezTo>
                <a:cubicBezTo>
                  <a:pt x="38" y="170"/>
                  <a:pt x="37" y="147"/>
                  <a:pt x="37" y="113"/>
                </a:cubicBezTo>
                <a:cubicBezTo>
                  <a:pt x="37" y="103"/>
                  <a:pt x="37" y="88"/>
                  <a:pt x="35" y="85"/>
                </a:cubicBezTo>
                <a:cubicBezTo>
                  <a:pt x="32" y="81"/>
                  <a:pt x="24" y="82"/>
                  <a:pt x="18" y="79"/>
                </a:cubicBezTo>
                <a:cubicBezTo>
                  <a:pt x="9" y="76"/>
                  <a:pt x="5" y="70"/>
                  <a:pt x="0" y="58"/>
                </a:cubicBezTo>
                <a:cubicBezTo>
                  <a:pt x="0" y="56"/>
                  <a:pt x="0" y="54"/>
                  <a:pt x="0" y="52"/>
                </a:cubicBezTo>
                <a:cubicBezTo>
                  <a:pt x="8" y="37"/>
                  <a:pt x="28" y="33"/>
                  <a:pt x="49" y="29"/>
                </a:cubicBezTo>
                <a:cubicBezTo>
                  <a:pt x="79" y="24"/>
                  <a:pt x="108" y="18"/>
                  <a:pt x="117" y="43"/>
                </a:cubicBezTo>
                <a:cubicBezTo>
                  <a:pt x="118" y="48"/>
                  <a:pt x="119" y="57"/>
                  <a:pt x="117" y="61"/>
                </a:cubicBezTo>
                <a:cubicBezTo>
                  <a:pt x="111" y="70"/>
                  <a:pt x="91" y="68"/>
                  <a:pt x="87" y="75"/>
                </a:cubicBezTo>
                <a:cubicBezTo>
                  <a:pt x="85" y="78"/>
                  <a:pt x="85" y="89"/>
                  <a:pt x="85" y="98"/>
                </a:cubicBezTo>
                <a:cubicBezTo>
                  <a:pt x="85" y="127"/>
                  <a:pt x="82" y="146"/>
                  <a:pt x="84" y="175"/>
                </a:cubicBezTo>
                <a:cubicBezTo>
                  <a:pt x="84" y="180"/>
                  <a:pt x="86" y="193"/>
                  <a:pt x="88" y="194"/>
                </a:cubicBezTo>
                <a:cubicBezTo>
                  <a:pt x="93" y="196"/>
                  <a:pt x="100" y="193"/>
                  <a:pt x="104" y="192"/>
                </a:cubicBezTo>
                <a:cubicBezTo>
                  <a:pt x="133" y="186"/>
                  <a:pt x="150" y="182"/>
                  <a:pt x="181" y="178"/>
                </a:cubicBezTo>
                <a:cubicBezTo>
                  <a:pt x="190" y="177"/>
                  <a:pt x="209" y="177"/>
                  <a:pt x="213" y="174"/>
                </a:cubicBezTo>
                <a:cubicBezTo>
                  <a:pt x="219" y="169"/>
                  <a:pt x="216" y="154"/>
                  <a:pt x="215" y="147"/>
                </a:cubicBezTo>
                <a:cubicBezTo>
                  <a:pt x="212" y="125"/>
                  <a:pt x="213" y="110"/>
                  <a:pt x="215" y="89"/>
                </a:cubicBezTo>
                <a:cubicBezTo>
                  <a:pt x="216" y="81"/>
                  <a:pt x="218" y="66"/>
                  <a:pt x="214" y="61"/>
                </a:cubicBezTo>
                <a:cubicBezTo>
                  <a:pt x="212" y="59"/>
                  <a:pt x="201" y="58"/>
                  <a:pt x="198" y="57"/>
                </a:cubicBezTo>
                <a:cubicBezTo>
                  <a:pt x="187" y="52"/>
                  <a:pt x="174" y="41"/>
                  <a:pt x="179" y="25"/>
                </a:cubicBezTo>
                <a:cubicBezTo>
                  <a:pt x="180" y="21"/>
                  <a:pt x="186" y="17"/>
                  <a:pt x="191" y="15"/>
                </a:cubicBezTo>
                <a:cubicBezTo>
                  <a:pt x="207" y="6"/>
                  <a:pt x="227" y="5"/>
                  <a:pt x="246" y="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2" name="Freeform 43"/>
          <p:cNvSpPr>
            <a:spLocks noEditPoints="1"/>
          </p:cNvSpPr>
          <p:nvPr/>
        </p:nvSpPr>
        <p:spPr bwMode="auto">
          <a:xfrm>
            <a:off x="3652838" y="2616201"/>
            <a:ext cx="466725" cy="384175"/>
          </a:xfrm>
          <a:custGeom>
            <a:avLst/>
            <a:gdLst>
              <a:gd name="T0" fmla="*/ 180 w 360"/>
              <a:gd name="T1" fmla="*/ 0 h 296"/>
              <a:gd name="T2" fmla="*/ 0 w 360"/>
              <a:gd name="T3" fmla="*/ 135 h 296"/>
              <a:gd name="T4" fmla="*/ 60 w 360"/>
              <a:gd name="T5" fmla="*/ 236 h 296"/>
              <a:gd name="T6" fmla="*/ 38 w 360"/>
              <a:gd name="T7" fmla="*/ 296 h 296"/>
              <a:gd name="T8" fmla="*/ 123 w 360"/>
              <a:gd name="T9" fmla="*/ 263 h 296"/>
              <a:gd name="T10" fmla="*/ 180 w 360"/>
              <a:gd name="T11" fmla="*/ 270 h 296"/>
              <a:gd name="T12" fmla="*/ 360 w 360"/>
              <a:gd name="T13" fmla="*/ 135 h 296"/>
              <a:gd name="T14" fmla="*/ 180 w 360"/>
              <a:gd name="T15" fmla="*/ 0 h 296"/>
              <a:gd name="T16" fmla="*/ 266 w 360"/>
              <a:gd name="T17" fmla="*/ 137 h 296"/>
              <a:gd name="T18" fmla="*/ 263 w 360"/>
              <a:gd name="T19" fmla="*/ 145 h 296"/>
              <a:gd name="T20" fmla="*/ 250 w 360"/>
              <a:gd name="T21" fmla="*/ 161 h 296"/>
              <a:gd name="T22" fmla="*/ 180 w 360"/>
              <a:gd name="T23" fmla="*/ 217 h 296"/>
              <a:gd name="T24" fmla="*/ 110 w 360"/>
              <a:gd name="T25" fmla="*/ 161 h 296"/>
              <a:gd name="T26" fmla="*/ 97 w 360"/>
              <a:gd name="T27" fmla="*/ 145 h 296"/>
              <a:gd name="T28" fmla="*/ 94 w 360"/>
              <a:gd name="T29" fmla="*/ 137 h 296"/>
              <a:gd name="T30" fmla="*/ 91 w 360"/>
              <a:gd name="T31" fmla="*/ 120 h 296"/>
              <a:gd name="T32" fmla="*/ 145 w 360"/>
              <a:gd name="T33" fmla="*/ 66 h 296"/>
              <a:gd name="T34" fmla="*/ 180 w 360"/>
              <a:gd name="T35" fmla="*/ 102 h 296"/>
              <a:gd name="T36" fmla="*/ 215 w 360"/>
              <a:gd name="T37" fmla="*/ 66 h 296"/>
              <a:gd name="T38" fmla="*/ 269 w 360"/>
              <a:gd name="T39" fmla="*/ 120 h 296"/>
              <a:gd name="T40" fmla="*/ 266 w 360"/>
              <a:gd name="T41" fmla="*/ 137 h 2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60" h="296">
                <a:moveTo>
                  <a:pt x="180" y="0"/>
                </a:moveTo>
                <a:cubicBezTo>
                  <a:pt x="81" y="0"/>
                  <a:pt x="0" y="61"/>
                  <a:pt x="0" y="135"/>
                </a:cubicBezTo>
                <a:cubicBezTo>
                  <a:pt x="0" y="175"/>
                  <a:pt x="23" y="211"/>
                  <a:pt x="60" y="236"/>
                </a:cubicBezTo>
                <a:cubicBezTo>
                  <a:pt x="57" y="255"/>
                  <a:pt x="51" y="278"/>
                  <a:pt x="38" y="296"/>
                </a:cubicBezTo>
                <a:cubicBezTo>
                  <a:pt x="54" y="296"/>
                  <a:pt x="94" y="277"/>
                  <a:pt x="123" y="263"/>
                </a:cubicBezTo>
                <a:cubicBezTo>
                  <a:pt x="141" y="268"/>
                  <a:pt x="160" y="270"/>
                  <a:pt x="180" y="270"/>
                </a:cubicBezTo>
                <a:cubicBezTo>
                  <a:pt x="280" y="270"/>
                  <a:pt x="360" y="210"/>
                  <a:pt x="360" y="135"/>
                </a:cubicBezTo>
                <a:cubicBezTo>
                  <a:pt x="360" y="61"/>
                  <a:pt x="280" y="0"/>
                  <a:pt x="180" y="0"/>
                </a:cubicBezTo>
                <a:close/>
                <a:moveTo>
                  <a:pt x="266" y="137"/>
                </a:moveTo>
                <a:cubicBezTo>
                  <a:pt x="266" y="140"/>
                  <a:pt x="265" y="142"/>
                  <a:pt x="263" y="145"/>
                </a:cubicBezTo>
                <a:cubicBezTo>
                  <a:pt x="260" y="151"/>
                  <a:pt x="255" y="157"/>
                  <a:pt x="250" y="161"/>
                </a:cubicBezTo>
                <a:cubicBezTo>
                  <a:pt x="225" y="188"/>
                  <a:pt x="180" y="217"/>
                  <a:pt x="180" y="217"/>
                </a:cubicBezTo>
                <a:cubicBezTo>
                  <a:pt x="180" y="217"/>
                  <a:pt x="135" y="188"/>
                  <a:pt x="110" y="161"/>
                </a:cubicBezTo>
                <a:cubicBezTo>
                  <a:pt x="105" y="157"/>
                  <a:pt x="101" y="151"/>
                  <a:pt x="97" y="145"/>
                </a:cubicBezTo>
                <a:cubicBezTo>
                  <a:pt x="96" y="142"/>
                  <a:pt x="94" y="140"/>
                  <a:pt x="94" y="137"/>
                </a:cubicBezTo>
                <a:cubicBezTo>
                  <a:pt x="92" y="132"/>
                  <a:pt x="91" y="126"/>
                  <a:pt x="91" y="120"/>
                </a:cubicBezTo>
                <a:cubicBezTo>
                  <a:pt x="91" y="90"/>
                  <a:pt x="115" y="66"/>
                  <a:pt x="145" y="66"/>
                </a:cubicBezTo>
                <a:cubicBezTo>
                  <a:pt x="165" y="66"/>
                  <a:pt x="180" y="87"/>
                  <a:pt x="180" y="102"/>
                </a:cubicBezTo>
                <a:cubicBezTo>
                  <a:pt x="180" y="87"/>
                  <a:pt x="187" y="66"/>
                  <a:pt x="215" y="66"/>
                </a:cubicBezTo>
                <a:cubicBezTo>
                  <a:pt x="245" y="66"/>
                  <a:pt x="269" y="90"/>
                  <a:pt x="269" y="120"/>
                </a:cubicBezTo>
                <a:cubicBezTo>
                  <a:pt x="269" y="126"/>
                  <a:pt x="268" y="132"/>
                  <a:pt x="266" y="137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3" name="Freeform 44"/>
          <p:cNvSpPr>
            <a:spLocks noEditPoints="1"/>
          </p:cNvSpPr>
          <p:nvPr/>
        </p:nvSpPr>
        <p:spPr bwMode="auto">
          <a:xfrm>
            <a:off x="3030537" y="2740026"/>
            <a:ext cx="466725" cy="220663"/>
          </a:xfrm>
          <a:custGeom>
            <a:avLst/>
            <a:gdLst>
              <a:gd name="T0" fmla="*/ 351 w 360"/>
              <a:gd name="T1" fmla="*/ 0 h 170"/>
              <a:gd name="T2" fmla="*/ 212 w 360"/>
              <a:gd name="T3" fmla="*/ 98 h 170"/>
              <a:gd name="T4" fmla="*/ 209 w 360"/>
              <a:gd name="T5" fmla="*/ 108 h 170"/>
              <a:gd name="T6" fmla="*/ 221 w 360"/>
              <a:gd name="T7" fmla="*/ 124 h 170"/>
              <a:gd name="T8" fmla="*/ 283 w 360"/>
              <a:gd name="T9" fmla="*/ 170 h 170"/>
              <a:gd name="T10" fmla="*/ 347 w 360"/>
              <a:gd name="T11" fmla="*/ 63 h 170"/>
              <a:gd name="T12" fmla="*/ 225 w 360"/>
              <a:gd name="T13" fmla="*/ 117 h 170"/>
              <a:gd name="T14" fmla="*/ 264 w 360"/>
              <a:gd name="T15" fmla="*/ 108 h 170"/>
              <a:gd name="T16" fmla="*/ 273 w 360"/>
              <a:gd name="T17" fmla="*/ 126 h 170"/>
              <a:gd name="T18" fmla="*/ 277 w 360"/>
              <a:gd name="T19" fmla="*/ 82 h 170"/>
              <a:gd name="T20" fmla="*/ 231 w 360"/>
              <a:gd name="T21" fmla="*/ 85 h 170"/>
              <a:gd name="T22" fmla="*/ 335 w 360"/>
              <a:gd name="T23" fmla="*/ 16 h 170"/>
              <a:gd name="T24" fmla="*/ 273 w 360"/>
              <a:gd name="T25" fmla="*/ 51 h 170"/>
              <a:gd name="T26" fmla="*/ 302 w 360"/>
              <a:gd name="T27" fmla="*/ 58 h 170"/>
              <a:gd name="T28" fmla="*/ 284 w 360"/>
              <a:gd name="T29" fmla="*/ 154 h 170"/>
              <a:gd name="T30" fmla="*/ 224 w 360"/>
              <a:gd name="T31" fmla="*/ 10 h 170"/>
              <a:gd name="T32" fmla="*/ 158 w 360"/>
              <a:gd name="T33" fmla="*/ 40 h 170"/>
              <a:gd name="T34" fmla="*/ 136 w 360"/>
              <a:gd name="T35" fmla="*/ 98 h 170"/>
              <a:gd name="T36" fmla="*/ 148 w 360"/>
              <a:gd name="T37" fmla="*/ 108 h 170"/>
              <a:gd name="T38" fmla="*/ 136 w 360"/>
              <a:gd name="T39" fmla="*/ 166 h 170"/>
              <a:gd name="T40" fmla="*/ 236 w 360"/>
              <a:gd name="T41" fmla="*/ 108 h 170"/>
              <a:gd name="T42" fmla="*/ 174 w 360"/>
              <a:gd name="T43" fmla="*/ 25 h 170"/>
              <a:gd name="T44" fmla="*/ 209 w 360"/>
              <a:gd name="T45" fmla="*/ 49 h 170"/>
              <a:gd name="T46" fmla="*/ 174 w 360"/>
              <a:gd name="T47" fmla="*/ 25 h 170"/>
              <a:gd name="T48" fmla="*/ 152 w 360"/>
              <a:gd name="T49" fmla="*/ 151 h 170"/>
              <a:gd name="T50" fmla="*/ 164 w 360"/>
              <a:gd name="T51" fmla="*/ 124 h 170"/>
              <a:gd name="T52" fmla="*/ 152 w 360"/>
              <a:gd name="T53" fmla="*/ 83 h 170"/>
              <a:gd name="T54" fmla="*/ 209 w 360"/>
              <a:gd name="T55" fmla="*/ 56 h 170"/>
              <a:gd name="T56" fmla="*/ 221 w 360"/>
              <a:gd name="T57" fmla="*/ 124 h 170"/>
              <a:gd name="T58" fmla="*/ 152 w 360"/>
              <a:gd name="T59" fmla="*/ 151 h 170"/>
              <a:gd name="T60" fmla="*/ 163 w 360"/>
              <a:gd name="T61" fmla="*/ 124 h 170"/>
              <a:gd name="T62" fmla="*/ 151 w 360"/>
              <a:gd name="T63" fmla="*/ 108 h 170"/>
              <a:gd name="T64" fmla="*/ 108 w 360"/>
              <a:gd name="T65" fmla="*/ 38 h 170"/>
              <a:gd name="T66" fmla="*/ 88 w 360"/>
              <a:gd name="T67" fmla="*/ 0 h 170"/>
              <a:gd name="T68" fmla="*/ 0 w 360"/>
              <a:gd name="T69" fmla="*/ 59 h 170"/>
              <a:gd name="T70" fmla="*/ 12 w 360"/>
              <a:gd name="T71" fmla="*/ 108 h 170"/>
              <a:gd name="T72" fmla="*/ 0 w 360"/>
              <a:gd name="T73" fmla="*/ 166 h 170"/>
              <a:gd name="T74" fmla="*/ 163 w 360"/>
              <a:gd name="T75" fmla="*/ 151 h 170"/>
              <a:gd name="T76" fmla="*/ 148 w 360"/>
              <a:gd name="T77" fmla="*/ 151 h 170"/>
              <a:gd name="T78" fmla="*/ 85 w 360"/>
              <a:gd name="T79" fmla="*/ 124 h 170"/>
              <a:gd name="T80" fmla="*/ 91 w 360"/>
              <a:gd name="T81" fmla="*/ 97 h 170"/>
              <a:gd name="T82" fmla="*/ 73 w 360"/>
              <a:gd name="T83" fmla="*/ 99 h 170"/>
              <a:gd name="T84" fmla="*/ 78 w 360"/>
              <a:gd name="T85" fmla="*/ 124 h 170"/>
              <a:gd name="T86" fmla="*/ 16 w 360"/>
              <a:gd name="T87" fmla="*/ 151 h 170"/>
              <a:gd name="T88" fmla="*/ 27 w 360"/>
              <a:gd name="T89" fmla="*/ 124 h 170"/>
              <a:gd name="T90" fmla="*/ 16 w 360"/>
              <a:gd name="T91" fmla="*/ 43 h 170"/>
              <a:gd name="T92" fmla="*/ 73 w 360"/>
              <a:gd name="T93" fmla="*/ 16 h 170"/>
              <a:gd name="T94" fmla="*/ 108 w 360"/>
              <a:gd name="T95" fmla="*/ 54 h 170"/>
              <a:gd name="T96" fmla="*/ 136 w 360"/>
              <a:gd name="T97" fmla="*/ 124 h 170"/>
              <a:gd name="T98" fmla="*/ 148 w 360"/>
              <a:gd name="T99" fmla="*/ 151 h 1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360" h="170">
                <a:moveTo>
                  <a:pt x="347" y="63"/>
                </a:moveTo>
                <a:cubicBezTo>
                  <a:pt x="351" y="0"/>
                  <a:pt x="351" y="0"/>
                  <a:pt x="351" y="0"/>
                </a:cubicBezTo>
                <a:cubicBezTo>
                  <a:pt x="230" y="0"/>
                  <a:pt x="230" y="0"/>
                  <a:pt x="230" y="0"/>
                </a:cubicBezTo>
                <a:cubicBezTo>
                  <a:pt x="212" y="98"/>
                  <a:pt x="212" y="98"/>
                  <a:pt x="212" y="98"/>
                </a:cubicBezTo>
                <a:cubicBezTo>
                  <a:pt x="212" y="98"/>
                  <a:pt x="212" y="98"/>
                  <a:pt x="212" y="98"/>
                </a:cubicBezTo>
                <a:cubicBezTo>
                  <a:pt x="210" y="101"/>
                  <a:pt x="209" y="105"/>
                  <a:pt x="209" y="108"/>
                </a:cubicBezTo>
                <a:cubicBezTo>
                  <a:pt x="209" y="124"/>
                  <a:pt x="209" y="124"/>
                  <a:pt x="209" y="124"/>
                </a:cubicBezTo>
                <a:cubicBezTo>
                  <a:pt x="221" y="124"/>
                  <a:pt x="221" y="124"/>
                  <a:pt x="221" y="124"/>
                </a:cubicBezTo>
                <a:cubicBezTo>
                  <a:pt x="221" y="147"/>
                  <a:pt x="221" y="147"/>
                  <a:pt x="221" y="147"/>
                </a:cubicBezTo>
                <a:cubicBezTo>
                  <a:pt x="233" y="160"/>
                  <a:pt x="254" y="170"/>
                  <a:pt x="283" y="170"/>
                </a:cubicBezTo>
                <a:cubicBezTo>
                  <a:pt x="328" y="170"/>
                  <a:pt x="360" y="141"/>
                  <a:pt x="360" y="100"/>
                </a:cubicBezTo>
                <a:cubicBezTo>
                  <a:pt x="360" y="87"/>
                  <a:pt x="356" y="74"/>
                  <a:pt x="347" y="63"/>
                </a:cubicBezTo>
                <a:close/>
                <a:moveTo>
                  <a:pt x="284" y="154"/>
                </a:moveTo>
                <a:cubicBezTo>
                  <a:pt x="247" y="154"/>
                  <a:pt x="225" y="135"/>
                  <a:pt x="225" y="117"/>
                </a:cubicBezTo>
                <a:cubicBezTo>
                  <a:pt x="225" y="104"/>
                  <a:pt x="233" y="93"/>
                  <a:pt x="249" y="93"/>
                </a:cubicBezTo>
                <a:cubicBezTo>
                  <a:pt x="259" y="93"/>
                  <a:pt x="264" y="100"/>
                  <a:pt x="264" y="108"/>
                </a:cubicBezTo>
                <a:cubicBezTo>
                  <a:pt x="264" y="112"/>
                  <a:pt x="263" y="114"/>
                  <a:pt x="263" y="118"/>
                </a:cubicBezTo>
                <a:cubicBezTo>
                  <a:pt x="263" y="123"/>
                  <a:pt x="265" y="126"/>
                  <a:pt x="273" y="126"/>
                </a:cubicBezTo>
                <a:cubicBezTo>
                  <a:pt x="285" y="126"/>
                  <a:pt x="291" y="114"/>
                  <a:pt x="291" y="101"/>
                </a:cubicBezTo>
                <a:cubicBezTo>
                  <a:pt x="291" y="90"/>
                  <a:pt x="287" y="82"/>
                  <a:pt x="277" y="82"/>
                </a:cubicBezTo>
                <a:cubicBezTo>
                  <a:pt x="271" y="82"/>
                  <a:pt x="267" y="85"/>
                  <a:pt x="266" y="89"/>
                </a:cubicBezTo>
                <a:cubicBezTo>
                  <a:pt x="231" y="85"/>
                  <a:pt x="231" y="85"/>
                  <a:pt x="231" y="85"/>
                </a:cubicBezTo>
                <a:cubicBezTo>
                  <a:pt x="244" y="16"/>
                  <a:pt x="244" y="16"/>
                  <a:pt x="244" y="16"/>
                </a:cubicBezTo>
                <a:cubicBezTo>
                  <a:pt x="335" y="16"/>
                  <a:pt x="335" y="16"/>
                  <a:pt x="335" y="16"/>
                </a:cubicBezTo>
                <a:cubicBezTo>
                  <a:pt x="334" y="51"/>
                  <a:pt x="334" y="51"/>
                  <a:pt x="334" y="51"/>
                </a:cubicBezTo>
                <a:cubicBezTo>
                  <a:pt x="273" y="51"/>
                  <a:pt x="273" y="51"/>
                  <a:pt x="273" y="51"/>
                </a:cubicBezTo>
                <a:cubicBezTo>
                  <a:pt x="270" y="69"/>
                  <a:pt x="270" y="69"/>
                  <a:pt x="270" y="69"/>
                </a:cubicBezTo>
                <a:cubicBezTo>
                  <a:pt x="273" y="63"/>
                  <a:pt x="286" y="58"/>
                  <a:pt x="302" y="58"/>
                </a:cubicBezTo>
                <a:cubicBezTo>
                  <a:pt x="331" y="58"/>
                  <a:pt x="346" y="80"/>
                  <a:pt x="346" y="100"/>
                </a:cubicBezTo>
                <a:cubicBezTo>
                  <a:pt x="346" y="130"/>
                  <a:pt x="324" y="154"/>
                  <a:pt x="284" y="154"/>
                </a:cubicBezTo>
                <a:close/>
                <a:moveTo>
                  <a:pt x="224" y="108"/>
                </a:moveTo>
                <a:cubicBezTo>
                  <a:pt x="224" y="10"/>
                  <a:pt x="224" y="10"/>
                  <a:pt x="224" y="10"/>
                </a:cubicBezTo>
                <a:cubicBezTo>
                  <a:pt x="158" y="10"/>
                  <a:pt x="158" y="10"/>
                  <a:pt x="158" y="10"/>
                </a:cubicBezTo>
                <a:cubicBezTo>
                  <a:pt x="158" y="40"/>
                  <a:pt x="158" y="40"/>
                  <a:pt x="158" y="40"/>
                </a:cubicBezTo>
                <a:cubicBezTo>
                  <a:pt x="136" y="40"/>
                  <a:pt x="136" y="40"/>
                  <a:pt x="136" y="40"/>
                </a:cubicBezTo>
                <a:cubicBezTo>
                  <a:pt x="136" y="98"/>
                  <a:pt x="136" y="98"/>
                  <a:pt x="136" y="98"/>
                </a:cubicBezTo>
                <a:cubicBezTo>
                  <a:pt x="148" y="98"/>
                  <a:pt x="148" y="98"/>
                  <a:pt x="148" y="98"/>
                </a:cubicBezTo>
                <a:cubicBezTo>
                  <a:pt x="148" y="108"/>
                  <a:pt x="148" y="108"/>
                  <a:pt x="148" y="108"/>
                </a:cubicBezTo>
                <a:cubicBezTo>
                  <a:pt x="136" y="108"/>
                  <a:pt x="136" y="108"/>
                  <a:pt x="136" y="108"/>
                </a:cubicBezTo>
                <a:cubicBezTo>
                  <a:pt x="136" y="166"/>
                  <a:pt x="136" y="166"/>
                  <a:pt x="136" y="166"/>
                </a:cubicBezTo>
                <a:cubicBezTo>
                  <a:pt x="236" y="166"/>
                  <a:pt x="236" y="166"/>
                  <a:pt x="236" y="166"/>
                </a:cubicBezTo>
                <a:cubicBezTo>
                  <a:pt x="236" y="108"/>
                  <a:pt x="236" y="108"/>
                  <a:pt x="236" y="108"/>
                </a:cubicBezTo>
                <a:lnTo>
                  <a:pt x="224" y="108"/>
                </a:lnTo>
                <a:close/>
                <a:moveTo>
                  <a:pt x="174" y="25"/>
                </a:moveTo>
                <a:cubicBezTo>
                  <a:pt x="209" y="25"/>
                  <a:pt x="209" y="25"/>
                  <a:pt x="209" y="25"/>
                </a:cubicBezTo>
                <a:cubicBezTo>
                  <a:pt x="209" y="49"/>
                  <a:pt x="209" y="49"/>
                  <a:pt x="209" y="49"/>
                </a:cubicBezTo>
                <a:cubicBezTo>
                  <a:pt x="174" y="49"/>
                  <a:pt x="174" y="49"/>
                  <a:pt x="174" y="49"/>
                </a:cubicBezTo>
                <a:lnTo>
                  <a:pt x="174" y="25"/>
                </a:lnTo>
                <a:close/>
                <a:moveTo>
                  <a:pt x="221" y="151"/>
                </a:moveTo>
                <a:cubicBezTo>
                  <a:pt x="152" y="151"/>
                  <a:pt x="152" y="151"/>
                  <a:pt x="152" y="151"/>
                </a:cubicBezTo>
                <a:cubicBezTo>
                  <a:pt x="152" y="124"/>
                  <a:pt x="152" y="124"/>
                  <a:pt x="152" y="124"/>
                </a:cubicBezTo>
                <a:cubicBezTo>
                  <a:pt x="164" y="124"/>
                  <a:pt x="164" y="124"/>
                  <a:pt x="164" y="124"/>
                </a:cubicBezTo>
                <a:cubicBezTo>
                  <a:pt x="164" y="83"/>
                  <a:pt x="164" y="83"/>
                  <a:pt x="164" y="83"/>
                </a:cubicBezTo>
                <a:cubicBezTo>
                  <a:pt x="152" y="83"/>
                  <a:pt x="152" y="83"/>
                  <a:pt x="152" y="83"/>
                </a:cubicBezTo>
                <a:cubicBezTo>
                  <a:pt x="152" y="56"/>
                  <a:pt x="152" y="56"/>
                  <a:pt x="152" y="56"/>
                </a:cubicBezTo>
                <a:cubicBezTo>
                  <a:pt x="209" y="56"/>
                  <a:pt x="209" y="56"/>
                  <a:pt x="209" y="56"/>
                </a:cubicBezTo>
                <a:cubicBezTo>
                  <a:pt x="209" y="124"/>
                  <a:pt x="209" y="124"/>
                  <a:pt x="209" y="124"/>
                </a:cubicBezTo>
                <a:cubicBezTo>
                  <a:pt x="221" y="124"/>
                  <a:pt x="221" y="124"/>
                  <a:pt x="221" y="124"/>
                </a:cubicBezTo>
                <a:lnTo>
                  <a:pt x="221" y="151"/>
                </a:lnTo>
                <a:close/>
                <a:moveTo>
                  <a:pt x="152" y="151"/>
                </a:moveTo>
                <a:cubicBezTo>
                  <a:pt x="152" y="124"/>
                  <a:pt x="152" y="124"/>
                  <a:pt x="152" y="124"/>
                </a:cubicBezTo>
                <a:cubicBezTo>
                  <a:pt x="163" y="124"/>
                  <a:pt x="163" y="124"/>
                  <a:pt x="163" y="124"/>
                </a:cubicBezTo>
                <a:cubicBezTo>
                  <a:pt x="163" y="108"/>
                  <a:pt x="163" y="108"/>
                  <a:pt x="163" y="108"/>
                </a:cubicBezTo>
                <a:cubicBezTo>
                  <a:pt x="151" y="108"/>
                  <a:pt x="151" y="108"/>
                  <a:pt x="151" y="108"/>
                </a:cubicBezTo>
                <a:cubicBezTo>
                  <a:pt x="151" y="85"/>
                  <a:pt x="151" y="85"/>
                  <a:pt x="151" y="85"/>
                </a:cubicBezTo>
                <a:cubicBezTo>
                  <a:pt x="151" y="58"/>
                  <a:pt x="133" y="38"/>
                  <a:pt x="108" y="38"/>
                </a:cubicBezTo>
                <a:cubicBezTo>
                  <a:pt x="101" y="38"/>
                  <a:pt x="94" y="39"/>
                  <a:pt x="88" y="42"/>
                </a:cubicBezTo>
                <a:cubicBezTo>
                  <a:pt x="88" y="0"/>
                  <a:pt x="88" y="0"/>
                  <a:pt x="88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59"/>
                  <a:pt x="0" y="59"/>
                  <a:pt x="0" y="59"/>
                </a:cubicBezTo>
                <a:cubicBezTo>
                  <a:pt x="12" y="59"/>
                  <a:pt x="12" y="59"/>
                  <a:pt x="12" y="59"/>
                </a:cubicBezTo>
                <a:cubicBezTo>
                  <a:pt x="12" y="108"/>
                  <a:pt x="12" y="108"/>
                  <a:pt x="12" y="108"/>
                </a:cubicBezTo>
                <a:cubicBezTo>
                  <a:pt x="0" y="108"/>
                  <a:pt x="0" y="108"/>
                  <a:pt x="0" y="108"/>
                </a:cubicBezTo>
                <a:cubicBezTo>
                  <a:pt x="0" y="166"/>
                  <a:pt x="0" y="166"/>
                  <a:pt x="0" y="166"/>
                </a:cubicBezTo>
                <a:cubicBezTo>
                  <a:pt x="163" y="166"/>
                  <a:pt x="163" y="166"/>
                  <a:pt x="163" y="166"/>
                </a:cubicBezTo>
                <a:cubicBezTo>
                  <a:pt x="163" y="151"/>
                  <a:pt x="163" y="151"/>
                  <a:pt x="163" y="151"/>
                </a:cubicBezTo>
                <a:lnTo>
                  <a:pt x="152" y="151"/>
                </a:lnTo>
                <a:close/>
                <a:moveTo>
                  <a:pt x="148" y="151"/>
                </a:moveTo>
                <a:cubicBezTo>
                  <a:pt x="85" y="151"/>
                  <a:pt x="85" y="151"/>
                  <a:pt x="85" y="151"/>
                </a:cubicBezTo>
                <a:cubicBezTo>
                  <a:pt x="85" y="124"/>
                  <a:pt x="85" y="124"/>
                  <a:pt x="85" y="124"/>
                </a:cubicBezTo>
                <a:cubicBezTo>
                  <a:pt x="91" y="124"/>
                  <a:pt x="91" y="124"/>
                  <a:pt x="91" y="124"/>
                </a:cubicBezTo>
                <a:cubicBezTo>
                  <a:pt x="91" y="97"/>
                  <a:pt x="91" y="97"/>
                  <a:pt x="91" y="97"/>
                </a:cubicBezTo>
                <a:cubicBezTo>
                  <a:pt x="91" y="89"/>
                  <a:pt x="90" y="81"/>
                  <a:pt x="85" y="81"/>
                </a:cubicBezTo>
                <a:cubicBezTo>
                  <a:pt x="80" y="81"/>
                  <a:pt x="76" y="87"/>
                  <a:pt x="73" y="99"/>
                </a:cubicBezTo>
                <a:cubicBezTo>
                  <a:pt x="73" y="124"/>
                  <a:pt x="73" y="124"/>
                  <a:pt x="73" y="124"/>
                </a:cubicBezTo>
                <a:cubicBezTo>
                  <a:pt x="78" y="124"/>
                  <a:pt x="78" y="124"/>
                  <a:pt x="78" y="124"/>
                </a:cubicBezTo>
                <a:cubicBezTo>
                  <a:pt x="78" y="151"/>
                  <a:pt x="78" y="151"/>
                  <a:pt x="78" y="151"/>
                </a:cubicBezTo>
                <a:cubicBezTo>
                  <a:pt x="16" y="151"/>
                  <a:pt x="16" y="151"/>
                  <a:pt x="16" y="151"/>
                </a:cubicBezTo>
                <a:cubicBezTo>
                  <a:pt x="16" y="124"/>
                  <a:pt x="16" y="124"/>
                  <a:pt x="16" y="124"/>
                </a:cubicBezTo>
                <a:cubicBezTo>
                  <a:pt x="27" y="124"/>
                  <a:pt x="27" y="124"/>
                  <a:pt x="27" y="124"/>
                </a:cubicBezTo>
                <a:cubicBezTo>
                  <a:pt x="27" y="43"/>
                  <a:pt x="27" y="43"/>
                  <a:pt x="27" y="43"/>
                </a:cubicBezTo>
                <a:cubicBezTo>
                  <a:pt x="16" y="43"/>
                  <a:pt x="16" y="43"/>
                  <a:pt x="16" y="43"/>
                </a:cubicBezTo>
                <a:cubicBezTo>
                  <a:pt x="16" y="16"/>
                  <a:pt x="16" y="16"/>
                  <a:pt x="16" y="16"/>
                </a:cubicBezTo>
                <a:cubicBezTo>
                  <a:pt x="73" y="16"/>
                  <a:pt x="73" y="16"/>
                  <a:pt x="73" y="16"/>
                </a:cubicBezTo>
                <a:cubicBezTo>
                  <a:pt x="73" y="76"/>
                  <a:pt x="73" y="76"/>
                  <a:pt x="73" y="76"/>
                </a:cubicBezTo>
                <a:cubicBezTo>
                  <a:pt x="79" y="65"/>
                  <a:pt x="91" y="54"/>
                  <a:pt x="108" y="54"/>
                </a:cubicBezTo>
                <a:cubicBezTo>
                  <a:pt x="124" y="54"/>
                  <a:pt x="136" y="67"/>
                  <a:pt x="136" y="85"/>
                </a:cubicBezTo>
                <a:cubicBezTo>
                  <a:pt x="136" y="124"/>
                  <a:pt x="136" y="124"/>
                  <a:pt x="136" y="124"/>
                </a:cubicBezTo>
                <a:cubicBezTo>
                  <a:pt x="148" y="124"/>
                  <a:pt x="148" y="124"/>
                  <a:pt x="148" y="124"/>
                </a:cubicBezTo>
                <a:lnTo>
                  <a:pt x="148" y="151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4" name="Freeform 45"/>
          <p:cNvSpPr>
            <a:spLocks noEditPoints="1"/>
          </p:cNvSpPr>
          <p:nvPr/>
        </p:nvSpPr>
        <p:spPr bwMode="auto">
          <a:xfrm>
            <a:off x="8632825" y="1993901"/>
            <a:ext cx="466725" cy="466725"/>
          </a:xfrm>
          <a:custGeom>
            <a:avLst/>
            <a:gdLst>
              <a:gd name="T0" fmla="*/ 0 w 294"/>
              <a:gd name="T1" fmla="*/ 0 h 294"/>
              <a:gd name="T2" fmla="*/ 0 w 294"/>
              <a:gd name="T3" fmla="*/ 294 h 294"/>
              <a:gd name="T4" fmla="*/ 294 w 294"/>
              <a:gd name="T5" fmla="*/ 294 h 294"/>
              <a:gd name="T6" fmla="*/ 294 w 294"/>
              <a:gd name="T7" fmla="*/ 0 h 294"/>
              <a:gd name="T8" fmla="*/ 0 w 294"/>
              <a:gd name="T9" fmla="*/ 0 h 294"/>
              <a:gd name="T10" fmla="*/ 160 w 294"/>
              <a:gd name="T11" fmla="*/ 170 h 294"/>
              <a:gd name="T12" fmla="*/ 160 w 294"/>
              <a:gd name="T13" fmla="*/ 242 h 294"/>
              <a:gd name="T14" fmla="*/ 134 w 294"/>
              <a:gd name="T15" fmla="*/ 242 h 294"/>
              <a:gd name="T16" fmla="*/ 134 w 294"/>
              <a:gd name="T17" fmla="*/ 170 h 294"/>
              <a:gd name="T18" fmla="*/ 69 w 294"/>
              <a:gd name="T19" fmla="*/ 42 h 294"/>
              <a:gd name="T20" fmla="*/ 100 w 294"/>
              <a:gd name="T21" fmla="*/ 42 h 294"/>
              <a:gd name="T22" fmla="*/ 147 w 294"/>
              <a:gd name="T23" fmla="*/ 138 h 294"/>
              <a:gd name="T24" fmla="*/ 196 w 294"/>
              <a:gd name="T25" fmla="*/ 42 h 294"/>
              <a:gd name="T26" fmla="*/ 224 w 294"/>
              <a:gd name="T27" fmla="*/ 42 h 294"/>
              <a:gd name="T28" fmla="*/ 160 w 294"/>
              <a:gd name="T29" fmla="*/ 170 h 2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94" h="294">
                <a:moveTo>
                  <a:pt x="0" y="0"/>
                </a:moveTo>
                <a:lnTo>
                  <a:pt x="0" y="294"/>
                </a:lnTo>
                <a:lnTo>
                  <a:pt x="294" y="294"/>
                </a:lnTo>
                <a:lnTo>
                  <a:pt x="294" y="0"/>
                </a:lnTo>
                <a:lnTo>
                  <a:pt x="0" y="0"/>
                </a:lnTo>
                <a:close/>
                <a:moveTo>
                  <a:pt x="160" y="170"/>
                </a:moveTo>
                <a:lnTo>
                  <a:pt x="160" y="242"/>
                </a:lnTo>
                <a:lnTo>
                  <a:pt x="134" y="242"/>
                </a:lnTo>
                <a:lnTo>
                  <a:pt x="134" y="170"/>
                </a:lnTo>
                <a:lnTo>
                  <a:pt x="69" y="42"/>
                </a:lnTo>
                <a:lnTo>
                  <a:pt x="100" y="42"/>
                </a:lnTo>
                <a:lnTo>
                  <a:pt x="147" y="138"/>
                </a:lnTo>
                <a:lnTo>
                  <a:pt x="196" y="42"/>
                </a:lnTo>
                <a:lnTo>
                  <a:pt x="224" y="42"/>
                </a:lnTo>
                <a:lnTo>
                  <a:pt x="160" y="170"/>
                </a:ln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5" name="Freeform 46"/>
          <p:cNvSpPr>
            <a:spLocks noEditPoints="1"/>
          </p:cNvSpPr>
          <p:nvPr/>
        </p:nvSpPr>
        <p:spPr bwMode="auto">
          <a:xfrm>
            <a:off x="8007350" y="1995488"/>
            <a:ext cx="466725" cy="466725"/>
          </a:xfrm>
          <a:custGeom>
            <a:avLst/>
            <a:gdLst>
              <a:gd name="T0" fmla="*/ 180 w 360"/>
              <a:gd name="T1" fmla="*/ 0 h 360"/>
              <a:gd name="T2" fmla="*/ 0 w 360"/>
              <a:gd name="T3" fmla="*/ 180 h 360"/>
              <a:gd name="T4" fmla="*/ 180 w 360"/>
              <a:gd name="T5" fmla="*/ 360 h 360"/>
              <a:gd name="T6" fmla="*/ 360 w 360"/>
              <a:gd name="T7" fmla="*/ 180 h 360"/>
              <a:gd name="T8" fmla="*/ 180 w 360"/>
              <a:gd name="T9" fmla="*/ 0 h 360"/>
              <a:gd name="T10" fmla="*/ 277 w 360"/>
              <a:gd name="T11" fmla="*/ 235 h 360"/>
              <a:gd name="T12" fmla="*/ 250 w 360"/>
              <a:gd name="T13" fmla="*/ 208 h 360"/>
              <a:gd name="T14" fmla="*/ 139 w 360"/>
              <a:gd name="T15" fmla="*/ 125 h 360"/>
              <a:gd name="T16" fmla="*/ 83 w 360"/>
              <a:gd name="T17" fmla="*/ 235 h 360"/>
              <a:gd name="T18" fmla="*/ 56 w 360"/>
              <a:gd name="T19" fmla="*/ 180 h 360"/>
              <a:gd name="T20" fmla="*/ 180 w 360"/>
              <a:gd name="T21" fmla="*/ 56 h 360"/>
              <a:gd name="T22" fmla="*/ 305 w 360"/>
              <a:gd name="T23" fmla="*/ 180 h 360"/>
              <a:gd name="T24" fmla="*/ 277 w 360"/>
              <a:gd name="T25" fmla="*/ 235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60" h="360">
                <a:moveTo>
                  <a:pt x="180" y="0"/>
                </a:moveTo>
                <a:cubicBezTo>
                  <a:pt x="81" y="0"/>
                  <a:pt x="0" y="81"/>
                  <a:pt x="0" y="180"/>
                </a:cubicBezTo>
                <a:cubicBezTo>
                  <a:pt x="0" y="279"/>
                  <a:pt x="81" y="360"/>
                  <a:pt x="180" y="360"/>
                </a:cubicBezTo>
                <a:cubicBezTo>
                  <a:pt x="280" y="360"/>
                  <a:pt x="360" y="279"/>
                  <a:pt x="360" y="180"/>
                </a:cubicBezTo>
                <a:cubicBezTo>
                  <a:pt x="360" y="81"/>
                  <a:pt x="280" y="0"/>
                  <a:pt x="180" y="0"/>
                </a:cubicBezTo>
                <a:close/>
                <a:moveTo>
                  <a:pt x="277" y="235"/>
                </a:moveTo>
                <a:cubicBezTo>
                  <a:pt x="264" y="235"/>
                  <a:pt x="250" y="208"/>
                  <a:pt x="250" y="208"/>
                </a:cubicBezTo>
                <a:cubicBezTo>
                  <a:pt x="250" y="208"/>
                  <a:pt x="230" y="138"/>
                  <a:pt x="139" y="125"/>
                </a:cubicBezTo>
                <a:cubicBezTo>
                  <a:pt x="147" y="249"/>
                  <a:pt x="101" y="234"/>
                  <a:pt x="83" y="235"/>
                </a:cubicBezTo>
                <a:cubicBezTo>
                  <a:pt x="66" y="237"/>
                  <a:pt x="56" y="211"/>
                  <a:pt x="56" y="180"/>
                </a:cubicBezTo>
                <a:cubicBezTo>
                  <a:pt x="56" y="111"/>
                  <a:pt x="112" y="56"/>
                  <a:pt x="180" y="56"/>
                </a:cubicBezTo>
                <a:cubicBezTo>
                  <a:pt x="249" y="56"/>
                  <a:pt x="303" y="111"/>
                  <a:pt x="305" y="180"/>
                </a:cubicBezTo>
                <a:cubicBezTo>
                  <a:pt x="305" y="194"/>
                  <a:pt x="291" y="235"/>
                  <a:pt x="277" y="235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6" name="Freeform 47"/>
          <p:cNvSpPr>
            <a:spLocks noEditPoints="1"/>
          </p:cNvSpPr>
          <p:nvPr/>
        </p:nvSpPr>
        <p:spPr bwMode="auto">
          <a:xfrm>
            <a:off x="7388225" y="1995488"/>
            <a:ext cx="466725" cy="469900"/>
          </a:xfrm>
          <a:custGeom>
            <a:avLst/>
            <a:gdLst>
              <a:gd name="T0" fmla="*/ 104 w 360"/>
              <a:gd name="T1" fmla="*/ 0 h 362"/>
              <a:gd name="T2" fmla="*/ 110 w 360"/>
              <a:gd name="T3" fmla="*/ 95 h 362"/>
              <a:gd name="T4" fmla="*/ 224 w 360"/>
              <a:gd name="T5" fmla="*/ 223 h 362"/>
              <a:gd name="T6" fmla="*/ 233 w 360"/>
              <a:gd name="T7" fmla="*/ 246 h 362"/>
              <a:gd name="T8" fmla="*/ 334 w 360"/>
              <a:gd name="T9" fmla="*/ 262 h 362"/>
              <a:gd name="T10" fmla="*/ 360 w 360"/>
              <a:gd name="T11" fmla="*/ 278 h 362"/>
              <a:gd name="T12" fmla="*/ 169 w 360"/>
              <a:gd name="T13" fmla="*/ 338 h 362"/>
              <a:gd name="T14" fmla="*/ 104 w 360"/>
              <a:gd name="T15" fmla="*/ 360 h 362"/>
              <a:gd name="T16" fmla="*/ 41 w 360"/>
              <a:gd name="T17" fmla="*/ 326 h 362"/>
              <a:gd name="T18" fmla="*/ 74 w 360"/>
              <a:gd name="T19" fmla="*/ 283 h 362"/>
              <a:gd name="T20" fmla="*/ 62 w 360"/>
              <a:gd name="T21" fmla="*/ 217 h 362"/>
              <a:gd name="T22" fmla="*/ 23 w 360"/>
              <a:gd name="T23" fmla="*/ 215 h 362"/>
              <a:gd name="T24" fmla="*/ 74 w 360"/>
              <a:gd name="T25" fmla="*/ 174 h 362"/>
              <a:gd name="T26" fmla="*/ 86 w 360"/>
              <a:gd name="T27" fmla="*/ 140 h 362"/>
              <a:gd name="T28" fmla="*/ 62 w 360"/>
              <a:gd name="T29" fmla="*/ 164 h 362"/>
              <a:gd name="T30" fmla="*/ 1 w 360"/>
              <a:gd name="T31" fmla="*/ 167 h 362"/>
              <a:gd name="T32" fmla="*/ 58 w 360"/>
              <a:gd name="T33" fmla="*/ 100 h 362"/>
              <a:gd name="T34" fmla="*/ 35 w 360"/>
              <a:gd name="T35" fmla="*/ 15 h 362"/>
              <a:gd name="T36" fmla="*/ 97 w 360"/>
              <a:gd name="T37" fmla="*/ 1 h 362"/>
              <a:gd name="T38" fmla="*/ 109 w 360"/>
              <a:gd name="T39" fmla="*/ 105 h 362"/>
              <a:gd name="T40" fmla="*/ 101 w 360"/>
              <a:gd name="T41" fmla="*/ 90 h 362"/>
              <a:gd name="T42" fmla="*/ 98 w 360"/>
              <a:gd name="T43" fmla="*/ 11 h 362"/>
              <a:gd name="T44" fmla="*/ 80 w 360"/>
              <a:gd name="T45" fmla="*/ 89 h 362"/>
              <a:gd name="T46" fmla="*/ 58 w 360"/>
              <a:gd name="T47" fmla="*/ 27 h 362"/>
              <a:gd name="T48" fmla="*/ 33 w 360"/>
              <a:gd name="T49" fmla="*/ 34 h 362"/>
              <a:gd name="T50" fmla="*/ 63 w 360"/>
              <a:gd name="T51" fmla="*/ 91 h 362"/>
              <a:gd name="T52" fmla="*/ 57 w 360"/>
              <a:gd name="T53" fmla="*/ 111 h 362"/>
              <a:gd name="T54" fmla="*/ 14 w 360"/>
              <a:gd name="T55" fmla="*/ 145 h 362"/>
              <a:gd name="T56" fmla="*/ 28 w 360"/>
              <a:gd name="T57" fmla="*/ 174 h 362"/>
              <a:gd name="T58" fmla="*/ 74 w 360"/>
              <a:gd name="T59" fmla="*/ 140 h 362"/>
              <a:gd name="T60" fmla="*/ 98 w 360"/>
              <a:gd name="T61" fmla="*/ 145 h 362"/>
              <a:gd name="T62" fmla="*/ 59 w 360"/>
              <a:gd name="T63" fmla="*/ 193 h 362"/>
              <a:gd name="T64" fmla="*/ 51 w 360"/>
              <a:gd name="T65" fmla="*/ 222 h 362"/>
              <a:gd name="T66" fmla="*/ 66 w 360"/>
              <a:gd name="T67" fmla="*/ 208 h 362"/>
              <a:gd name="T68" fmla="*/ 108 w 360"/>
              <a:gd name="T69" fmla="*/ 187 h 362"/>
              <a:gd name="T70" fmla="*/ 86 w 360"/>
              <a:gd name="T71" fmla="*/ 221 h 362"/>
              <a:gd name="T72" fmla="*/ 126 w 360"/>
              <a:gd name="T73" fmla="*/ 295 h 362"/>
              <a:gd name="T74" fmla="*/ 215 w 360"/>
              <a:gd name="T75" fmla="*/ 229 h 362"/>
              <a:gd name="T76" fmla="*/ 81 w 360"/>
              <a:gd name="T77" fmla="*/ 79 h 362"/>
              <a:gd name="T78" fmla="*/ 77 w 360"/>
              <a:gd name="T79" fmla="*/ 50 h 362"/>
              <a:gd name="T80" fmla="*/ 81 w 360"/>
              <a:gd name="T81" fmla="*/ 79 h 362"/>
              <a:gd name="T82" fmla="*/ 114 w 360"/>
              <a:gd name="T83" fmla="*/ 208 h 362"/>
              <a:gd name="T84" fmla="*/ 91 w 360"/>
              <a:gd name="T85" fmla="*/ 213 h 362"/>
              <a:gd name="T86" fmla="*/ 134 w 360"/>
              <a:gd name="T87" fmla="*/ 290 h 362"/>
              <a:gd name="T88" fmla="*/ 139 w 360"/>
              <a:gd name="T89" fmla="*/ 308 h 362"/>
              <a:gd name="T90" fmla="*/ 164 w 360"/>
              <a:gd name="T91" fmla="*/ 329 h 362"/>
              <a:gd name="T92" fmla="*/ 163 w 360"/>
              <a:gd name="T93" fmla="*/ 280 h 362"/>
              <a:gd name="T94" fmla="*/ 213 w 360"/>
              <a:gd name="T95" fmla="*/ 240 h 362"/>
              <a:gd name="T96" fmla="*/ 177 w 360"/>
              <a:gd name="T97" fmla="*/ 287 h 362"/>
              <a:gd name="T98" fmla="*/ 177 w 360"/>
              <a:gd name="T99" fmla="*/ 329 h 362"/>
              <a:gd name="T100" fmla="*/ 350 w 360"/>
              <a:gd name="T101" fmla="*/ 274 h 362"/>
              <a:gd name="T102" fmla="*/ 284 w 360"/>
              <a:gd name="T103" fmla="*/ 283 h 362"/>
              <a:gd name="T104" fmla="*/ 220 w 360"/>
              <a:gd name="T105" fmla="*/ 248 h 362"/>
              <a:gd name="T106" fmla="*/ 92 w 360"/>
              <a:gd name="T107" fmla="*/ 311 h 362"/>
              <a:gd name="T108" fmla="*/ 50 w 360"/>
              <a:gd name="T109" fmla="*/ 331 h 362"/>
              <a:gd name="T110" fmla="*/ 108 w 360"/>
              <a:gd name="T111" fmla="*/ 350 h 362"/>
              <a:gd name="T112" fmla="*/ 92 w 360"/>
              <a:gd name="T113" fmla="*/ 311 h 3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360" h="362">
                <a:moveTo>
                  <a:pt x="97" y="1"/>
                </a:moveTo>
                <a:cubicBezTo>
                  <a:pt x="99" y="1"/>
                  <a:pt x="101" y="0"/>
                  <a:pt x="104" y="0"/>
                </a:cubicBezTo>
                <a:cubicBezTo>
                  <a:pt x="115" y="1"/>
                  <a:pt x="121" y="10"/>
                  <a:pt x="122" y="26"/>
                </a:cubicBezTo>
                <a:cubicBezTo>
                  <a:pt x="124" y="50"/>
                  <a:pt x="114" y="77"/>
                  <a:pt x="110" y="95"/>
                </a:cubicBezTo>
                <a:cubicBezTo>
                  <a:pt x="151" y="104"/>
                  <a:pt x="184" y="125"/>
                  <a:pt x="205" y="162"/>
                </a:cubicBezTo>
                <a:cubicBezTo>
                  <a:pt x="215" y="179"/>
                  <a:pt x="223" y="198"/>
                  <a:pt x="224" y="223"/>
                </a:cubicBezTo>
                <a:cubicBezTo>
                  <a:pt x="224" y="226"/>
                  <a:pt x="223" y="232"/>
                  <a:pt x="224" y="235"/>
                </a:cubicBezTo>
                <a:cubicBezTo>
                  <a:pt x="224" y="239"/>
                  <a:pt x="230" y="243"/>
                  <a:pt x="233" y="246"/>
                </a:cubicBezTo>
                <a:cubicBezTo>
                  <a:pt x="242" y="256"/>
                  <a:pt x="255" y="268"/>
                  <a:pt x="266" y="272"/>
                </a:cubicBezTo>
                <a:cubicBezTo>
                  <a:pt x="286" y="279"/>
                  <a:pt x="315" y="267"/>
                  <a:pt x="334" y="262"/>
                </a:cubicBezTo>
                <a:cubicBezTo>
                  <a:pt x="347" y="260"/>
                  <a:pt x="355" y="261"/>
                  <a:pt x="359" y="271"/>
                </a:cubicBezTo>
                <a:cubicBezTo>
                  <a:pt x="359" y="273"/>
                  <a:pt x="360" y="275"/>
                  <a:pt x="360" y="278"/>
                </a:cubicBezTo>
                <a:cubicBezTo>
                  <a:pt x="356" y="292"/>
                  <a:pt x="342" y="300"/>
                  <a:pt x="329" y="308"/>
                </a:cubicBezTo>
                <a:cubicBezTo>
                  <a:pt x="288" y="328"/>
                  <a:pt x="222" y="339"/>
                  <a:pt x="169" y="338"/>
                </a:cubicBezTo>
                <a:cubicBezTo>
                  <a:pt x="159" y="347"/>
                  <a:pt x="145" y="353"/>
                  <a:pt x="128" y="356"/>
                </a:cubicBezTo>
                <a:cubicBezTo>
                  <a:pt x="120" y="357"/>
                  <a:pt x="112" y="359"/>
                  <a:pt x="104" y="360"/>
                </a:cubicBezTo>
                <a:cubicBezTo>
                  <a:pt x="84" y="360"/>
                  <a:pt x="60" y="362"/>
                  <a:pt x="49" y="350"/>
                </a:cubicBezTo>
                <a:cubicBezTo>
                  <a:pt x="43" y="345"/>
                  <a:pt x="39" y="335"/>
                  <a:pt x="41" y="326"/>
                </a:cubicBezTo>
                <a:cubicBezTo>
                  <a:pt x="45" y="311"/>
                  <a:pt x="63" y="302"/>
                  <a:pt x="81" y="297"/>
                </a:cubicBezTo>
                <a:cubicBezTo>
                  <a:pt x="80" y="292"/>
                  <a:pt x="76" y="288"/>
                  <a:pt x="74" y="283"/>
                </a:cubicBezTo>
                <a:cubicBezTo>
                  <a:pt x="67" y="262"/>
                  <a:pt x="69" y="236"/>
                  <a:pt x="76" y="220"/>
                </a:cubicBezTo>
                <a:cubicBezTo>
                  <a:pt x="72" y="219"/>
                  <a:pt x="66" y="218"/>
                  <a:pt x="62" y="217"/>
                </a:cubicBezTo>
                <a:cubicBezTo>
                  <a:pt x="60" y="222"/>
                  <a:pt x="60" y="226"/>
                  <a:pt x="58" y="229"/>
                </a:cubicBezTo>
                <a:cubicBezTo>
                  <a:pt x="48" y="243"/>
                  <a:pt x="22" y="237"/>
                  <a:pt x="23" y="215"/>
                </a:cubicBezTo>
                <a:cubicBezTo>
                  <a:pt x="24" y="202"/>
                  <a:pt x="43" y="192"/>
                  <a:pt x="54" y="185"/>
                </a:cubicBezTo>
                <a:cubicBezTo>
                  <a:pt x="59" y="182"/>
                  <a:pt x="67" y="178"/>
                  <a:pt x="74" y="174"/>
                </a:cubicBezTo>
                <a:cubicBezTo>
                  <a:pt x="80" y="170"/>
                  <a:pt x="88" y="165"/>
                  <a:pt x="89" y="159"/>
                </a:cubicBezTo>
                <a:cubicBezTo>
                  <a:pt x="91" y="154"/>
                  <a:pt x="88" y="144"/>
                  <a:pt x="86" y="140"/>
                </a:cubicBezTo>
                <a:cubicBezTo>
                  <a:pt x="84" y="141"/>
                  <a:pt x="82" y="144"/>
                  <a:pt x="81" y="146"/>
                </a:cubicBezTo>
                <a:cubicBezTo>
                  <a:pt x="75" y="152"/>
                  <a:pt x="69" y="158"/>
                  <a:pt x="62" y="164"/>
                </a:cubicBezTo>
                <a:cubicBezTo>
                  <a:pt x="53" y="171"/>
                  <a:pt x="44" y="179"/>
                  <a:pt x="32" y="183"/>
                </a:cubicBezTo>
                <a:cubicBezTo>
                  <a:pt x="18" y="187"/>
                  <a:pt x="6" y="181"/>
                  <a:pt x="1" y="167"/>
                </a:cubicBezTo>
                <a:cubicBezTo>
                  <a:pt x="1" y="165"/>
                  <a:pt x="0" y="162"/>
                  <a:pt x="0" y="160"/>
                </a:cubicBezTo>
                <a:cubicBezTo>
                  <a:pt x="6" y="129"/>
                  <a:pt x="31" y="114"/>
                  <a:pt x="58" y="100"/>
                </a:cubicBezTo>
                <a:cubicBezTo>
                  <a:pt x="47" y="88"/>
                  <a:pt x="26" y="69"/>
                  <a:pt x="23" y="42"/>
                </a:cubicBezTo>
                <a:cubicBezTo>
                  <a:pt x="22" y="31"/>
                  <a:pt x="27" y="20"/>
                  <a:pt x="35" y="15"/>
                </a:cubicBezTo>
                <a:cubicBezTo>
                  <a:pt x="51" y="5"/>
                  <a:pt x="64" y="21"/>
                  <a:pt x="73" y="28"/>
                </a:cubicBezTo>
                <a:cubicBezTo>
                  <a:pt x="78" y="17"/>
                  <a:pt x="84" y="6"/>
                  <a:pt x="97" y="1"/>
                </a:cubicBezTo>
                <a:close/>
                <a:moveTo>
                  <a:pt x="176" y="139"/>
                </a:moveTo>
                <a:cubicBezTo>
                  <a:pt x="159" y="123"/>
                  <a:pt x="136" y="109"/>
                  <a:pt x="109" y="105"/>
                </a:cubicBezTo>
                <a:cubicBezTo>
                  <a:pt x="104" y="104"/>
                  <a:pt x="100" y="103"/>
                  <a:pt x="99" y="101"/>
                </a:cubicBezTo>
                <a:cubicBezTo>
                  <a:pt x="98" y="99"/>
                  <a:pt x="100" y="94"/>
                  <a:pt x="101" y="90"/>
                </a:cubicBezTo>
                <a:cubicBezTo>
                  <a:pt x="107" y="71"/>
                  <a:pt x="112" y="56"/>
                  <a:pt x="113" y="34"/>
                </a:cubicBezTo>
                <a:cubicBezTo>
                  <a:pt x="113" y="22"/>
                  <a:pt x="111" y="5"/>
                  <a:pt x="98" y="11"/>
                </a:cubicBezTo>
                <a:cubicBezTo>
                  <a:pt x="88" y="16"/>
                  <a:pt x="83" y="28"/>
                  <a:pt x="80" y="37"/>
                </a:cubicBezTo>
                <a:cubicBezTo>
                  <a:pt x="89" y="46"/>
                  <a:pt x="107" y="89"/>
                  <a:pt x="80" y="89"/>
                </a:cubicBezTo>
                <a:cubicBezTo>
                  <a:pt x="61" y="89"/>
                  <a:pt x="65" y="51"/>
                  <a:pt x="69" y="39"/>
                </a:cubicBezTo>
                <a:cubicBezTo>
                  <a:pt x="65" y="35"/>
                  <a:pt x="62" y="31"/>
                  <a:pt x="58" y="27"/>
                </a:cubicBezTo>
                <a:cubicBezTo>
                  <a:pt x="54" y="25"/>
                  <a:pt x="49" y="20"/>
                  <a:pt x="41" y="22"/>
                </a:cubicBezTo>
                <a:cubicBezTo>
                  <a:pt x="36" y="24"/>
                  <a:pt x="33" y="31"/>
                  <a:pt x="33" y="34"/>
                </a:cubicBezTo>
                <a:cubicBezTo>
                  <a:pt x="32" y="39"/>
                  <a:pt x="33" y="44"/>
                  <a:pt x="34" y="48"/>
                </a:cubicBezTo>
                <a:cubicBezTo>
                  <a:pt x="38" y="65"/>
                  <a:pt x="53" y="83"/>
                  <a:pt x="63" y="91"/>
                </a:cubicBezTo>
                <a:cubicBezTo>
                  <a:pt x="66" y="94"/>
                  <a:pt x="74" y="97"/>
                  <a:pt x="74" y="102"/>
                </a:cubicBezTo>
                <a:cubicBezTo>
                  <a:pt x="74" y="106"/>
                  <a:pt x="63" y="108"/>
                  <a:pt x="57" y="111"/>
                </a:cubicBezTo>
                <a:cubicBezTo>
                  <a:pt x="50" y="114"/>
                  <a:pt x="45" y="118"/>
                  <a:pt x="41" y="121"/>
                </a:cubicBezTo>
                <a:cubicBezTo>
                  <a:pt x="30" y="128"/>
                  <a:pt x="20" y="136"/>
                  <a:pt x="14" y="145"/>
                </a:cubicBezTo>
                <a:cubicBezTo>
                  <a:pt x="12" y="149"/>
                  <a:pt x="8" y="156"/>
                  <a:pt x="10" y="163"/>
                </a:cubicBezTo>
                <a:cubicBezTo>
                  <a:pt x="11" y="171"/>
                  <a:pt x="19" y="176"/>
                  <a:pt x="28" y="174"/>
                </a:cubicBezTo>
                <a:cubicBezTo>
                  <a:pt x="38" y="172"/>
                  <a:pt x="50" y="162"/>
                  <a:pt x="60" y="153"/>
                </a:cubicBezTo>
                <a:cubicBezTo>
                  <a:pt x="65" y="148"/>
                  <a:pt x="68" y="145"/>
                  <a:pt x="74" y="140"/>
                </a:cubicBezTo>
                <a:cubicBezTo>
                  <a:pt x="77" y="135"/>
                  <a:pt x="82" y="126"/>
                  <a:pt x="87" y="127"/>
                </a:cubicBezTo>
                <a:cubicBezTo>
                  <a:pt x="92" y="127"/>
                  <a:pt x="97" y="140"/>
                  <a:pt x="98" y="145"/>
                </a:cubicBezTo>
                <a:cubicBezTo>
                  <a:pt x="101" y="159"/>
                  <a:pt x="96" y="168"/>
                  <a:pt x="91" y="173"/>
                </a:cubicBezTo>
                <a:cubicBezTo>
                  <a:pt x="83" y="181"/>
                  <a:pt x="71" y="186"/>
                  <a:pt x="59" y="193"/>
                </a:cubicBezTo>
                <a:cubicBezTo>
                  <a:pt x="51" y="198"/>
                  <a:pt x="33" y="208"/>
                  <a:pt x="33" y="218"/>
                </a:cubicBezTo>
                <a:cubicBezTo>
                  <a:pt x="33" y="229"/>
                  <a:pt x="48" y="229"/>
                  <a:pt x="51" y="222"/>
                </a:cubicBezTo>
                <a:cubicBezTo>
                  <a:pt x="53" y="217"/>
                  <a:pt x="48" y="209"/>
                  <a:pt x="52" y="206"/>
                </a:cubicBezTo>
                <a:cubicBezTo>
                  <a:pt x="55" y="204"/>
                  <a:pt x="63" y="207"/>
                  <a:pt x="66" y="208"/>
                </a:cubicBezTo>
                <a:cubicBezTo>
                  <a:pt x="72" y="209"/>
                  <a:pt x="77" y="211"/>
                  <a:pt x="80" y="211"/>
                </a:cubicBezTo>
                <a:cubicBezTo>
                  <a:pt x="87" y="203"/>
                  <a:pt x="94" y="187"/>
                  <a:pt x="108" y="187"/>
                </a:cubicBezTo>
                <a:cubicBezTo>
                  <a:pt x="121" y="187"/>
                  <a:pt x="128" y="208"/>
                  <a:pt x="119" y="217"/>
                </a:cubicBezTo>
                <a:cubicBezTo>
                  <a:pt x="111" y="225"/>
                  <a:pt x="97" y="222"/>
                  <a:pt x="86" y="221"/>
                </a:cubicBezTo>
                <a:cubicBezTo>
                  <a:pt x="75" y="239"/>
                  <a:pt x="77" y="278"/>
                  <a:pt x="91" y="295"/>
                </a:cubicBezTo>
                <a:cubicBezTo>
                  <a:pt x="104" y="294"/>
                  <a:pt x="115" y="294"/>
                  <a:pt x="126" y="295"/>
                </a:cubicBezTo>
                <a:cubicBezTo>
                  <a:pt x="102" y="262"/>
                  <a:pt x="117" y="213"/>
                  <a:pt x="156" y="207"/>
                </a:cubicBezTo>
                <a:cubicBezTo>
                  <a:pt x="191" y="202"/>
                  <a:pt x="212" y="226"/>
                  <a:pt x="215" y="229"/>
                </a:cubicBezTo>
                <a:cubicBezTo>
                  <a:pt x="212" y="188"/>
                  <a:pt x="198" y="161"/>
                  <a:pt x="176" y="139"/>
                </a:cubicBezTo>
                <a:close/>
                <a:moveTo>
                  <a:pt x="81" y="79"/>
                </a:moveTo>
                <a:cubicBezTo>
                  <a:pt x="87" y="79"/>
                  <a:pt x="86" y="70"/>
                  <a:pt x="84" y="65"/>
                </a:cubicBezTo>
                <a:cubicBezTo>
                  <a:pt x="82" y="59"/>
                  <a:pt x="79" y="54"/>
                  <a:pt x="77" y="50"/>
                </a:cubicBezTo>
                <a:cubicBezTo>
                  <a:pt x="77" y="50"/>
                  <a:pt x="77" y="50"/>
                  <a:pt x="77" y="50"/>
                </a:cubicBezTo>
                <a:cubicBezTo>
                  <a:pt x="75" y="56"/>
                  <a:pt x="73" y="80"/>
                  <a:pt x="81" y="79"/>
                </a:cubicBezTo>
                <a:close/>
                <a:moveTo>
                  <a:pt x="91" y="213"/>
                </a:moveTo>
                <a:cubicBezTo>
                  <a:pt x="99" y="213"/>
                  <a:pt x="109" y="214"/>
                  <a:pt x="114" y="208"/>
                </a:cubicBezTo>
                <a:cubicBezTo>
                  <a:pt x="115" y="204"/>
                  <a:pt x="112" y="199"/>
                  <a:pt x="110" y="197"/>
                </a:cubicBezTo>
                <a:cubicBezTo>
                  <a:pt x="100" y="197"/>
                  <a:pt x="95" y="206"/>
                  <a:pt x="91" y="213"/>
                </a:cubicBezTo>
                <a:close/>
                <a:moveTo>
                  <a:pt x="157" y="216"/>
                </a:moveTo>
                <a:cubicBezTo>
                  <a:pt x="124" y="222"/>
                  <a:pt x="114" y="265"/>
                  <a:pt x="134" y="290"/>
                </a:cubicBezTo>
                <a:cubicBezTo>
                  <a:pt x="138" y="295"/>
                  <a:pt x="149" y="301"/>
                  <a:pt x="148" y="305"/>
                </a:cubicBezTo>
                <a:cubicBezTo>
                  <a:pt x="148" y="310"/>
                  <a:pt x="143" y="309"/>
                  <a:pt x="139" y="308"/>
                </a:cubicBezTo>
                <a:cubicBezTo>
                  <a:pt x="127" y="304"/>
                  <a:pt x="112" y="303"/>
                  <a:pt x="99" y="304"/>
                </a:cubicBezTo>
                <a:cubicBezTo>
                  <a:pt x="113" y="320"/>
                  <a:pt x="138" y="327"/>
                  <a:pt x="164" y="329"/>
                </a:cubicBezTo>
                <a:cubicBezTo>
                  <a:pt x="173" y="321"/>
                  <a:pt x="177" y="305"/>
                  <a:pt x="169" y="291"/>
                </a:cubicBezTo>
                <a:cubicBezTo>
                  <a:pt x="166" y="286"/>
                  <a:pt x="162" y="284"/>
                  <a:pt x="163" y="280"/>
                </a:cubicBezTo>
                <a:cubicBezTo>
                  <a:pt x="165" y="276"/>
                  <a:pt x="171" y="278"/>
                  <a:pt x="176" y="277"/>
                </a:cubicBezTo>
                <a:cubicBezTo>
                  <a:pt x="198" y="275"/>
                  <a:pt x="209" y="258"/>
                  <a:pt x="213" y="240"/>
                </a:cubicBezTo>
                <a:cubicBezTo>
                  <a:pt x="198" y="227"/>
                  <a:pt x="184" y="212"/>
                  <a:pt x="157" y="216"/>
                </a:cubicBezTo>
                <a:close/>
                <a:moveTo>
                  <a:pt x="177" y="287"/>
                </a:moveTo>
                <a:cubicBezTo>
                  <a:pt x="185" y="299"/>
                  <a:pt x="182" y="318"/>
                  <a:pt x="178" y="326"/>
                </a:cubicBezTo>
                <a:cubicBezTo>
                  <a:pt x="178" y="326"/>
                  <a:pt x="176" y="329"/>
                  <a:pt x="177" y="329"/>
                </a:cubicBezTo>
                <a:cubicBezTo>
                  <a:pt x="233" y="327"/>
                  <a:pt x="303" y="317"/>
                  <a:pt x="339" y="290"/>
                </a:cubicBezTo>
                <a:cubicBezTo>
                  <a:pt x="344" y="287"/>
                  <a:pt x="352" y="280"/>
                  <a:pt x="350" y="274"/>
                </a:cubicBezTo>
                <a:cubicBezTo>
                  <a:pt x="348" y="266"/>
                  <a:pt x="327" y="275"/>
                  <a:pt x="320" y="277"/>
                </a:cubicBezTo>
                <a:cubicBezTo>
                  <a:pt x="309" y="280"/>
                  <a:pt x="295" y="282"/>
                  <a:pt x="284" y="283"/>
                </a:cubicBezTo>
                <a:cubicBezTo>
                  <a:pt x="253" y="285"/>
                  <a:pt x="239" y="264"/>
                  <a:pt x="222" y="248"/>
                </a:cubicBezTo>
                <a:cubicBezTo>
                  <a:pt x="221" y="248"/>
                  <a:pt x="221" y="247"/>
                  <a:pt x="220" y="248"/>
                </a:cubicBezTo>
                <a:cubicBezTo>
                  <a:pt x="214" y="267"/>
                  <a:pt x="203" y="283"/>
                  <a:pt x="177" y="287"/>
                </a:cubicBezTo>
                <a:close/>
                <a:moveTo>
                  <a:pt x="92" y="311"/>
                </a:moveTo>
                <a:cubicBezTo>
                  <a:pt x="89" y="308"/>
                  <a:pt x="89" y="304"/>
                  <a:pt x="84" y="306"/>
                </a:cubicBezTo>
                <a:cubicBezTo>
                  <a:pt x="69" y="311"/>
                  <a:pt x="50" y="317"/>
                  <a:pt x="50" y="331"/>
                </a:cubicBezTo>
                <a:cubicBezTo>
                  <a:pt x="50" y="341"/>
                  <a:pt x="58" y="346"/>
                  <a:pt x="64" y="348"/>
                </a:cubicBezTo>
                <a:cubicBezTo>
                  <a:pt x="75" y="352"/>
                  <a:pt x="92" y="351"/>
                  <a:pt x="108" y="350"/>
                </a:cubicBezTo>
                <a:cubicBezTo>
                  <a:pt x="125" y="348"/>
                  <a:pt x="143" y="344"/>
                  <a:pt x="152" y="337"/>
                </a:cubicBezTo>
                <a:cubicBezTo>
                  <a:pt x="129" y="334"/>
                  <a:pt x="107" y="327"/>
                  <a:pt x="92" y="311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7" name="Freeform 48"/>
          <p:cNvSpPr>
            <a:spLocks noEditPoints="1"/>
          </p:cNvSpPr>
          <p:nvPr/>
        </p:nvSpPr>
        <p:spPr bwMode="auto">
          <a:xfrm>
            <a:off x="6819900" y="1984376"/>
            <a:ext cx="358775" cy="501650"/>
          </a:xfrm>
          <a:custGeom>
            <a:avLst/>
            <a:gdLst>
              <a:gd name="T0" fmla="*/ 173 w 276"/>
              <a:gd name="T1" fmla="*/ 170 h 387"/>
              <a:gd name="T2" fmla="*/ 170 w 276"/>
              <a:gd name="T3" fmla="*/ 240 h 387"/>
              <a:gd name="T4" fmla="*/ 170 w 276"/>
              <a:gd name="T5" fmla="*/ 49 h 387"/>
              <a:gd name="T6" fmla="*/ 240 w 276"/>
              <a:gd name="T7" fmla="*/ 67 h 387"/>
              <a:gd name="T8" fmla="*/ 176 w 276"/>
              <a:gd name="T9" fmla="*/ 10 h 387"/>
              <a:gd name="T10" fmla="*/ 10 w 276"/>
              <a:gd name="T11" fmla="*/ 131 h 387"/>
              <a:gd name="T12" fmla="*/ 103 w 276"/>
              <a:gd name="T13" fmla="*/ 282 h 387"/>
              <a:gd name="T14" fmla="*/ 243 w 276"/>
              <a:gd name="T15" fmla="*/ 337 h 387"/>
              <a:gd name="T16" fmla="*/ 264 w 276"/>
              <a:gd name="T17" fmla="*/ 170 h 387"/>
              <a:gd name="T18" fmla="*/ 173 w 276"/>
              <a:gd name="T19" fmla="*/ 170 h 387"/>
              <a:gd name="T20" fmla="*/ 146 w 276"/>
              <a:gd name="T21" fmla="*/ 319 h 387"/>
              <a:gd name="T22" fmla="*/ 167 w 276"/>
              <a:gd name="T23" fmla="*/ 264 h 387"/>
              <a:gd name="T24" fmla="*/ 173 w 276"/>
              <a:gd name="T25" fmla="*/ 267 h 387"/>
              <a:gd name="T26" fmla="*/ 146 w 276"/>
              <a:gd name="T27" fmla="*/ 319 h 3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76" h="387">
                <a:moveTo>
                  <a:pt x="173" y="170"/>
                </a:moveTo>
                <a:cubicBezTo>
                  <a:pt x="171" y="192"/>
                  <a:pt x="177" y="223"/>
                  <a:pt x="170" y="240"/>
                </a:cubicBezTo>
                <a:cubicBezTo>
                  <a:pt x="67" y="252"/>
                  <a:pt x="81" y="31"/>
                  <a:pt x="170" y="49"/>
                </a:cubicBezTo>
                <a:cubicBezTo>
                  <a:pt x="155" y="120"/>
                  <a:pt x="238" y="116"/>
                  <a:pt x="240" y="67"/>
                </a:cubicBezTo>
                <a:cubicBezTo>
                  <a:pt x="241" y="30"/>
                  <a:pt x="199" y="13"/>
                  <a:pt x="176" y="10"/>
                </a:cubicBezTo>
                <a:cubicBezTo>
                  <a:pt x="107" y="0"/>
                  <a:pt x="19" y="39"/>
                  <a:pt x="10" y="131"/>
                </a:cubicBezTo>
                <a:cubicBezTo>
                  <a:pt x="0" y="221"/>
                  <a:pt x="36" y="250"/>
                  <a:pt x="103" y="282"/>
                </a:cubicBezTo>
                <a:cubicBezTo>
                  <a:pt x="69" y="382"/>
                  <a:pt x="199" y="387"/>
                  <a:pt x="243" y="337"/>
                </a:cubicBezTo>
                <a:cubicBezTo>
                  <a:pt x="276" y="299"/>
                  <a:pt x="256" y="231"/>
                  <a:pt x="264" y="170"/>
                </a:cubicBezTo>
                <a:cubicBezTo>
                  <a:pt x="234" y="170"/>
                  <a:pt x="203" y="170"/>
                  <a:pt x="173" y="170"/>
                </a:cubicBezTo>
                <a:close/>
                <a:moveTo>
                  <a:pt x="146" y="319"/>
                </a:moveTo>
                <a:cubicBezTo>
                  <a:pt x="118" y="302"/>
                  <a:pt x="144" y="266"/>
                  <a:pt x="167" y="264"/>
                </a:cubicBezTo>
                <a:cubicBezTo>
                  <a:pt x="171" y="264"/>
                  <a:pt x="172" y="265"/>
                  <a:pt x="173" y="267"/>
                </a:cubicBezTo>
                <a:cubicBezTo>
                  <a:pt x="176" y="296"/>
                  <a:pt x="168" y="314"/>
                  <a:pt x="146" y="319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8" name="Freeform 49"/>
          <p:cNvSpPr>
            <a:spLocks noEditPoints="1"/>
          </p:cNvSpPr>
          <p:nvPr/>
        </p:nvSpPr>
        <p:spPr bwMode="auto">
          <a:xfrm>
            <a:off x="6137275" y="1995488"/>
            <a:ext cx="466725" cy="466725"/>
          </a:xfrm>
          <a:custGeom>
            <a:avLst/>
            <a:gdLst>
              <a:gd name="T0" fmla="*/ 360 w 360"/>
              <a:gd name="T1" fmla="*/ 144 h 360"/>
              <a:gd name="T2" fmla="*/ 180 w 360"/>
              <a:gd name="T3" fmla="*/ 0 h 360"/>
              <a:gd name="T4" fmla="*/ 0 w 360"/>
              <a:gd name="T5" fmla="*/ 144 h 360"/>
              <a:gd name="T6" fmla="*/ 142 w 360"/>
              <a:gd name="T7" fmla="*/ 284 h 360"/>
              <a:gd name="T8" fmla="*/ 125 w 360"/>
              <a:gd name="T9" fmla="*/ 360 h 360"/>
              <a:gd name="T10" fmla="*/ 224 w 360"/>
              <a:gd name="T11" fmla="*/ 283 h 360"/>
              <a:gd name="T12" fmla="*/ 360 w 360"/>
              <a:gd name="T13" fmla="*/ 144 h 360"/>
              <a:gd name="T14" fmla="*/ 257 w 360"/>
              <a:gd name="T15" fmla="*/ 232 h 360"/>
              <a:gd name="T16" fmla="*/ 250 w 360"/>
              <a:gd name="T17" fmla="*/ 233 h 360"/>
              <a:gd name="T18" fmla="*/ 242 w 360"/>
              <a:gd name="T19" fmla="*/ 233 h 360"/>
              <a:gd name="T20" fmla="*/ 235 w 360"/>
              <a:gd name="T21" fmla="*/ 233 h 360"/>
              <a:gd name="T22" fmla="*/ 282 w 360"/>
              <a:gd name="T23" fmla="*/ 144 h 360"/>
              <a:gd name="T24" fmla="*/ 227 w 360"/>
              <a:gd name="T25" fmla="*/ 48 h 360"/>
              <a:gd name="T26" fmla="*/ 242 w 360"/>
              <a:gd name="T27" fmla="*/ 47 h 360"/>
              <a:gd name="T28" fmla="*/ 329 w 360"/>
              <a:gd name="T29" fmla="*/ 140 h 360"/>
              <a:gd name="T30" fmla="*/ 257 w 360"/>
              <a:gd name="T31" fmla="*/ 232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60" h="360">
                <a:moveTo>
                  <a:pt x="360" y="144"/>
                </a:moveTo>
                <a:cubicBezTo>
                  <a:pt x="360" y="64"/>
                  <a:pt x="279" y="0"/>
                  <a:pt x="180" y="0"/>
                </a:cubicBezTo>
                <a:cubicBezTo>
                  <a:pt x="81" y="0"/>
                  <a:pt x="0" y="64"/>
                  <a:pt x="0" y="144"/>
                </a:cubicBezTo>
                <a:cubicBezTo>
                  <a:pt x="0" y="212"/>
                  <a:pt x="61" y="270"/>
                  <a:pt x="142" y="284"/>
                </a:cubicBezTo>
                <a:cubicBezTo>
                  <a:pt x="140" y="307"/>
                  <a:pt x="135" y="333"/>
                  <a:pt x="125" y="360"/>
                </a:cubicBezTo>
                <a:cubicBezTo>
                  <a:pt x="165" y="349"/>
                  <a:pt x="200" y="314"/>
                  <a:pt x="224" y="283"/>
                </a:cubicBezTo>
                <a:cubicBezTo>
                  <a:pt x="302" y="267"/>
                  <a:pt x="360" y="211"/>
                  <a:pt x="360" y="144"/>
                </a:cubicBezTo>
                <a:close/>
                <a:moveTo>
                  <a:pt x="257" y="232"/>
                </a:moveTo>
                <a:cubicBezTo>
                  <a:pt x="255" y="232"/>
                  <a:pt x="252" y="233"/>
                  <a:pt x="250" y="233"/>
                </a:cubicBezTo>
                <a:cubicBezTo>
                  <a:pt x="247" y="233"/>
                  <a:pt x="245" y="233"/>
                  <a:pt x="242" y="233"/>
                </a:cubicBezTo>
                <a:cubicBezTo>
                  <a:pt x="240" y="233"/>
                  <a:pt x="237" y="233"/>
                  <a:pt x="235" y="233"/>
                </a:cubicBezTo>
                <a:cubicBezTo>
                  <a:pt x="263" y="213"/>
                  <a:pt x="282" y="180"/>
                  <a:pt x="282" y="144"/>
                </a:cubicBezTo>
                <a:cubicBezTo>
                  <a:pt x="282" y="103"/>
                  <a:pt x="260" y="68"/>
                  <a:pt x="227" y="48"/>
                </a:cubicBezTo>
                <a:cubicBezTo>
                  <a:pt x="232" y="47"/>
                  <a:pt x="237" y="47"/>
                  <a:pt x="242" y="47"/>
                </a:cubicBezTo>
                <a:cubicBezTo>
                  <a:pt x="290" y="47"/>
                  <a:pt x="329" y="89"/>
                  <a:pt x="329" y="140"/>
                </a:cubicBezTo>
                <a:cubicBezTo>
                  <a:pt x="329" y="186"/>
                  <a:pt x="298" y="224"/>
                  <a:pt x="257" y="232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09" name="Freeform 50"/>
          <p:cNvSpPr>
            <a:spLocks noEditPoints="1"/>
          </p:cNvSpPr>
          <p:nvPr/>
        </p:nvSpPr>
        <p:spPr bwMode="auto">
          <a:xfrm>
            <a:off x="5521325" y="2022476"/>
            <a:ext cx="466725" cy="420688"/>
          </a:xfrm>
          <a:custGeom>
            <a:avLst/>
            <a:gdLst>
              <a:gd name="T0" fmla="*/ 360 w 360"/>
              <a:gd name="T1" fmla="*/ 144 h 325"/>
              <a:gd name="T2" fmla="*/ 328 w 360"/>
              <a:gd name="T3" fmla="*/ 227 h 325"/>
              <a:gd name="T4" fmla="*/ 220 w 360"/>
              <a:gd name="T5" fmla="*/ 118 h 325"/>
              <a:gd name="T6" fmla="*/ 309 w 360"/>
              <a:gd name="T7" fmla="*/ 44 h 325"/>
              <a:gd name="T8" fmla="*/ 360 w 360"/>
              <a:gd name="T9" fmla="*/ 144 h 325"/>
              <a:gd name="T10" fmla="*/ 130 w 360"/>
              <a:gd name="T11" fmla="*/ 175 h 325"/>
              <a:gd name="T12" fmla="*/ 298 w 360"/>
              <a:gd name="T13" fmla="*/ 35 h 325"/>
              <a:gd name="T14" fmla="*/ 180 w 360"/>
              <a:gd name="T15" fmla="*/ 0 h 325"/>
              <a:gd name="T16" fmla="*/ 26 w 360"/>
              <a:gd name="T17" fmla="*/ 70 h 325"/>
              <a:gd name="T18" fmla="*/ 130 w 360"/>
              <a:gd name="T19" fmla="*/ 175 h 325"/>
              <a:gd name="T20" fmla="*/ 49 w 360"/>
              <a:gd name="T21" fmla="*/ 243 h 325"/>
              <a:gd name="T22" fmla="*/ 120 w 360"/>
              <a:gd name="T23" fmla="*/ 184 h 325"/>
              <a:gd name="T24" fmla="*/ 18 w 360"/>
              <a:gd name="T25" fmla="*/ 81 h 325"/>
              <a:gd name="T26" fmla="*/ 0 w 360"/>
              <a:gd name="T27" fmla="*/ 144 h 325"/>
              <a:gd name="T28" fmla="*/ 49 w 360"/>
              <a:gd name="T29" fmla="*/ 243 h 325"/>
              <a:gd name="T30" fmla="*/ 318 w 360"/>
              <a:gd name="T31" fmla="*/ 237 h 325"/>
              <a:gd name="T32" fmla="*/ 209 w 360"/>
              <a:gd name="T33" fmla="*/ 127 h 325"/>
              <a:gd name="T34" fmla="*/ 131 w 360"/>
              <a:gd name="T35" fmla="*/ 192 h 325"/>
              <a:gd name="T36" fmla="*/ 129 w 360"/>
              <a:gd name="T37" fmla="*/ 194 h 325"/>
              <a:gd name="T38" fmla="*/ 129 w 360"/>
              <a:gd name="T39" fmla="*/ 195 h 325"/>
              <a:gd name="T40" fmla="*/ 106 w 360"/>
              <a:gd name="T41" fmla="*/ 215 h 325"/>
              <a:gd name="T42" fmla="*/ 105 w 360"/>
              <a:gd name="T43" fmla="*/ 215 h 325"/>
              <a:gd name="T44" fmla="*/ 72 w 360"/>
              <a:gd name="T45" fmla="*/ 241 h 325"/>
              <a:gd name="T46" fmla="*/ 72 w 360"/>
              <a:gd name="T47" fmla="*/ 241 h 325"/>
              <a:gd name="T48" fmla="*/ 59 w 360"/>
              <a:gd name="T49" fmla="*/ 252 h 325"/>
              <a:gd name="T50" fmla="*/ 67 w 360"/>
              <a:gd name="T51" fmla="*/ 257 h 325"/>
              <a:gd name="T52" fmla="*/ 39 w 360"/>
              <a:gd name="T53" fmla="*/ 312 h 325"/>
              <a:gd name="T54" fmla="*/ 132 w 360"/>
              <a:gd name="T55" fmla="*/ 283 h 325"/>
              <a:gd name="T56" fmla="*/ 180 w 360"/>
              <a:gd name="T57" fmla="*/ 289 h 325"/>
              <a:gd name="T58" fmla="*/ 318 w 360"/>
              <a:gd name="T59" fmla="*/ 237 h 3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360" h="325">
                <a:moveTo>
                  <a:pt x="360" y="144"/>
                </a:moveTo>
                <a:cubicBezTo>
                  <a:pt x="360" y="175"/>
                  <a:pt x="348" y="204"/>
                  <a:pt x="328" y="227"/>
                </a:cubicBezTo>
                <a:cubicBezTo>
                  <a:pt x="220" y="118"/>
                  <a:pt x="220" y="118"/>
                  <a:pt x="220" y="118"/>
                </a:cubicBezTo>
                <a:cubicBezTo>
                  <a:pt x="309" y="44"/>
                  <a:pt x="309" y="44"/>
                  <a:pt x="309" y="44"/>
                </a:cubicBezTo>
                <a:cubicBezTo>
                  <a:pt x="340" y="70"/>
                  <a:pt x="360" y="105"/>
                  <a:pt x="360" y="144"/>
                </a:cubicBezTo>
                <a:close/>
                <a:moveTo>
                  <a:pt x="130" y="175"/>
                </a:moveTo>
                <a:cubicBezTo>
                  <a:pt x="298" y="35"/>
                  <a:pt x="298" y="35"/>
                  <a:pt x="298" y="35"/>
                </a:cubicBezTo>
                <a:cubicBezTo>
                  <a:pt x="266" y="13"/>
                  <a:pt x="225" y="0"/>
                  <a:pt x="180" y="0"/>
                </a:cubicBezTo>
                <a:cubicBezTo>
                  <a:pt x="115" y="0"/>
                  <a:pt x="57" y="28"/>
                  <a:pt x="26" y="70"/>
                </a:cubicBezTo>
                <a:lnTo>
                  <a:pt x="130" y="175"/>
                </a:lnTo>
                <a:close/>
                <a:moveTo>
                  <a:pt x="49" y="243"/>
                </a:moveTo>
                <a:cubicBezTo>
                  <a:pt x="120" y="184"/>
                  <a:pt x="120" y="184"/>
                  <a:pt x="120" y="184"/>
                </a:cubicBezTo>
                <a:cubicBezTo>
                  <a:pt x="18" y="81"/>
                  <a:pt x="18" y="81"/>
                  <a:pt x="18" y="81"/>
                </a:cubicBezTo>
                <a:cubicBezTo>
                  <a:pt x="7" y="100"/>
                  <a:pt x="0" y="122"/>
                  <a:pt x="0" y="144"/>
                </a:cubicBezTo>
                <a:cubicBezTo>
                  <a:pt x="0" y="183"/>
                  <a:pt x="19" y="217"/>
                  <a:pt x="49" y="243"/>
                </a:cubicBezTo>
                <a:close/>
                <a:moveTo>
                  <a:pt x="318" y="237"/>
                </a:moveTo>
                <a:cubicBezTo>
                  <a:pt x="209" y="127"/>
                  <a:pt x="209" y="127"/>
                  <a:pt x="209" y="127"/>
                </a:cubicBezTo>
                <a:cubicBezTo>
                  <a:pt x="131" y="192"/>
                  <a:pt x="131" y="192"/>
                  <a:pt x="131" y="192"/>
                </a:cubicBezTo>
                <a:cubicBezTo>
                  <a:pt x="129" y="194"/>
                  <a:pt x="129" y="194"/>
                  <a:pt x="129" y="194"/>
                </a:cubicBezTo>
                <a:cubicBezTo>
                  <a:pt x="129" y="195"/>
                  <a:pt x="129" y="195"/>
                  <a:pt x="129" y="195"/>
                </a:cubicBezTo>
                <a:cubicBezTo>
                  <a:pt x="106" y="215"/>
                  <a:pt x="106" y="215"/>
                  <a:pt x="106" y="215"/>
                </a:cubicBezTo>
                <a:cubicBezTo>
                  <a:pt x="105" y="215"/>
                  <a:pt x="105" y="215"/>
                  <a:pt x="105" y="215"/>
                </a:cubicBezTo>
                <a:cubicBezTo>
                  <a:pt x="72" y="241"/>
                  <a:pt x="72" y="241"/>
                  <a:pt x="72" y="241"/>
                </a:cubicBezTo>
                <a:cubicBezTo>
                  <a:pt x="72" y="241"/>
                  <a:pt x="72" y="241"/>
                  <a:pt x="72" y="241"/>
                </a:cubicBezTo>
                <a:cubicBezTo>
                  <a:pt x="59" y="252"/>
                  <a:pt x="59" y="252"/>
                  <a:pt x="59" y="252"/>
                </a:cubicBezTo>
                <a:cubicBezTo>
                  <a:pt x="62" y="253"/>
                  <a:pt x="65" y="255"/>
                  <a:pt x="67" y="257"/>
                </a:cubicBezTo>
                <a:cubicBezTo>
                  <a:pt x="61" y="273"/>
                  <a:pt x="52" y="292"/>
                  <a:pt x="39" y="312"/>
                </a:cubicBezTo>
                <a:cubicBezTo>
                  <a:pt x="70" y="325"/>
                  <a:pt x="106" y="304"/>
                  <a:pt x="132" y="283"/>
                </a:cubicBezTo>
                <a:cubicBezTo>
                  <a:pt x="147" y="287"/>
                  <a:pt x="163" y="289"/>
                  <a:pt x="180" y="289"/>
                </a:cubicBezTo>
                <a:cubicBezTo>
                  <a:pt x="236" y="289"/>
                  <a:pt x="285" y="268"/>
                  <a:pt x="318" y="237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0" name="Freeform 51"/>
          <p:cNvSpPr>
            <a:spLocks noEditPoints="1"/>
          </p:cNvSpPr>
          <p:nvPr/>
        </p:nvSpPr>
        <p:spPr bwMode="auto">
          <a:xfrm>
            <a:off x="4975225" y="1995488"/>
            <a:ext cx="306388" cy="466725"/>
          </a:xfrm>
          <a:custGeom>
            <a:avLst/>
            <a:gdLst>
              <a:gd name="T0" fmla="*/ 236 w 236"/>
              <a:gd name="T1" fmla="*/ 0 h 360"/>
              <a:gd name="T2" fmla="*/ 139 w 236"/>
              <a:gd name="T3" fmla="*/ 0 h 360"/>
              <a:gd name="T4" fmla="*/ 54 w 236"/>
              <a:gd name="T5" fmla="*/ 26 h 360"/>
              <a:gd name="T6" fmla="*/ 24 w 236"/>
              <a:gd name="T7" fmla="*/ 89 h 360"/>
              <a:gd name="T8" fmla="*/ 103 w 236"/>
              <a:gd name="T9" fmla="*/ 163 h 360"/>
              <a:gd name="T10" fmla="*/ 118 w 236"/>
              <a:gd name="T11" fmla="*/ 163 h 360"/>
              <a:gd name="T12" fmla="*/ 113 w 236"/>
              <a:gd name="T13" fmla="*/ 181 h 360"/>
              <a:gd name="T14" fmla="*/ 127 w 236"/>
              <a:gd name="T15" fmla="*/ 213 h 360"/>
              <a:gd name="T16" fmla="*/ 37 w 236"/>
              <a:gd name="T17" fmla="*/ 235 h 360"/>
              <a:gd name="T18" fmla="*/ 0 w 236"/>
              <a:gd name="T19" fmla="*/ 292 h 360"/>
              <a:gd name="T20" fmla="*/ 102 w 236"/>
              <a:gd name="T21" fmla="*/ 360 h 360"/>
              <a:gd name="T22" fmla="*/ 227 w 236"/>
              <a:gd name="T23" fmla="*/ 271 h 360"/>
              <a:gd name="T24" fmla="*/ 187 w 236"/>
              <a:gd name="T25" fmla="*/ 205 h 360"/>
              <a:gd name="T26" fmla="*/ 170 w 236"/>
              <a:gd name="T27" fmla="*/ 191 h 360"/>
              <a:gd name="T28" fmla="*/ 157 w 236"/>
              <a:gd name="T29" fmla="*/ 171 h 360"/>
              <a:gd name="T30" fmla="*/ 171 w 236"/>
              <a:gd name="T31" fmla="*/ 148 h 360"/>
              <a:gd name="T32" fmla="*/ 210 w 236"/>
              <a:gd name="T33" fmla="*/ 81 h 360"/>
              <a:gd name="T34" fmla="*/ 177 w 236"/>
              <a:gd name="T35" fmla="*/ 17 h 360"/>
              <a:gd name="T36" fmla="*/ 206 w 236"/>
              <a:gd name="T37" fmla="*/ 17 h 360"/>
              <a:gd name="T38" fmla="*/ 236 w 236"/>
              <a:gd name="T39" fmla="*/ 0 h 360"/>
              <a:gd name="T40" fmla="*/ 195 w 236"/>
              <a:gd name="T41" fmla="*/ 289 h 360"/>
              <a:gd name="T42" fmla="*/ 125 w 236"/>
              <a:gd name="T43" fmla="*/ 340 h 360"/>
              <a:gd name="T44" fmla="*/ 42 w 236"/>
              <a:gd name="T45" fmla="*/ 283 h 360"/>
              <a:gd name="T46" fmla="*/ 83 w 236"/>
              <a:gd name="T47" fmla="*/ 234 h 360"/>
              <a:gd name="T48" fmla="*/ 132 w 236"/>
              <a:gd name="T49" fmla="*/ 226 h 360"/>
              <a:gd name="T50" fmla="*/ 143 w 236"/>
              <a:gd name="T51" fmla="*/ 227 h 360"/>
              <a:gd name="T52" fmla="*/ 195 w 236"/>
              <a:gd name="T53" fmla="*/ 289 h 360"/>
              <a:gd name="T54" fmla="*/ 157 w 236"/>
              <a:gd name="T55" fmla="*/ 137 h 360"/>
              <a:gd name="T56" fmla="*/ 125 w 236"/>
              <a:gd name="T57" fmla="*/ 150 h 360"/>
              <a:gd name="T58" fmla="*/ 66 w 236"/>
              <a:gd name="T59" fmla="*/ 66 h 360"/>
              <a:gd name="T60" fmla="*/ 76 w 236"/>
              <a:gd name="T61" fmla="*/ 31 h 360"/>
              <a:gd name="T62" fmla="*/ 109 w 236"/>
              <a:gd name="T63" fmla="*/ 16 h 360"/>
              <a:gd name="T64" fmla="*/ 169 w 236"/>
              <a:gd name="T65" fmla="*/ 103 h 360"/>
              <a:gd name="T66" fmla="*/ 157 w 236"/>
              <a:gd name="T67" fmla="*/ 137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36" h="360">
                <a:moveTo>
                  <a:pt x="236" y="0"/>
                </a:moveTo>
                <a:cubicBezTo>
                  <a:pt x="139" y="0"/>
                  <a:pt x="139" y="0"/>
                  <a:pt x="139" y="0"/>
                </a:cubicBezTo>
                <a:cubicBezTo>
                  <a:pt x="113" y="0"/>
                  <a:pt x="81" y="4"/>
                  <a:pt x="54" y="26"/>
                </a:cubicBezTo>
                <a:cubicBezTo>
                  <a:pt x="34" y="43"/>
                  <a:pt x="24" y="68"/>
                  <a:pt x="24" y="89"/>
                </a:cubicBezTo>
                <a:cubicBezTo>
                  <a:pt x="24" y="126"/>
                  <a:pt x="52" y="163"/>
                  <a:pt x="103" y="163"/>
                </a:cubicBezTo>
                <a:cubicBezTo>
                  <a:pt x="107" y="163"/>
                  <a:pt x="113" y="163"/>
                  <a:pt x="118" y="163"/>
                </a:cubicBezTo>
                <a:cubicBezTo>
                  <a:pt x="115" y="168"/>
                  <a:pt x="113" y="173"/>
                  <a:pt x="113" y="181"/>
                </a:cubicBezTo>
                <a:cubicBezTo>
                  <a:pt x="113" y="196"/>
                  <a:pt x="121" y="205"/>
                  <a:pt x="127" y="213"/>
                </a:cubicBezTo>
                <a:cubicBezTo>
                  <a:pt x="106" y="214"/>
                  <a:pt x="66" y="217"/>
                  <a:pt x="37" y="235"/>
                </a:cubicBezTo>
                <a:cubicBezTo>
                  <a:pt x="9" y="251"/>
                  <a:pt x="0" y="275"/>
                  <a:pt x="0" y="292"/>
                </a:cubicBezTo>
                <a:cubicBezTo>
                  <a:pt x="0" y="327"/>
                  <a:pt x="34" y="360"/>
                  <a:pt x="102" y="360"/>
                </a:cubicBezTo>
                <a:cubicBezTo>
                  <a:pt x="183" y="360"/>
                  <a:pt x="227" y="315"/>
                  <a:pt x="227" y="271"/>
                </a:cubicBezTo>
                <a:cubicBezTo>
                  <a:pt x="227" y="238"/>
                  <a:pt x="208" y="222"/>
                  <a:pt x="187" y="205"/>
                </a:cubicBezTo>
                <a:cubicBezTo>
                  <a:pt x="170" y="191"/>
                  <a:pt x="170" y="191"/>
                  <a:pt x="170" y="191"/>
                </a:cubicBezTo>
                <a:cubicBezTo>
                  <a:pt x="165" y="187"/>
                  <a:pt x="157" y="181"/>
                  <a:pt x="157" y="171"/>
                </a:cubicBezTo>
                <a:cubicBezTo>
                  <a:pt x="157" y="161"/>
                  <a:pt x="165" y="154"/>
                  <a:pt x="171" y="148"/>
                </a:cubicBezTo>
                <a:cubicBezTo>
                  <a:pt x="191" y="132"/>
                  <a:pt x="210" y="116"/>
                  <a:pt x="210" y="81"/>
                </a:cubicBezTo>
                <a:cubicBezTo>
                  <a:pt x="210" y="45"/>
                  <a:pt x="188" y="26"/>
                  <a:pt x="177" y="17"/>
                </a:cubicBezTo>
                <a:cubicBezTo>
                  <a:pt x="206" y="17"/>
                  <a:pt x="206" y="17"/>
                  <a:pt x="206" y="17"/>
                </a:cubicBezTo>
                <a:lnTo>
                  <a:pt x="236" y="0"/>
                </a:lnTo>
                <a:close/>
                <a:moveTo>
                  <a:pt x="195" y="289"/>
                </a:moveTo>
                <a:cubicBezTo>
                  <a:pt x="195" y="318"/>
                  <a:pt x="171" y="340"/>
                  <a:pt x="125" y="340"/>
                </a:cubicBezTo>
                <a:cubicBezTo>
                  <a:pt x="75" y="340"/>
                  <a:pt x="42" y="316"/>
                  <a:pt x="42" y="283"/>
                </a:cubicBezTo>
                <a:cubicBezTo>
                  <a:pt x="42" y="249"/>
                  <a:pt x="72" y="238"/>
                  <a:pt x="83" y="234"/>
                </a:cubicBezTo>
                <a:cubicBezTo>
                  <a:pt x="103" y="227"/>
                  <a:pt x="128" y="226"/>
                  <a:pt x="132" y="226"/>
                </a:cubicBezTo>
                <a:cubicBezTo>
                  <a:pt x="137" y="226"/>
                  <a:pt x="139" y="226"/>
                  <a:pt x="143" y="227"/>
                </a:cubicBezTo>
                <a:cubicBezTo>
                  <a:pt x="179" y="252"/>
                  <a:pt x="195" y="265"/>
                  <a:pt x="195" y="289"/>
                </a:cubicBezTo>
                <a:close/>
                <a:moveTo>
                  <a:pt x="157" y="137"/>
                </a:moveTo>
                <a:cubicBezTo>
                  <a:pt x="149" y="145"/>
                  <a:pt x="137" y="150"/>
                  <a:pt x="125" y="150"/>
                </a:cubicBezTo>
                <a:cubicBezTo>
                  <a:pt x="84" y="150"/>
                  <a:pt x="66" y="98"/>
                  <a:pt x="66" y="66"/>
                </a:cubicBezTo>
                <a:cubicBezTo>
                  <a:pt x="66" y="54"/>
                  <a:pt x="68" y="41"/>
                  <a:pt x="76" y="31"/>
                </a:cubicBezTo>
                <a:cubicBezTo>
                  <a:pt x="84" y="22"/>
                  <a:pt x="97" y="16"/>
                  <a:pt x="109" y="16"/>
                </a:cubicBezTo>
                <a:cubicBezTo>
                  <a:pt x="148" y="16"/>
                  <a:pt x="169" y="69"/>
                  <a:pt x="169" y="103"/>
                </a:cubicBezTo>
                <a:cubicBezTo>
                  <a:pt x="169" y="111"/>
                  <a:pt x="168" y="126"/>
                  <a:pt x="157" y="137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1" name="Freeform 52"/>
          <p:cNvSpPr>
            <a:spLocks noEditPoints="1"/>
          </p:cNvSpPr>
          <p:nvPr/>
        </p:nvSpPr>
        <p:spPr bwMode="auto">
          <a:xfrm>
            <a:off x="4376738" y="1995488"/>
            <a:ext cx="258763" cy="466725"/>
          </a:xfrm>
          <a:custGeom>
            <a:avLst/>
            <a:gdLst>
              <a:gd name="T0" fmla="*/ 99 w 200"/>
              <a:gd name="T1" fmla="*/ 253 h 360"/>
              <a:gd name="T2" fmla="*/ 182 w 200"/>
              <a:gd name="T3" fmla="*/ 194 h 360"/>
              <a:gd name="T4" fmla="*/ 183 w 200"/>
              <a:gd name="T5" fmla="*/ 194 h 360"/>
              <a:gd name="T6" fmla="*/ 183 w 200"/>
              <a:gd name="T7" fmla="*/ 253 h 360"/>
              <a:gd name="T8" fmla="*/ 182 w 200"/>
              <a:gd name="T9" fmla="*/ 274 h 360"/>
              <a:gd name="T10" fmla="*/ 173 w 200"/>
              <a:gd name="T11" fmla="*/ 305 h 360"/>
              <a:gd name="T12" fmla="*/ 148 w 200"/>
              <a:gd name="T13" fmla="*/ 331 h 360"/>
              <a:gd name="T14" fmla="*/ 101 w 200"/>
              <a:gd name="T15" fmla="*/ 344 h 360"/>
              <a:gd name="T16" fmla="*/ 52 w 200"/>
              <a:gd name="T17" fmla="*/ 329 h 360"/>
              <a:gd name="T18" fmla="*/ 28 w 200"/>
              <a:gd name="T19" fmla="*/ 280 h 360"/>
              <a:gd name="T20" fmla="*/ 11 w 200"/>
              <a:gd name="T21" fmla="*/ 280 h 360"/>
              <a:gd name="T22" fmla="*/ 39 w 200"/>
              <a:gd name="T23" fmla="*/ 342 h 360"/>
              <a:gd name="T24" fmla="*/ 101 w 200"/>
              <a:gd name="T25" fmla="*/ 360 h 360"/>
              <a:gd name="T26" fmla="*/ 159 w 200"/>
              <a:gd name="T27" fmla="*/ 346 h 360"/>
              <a:gd name="T28" fmla="*/ 188 w 200"/>
              <a:gd name="T29" fmla="*/ 313 h 360"/>
              <a:gd name="T30" fmla="*/ 199 w 200"/>
              <a:gd name="T31" fmla="*/ 275 h 360"/>
              <a:gd name="T32" fmla="*/ 200 w 200"/>
              <a:gd name="T33" fmla="*/ 249 h 360"/>
              <a:gd name="T34" fmla="*/ 200 w 200"/>
              <a:gd name="T35" fmla="*/ 6 h 360"/>
              <a:gd name="T36" fmla="*/ 183 w 200"/>
              <a:gd name="T37" fmla="*/ 6 h 360"/>
              <a:gd name="T38" fmla="*/ 183 w 200"/>
              <a:gd name="T39" fmla="*/ 59 h 360"/>
              <a:gd name="T40" fmla="*/ 182 w 200"/>
              <a:gd name="T41" fmla="*/ 59 h 360"/>
              <a:gd name="T42" fmla="*/ 150 w 200"/>
              <a:gd name="T43" fmla="*/ 15 h 360"/>
              <a:gd name="T44" fmla="*/ 99 w 200"/>
              <a:gd name="T45" fmla="*/ 0 h 360"/>
              <a:gd name="T46" fmla="*/ 26 w 200"/>
              <a:gd name="T47" fmla="*/ 37 h 360"/>
              <a:gd name="T48" fmla="*/ 0 w 200"/>
              <a:gd name="T49" fmla="*/ 126 h 360"/>
              <a:gd name="T50" fmla="*/ 25 w 200"/>
              <a:gd name="T51" fmla="*/ 216 h 360"/>
              <a:gd name="T52" fmla="*/ 99 w 200"/>
              <a:gd name="T53" fmla="*/ 253 h 360"/>
              <a:gd name="T54" fmla="*/ 38 w 200"/>
              <a:gd name="T55" fmla="*/ 50 h 360"/>
              <a:gd name="T56" fmla="*/ 99 w 200"/>
              <a:gd name="T57" fmla="*/ 16 h 360"/>
              <a:gd name="T58" fmla="*/ 162 w 200"/>
              <a:gd name="T59" fmla="*/ 49 h 360"/>
              <a:gd name="T60" fmla="*/ 183 w 200"/>
              <a:gd name="T61" fmla="*/ 126 h 360"/>
              <a:gd name="T62" fmla="*/ 162 w 200"/>
              <a:gd name="T63" fmla="*/ 202 h 360"/>
              <a:gd name="T64" fmla="*/ 99 w 200"/>
              <a:gd name="T65" fmla="*/ 237 h 360"/>
              <a:gd name="T66" fmla="*/ 38 w 200"/>
              <a:gd name="T67" fmla="*/ 203 h 360"/>
              <a:gd name="T68" fmla="*/ 17 w 200"/>
              <a:gd name="T69" fmla="*/ 126 h 360"/>
              <a:gd name="T70" fmla="*/ 38 w 200"/>
              <a:gd name="T71" fmla="*/ 5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00" h="360">
                <a:moveTo>
                  <a:pt x="99" y="253"/>
                </a:moveTo>
                <a:cubicBezTo>
                  <a:pt x="138" y="253"/>
                  <a:pt x="166" y="233"/>
                  <a:pt x="182" y="194"/>
                </a:cubicBezTo>
                <a:cubicBezTo>
                  <a:pt x="183" y="194"/>
                  <a:pt x="183" y="194"/>
                  <a:pt x="183" y="194"/>
                </a:cubicBezTo>
                <a:cubicBezTo>
                  <a:pt x="183" y="253"/>
                  <a:pt x="183" y="253"/>
                  <a:pt x="183" y="253"/>
                </a:cubicBezTo>
                <a:cubicBezTo>
                  <a:pt x="183" y="258"/>
                  <a:pt x="183" y="265"/>
                  <a:pt x="182" y="274"/>
                </a:cubicBezTo>
                <a:cubicBezTo>
                  <a:pt x="181" y="283"/>
                  <a:pt x="178" y="294"/>
                  <a:pt x="173" y="305"/>
                </a:cubicBezTo>
                <a:cubicBezTo>
                  <a:pt x="168" y="315"/>
                  <a:pt x="160" y="324"/>
                  <a:pt x="148" y="331"/>
                </a:cubicBezTo>
                <a:cubicBezTo>
                  <a:pt x="137" y="339"/>
                  <a:pt x="121" y="343"/>
                  <a:pt x="101" y="344"/>
                </a:cubicBezTo>
                <a:cubicBezTo>
                  <a:pt x="82" y="344"/>
                  <a:pt x="66" y="339"/>
                  <a:pt x="52" y="329"/>
                </a:cubicBezTo>
                <a:cubicBezTo>
                  <a:pt x="39" y="319"/>
                  <a:pt x="31" y="303"/>
                  <a:pt x="28" y="280"/>
                </a:cubicBezTo>
                <a:cubicBezTo>
                  <a:pt x="11" y="280"/>
                  <a:pt x="11" y="280"/>
                  <a:pt x="11" y="280"/>
                </a:cubicBezTo>
                <a:cubicBezTo>
                  <a:pt x="13" y="309"/>
                  <a:pt x="22" y="330"/>
                  <a:pt x="39" y="342"/>
                </a:cubicBezTo>
                <a:cubicBezTo>
                  <a:pt x="55" y="354"/>
                  <a:pt x="76" y="360"/>
                  <a:pt x="101" y="360"/>
                </a:cubicBezTo>
                <a:cubicBezTo>
                  <a:pt x="126" y="360"/>
                  <a:pt x="145" y="355"/>
                  <a:pt x="159" y="346"/>
                </a:cubicBezTo>
                <a:cubicBezTo>
                  <a:pt x="172" y="337"/>
                  <a:pt x="182" y="326"/>
                  <a:pt x="188" y="313"/>
                </a:cubicBezTo>
                <a:cubicBezTo>
                  <a:pt x="194" y="299"/>
                  <a:pt x="198" y="287"/>
                  <a:pt x="199" y="275"/>
                </a:cubicBezTo>
                <a:cubicBezTo>
                  <a:pt x="200" y="263"/>
                  <a:pt x="200" y="254"/>
                  <a:pt x="200" y="249"/>
                </a:cubicBezTo>
                <a:cubicBezTo>
                  <a:pt x="200" y="6"/>
                  <a:pt x="200" y="6"/>
                  <a:pt x="200" y="6"/>
                </a:cubicBezTo>
                <a:cubicBezTo>
                  <a:pt x="183" y="6"/>
                  <a:pt x="183" y="6"/>
                  <a:pt x="183" y="6"/>
                </a:cubicBezTo>
                <a:cubicBezTo>
                  <a:pt x="183" y="59"/>
                  <a:pt x="183" y="59"/>
                  <a:pt x="183" y="59"/>
                </a:cubicBezTo>
                <a:cubicBezTo>
                  <a:pt x="182" y="59"/>
                  <a:pt x="182" y="59"/>
                  <a:pt x="182" y="59"/>
                </a:cubicBezTo>
                <a:cubicBezTo>
                  <a:pt x="176" y="40"/>
                  <a:pt x="165" y="25"/>
                  <a:pt x="150" y="15"/>
                </a:cubicBezTo>
                <a:cubicBezTo>
                  <a:pt x="134" y="5"/>
                  <a:pt x="118" y="0"/>
                  <a:pt x="99" y="0"/>
                </a:cubicBezTo>
                <a:cubicBezTo>
                  <a:pt x="67" y="1"/>
                  <a:pt x="43" y="13"/>
                  <a:pt x="26" y="37"/>
                </a:cubicBezTo>
                <a:cubicBezTo>
                  <a:pt x="9" y="61"/>
                  <a:pt x="0" y="91"/>
                  <a:pt x="0" y="126"/>
                </a:cubicBezTo>
                <a:cubicBezTo>
                  <a:pt x="0" y="162"/>
                  <a:pt x="8" y="192"/>
                  <a:pt x="25" y="216"/>
                </a:cubicBezTo>
                <a:cubicBezTo>
                  <a:pt x="41" y="240"/>
                  <a:pt x="66" y="253"/>
                  <a:pt x="99" y="253"/>
                </a:cubicBezTo>
                <a:close/>
                <a:moveTo>
                  <a:pt x="38" y="50"/>
                </a:moveTo>
                <a:cubicBezTo>
                  <a:pt x="51" y="29"/>
                  <a:pt x="72" y="17"/>
                  <a:pt x="99" y="16"/>
                </a:cubicBezTo>
                <a:cubicBezTo>
                  <a:pt x="128" y="17"/>
                  <a:pt x="149" y="28"/>
                  <a:pt x="162" y="49"/>
                </a:cubicBezTo>
                <a:cubicBezTo>
                  <a:pt x="176" y="71"/>
                  <a:pt x="183" y="96"/>
                  <a:pt x="183" y="126"/>
                </a:cubicBezTo>
                <a:cubicBezTo>
                  <a:pt x="183" y="156"/>
                  <a:pt x="176" y="181"/>
                  <a:pt x="162" y="202"/>
                </a:cubicBezTo>
                <a:cubicBezTo>
                  <a:pt x="149" y="225"/>
                  <a:pt x="128" y="236"/>
                  <a:pt x="99" y="237"/>
                </a:cubicBezTo>
                <a:cubicBezTo>
                  <a:pt x="72" y="236"/>
                  <a:pt x="52" y="225"/>
                  <a:pt x="38" y="203"/>
                </a:cubicBezTo>
                <a:cubicBezTo>
                  <a:pt x="24" y="182"/>
                  <a:pt x="17" y="157"/>
                  <a:pt x="17" y="126"/>
                </a:cubicBezTo>
                <a:cubicBezTo>
                  <a:pt x="17" y="98"/>
                  <a:pt x="24" y="72"/>
                  <a:pt x="38" y="5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2" name="Freeform 53"/>
          <p:cNvSpPr>
            <a:spLocks/>
          </p:cNvSpPr>
          <p:nvPr/>
        </p:nvSpPr>
        <p:spPr bwMode="auto">
          <a:xfrm>
            <a:off x="3652838" y="2047876"/>
            <a:ext cx="466725" cy="363538"/>
          </a:xfrm>
          <a:custGeom>
            <a:avLst/>
            <a:gdLst>
              <a:gd name="T0" fmla="*/ 263 w 360"/>
              <a:gd name="T1" fmla="*/ 0 h 280"/>
              <a:gd name="T2" fmla="*/ 266 w 360"/>
              <a:gd name="T3" fmla="*/ 41 h 280"/>
              <a:gd name="T4" fmla="*/ 282 w 360"/>
              <a:gd name="T5" fmla="*/ 127 h 280"/>
              <a:gd name="T6" fmla="*/ 360 w 360"/>
              <a:gd name="T7" fmla="*/ 134 h 280"/>
              <a:gd name="T8" fmla="*/ 291 w 360"/>
              <a:gd name="T9" fmla="*/ 128 h 280"/>
              <a:gd name="T10" fmla="*/ 280 w 360"/>
              <a:gd name="T11" fmla="*/ 135 h 280"/>
              <a:gd name="T12" fmla="*/ 359 w 360"/>
              <a:gd name="T13" fmla="*/ 147 h 280"/>
              <a:gd name="T14" fmla="*/ 280 w 360"/>
              <a:gd name="T15" fmla="*/ 136 h 280"/>
              <a:gd name="T16" fmla="*/ 211 w 360"/>
              <a:gd name="T17" fmla="*/ 174 h 280"/>
              <a:gd name="T18" fmla="*/ 223 w 360"/>
              <a:gd name="T19" fmla="*/ 196 h 280"/>
              <a:gd name="T20" fmla="*/ 225 w 360"/>
              <a:gd name="T21" fmla="*/ 254 h 280"/>
              <a:gd name="T22" fmla="*/ 237 w 360"/>
              <a:gd name="T23" fmla="*/ 265 h 280"/>
              <a:gd name="T24" fmla="*/ 206 w 360"/>
              <a:gd name="T25" fmla="*/ 254 h 280"/>
              <a:gd name="T26" fmla="*/ 202 w 360"/>
              <a:gd name="T27" fmla="*/ 199 h 280"/>
              <a:gd name="T28" fmla="*/ 202 w 360"/>
              <a:gd name="T29" fmla="*/ 261 h 280"/>
              <a:gd name="T30" fmla="*/ 209 w 360"/>
              <a:gd name="T31" fmla="*/ 276 h 280"/>
              <a:gd name="T32" fmla="*/ 181 w 360"/>
              <a:gd name="T33" fmla="*/ 196 h 280"/>
              <a:gd name="T34" fmla="*/ 178 w 360"/>
              <a:gd name="T35" fmla="*/ 208 h 280"/>
              <a:gd name="T36" fmla="*/ 151 w 360"/>
              <a:gd name="T37" fmla="*/ 276 h 280"/>
              <a:gd name="T38" fmla="*/ 158 w 360"/>
              <a:gd name="T39" fmla="*/ 261 h 280"/>
              <a:gd name="T40" fmla="*/ 159 w 360"/>
              <a:gd name="T41" fmla="*/ 199 h 280"/>
              <a:gd name="T42" fmla="*/ 153 w 360"/>
              <a:gd name="T43" fmla="*/ 257 h 280"/>
              <a:gd name="T44" fmla="*/ 123 w 360"/>
              <a:gd name="T45" fmla="*/ 267 h 280"/>
              <a:gd name="T46" fmla="*/ 135 w 360"/>
              <a:gd name="T47" fmla="*/ 254 h 280"/>
              <a:gd name="T48" fmla="*/ 137 w 360"/>
              <a:gd name="T49" fmla="*/ 218 h 280"/>
              <a:gd name="T50" fmla="*/ 88 w 360"/>
              <a:gd name="T51" fmla="*/ 203 h 280"/>
              <a:gd name="T52" fmla="*/ 78 w 360"/>
              <a:gd name="T53" fmla="*/ 183 h 280"/>
              <a:gd name="T54" fmla="*/ 64 w 360"/>
              <a:gd name="T55" fmla="*/ 169 h 280"/>
              <a:gd name="T56" fmla="*/ 119 w 360"/>
              <a:gd name="T57" fmla="*/ 199 h 280"/>
              <a:gd name="T58" fmla="*/ 138 w 360"/>
              <a:gd name="T59" fmla="*/ 195 h 280"/>
              <a:gd name="T60" fmla="*/ 151 w 360"/>
              <a:gd name="T61" fmla="*/ 174 h 280"/>
              <a:gd name="T62" fmla="*/ 80 w 360"/>
              <a:gd name="T63" fmla="*/ 136 h 280"/>
              <a:gd name="T64" fmla="*/ 1 w 360"/>
              <a:gd name="T65" fmla="*/ 147 h 280"/>
              <a:gd name="T66" fmla="*/ 80 w 360"/>
              <a:gd name="T67" fmla="*/ 135 h 280"/>
              <a:gd name="T68" fmla="*/ 53 w 360"/>
              <a:gd name="T69" fmla="*/ 128 h 280"/>
              <a:gd name="T70" fmla="*/ 0 w 360"/>
              <a:gd name="T71" fmla="*/ 134 h 280"/>
              <a:gd name="T72" fmla="*/ 76 w 360"/>
              <a:gd name="T73" fmla="*/ 128 h 280"/>
              <a:gd name="T74" fmla="*/ 88 w 360"/>
              <a:gd name="T75" fmla="*/ 44 h 280"/>
              <a:gd name="T76" fmla="*/ 92 w 360"/>
              <a:gd name="T77" fmla="*/ 0 h 280"/>
              <a:gd name="T78" fmla="*/ 137 w 360"/>
              <a:gd name="T79" fmla="*/ 18 h 280"/>
              <a:gd name="T80" fmla="*/ 191 w 360"/>
              <a:gd name="T81" fmla="*/ 13 h 280"/>
              <a:gd name="T82" fmla="*/ 217 w 360"/>
              <a:gd name="T83" fmla="*/ 17 h 280"/>
              <a:gd name="T84" fmla="*/ 237 w 360"/>
              <a:gd name="T85" fmla="*/ 6 h 280"/>
              <a:gd name="T86" fmla="*/ 263 w 360"/>
              <a:gd name="T87" fmla="*/ 0 h 2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360" h="280">
                <a:moveTo>
                  <a:pt x="263" y="0"/>
                </a:moveTo>
                <a:cubicBezTo>
                  <a:pt x="268" y="11"/>
                  <a:pt x="271" y="28"/>
                  <a:pt x="266" y="41"/>
                </a:cubicBezTo>
                <a:cubicBezTo>
                  <a:pt x="285" y="57"/>
                  <a:pt x="291" y="95"/>
                  <a:pt x="282" y="127"/>
                </a:cubicBezTo>
                <a:cubicBezTo>
                  <a:pt x="308" y="129"/>
                  <a:pt x="340" y="126"/>
                  <a:pt x="360" y="134"/>
                </a:cubicBezTo>
                <a:cubicBezTo>
                  <a:pt x="341" y="131"/>
                  <a:pt x="315" y="127"/>
                  <a:pt x="291" y="128"/>
                </a:cubicBezTo>
                <a:cubicBezTo>
                  <a:pt x="286" y="129"/>
                  <a:pt x="279" y="128"/>
                  <a:pt x="280" y="135"/>
                </a:cubicBezTo>
                <a:cubicBezTo>
                  <a:pt x="308" y="137"/>
                  <a:pt x="336" y="139"/>
                  <a:pt x="359" y="147"/>
                </a:cubicBezTo>
                <a:cubicBezTo>
                  <a:pt x="336" y="143"/>
                  <a:pt x="308" y="137"/>
                  <a:pt x="280" y="136"/>
                </a:cubicBezTo>
                <a:cubicBezTo>
                  <a:pt x="268" y="160"/>
                  <a:pt x="244" y="171"/>
                  <a:pt x="211" y="174"/>
                </a:cubicBezTo>
                <a:cubicBezTo>
                  <a:pt x="215" y="181"/>
                  <a:pt x="221" y="184"/>
                  <a:pt x="223" y="196"/>
                </a:cubicBezTo>
                <a:cubicBezTo>
                  <a:pt x="225" y="215"/>
                  <a:pt x="219" y="242"/>
                  <a:pt x="225" y="254"/>
                </a:cubicBezTo>
                <a:cubicBezTo>
                  <a:pt x="228" y="260"/>
                  <a:pt x="233" y="260"/>
                  <a:pt x="237" y="265"/>
                </a:cubicBezTo>
                <a:cubicBezTo>
                  <a:pt x="229" y="275"/>
                  <a:pt x="209" y="264"/>
                  <a:pt x="206" y="254"/>
                </a:cubicBezTo>
                <a:cubicBezTo>
                  <a:pt x="202" y="237"/>
                  <a:pt x="212" y="211"/>
                  <a:pt x="202" y="199"/>
                </a:cubicBezTo>
                <a:cubicBezTo>
                  <a:pt x="202" y="218"/>
                  <a:pt x="197" y="244"/>
                  <a:pt x="202" y="261"/>
                </a:cubicBezTo>
                <a:cubicBezTo>
                  <a:pt x="204" y="267"/>
                  <a:pt x="210" y="270"/>
                  <a:pt x="209" y="276"/>
                </a:cubicBezTo>
                <a:cubicBezTo>
                  <a:pt x="171" y="280"/>
                  <a:pt x="187" y="227"/>
                  <a:pt x="181" y="196"/>
                </a:cubicBezTo>
                <a:cubicBezTo>
                  <a:pt x="175" y="197"/>
                  <a:pt x="178" y="205"/>
                  <a:pt x="178" y="208"/>
                </a:cubicBezTo>
                <a:cubicBezTo>
                  <a:pt x="177" y="238"/>
                  <a:pt x="184" y="280"/>
                  <a:pt x="151" y="276"/>
                </a:cubicBezTo>
                <a:cubicBezTo>
                  <a:pt x="150" y="269"/>
                  <a:pt x="156" y="267"/>
                  <a:pt x="158" y="261"/>
                </a:cubicBezTo>
                <a:cubicBezTo>
                  <a:pt x="164" y="245"/>
                  <a:pt x="157" y="219"/>
                  <a:pt x="159" y="199"/>
                </a:cubicBezTo>
                <a:cubicBezTo>
                  <a:pt x="147" y="208"/>
                  <a:pt x="161" y="241"/>
                  <a:pt x="153" y="257"/>
                </a:cubicBezTo>
                <a:cubicBezTo>
                  <a:pt x="149" y="267"/>
                  <a:pt x="134" y="271"/>
                  <a:pt x="123" y="267"/>
                </a:cubicBezTo>
                <a:cubicBezTo>
                  <a:pt x="125" y="260"/>
                  <a:pt x="132" y="261"/>
                  <a:pt x="135" y="254"/>
                </a:cubicBezTo>
                <a:cubicBezTo>
                  <a:pt x="140" y="245"/>
                  <a:pt x="135" y="232"/>
                  <a:pt x="137" y="218"/>
                </a:cubicBezTo>
                <a:cubicBezTo>
                  <a:pt x="114" y="222"/>
                  <a:pt x="96" y="217"/>
                  <a:pt x="88" y="203"/>
                </a:cubicBezTo>
                <a:cubicBezTo>
                  <a:pt x="84" y="196"/>
                  <a:pt x="83" y="189"/>
                  <a:pt x="78" y="183"/>
                </a:cubicBezTo>
                <a:cubicBezTo>
                  <a:pt x="73" y="177"/>
                  <a:pt x="66" y="177"/>
                  <a:pt x="64" y="169"/>
                </a:cubicBezTo>
                <a:cubicBezTo>
                  <a:pt x="92" y="162"/>
                  <a:pt x="93" y="198"/>
                  <a:pt x="119" y="199"/>
                </a:cubicBezTo>
                <a:cubicBezTo>
                  <a:pt x="126" y="199"/>
                  <a:pt x="131" y="197"/>
                  <a:pt x="138" y="195"/>
                </a:cubicBezTo>
                <a:cubicBezTo>
                  <a:pt x="140" y="186"/>
                  <a:pt x="144" y="179"/>
                  <a:pt x="151" y="174"/>
                </a:cubicBezTo>
                <a:cubicBezTo>
                  <a:pt x="119" y="170"/>
                  <a:pt x="93" y="160"/>
                  <a:pt x="80" y="136"/>
                </a:cubicBezTo>
                <a:cubicBezTo>
                  <a:pt x="52" y="138"/>
                  <a:pt x="25" y="142"/>
                  <a:pt x="1" y="147"/>
                </a:cubicBezTo>
                <a:cubicBezTo>
                  <a:pt x="23" y="139"/>
                  <a:pt x="50" y="136"/>
                  <a:pt x="80" y="135"/>
                </a:cubicBezTo>
                <a:cubicBezTo>
                  <a:pt x="78" y="125"/>
                  <a:pt x="63" y="128"/>
                  <a:pt x="53" y="128"/>
                </a:cubicBezTo>
                <a:cubicBezTo>
                  <a:pt x="36" y="129"/>
                  <a:pt x="14" y="131"/>
                  <a:pt x="0" y="134"/>
                </a:cubicBezTo>
                <a:cubicBezTo>
                  <a:pt x="20" y="127"/>
                  <a:pt x="48" y="128"/>
                  <a:pt x="76" y="128"/>
                </a:cubicBezTo>
                <a:cubicBezTo>
                  <a:pt x="67" y="101"/>
                  <a:pt x="70" y="60"/>
                  <a:pt x="88" y="44"/>
                </a:cubicBezTo>
                <a:cubicBezTo>
                  <a:pt x="83" y="31"/>
                  <a:pt x="85" y="10"/>
                  <a:pt x="92" y="0"/>
                </a:cubicBezTo>
                <a:cubicBezTo>
                  <a:pt x="112" y="1"/>
                  <a:pt x="124" y="10"/>
                  <a:pt x="137" y="18"/>
                </a:cubicBezTo>
                <a:cubicBezTo>
                  <a:pt x="153" y="14"/>
                  <a:pt x="169" y="11"/>
                  <a:pt x="191" y="13"/>
                </a:cubicBezTo>
                <a:cubicBezTo>
                  <a:pt x="200" y="13"/>
                  <a:pt x="210" y="17"/>
                  <a:pt x="217" y="17"/>
                </a:cubicBezTo>
                <a:cubicBezTo>
                  <a:pt x="223" y="16"/>
                  <a:pt x="231" y="8"/>
                  <a:pt x="237" y="6"/>
                </a:cubicBezTo>
                <a:cubicBezTo>
                  <a:pt x="246" y="2"/>
                  <a:pt x="253" y="0"/>
                  <a:pt x="263" y="0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13" name="Freeform 54"/>
          <p:cNvSpPr>
            <a:spLocks noEditPoints="1"/>
          </p:cNvSpPr>
          <p:nvPr/>
        </p:nvSpPr>
        <p:spPr bwMode="auto">
          <a:xfrm>
            <a:off x="3095625" y="1978026"/>
            <a:ext cx="301625" cy="496888"/>
          </a:xfrm>
          <a:custGeom>
            <a:avLst/>
            <a:gdLst>
              <a:gd name="T0" fmla="*/ 228 w 232"/>
              <a:gd name="T1" fmla="*/ 14 h 383"/>
              <a:gd name="T2" fmla="*/ 139 w 232"/>
              <a:gd name="T3" fmla="*/ 14 h 383"/>
              <a:gd name="T4" fmla="*/ 76 w 232"/>
              <a:gd name="T5" fmla="*/ 173 h 383"/>
              <a:gd name="T6" fmla="*/ 79 w 232"/>
              <a:gd name="T7" fmla="*/ 243 h 383"/>
              <a:gd name="T8" fmla="*/ 47 w 232"/>
              <a:gd name="T9" fmla="*/ 348 h 383"/>
              <a:gd name="T10" fmla="*/ 209 w 232"/>
              <a:gd name="T11" fmla="*/ 348 h 383"/>
              <a:gd name="T12" fmla="*/ 214 w 232"/>
              <a:gd name="T13" fmla="*/ 256 h 383"/>
              <a:gd name="T14" fmla="*/ 117 w 232"/>
              <a:gd name="T15" fmla="*/ 202 h 383"/>
              <a:gd name="T16" fmla="*/ 166 w 232"/>
              <a:gd name="T17" fmla="*/ 176 h 383"/>
              <a:gd name="T18" fmla="*/ 206 w 232"/>
              <a:gd name="T19" fmla="*/ 73 h 383"/>
              <a:gd name="T20" fmla="*/ 228 w 232"/>
              <a:gd name="T21" fmla="*/ 68 h 383"/>
              <a:gd name="T22" fmla="*/ 228 w 232"/>
              <a:gd name="T23" fmla="*/ 14 h 383"/>
              <a:gd name="T24" fmla="*/ 98 w 232"/>
              <a:gd name="T25" fmla="*/ 127 h 383"/>
              <a:gd name="T26" fmla="*/ 150 w 232"/>
              <a:gd name="T27" fmla="*/ 127 h 383"/>
              <a:gd name="T28" fmla="*/ 98 w 232"/>
              <a:gd name="T29" fmla="*/ 127 h 383"/>
              <a:gd name="T30" fmla="*/ 171 w 232"/>
              <a:gd name="T31" fmla="*/ 297 h 383"/>
              <a:gd name="T32" fmla="*/ 87 w 232"/>
              <a:gd name="T33" fmla="*/ 310 h 383"/>
              <a:gd name="T34" fmla="*/ 112 w 232"/>
              <a:gd name="T35" fmla="*/ 275 h 383"/>
              <a:gd name="T36" fmla="*/ 171 w 232"/>
              <a:gd name="T37" fmla="*/ 297 h 3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32" h="383">
                <a:moveTo>
                  <a:pt x="228" y="14"/>
                </a:moveTo>
                <a:cubicBezTo>
                  <a:pt x="196" y="34"/>
                  <a:pt x="163" y="17"/>
                  <a:pt x="139" y="14"/>
                </a:cubicBezTo>
                <a:cubicBezTo>
                  <a:pt x="33" y="0"/>
                  <a:pt x="0" y="123"/>
                  <a:pt x="76" y="173"/>
                </a:cubicBezTo>
                <a:cubicBezTo>
                  <a:pt x="57" y="183"/>
                  <a:pt x="58" y="235"/>
                  <a:pt x="79" y="243"/>
                </a:cubicBezTo>
                <a:cubicBezTo>
                  <a:pt x="29" y="248"/>
                  <a:pt x="20" y="319"/>
                  <a:pt x="47" y="348"/>
                </a:cubicBezTo>
                <a:cubicBezTo>
                  <a:pt x="79" y="383"/>
                  <a:pt x="180" y="380"/>
                  <a:pt x="209" y="348"/>
                </a:cubicBezTo>
                <a:cubicBezTo>
                  <a:pt x="230" y="325"/>
                  <a:pt x="232" y="278"/>
                  <a:pt x="214" y="256"/>
                </a:cubicBezTo>
                <a:cubicBezTo>
                  <a:pt x="198" y="236"/>
                  <a:pt x="116" y="233"/>
                  <a:pt x="117" y="202"/>
                </a:cubicBezTo>
                <a:cubicBezTo>
                  <a:pt x="118" y="181"/>
                  <a:pt x="148" y="184"/>
                  <a:pt x="166" y="176"/>
                </a:cubicBezTo>
                <a:cubicBezTo>
                  <a:pt x="200" y="159"/>
                  <a:pt x="220" y="111"/>
                  <a:pt x="206" y="73"/>
                </a:cubicBezTo>
                <a:cubicBezTo>
                  <a:pt x="214" y="72"/>
                  <a:pt x="220" y="69"/>
                  <a:pt x="228" y="68"/>
                </a:cubicBezTo>
                <a:lnTo>
                  <a:pt x="228" y="14"/>
                </a:lnTo>
                <a:close/>
                <a:moveTo>
                  <a:pt x="98" y="127"/>
                </a:moveTo>
                <a:cubicBezTo>
                  <a:pt x="59" y="41"/>
                  <a:pt x="189" y="47"/>
                  <a:pt x="150" y="127"/>
                </a:cubicBezTo>
                <a:cubicBezTo>
                  <a:pt x="137" y="137"/>
                  <a:pt x="111" y="138"/>
                  <a:pt x="98" y="127"/>
                </a:cubicBezTo>
                <a:close/>
                <a:moveTo>
                  <a:pt x="171" y="297"/>
                </a:moveTo>
                <a:cubicBezTo>
                  <a:pt x="175" y="335"/>
                  <a:pt x="96" y="337"/>
                  <a:pt x="87" y="310"/>
                </a:cubicBezTo>
                <a:cubicBezTo>
                  <a:pt x="80" y="287"/>
                  <a:pt x="89" y="281"/>
                  <a:pt x="112" y="275"/>
                </a:cubicBezTo>
                <a:cubicBezTo>
                  <a:pt x="137" y="268"/>
                  <a:pt x="169" y="271"/>
                  <a:pt x="171" y="297"/>
                </a:cubicBezTo>
                <a:close/>
              </a:path>
            </a:pathLst>
          </a:custGeom>
          <a:solidFill>
            <a:srgbClr val="4D4D4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1823393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4423304" y="374817"/>
            <a:ext cx="3086629" cy="287171"/>
            <a:chOff x="3424238" y="296863"/>
            <a:chExt cx="5289551" cy="492125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3424238" y="296863"/>
              <a:ext cx="85725" cy="492125"/>
            </a:xfrm>
            <a:custGeom>
              <a:avLst/>
              <a:gdLst>
                <a:gd name="T0" fmla="*/ 0 w 23"/>
                <a:gd name="T1" fmla="*/ 11 h 128"/>
                <a:gd name="T2" fmla="*/ 12 w 23"/>
                <a:gd name="T3" fmla="*/ 0 h 128"/>
                <a:gd name="T4" fmla="*/ 23 w 23"/>
                <a:gd name="T5" fmla="*/ 11 h 128"/>
                <a:gd name="T6" fmla="*/ 23 w 23"/>
                <a:gd name="T7" fmla="*/ 117 h 128"/>
                <a:gd name="T8" fmla="*/ 12 w 23"/>
                <a:gd name="T9" fmla="*/ 128 h 128"/>
                <a:gd name="T10" fmla="*/ 0 w 23"/>
                <a:gd name="T11" fmla="*/ 117 h 128"/>
                <a:gd name="T12" fmla="*/ 0 w 23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630613" y="296863"/>
              <a:ext cx="439738" cy="492125"/>
            </a:xfrm>
            <a:custGeom>
              <a:avLst/>
              <a:gdLst>
                <a:gd name="T0" fmla="*/ 0 w 117"/>
                <a:gd name="T1" fmla="*/ 64 h 128"/>
                <a:gd name="T2" fmla="*/ 0 w 117"/>
                <a:gd name="T3" fmla="*/ 64 h 128"/>
                <a:gd name="T4" fmla="*/ 67 w 117"/>
                <a:gd name="T5" fmla="*/ 0 h 128"/>
                <a:gd name="T6" fmla="*/ 111 w 117"/>
                <a:gd name="T7" fmla="*/ 14 h 128"/>
                <a:gd name="T8" fmla="*/ 116 w 117"/>
                <a:gd name="T9" fmla="*/ 23 h 128"/>
                <a:gd name="T10" fmla="*/ 104 w 117"/>
                <a:gd name="T11" fmla="*/ 33 h 128"/>
                <a:gd name="T12" fmla="*/ 98 w 117"/>
                <a:gd name="T13" fmla="*/ 31 h 128"/>
                <a:gd name="T14" fmla="*/ 67 w 117"/>
                <a:gd name="T15" fmla="*/ 20 h 128"/>
                <a:gd name="T16" fmla="*/ 24 w 117"/>
                <a:gd name="T17" fmla="*/ 64 h 128"/>
                <a:gd name="T18" fmla="*/ 24 w 117"/>
                <a:gd name="T19" fmla="*/ 64 h 128"/>
                <a:gd name="T20" fmla="*/ 67 w 117"/>
                <a:gd name="T21" fmla="*/ 108 h 128"/>
                <a:gd name="T22" fmla="*/ 99 w 117"/>
                <a:gd name="T23" fmla="*/ 96 h 128"/>
                <a:gd name="T24" fmla="*/ 106 w 117"/>
                <a:gd name="T25" fmla="*/ 94 h 128"/>
                <a:gd name="T26" fmla="*/ 117 w 117"/>
                <a:gd name="T27" fmla="*/ 104 h 128"/>
                <a:gd name="T28" fmla="*/ 113 w 117"/>
                <a:gd name="T29" fmla="*/ 111 h 128"/>
                <a:gd name="T30" fmla="*/ 66 w 117"/>
                <a:gd name="T31" fmla="*/ 128 h 128"/>
                <a:gd name="T32" fmla="*/ 0 w 117"/>
                <a:gd name="T33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7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87" y="0"/>
                    <a:pt x="100" y="6"/>
                    <a:pt x="111" y="14"/>
                  </a:cubicBezTo>
                  <a:cubicBezTo>
                    <a:pt x="114" y="16"/>
                    <a:pt x="116" y="19"/>
                    <a:pt x="116" y="23"/>
                  </a:cubicBezTo>
                  <a:cubicBezTo>
                    <a:pt x="116" y="29"/>
                    <a:pt x="111" y="33"/>
                    <a:pt x="104" y="33"/>
                  </a:cubicBezTo>
                  <a:cubicBezTo>
                    <a:pt x="101" y="33"/>
                    <a:pt x="99" y="32"/>
                    <a:pt x="98" y="31"/>
                  </a:cubicBezTo>
                  <a:cubicBezTo>
                    <a:pt x="89" y="24"/>
                    <a:pt x="79" y="20"/>
                    <a:pt x="67" y="20"/>
                  </a:cubicBezTo>
                  <a:cubicBezTo>
                    <a:pt x="42" y="20"/>
                    <a:pt x="24" y="39"/>
                    <a:pt x="24" y="64"/>
                  </a:cubicBezTo>
                  <a:cubicBezTo>
                    <a:pt x="24" y="64"/>
                    <a:pt x="24" y="64"/>
                    <a:pt x="24" y="64"/>
                  </a:cubicBezTo>
                  <a:cubicBezTo>
                    <a:pt x="24" y="88"/>
                    <a:pt x="42" y="108"/>
                    <a:pt x="67" y="108"/>
                  </a:cubicBezTo>
                  <a:cubicBezTo>
                    <a:pt x="80" y="108"/>
                    <a:pt x="90" y="104"/>
                    <a:pt x="99" y="96"/>
                  </a:cubicBezTo>
                  <a:cubicBezTo>
                    <a:pt x="101" y="95"/>
                    <a:pt x="103" y="94"/>
                    <a:pt x="106" y="94"/>
                  </a:cubicBezTo>
                  <a:cubicBezTo>
                    <a:pt x="112" y="94"/>
                    <a:pt x="117" y="98"/>
                    <a:pt x="117" y="104"/>
                  </a:cubicBezTo>
                  <a:cubicBezTo>
                    <a:pt x="117" y="107"/>
                    <a:pt x="115" y="110"/>
                    <a:pt x="113" y="111"/>
                  </a:cubicBezTo>
                  <a:cubicBezTo>
                    <a:pt x="101" y="122"/>
                    <a:pt x="87" y="128"/>
                    <a:pt x="66" y="128"/>
                  </a:cubicBezTo>
                  <a:cubicBezTo>
                    <a:pt x="28" y="128"/>
                    <a:pt x="0" y="100"/>
                    <a:pt x="0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7"/>
            <p:cNvSpPr>
              <a:spLocks noEditPoints="1"/>
            </p:cNvSpPr>
            <p:nvPr/>
          </p:nvSpPr>
          <p:spPr bwMode="auto">
            <a:xfrm>
              <a:off x="4144963" y="296863"/>
              <a:ext cx="508000" cy="492125"/>
            </a:xfrm>
            <a:custGeom>
              <a:avLst/>
              <a:gdLst>
                <a:gd name="T0" fmla="*/ 0 w 135"/>
                <a:gd name="T1" fmla="*/ 64 h 128"/>
                <a:gd name="T2" fmla="*/ 0 w 135"/>
                <a:gd name="T3" fmla="*/ 64 h 128"/>
                <a:gd name="T4" fmla="*/ 67 w 135"/>
                <a:gd name="T5" fmla="*/ 0 h 128"/>
                <a:gd name="T6" fmla="*/ 135 w 135"/>
                <a:gd name="T7" fmla="*/ 64 h 128"/>
                <a:gd name="T8" fmla="*/ 135 w 135"/>
                <a:gd name="T9" fmla="*/ 64 h 128"/>
                <a:gd name="T10" fmla="*/ 67 w 135"/>
                <a:gd name="T11" fmla="*/ 128 h 128"/>
                <a:gd name="T12" fmla="*/ 0 w 135"/>
                <a:gd name="T13" fmla="*/ 64 h 128"/>
                <a:gd name="T14" fmla="*/ 111 w 135"/>
                <a:gd name="T15" fmla="*/ 64 h 128"/>
                <a:gd name="T16" fmla="*/ 111 w 135"/>
                <a:gd name="T17" fmla="*/ 64 h 128"/>
                <a:gd name="T18" fmla="*/ 67 w 135"/>
                <a:gd name="T19" fmla="*/ 20 h 128"/>
                <a:gd name="T20" fmla="*/ 23 w 135"/>
                <a:gd name="T21" fmla="*/ 64 h 128"/>
                <a:gd name="T22" fmla="*/ 23 w 135"/>
                <a:gd name="T23" fmla="*/ 64 h 128"/>
                <a:gd name="T24" fmla="*/ 67 w 135"/>
                <a:gd name="T25" fmla="*/ 108 h 128"/>
                <a:gd name="T26" fmla="*/ 111 w 135"/>
                <a:gd name="T27" fmla="*/ 6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5" h="128">
                  <a:moveTo>
                    <a:pt x="0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8" y="0"/>
                    <a:pt x="67" y="0"/>
                  </a:cubicBezTo>
                  <a:cubicBezTo>
                    <a:pt x="107" y="0"/>
                    <a:pt x="135" y="29"/>
                    <a:pt x="135" y="64"/>
                  </a:cubicBezTo>
                  <a:cubicBezTo>
                    <a:pt x="135" y="64"/>
                    <a:pt x="135" y="64"/>
                    <a:pt x="135" y="64"/>
                  </a:cubicBezTo>
                  <a:cubicBezTo>
                    <a:pt x="135" y="99"/>
                    <a:pt x="107" y="128"/>
                    <a:pt x="67" y="128"/>
                  </a:cubicBezTo>
                  <a:cubicBezTo>
                    <a:pt x="27" y="128"/>
                    <a:pt x="0" y="99"/>
                    <a:pt x="0" y="64"/>
                  </a:cubicBezTo>
                  <a:close/>
                  <a:moveTo>
                    <a:pt x="111" y="64"/>
                  </a:moveTo>
                  <a:cubicBezTo>
                    <a:pt x="111" y="64"/>
                    <a:pt x="111" y="64"/>
                    <a:pt x="111" y="64"/>
                  </a:cubicBezTo>
                  <a:cubicBezTo>
                    <a:pt x="111" y="40"/>
                    <a:pt x="93" y="20"/>
                    <a:pt x="67" y="20"/>
                  </a:cubicBezTo>
                  <a:cubicBezTo>
                    <a:pt x="41" y="20"/>
                    <a:pt x="23" y="40"/>
                    <a:pt x="23" y="64"/>
                  </a:cubicBezTo>
                  <a:cubicBezTo>
                    <a:pt x="23" y="64"/>
                    <a:pt x="23" y="64"/>
                    <a:pt x="23" y="64"/>
                  </a:cubicBezTo>
                  <a:cubicBezTo>
                    <a:pt x="23" y="88"/>
                    <a:pt x="42" y="108"/>
                    <a:pt x="67" y="108"/>
                  </a:cubicBezTo>
                  <a:cubicBezTo>
                    <a:pt x="93" y="108"/>
                    <a:pt x="111" y="88"/>
                    <a:pt x="111" y="64"/>
                  </a:cubicBez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4765676" y="296863"/>
              <a:ext cx="431800" cy="492125"/>
            </a:xfrm>
            <a:custGeom>
              <a:avLst/>
              <a:gdLst>
                <a:gd name="T0" fmla="*/ 0 w 115"/>
                <a:gd name="T1" fmla="*/ 11 h 128"/>
                <a:gd name="T2" fmla="*/ 11 w 115"/>
                <a:gd name="T3" fmla="*/ 0 h 128"/>
                <a:gd name="T4" fmla="*/ 14 w 115"/>
                <a:gd name="T5" fmla="*/ 0 h 128"/>
                <a:gd name="T6" fmla="*/ 26 w 115"/>
                <a:gd name="T7" fmla="*/ 7 h 128"/>
                <a:gd name="T8" fmla="*/ 92 w 115"/>
                <a:gd name="T9" fmla="*/ 88 h 128"/>
                <a:gd name="T10" fmla="*/ 92 w 115"/>
                <a:gd name="T11" fmla="*/ 11 h 128"/>
                <a:gd name="T12" fmla="*/ 103 w 115"/>
                <a:gd name="T13" fmla="*/ 0 h 128"/>
                <a:gd name="T14" fmla="*/ 115 w 115"/>
                <a:gd name="T15" fmla="*/ 11 h 128"/>
                <a:gd name="T16" fmla="*/ 115 w 115"/>
                <a:gd name="T17" fmla="*/ 117 h 128"/>
                <a:gd name="T18" fmla="*/ 103 w 115"/>
                <a:gd name="T19" fmla="*/ 128 h 128"/>
                <a:gd name="T20" fmla="*/ 102 w 115"/>
                <a:gd name="T21" fmla="*/ 128 h 128"/>
                <a:gd name="T22" fmla="*/ 90 w 115"/>
                <a:gd name="T23" fmla="*/ 121 h 128"/>
                <a:gd name="T24" fmla="*/ 23 w 115"/>
                <a:gd name="T25" fmla="*/ 37 h 128"/>
                <a:gd name="T26" fmla="*/ 23 w 115"/>
                <a:gd name="T27" fmla="*/ 117 h 128"/>
                <a:gd name="T28" fmla="*/ 11 w 115"/>
                <a:gd name="T29" fmla="*/ 128 h 128"/>
                <a:gd name="T30" fmla="*/ 0 w 115"/>
                <a:gd name="T31" fmla="*/ 117 h 128"/>
                <a:gd name="T32" fmla="*/ 0 w 115"/>
                <a:gd name="T3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5" h="128">
                  <a:moveTo>
                    <a:pt x="0" y="11"/>
                  </a:moveTo>
                  <a:cubicBezTo>
                    <a:pt x="0" y="5"/>
                    <a:pt x="5" y="0"/>
                    <a:pt x="11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20" y="0"/>
                    <a:pt x="23" y="3"/>
                    <a:pt x="26" y="7"/>
                  </a:cubicBezTo>
                  <a:cubicBezTo>
                    <a:pt x="92" y="88"/>
                    <a:pt x="92" y="88"/>
                    <a:pt x="92" y="88"/>
                  </a:cubicBezTo>
                  <a:cubicBezTo>
                    <a:pt x="92" y="11"/>
                    <a:pt x="92" y="11"/>
                    <a:pt x="92" y="11"/>
                  </a:cubicBezTo>
                  <a:cubicBezTo>
                    <a:pt x="92" y="5"/>
                    <a:pt x="97" y="0"/>
                    <a:pt x="103" y="0"/>
                  </a:cubicBezTo>
                  <a:cubicBezTo>
                    <a:pt x="109" y="0"/>
                    <a:pt x="115" y="5"/>
                    <a:pt x="115" y="11"/>
                  </a:cubicBezTo>
                  <a:cubicBezTo>
                    <a:pt x="115" y="117"/>
                    <a:pt x="115" y="117"/>
                    <a:pt x="115" y="117"/>
                  </a:cubicBezTo>
                  <a:cubicBezTo>
                    <a:pt x="115" y="123"/>
                    <a:pt x="110" y="128"/>
                    <a:pt x="103" y="128"/>
                  </a:cubicBezTo>
                  <a:cubicBezTo>
                    <a:pt x="102" y="128"/>
                    <a:pt x="102" y="128"/>
                    <a:pt x="102" y="128"/>
                  </a:cubicBezTo>
                  <a:cubicBezTo>
                    <a:pt x="97" y="128"/>
                    <a:pt x="93" y="125"/>
                    <a:pt x="90" y="121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7" y="128"/>
                    <a:pt x="11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5546726" y="296863"/>
              <a:ext cx="354013" cy="492125"/>
            </a:xfrm>
            <a:custGeom>
              <a:avLst/>
              <a:gdLst>
                <a:gd name="T0" fmla="*/ 0 w 94"/>
                <a:gd name="T1" fmla="*/ 11 h 128"/>
                <a:gd name="T2" fmla="*/ 12 w 94"/>
                <a:gd name="T3" fmla="*/ 0 h 128"/>
                <a:gd name="T4" fmla="*/ 23 w 94"/>
                <a:gd name="T5" fmla="*/ 11 h 128"/>
                <a:gd name="T6" fmla="*/ 23 w 94"/>
                <a:gd name="T7" fmla="*/ 108 h 128"/>
                <a:gd name="T8" fmla="*/ 84 w 94"/>
                <a:gd name="T9" fmla="*/ 108 h 128"/>
                <a:gd name="T10" fmla="*/ 94 w 94"/>
                <a:gd name="T11" fmla="*/ 118 h 128"/>
                <a:gd name="T12" fmla="*/ 84 w 94"/>
                <a:gd name="T13" fmla="*/ 128 h 128"/>
                <a:gd name="T14" fmla="*/ 12 w 94"/>
                <a:gd name="T15" fmla="*/ 128 h 128"/>
                <a:gd name="T16" fmla="*/ 0 w 94"/>
                <a:gd name="T17" fmla="*/ 117 h 128"/>
                <a:gd name="T18" fmla="*/ 0 w 94"/>
                <a:gd name="T19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3" y="5"/>
                    <a:pt x="23" y="11"/>
                  </a:cubicBezTo>
                  <a:cubicBezTo>
                    <a:pt x="23" y="108"/>
                    <a:pt x="23" y="108"/>
                    <a:pt x="23" y="108"/>
                  </a:cubicBezTo>
                  <a:cubicBezTo>
                    <a:pt x="84" y="108"/>
                    <a:pt x="84" y="108"/>
                    <a:pt x="84" y="108"/>
                  </a:cubicBezTo>
                  <a:cubicBezTo>
                    <a:pt x="89" y="108"/>
                    <a:pt x="94" y="112"/>
                    <a:pt x="94" y="118"/>
                  </a:cubicBezTo>
                  <a:cubicBezTo>
                    <a:pt x="94" y="123"/>
                    <a:pt x="89" y="128"/>
                    <a:pt x="84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5997576" y="296863"/>
              <a:ext cx="90488" cy="492125"/>
            </a:xfrm>
            <a:custGeom>
              <a:avLst/>
              <a:gdLst>
                <a:gd name="T0" fmla="*/ 0 w 24"/>
                <a:gd name="T1" fmla="*/ 11 h 128"/>
                <a:gd name="T2" fmla="*/ 12 w 24"/>
                <a:gd name="T3" fmla="*/ 0 h 128"/>
                <a:gd name="T4" fmla="*/ 24 w 24"/>
                <a:gd name="T5" fmla="*/ 11 h 128"/>
                <a:gd name="T6" fmla="*/ 24 w 24"/>
                <a:gd name="T7" fmla="*/ 117 h 128"/>
                <a:gd name="T8" fmla="*/ 12 w 24"/>
                <a:gd name="T9" fmla="*/ 128 h 128"/>
                <a:gd name="T10" fmla="*/ 0 w 24"/>
                <a:gd name="T11" fmla="*/ 117 h 128"/>
                <a:gd name="T12" fmla="*/ 0 w 24"/>
                <a:gd name="T13" fmla="*/ 1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18" y="0"/>
                    <a:pt x="24" y="5"/>
                    <a:pt x="24" y="11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Freeform 11"/>
            <p:cNvSpPr>
              <a:spLocks noEditPoints="1"/>
            </p:cNvSpPr>
            <p:nvPr/>
          </p:nvSpPr>
          <p:spPr bwMode="auto">
            <a:xfrm>
              <a:off x="6219826" y="296863"/>
              <a:ext cx="420688" cy="492125"/>
            </a:xfrm>
            <a:custGeom>
              <a:avLst/>
              <a:gdLst>
                <a:gd name="T0" fmla="*/ 0 w 112"/>
                <a:gd name="T1" fmla="*/ 11 h 128"/>
                <a:gd name="T2" fmla="*/ 12 w 112"/>
                <a:gd name="T3" fmla="*/ 0 h 128"/>
                <a:gd name="T4" fmla="*/ 60 w 112"/>
                <a:gd name="T5" fmla="*/ 0 h 128"/>
                <a:gd name="T6" fmla="*/ 95 w 112"/>
                <a:gd name="T7" fmla="*/ 11 h 128"/>
                <a:gd name="T8" fmla="*/ 104 w 112"/>
                <a:gd name="T9" fmla="*/ 33 h 128"/>
                <a:gd name="T10" fmla="*/ 104 w 112"/>
                <a:gd name="T11" fmla="*/ 33 h 128"/>
                <a:gd name="T12" fmla="*/ 85 w 112"/>
                <a:gd name="T13" fmla="*/ 61 h 128"/>
                <a:gd name="T14" fmla="*/ 112 w 112"/>
                <a:gd name="T15" fmla="*/ 93 h 128"/>
                <a:gd name="T16" fmla="*/ 112 w 112"/>
                <a:gd name="T17" fmla="*/ 93 h 128"/>
                <a:gd name="T18" fmla="*/ 62 w 112"/>
                <a:gd name="T19" fmla="*/ 128 h 128"/>
                <a:gd name="T20" fmla="*/ 12 w 112"/>
                <a:gd name="T21" fmla="*/ 128 h 128"/>
                <a:gd name="T22" fmla="*/ 0 w 112"/>
                <a:gd name="T23" fmla="*/ 117 h 128"/>
                <a:gd name="T24" fmla="*/ 0 w 112"/>
                <a:gd name="T25" fmla="*/ 11 h 128"/>
                <a:gd name="T26" fmla="*/ 56 w 112"/>
                <a:gd name="T27" fmla="*/ 54 h 128"/>
                <a:gd name="T28" fmla="*/ 81 w 112"/>
                <a:gd name="T29" fmla="*/ 37 h 128"/>
                <a:gd name="T30" fmla="*/ 81 w 112"/>
                <a:gd name="T31" fmla="*/ 36 h 128"/>
                <a:gd name="T32" fmla="*/ 57 w 112"/>
                <a:gd name="T33" fmla="*/ 20 h 128"/>
                <a:gd name="T34" fmla="*/ 24 w 112"/>
                <a:gd name="T35" fmla="*/ 20 h 128"/>
                <a:gd name="T36" fmla="*/ 24 w 112"/>
                <a:gd name="T37" fmla="*/ 54 h 128"/>
                <a:gd name="T38" fmla="*/ 56 w 112"/>
                <a:gd name="T39" fmla="*/ 54 h 128"/>
                <a:gd name="T40" fmla="*/ 62 w 112"/>
                <a:gd name="T41" fmla="*/ 108 h 128"/>
                <a:gd name="T42" fmla="*/ 88 w 112"/>
                <a:gd name="T43" fmla="*/ 91 h 128"/>
                <a:gd name="T44" fmla="*/ 88 w 112"/>
                <a:gd name="T45" fmla="*/ 90 h 128"/>
                <a:gd name="T46" fmla="*/ 61 w 112"/>
                <a:gd name="T47" fmla="*/ 73 h 128"/>
                <a:gd name="T48" fmla="*/ 24 w 112"/>
                <a:gd name="T49" fmla="*/ 73 h 128"/>
                <a:gd name="T50" fmla="*/ 24 w 112"/>
                <a:gd name="T51" fmla="*/ 108 h 128"/>
                <a:gd name="T52" fmla="*/ 62 w 112"/>
                <a:gd name="T53" fmla="*/ 10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2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8" y="4"/>
                    <a:pt x="95" y="11"/>
                  </a:cubicBezTo>
                  <a:cubicBezTo>
                    <a:pt x="101" y="17"/>
                    <a:pt x="104" y="24"/>
                    <a:pt x="104" y="33"/>
                  </a:cubicBezTo>
                  <a:cubicBezTo>
                    <a:pt x="104" y="33"/>
                    <a:pt x="104" y="33"/>
                    <a:pt x="104" y="33"/>
                  </a:cubicBezTo>
                  <a:cubicBezTo>
                    <a:pt x="104" y="48"/>
                    <a:pt x="95" y="57"/>
                    <a:pt x="85" y="61"/>
                  </a:cubicBezTo>
                  <a:cubicBezTo>
                    <a:pt x="101" y="67"/>
                    <a:pt x="112" y="75"/>
                    <a:pt x="112" y="93"/>
                  </a:cubicBezTo>
                  <a:cubicBezTo>
                    <a:pt x="112" y="93"/>
                    <a:pt x="112" y="93"/>
                    <a:pt x="112" y="93"/>
                  </a:cubicBezTo>
                  <a:cubicBezTo>
                    <a:pt x="112" y="116"/>
                    <a:pt x="92" y="128"/>
                    <a:pt x="62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6" y="54"/>
                  </a:moveTo>
                  <a:cubicBezTo>
                    <a:pt x="71" y="54"/>
                    <a:pt x="81" y="48"/>
                    <a:pt x="81" y="37"/>
                  </a:cubicBezTo>
                  <a:cubicBezTo>
                    <a:pt x="81" y="36"/>
                    <a:pt x="81" y="36"/>
                    <a:pt x="81" y="36"/>
                  </a:cubicBezTo>
                  <a:cubicBezTo>
                    <a:pt x="81" y="26"/>
                    <a:pt x="72" y="20"/>
                    <a:pt x="57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54"/>
                    <a:pt x="24" y="54"/>
                    <a:pt x="24" y="54"/>
                  </a:cubicBezTo>
                  <a:lnTo>
                    <a:pt x="56" y="54"/>
                  </a:lnTo>
                  <a:close/>
                  <a:moveTo>
                    <a:pt x="62" y="108"/>
                  </a:moveTo>
                  <a:cubicBezTo>
                    <a:pt x="79" y="108"/>
                    <a:pt x="88" y="102"/>
                    <a:pt x="88" y="91"/>
                  </a:cubicBezTo>
                  <a:cubicBezTo>
                    <a:pt x="88" y="90"/>
                    <a:pt x="88" y="90"/>
                    <a:pt x="88" y="90"/>
                  </a:cubicBezTo>
                  <a:cubicBezTo>
                    <a:pt x="88" y="79"/>
                    <a:pt x="79" y="73"/>
                    <a:pt x="61" y="73"/>
                  </a:cubicBezTo>
                  <a:cubicBezTo>
                    <a:pt x="24" y="73"/>
                    <a:pt x="24" y="73"/>
                    <a:pt x="24" y="73"/>
                  </a:cubicBezTo>
                  <a:cubicBezTo>
                    <a:pt x="24" y="108"/>
                    <a:pt x="24" y="108"/>
                    <a:pt x="24" y="108"/>
                  </a:cubicBezTo>
                  <a:lnTo>
                    <a:pt x="62" y="10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12"/>
            <p:cNvSpPr>
              <a:spLocks noEditPoints="1"/>
            </p:cNvSpPr>
            <p:nvPr/>
          </p:nvSpPr>
          <p:spPr bwMode="auto">
            <a:xfrm>
              <a:off x="6737351" y="296863"/>
              <a:ext cx="406400" cy="492125"/>
            </a:xfrm>
            <a:custGeom>
              <a:avLst/>
              <a:gdLst>
                <a:gd name="T0" fmla="*/ 0 w 108"/>
                <a:gd name="T1" fmla="*/ 11 h 128"/>
                <a:gd name="T2" fmla="*/ 12 w 108"/>
                <a:gd name="T3" fmla="*/ 0 h 128"/>
                <a:gd name="T4" fmla="*/ 59 w 108"/>
                <a:gd name="T5" fmla="*/ 0 h 128"/>
                <a:gd name="T6" fmla="*/ 97 w 108"/>
                <a:gd name="T7" fmla="*/ 13 h 128"/>
                <a:gd name="T8" fmla="*/ 108 w 108"/>
                <a:gd name="T9" fmla="*/ 40 h 128"/>
                <a:gd name="T10" fmla="*/ 108 w 108"/>
                <a:gd name="T11" fmla="*/ 40 h 128"/>
                <a:gd name="T12" fmla="*/ 78 w 108"/>
                <a:gd name="T13" fmla="*/ 78 h 128"/>
                <a:gd name="T14" fmla="*/ 104 w 108"/>
                <a:gd name="T15" fmla="*/ 109 h 128"/>
                <a:gd name="T16" fmla="*/ 107 w 108"/>
                <a:gd name="T17" fmla="*/ 118 h 128"/>
                <a:gd name="T18" fmla="*/ 96 w 108"/>
                <a:gd name="T19" fmla="*/ 128 h 128"/>
                <a:gd name="T20" fmla="*/ 85 w 108"/>
                <a:gd name="T21" fmla="*/ 122 h 128"/>
                <a:gd name="T22" fmla="*/ 53 w 108"/>
                <a:gd name="T23" fmla="*/ 83 h 128"/>
                <a:gd name="T24" fmla="*/ 23 w 108"/>
                <a:gd name="T25" fmla="*/ 83 h 128"/>
                <a:gd name="T26" fmla="*/ 23 w 108"/>
                <a:gd name="T27" fmla="*/ 117 h 128"/>
                <a:gd name="T28" fmla="*/ 12 w 108"/>
                <a:gd name="T29" fmla="*/ 128 h 128"/>
                <a:gd name="T30" fmla="*/ 0 w 108"/>
                <a:gd name="T31" fmla="*/ 117 h 128"/>
                <a:gd name="T32" fmla="*/ 0 w 108"/>
                <a:gd name="T33" fmla="*/ 11 h 128"/>
                <a:gd name="T34" fmla="*/ 57 w 108"/>
                <a:gd name="T35" fmla="*/ 63 h 128"/>
                <a:gd name="T36" fmla="*/ 85 w 108"/>
                <a:gd name="T37" fmla="*/ 42 h 128"/>
                <a:gd name="T38" fmla="*/ 85 w 108"/>
                <a:gd name="T39" fmla="*/ 41 h 128"/>
                <a:gd name="T40" fmla="*/ 57 w 108"/>
                <a:gd name="T41" fmla="*/ 20 h 128"/>
                <a:gd name="T42" fmla="*/ 23 w 108"/>
                <a:gd name="T43" fmla="*/ 20 h 128"/>
                <a:gd name="T44" fmla="*/ 23 w 108"/>
                <a:gd name="T45" fmla="*/ 63 h 128"/>
                <a:gd name="T46" fmla="*/ 57 w 108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8" h="128">
                  <a:moveTo>
                    <a:pt x="0" y="11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76" y="0"/>
                    <a:pt x="89" y="5"/>
                    <a:pt x="97" y="13"/>
                  </a:cubicBezTo>
                  <a:cubicBezTo>
                    <a:pt x="104" y="20"/>
                    <a:pt x="108" y="29"/>
                    <a:pt x="108" y="40"/>
                  </a:cubicBezTo>
                  <a:cubicBezTo>
                    <a:pt x="108" y="40"/>
                    <a:pt x="108" y="40"/>
                    <a:pt x="108" y="40"/>
                  </a:cubicBezTo>
                  <a:cubicBezTo>
                    <a:pt x="108" y="61"/>
                    <a:pt x="96" y="73"/>
                    <a:pt x="78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7" y="114"/>
                    <a:pt x="107" y="118"/>
                  </a:cubicBezTo>
                  <a:cubicBezTo>
                    <a:pt x="107" y="124"/>
                    <a:pt x="102" y="128"/>
                    <a:pt x="96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3" y="83"/>
                    <a:pt x="23" y="83"/>
                    <a:pt x="23" y="83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3" y="123"/>
                    <a:pt x="18" y="128"/>
                    <a:pt x="12" y="128"/>
                  </a:cubicBezTo>
                  <a:cubicBezTo>
                    <a:pt x="5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7" y="63"/>
                  </a:moveTo>
                  <a:cubicBezTo>
                    <a:pt x="74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4" y="20"/>
                    <a:pt x="57" y="20"/>
                  </a:cubicBezTo>
                  <a:cubicBezTo>
                    <a:pt x="23" y="20"/>
                    <a:pt x="23" y="20"/>
                    <a:pt x="23" y="20"/>
                  </a:cubicBezTo>
                  <a:cubicBezTo>
                    <a:pt x="23" y="63"/>
                    <a:pt x="23" y="63"/>
                    <a:pt x="23" y="63"/>
                  </a:cubicBezTo>
                  <a:lnTo>
                    <a:pt x="57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3"/>
            <p:cNvSpPr>
              <a:spLocks noEditPoints="1"/>
            </p:cNvSpPr>
            <p:nvPr/>
          </p:nvSpPr>
          <p:spPr bwMode="auto">
            <a:xfrm>
              <a:off x="7226301" y="296863"/>
              <a:ext cx="477838" cy="484188"/>
            </a:xfrm>
            <a:custGeom>
              <a:avLst/>
              <a:gdLst>
                <a:gd name="T0" fmla="*/ 1 w 127"/>
                <a:gd name="T1" fmla="*/ 111 h 126"/>
                <a:gd name="T2" fmla="*/ 49 w 127"/>
                <a:gd name="T3" fmla="*/ 9 h 126"/>
                <a:gd name="T4" fmla="*/ 63 w 127"/>
                <a:gd name="T5" fmla="*/ 0 h 126"/>
                <a:gd name="T6" fmla="*/ 64 w 127"/>
                <a:gd name="T7" fmla="*/ 0 h 126"/>
                <a:gd name="T8" fmla="*/ 77 w 127"/>
                <a:gd name="T9" fmla="*/ 9 h 126"/>
                <a:gd name="T10" fmla="*/ 125 w 127"/>
                <a:gd name="T11" fmla="*/ 111 h 126"/>
                <a:gd name="T12" fmla="*/ 127 w 127"/>
                <a:gd name="T13" fmla="*/ 116 h 126"/>
                <a:gd name="T14" fmla="*/ 116 w 127"/>
                <a:gd name="T15" fmla="*/ 126 h 126"/>
                <a:gd name="T16" fmla="*/ 105 w 127"/>
                <a:gd name="T17" fmla="*/ 119 h 126"/>
                <a:gd name="T18" fmla="*/ 94 w 127"/>
                <a:gd name="T19" fmla="*/ 96 h 126"/>
                <a:gd name="T20" fmla="*/ 32 w 127"/>
                <a:gd name="T21" fmla="*/ 96 h 126"/>
                <a:gd name="T22" fmla="*/ 21 w 127"/>
                <a:gd name="T23" fmla="*/ 120 h 126"/>
                <a:gd name="T24" fmla="*/ 10 w 127"/>
                <a:gd name="T25" fmla="*/ 126 h 126"/>
                <a:gd name="T26" fmla="*/ 0 w 127"/>
                <a:gd name="T27" fmla="*/ 116 h 126"/>
                <a:gd name="T28" fmla="*/ 1 w 127"/>
                <a:gd name="T29" fmla="*/ 111 h 126"/>
                <a:gd name="T30" fmla="*/ 86 w 127"/>
                <a:gd name="T31" fmla="*/ 76 h 126"/>
                <a:gd name="T32" fmla="*/ 63 w 127"/>
                <a:gd name="T33" fmla="*/ 26 h 126"/>
                <a:gd name="T34" fmla="*/ 40 w 127"/>
                <a:gd name="T35" fmla="*/ 76 h 126"/>
                <a:gd name="T36" fmla="*/ 86 w 127"/>
                <a:gd name="T37" fmla="*/ 7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126">
                  <a:moveTo>
                    <a:pt x="1" y="111"/>
                  </a:moveTo>
                  <a:cubicBezTo>
                    <a:pt x="49" y="9"/>
                    <a:pt x="49" y="9"/>
                    <a:pt x="49" y="9"/>
                  </a:cubicBezTo>
                  <a:cubicBezTo>
                    <a:pt x="52" y="3"/>
                    <a:pt x="56" y="0"/>
                    <a:pt x="63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70" y="0"/>
                    <a:pt x="75" y="3"/>
                    <a:pt x="77" y="9"/>
                  </a:cubicBezTo>
                  <a:cubicBezTo>
                    <a:pt x="125" y="111"/>
                    <a:pt x="125" y="111"/>
                    <a:pt x="125" y="111"/>
                  </a:cubicBezTo>
                  <a:cubicBezTo>
                    <a:pt x="126" y="113"/>
                    <a:pt x="127" y="115"/>
                    <a:pt x="127" y="116"/>
                  </a:cubicBezTo>
                  <a:cubicBezTo>
                    <a:pt x="127" y="122"/>
                    <a:pt x="122" y="126"/>
                    <a:pt x="116" y="126"/>
                  </a:cubicBezTo>
                  <a:cubicBezTo>
                    <a:pt x="111" y="126"/>
                    <a:pt x="107" y="123"/>
                    <a:pt x="105" y="119"/>
                  </a:cubicBezTo>
                  <a:cubicBezTo>
                    <a:pt x="94" y="96"/>
                    <a:pt x="94" y="96"/>
                    <a:pt x="94" y="96"/>
                  </a:cubicBezTo>
                  <a:cubicBezTo>
                    <a:pt x="32" y="96"/>
                    <a:pt x="32" y="96"/>
                    <a:pt x="32" y="96"/>
                  </a:cubicBezTo>
                  <a:cubicBezTo>
                    <a:pt x="21" y="120"/>
                    <a:pt x="21" y="120"/>
                    <a:pt x="21" y="120"/>
                  </a:cubicBezTo>
                  <a:cubicBezTo>
                    <a:pt x="19" y="124"/>
                    <a:pt x="15" y="126"/>
                    <a:pt x="10" y="126"/>
                  </a:cubicBezTo>
                  <a:cubicBezTo>
                    <a:pt x="4" y="126"/>
                    <a:pt x="0" y="122"/>
                    <a:pt x="0" y="116"/>
                  </a:cubicBezTo>
                  <a:cubicBezTo>
                    <a:pt x="0" y="115"/>
                    <a:pt x="0" y="113"/>
                    <a:pt x="1" y="111"/>
                  </a:cubicBezTo>
                  <a:close/>
                  <a:moveTo>
                    <a:pt x="86" y="76"/>
                  </a:moveTo>
                  <a:cubicBezTo>
                    <a:pt x="63" y="26"/>
                    <a:pt x="63" y="26"/>
                    <a:pt x="63" y="26"/>
                  </a:cubicBezTo>
                  <a:cubicBezTo>
                    <a:pt x="40" y="76"/>
                    <a:pt x="40" y="76"/>
                    <a:pt x="40" y="76"/>
                  </a:cubicBezTo>
                  <a:lnTo>
                    <a:pt x="86" y="76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14"/>
            <p:cNvSpPr>
              <a:spLocks noEditPoints="1"/>
            </p:cNvSpPr>
            <p:nvPr/>
          </p:nvSpPr>
          <p:spPr bwMode="auto">
            <a:xfrm>
              <a:off x="7800976" y="296863"/>
              <a:ext cx="409575" cy="492125"/>
            </a:xfrm>
            <a:custGeom>
              <a:avLst/>
              <a:gdLst>
                <a:gd name="T0" fmla="*/ 0 w 109"/>
                <a:gd name="T1" fmla="*/ 11 h 128"/>
                <a:gd name="T2" fmla="*/ 12 w 109"/>
                <a:gd name="T3" fmla="*/ 0 h 128"/>
                <a:gd name="T4" fmla="*/ 60 w 109"/>
                <a:gd name="T5" fmla="*/ 0 h 128"/>
                <a:gd name="T6" fmla="*/ 98 w 109"/>
                <a:gd name="T7" fmla="*/ 13 h 128"/>
                <a:gd name="T8" fmla="*/ 109 w 109"/>
                <a:gd name="T9" fmla="*/ 40 h 128"/>
                <a:gd name="T10" fmla="*/ 109 w 109"/>
                <a:gd name="T11" fmla="*/ 40 h 128"/>
                <a:gd name="T12" fmla="*/ 79 w 109"/>
                <a:gd name="T13" fmla="*/ 78 h 128"/>
                <a:gd name="T14" fmla="*/ 104 w 109"/>
                <a:gd name="T15" fmla="*/ 109 h 128"/>
                <a:gd name="T16" fmla="*/ 108 w 109"/>
                <a:gd name="T17" fmla="*/ 118 h 128"/>
                <a:gd name="T18" fmla="*/ 97 w 109"/>
                <a:gd name="T19" fmla="*/ 128 h 128"/>
                <a:gd name="T20" fmla="*/ 85 w 109"/>
                <a:gd name="T21" fmla="*/ 122 h 128"/>
                <a:gd name="T22" fmla="*/ 53 w 109"/>
                <a:gd name="T23" fmla="*/ 83 h 128"/>
                <a:gd name="T24" fmla="*/ 24 w 109"/>
                <a:gd name="T25" fmla="*/ 83 h 128"/>
                <a:gd name="T26" fmla="*/ 24 w 109"/>
                <a:gd name="T27" fmla="*/ 117 h 128"/>
                <a:gd name="T28" fmla="*/ 12 w 109"/>
                <a:gd name="T29" fmla="*/ 128 h 128"/>
                <a:gd name="T30" fmla="*/ 0 w 109"/>
                <a:gd name="T31" fmla="*/ 117 h 128"/>
                <a:gd name="T32" fmla="*/ 0 w 109"/>
                <a:gd name="T33" fmla="*/ 11 h 128"/>
                <a:gd name="T34" fmla="*/ 58 w 109"/>
                <a:gd name="T35" fmla="*/ 63 h 128"/>
                <a:gd name="T36" fmla="*/ 85 w 109"/>
                <a:gd name="T37" fmla="*/ 42 h 128"/>
                <a:gd name="T38" fmla="*/ 85 w 109"/>
                <a:gd name="T39" fmla="*/ 41 h 128"/>
                <a:gd name="T40" fmla="*/ 58 w 109"/>
                <a:gd name="T41" fmla="*/ 20 h 128"/>
                <a:gd name="T42" fmla="*/ 24 w 109"/>
                <a:gd name="T43" fmla="*/ 20 h 128"/>
                <a:gd name="T44" fmla="*/ 24 w 109"/>
                <a:gd name="T45" fmla="*/ 63 h 128"/>
                <a:gd name="T46" fmla="*/ 58 w 109"/>
                <a:gd name="T47" fmla="*/ 6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9" h="128">
                  <a:moveTo>
                    <a:pt x="0" y="11"/>
                  </a:moveTo>
                  <a:cubicBezTo>
                    <a:pt x="0" y="5"/>
                    <a:pt x="6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76" y="0"/>
                    <a:pt x="89" y="5"/>
                    <a:pt x="98" y="13"/>
                  </a:cubicBezTo>
                  <a:cubicBezTo>
                    <a:pt x="105" y="20"/>
                    <a:pt x="109" y="29"/>
                    <a:pt x="109" y="40"/>
                  </a:cubicBezTo>
                  <a:cubicBezTo>
                    <a:pt x="109" y="40"/>
                    <a:pt x="109" y="40"/>
                    <a:pt x="109" y="40"/>
                  </a:cubicBezTo>
                  <a:cubicBezTo>
                    <a:pt x="109" y="61"/>
                    <a:pt x="97" y="73"/>
                    <a:pt x="79" y="78"/>
                  </a:cubicBezTo>
                  <a:cubicBezTo>
                    <a:pt x="104" y="109"/>
                    <a:pt x="104" y="109"/>
                    <a:pt x="104" y="109"/>
                  </a:cubicBezTo>
                  <a:cubicBezTo>
                    <a:pt x="106" y="112"/>
                    <a:pt x="108" y="114"/>
                    <a:pt x="108" y="118"/>
                  </a:cubicBezTo>
                  <a:cubicBezTo>
                    <a:pt x="108" y="124"/>
                    <a:pt x="102" y="128"/>
                    <a:pt x="97" y="128"/>
                  </a:cubicBezTo>
                  <a:cubicBezTo>
                    <a:pt x="91" y="128"/>
                    <a:pt x="88" y="126"/>
                    <a:pt x="85" y="122"/>
                  </a:cubicBezTo>
                  <a:cubicBezTo>
                    <a:pt x="53" y="83"/>
                    <a:pt x="53" y="83"/>
                    <a:pt x="53" y="83"/>
                  </a:cubicBezTo>
                  <a:cubicBezTo>
                    <a:pt x="24" y="83"/>
                    <a:pt x="24" y="83"/>
                    <a:pt x="24" y="83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23"/>
                    <a:pt x="19" y="128"/>
                    <a:pt x="12" y="128"/>
                  </a:cubicBezTo>
                  <a:cubicBezTo>
                    <a:pt x="6" y="128"/>
                    <a:pt x="0" y="123"/>
                    <a:pt x="0" y="117"/>
                  </a:cubicBezTo>
                  <a:lnTo>
                    <a:pt x="0" y="11"/>
                  </a:lnTo>
                  <a:close/>
                  <a:moveTo>
                    <a:pt x="58" y="63"/>
                  </a:moveTo>
                  <a:cubicBezTo>
                    <a:pt x="75" y="63"/>
                    <a:pt x="85" y="55"/>
                    <a:pt x="85" y="42"/>
                  </a:cubicBezTo>
                  <a:cubicBezTo>
                    <a:pt x="85" y="41"/>
                    <a:pt x="85" y="41"/>
                    <a:pt x="85" y="41"/>
                  </a:cubicBezTo>
                  <a:cubicBezTo>
                    <a:pt x="85" y="28"/>
                    <a:pt x="75" y="20"/>
                    <a:pt x="58" y="20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63"/>
                    <a:pt x="24" y="63"/>
                    <a:pt x="24" y="63"/>
                  </a:cubicBezTo>
                  <a:lnTo>
                    <a:pt x="58" y="63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8267701" y="296863"/>
              <a:ext cx="446088" cy="492125"/>
            </a:xfrm>
            <a:custGeom>
              <a:avLst/>
              <a:gdLst>
                <a:gd name="T0" fmla="*/ 48 w 119"/>
                <a:gd name="T1" fmla="*/ 78 h 128"/>
                <a:gd name="T2" fmla="*/ 2 w 119"/>
                <a:gd name="T3" fmla="*/ 19 h 128"/>
                <a:gd name="T4" fmla="*/ 0 w 119"/>
                <a:gd name="T5" fmla="*/ 11 h 128"/>
                <a:gd name="T6" fmla="*/ 12 w 119"/>
                <a:gd name="T7" fmla="*/ 0 h 128"/>
                <a:gd name="T8" fmla="*/ 23 w 119"/>
                <a:gd name="T9" fmla="*/ 7 h 128"/>
                <a:gd name="T10" fmla="*/ 59 w 119"/>
                <a:gd name="T11" fmla="*/ 57 h 128"/>
                <a:gd name="T12" fmla="*/ 97 w 119"/>
                <a:gd name="T13" fmla="*/ 7 h 128"/>
                <a:gd name="T14" fmla="*/ 108 w 119"/>
                <a:gd name="T15" fmla="*/ 0 h 128"/>
                <a:gd name="T16" fmla="*/ 119 w 119"/>
                <a:gd name="T17" fmla="*/ 11 h 128"/>
                <a:gd name="T18" fmla="*/ 116 w 119"/>
                <a:gd name="T19" fmla="*/ 19 h 128"/>
                <a:gd name="T20" fmla="*/ 71 w 119"/>
                <a:gd name="T21" fmla="*/ 78 h 128"/>
                <a:gd name="T22" fmla="*/ 71 w 119"/>
                <a:gd name="T23" fmla="*/ 117 h 128"/>
                <a:gd name="T24" fmla="*/ 59 w 119"/>
                <a:gd name="T25" fmla="*/ 128 h 128"/>
                <a:gd name="T26" fmla="*/ 48 w 119"/>
                <a:gd name="T27" fmla="*/ 117 h 128"/>
                <a:gd name="T28" fmla="*/ 48 w 119"/>
                <a:gd name="T29" fmla="*/ 7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9" h="128">
                  <a:moveTo>
                    <a:pt x="48" y="78"/>
                  </a:moveTo>
                  <a:cubicBezTo>
                    <a:pt x="2" y="19"/>
                    <a:pt x="2" y="19"/>
                    <a:pt x="2" y="19"/>
                  </a:cubicBezTo>
                  <a:cubicBezTo>
                    <a:pt x="1" y="16"/>
                    <a:pt x="0" y="14"/>
                    <a:pt x="0" y="11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7" y="0"/>
                    <a:pt x="20" y="3"/>
                    <a:pt x="23" y="7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97" y="7"/>
                    <a:pt x="97" y="7"/>
                    <a:pt x="97" y="7"/>
                  </a:cubicBezTo>
                  <a:cubicBezTo>
                    <a:pt x="99" y="3"/>
                    <a:pt x="103" y="0"/>
                    <a:pt x="108" y="0"/>
                  </a:cubicBezTo>
                  <a:cubicBezTo>
                    <a:pt x="114" y="0"/>
                    <a:pt x="119" y="5"/>
                    <a:pt x="119" y="11"/>
                  </a:cubicBezTo>
                  <a:cubicBezTo>
                    <a:pt x="119" y="14"/>
                    <a:pt x="118" y="17"/>
                    <a:pt x="116" y="19"/>
                  </a:cubicBezTo>
                  <a:cubicBezTo>
                    <a:pt x="71" y="78"/>
                    <a:pt x="71" y="78"/>
                    <a:pt x="71" y="78"/>
                  </a:cubicBezTo>
                  <a:cubicBezTo>
                    <a:pt x="71" y="117"/>
                    <a:pt x="71" y="117"/>
                    <a:pt x="71" y="117"/>
                  </a:cubicBezTo>
                  <a:cubicBezTo>
                    <a:pt x="71" y="123"/>
                    <a:pt x="66" y="128"/>
                    <a:pt x="59" y="128"/>
                  </a:cubicBezTo>
                  <a:cubicBezTo>
                    <a:pt x="53" y="128"/>
                    <a:pt x="48" y="123"/>
                    <a:pt x="48" y="117"/>
                  </a:cubicBezTo>
                  <a:lnTo>
                    <a:pt x="48" y="78"/>
                  </a:lnTo>
                  <a:close/>
                </a:path>
              </a:pathLst>
            </a:custGeom>
            <a:solidFill>
              <a:srgbClr val="3333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82926" y="1976704"/>
            <a:ext cx="5974114" cy="292391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195378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1118</TotalTime>
  <Words>0</Words>
  <Application>Microsoft Office PowerPoint</Application>
  <PresentationFormat>Widescreen</PresentationFormat>
  <Paragraphs>0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SignAddict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AbuSina</dc:creator>
  <cp:lastModifiedBy>AbuSina</cp:lastModifiedBy>
  <cp:revision>19</cp:revision>
  <dcterms:created xsi:type="dcterms:W3CDTF">2014-08-12T10:13:31Z</dcterms:created>
  <dcterms:modified xsi:type="dcterms:W3CDTF">2014-10-14T14:44:54Z</dcterms:modified>
</cp:coreProperties>
</file>

<file path=docProps/thumbnail.jpeg>
</file>