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63" userDrawn="1">
          <p15:clr>
            <a:srgbClr val="A4A3A4"/>
          </p15:clr>
        </p15:guide>
        <p15:guide id="3" pos="278" userDrawn="1">
          <p15:clr>
            <a:srgbClr val="A4A3A4"/>
          </p15:clr>
        </p15:guide>
        <p15:guide id="4" pos="5483"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showGuides="1">
      <p:cViewPr>
        <p:scale>
          <a:sx n="60" d="100"/>
          <a:sy n="60" d="100"/>
        </p:scale>
        <p:origin x="2928" y="1308"/>
      </p:cViewPr>
      <p:guideLst>
        <p:guide orient="horz" pos="2160"/>
        <p:guide pos="2863"/>
        <p:guide pos="278"/>
        <p:guide pos="5483"/>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02144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81464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76938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3771503"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780404"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6762602"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2105576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1" y="6475446"/>
            <a:ext cx="9143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3832379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223618" y="893324"/>
            <a:ext cx="2345207"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58026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452814" y="886460"/>
            <a:ext cx="2238375"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35076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668384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6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777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D320BB-B3F3-4AC3-A8D1-DB35C270CFF6}" type="datetimeFigureOut">
              <a:rPr lang="en-ID" smtClean="0"/>
              <a:t>25/11/2017</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4447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D320BB-B3F3-4AC3-A8D1-DB35C270CFF6}" type="datetimeFigureOut">
              <a:rPr lang="en-ID" smtClean="0"/>
              <a:t>25/11/2017</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24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20BB-B3F3-4AC3-A8D1-DB35C270CFF6}" type="datetimeFigureOut">
              <a:rPr lang="en-ID" smtClean="0"/>
              <a:t>25/11/2017</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63875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2205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427681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357285821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39810" y="2259236"/>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6178" y="4097303"/>
            <a:ext cx="9164174" cy="276069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6516697" y="5690450"/>
            <a:ext cx="297052" cy="254186"/>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5073422" y="5183580"/>
            <a:ext cx="321869" cy="324125"/>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6221248" y="4707384"/>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5489221" y="4845354"/>
            <a:ext cx="254186" cy="206809"/>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8718177"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4809460" y="5739996"/>
            <a:ext cx="250427" cy="236891"/>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6717819" y="4457655"/>
            <a:ext cx="409105" cy="343678"/>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6081894" y="5104835"/>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6987554"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8907569" y="4916388"/>
            <a:ext cx="250427" cy="236891"/>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7987478" y="5729062"/>
            <a:ext cx="349695" cy="283516"/>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8654065" y="4635012"/>
            <a:ext cx="306077" cy="218842"/>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7719712" y="5137575"/>
            <a:ext cx="260955" cy="263211"/>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1844567" y="4895304"/>
            <a:ext cx="238392" cy="242153"/>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13204" y="5183580"/>
            <a:ext cx="321869" cy="324125"/>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361030" y="4707385"/>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629004" y="4845354"/>
            <a:ext cx="254186" cy="206809"/>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3857959"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50758" y="5739996"/>
            <a:ext cx="250427" cy="236891"/>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703988" y="5633209"/>
            <a:ext cx="409105" cy="343678"/>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221677" y="5326856"/>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4722766" y="4665519"/>
            <a:ext cx="273739" cy="297804"/>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127336"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4047352" y="4916388"/>
            <a:ext cx="250427" cy="236891"/>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3793849" y="4635012"/>
            <a:ext cx="306077" cy="218842"/>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2859496" y="5137574"/>
            <a:ext cx="260955" cy="263211"/>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3248892" y="3542975"/>
            <a:ext cx="5529172" cy="612400"/>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66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66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997918"/>
            <a:ext cx="9130696" cy="1475894"/>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4670303" y="1356557"/>
            <a:ext cx="1598233" cy="1607789"/>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3290458" y="4279656"/>
            <a:ext cx="4601966" cy="2819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350" b="1" spc="225" dirty="0">
                <a:solidFill>
                  <a:schemeClr val="accent2"/>
                </a:solidFill>
                <a:latin typeface="+mj-lt"/>
                <a:ea typeface="Open Sans" panose="020B0606030504020204" pitchFamily="34" charset="0"/>
                <a:cs typeface="Open Sans" panose="020B0606030504020204" pitchFamily="34" charset="0"/>
              </a:rPr>
              <a:t>Marketing </a:t>
            </a:r>
            <a:r>
              <a:rPr lang="es-ES_tradnl" sz="1350" b="1" spc="225" dirty="0" err="1">
                <a:solidFill>
                  <a:schemeClr val="accent2"/>
                </a:solidFill>
                <a:latin typeface="+mj-lt"/>
                <a:ea typeface="Open Sans" panose="020B0606030504020204" pitchFamily="34" charset="0"/>
                <a:cs typeface="Open Sans" panose="020B0606030504020204" pitchFamily="34" charset="0"/>
              </a:rPr>
              <a:t>Powerpoint</a:t>
            </a:r>
            <a:r>
              <a:rPr lang="es-ES_tradnl" sz="1350" b="1" spc="225" dirty="0">
                <a:solidFill>
                  <a:schemeClr val="accent2"/>
                </a:solidFill>
                <a:latin typeface="+mj-lt"/>
                <a:ea typeface="Open Sans" panose="020B0606030504020204" pitchFamily="34" charset="0"/>
                <a:cs typeface="Open Sans" panose="020B0606030504020204" pitchFamily="34" charset="0"/>
              </a:rPr>
              <a:t> </a:t>
            </a:r>
            <a:r>
              <a:rPr lang="es-ES_tradnl" sz="1350" b="1" spc="225" dirty="0" err="1">
                <a:solidFill>
                  <a:schemeClr val="accent2"/>
                </a:solidFill>
                <a:latin typeface="+mj-lt"/>
                <a:ea typeface="Open Sans" panose="020B0606030504020204" pitchFamily="34" charset="0"/>
                <a:cs typeface="Open Sans" panose="020B0606030504020204" pitchFamily="34" charset="0"/>
              </a:rPr>
              <a:t>Template</a:t>
            </a:r>
            <a:endParaRPr lang="es-ES_tradnl" sz="1350" b="1" spc="225" dirty="0">
              <a:solidFill>
                <a:schemeClr val="accent2"/>
              </a:solidFill>
              <a:latin typeface="+mj-lt"/>
              <a:ea typeface="Open Sans" panose="020B0606030504020204" pitchFamily="34" charset="0"/>
              <a:cs typeface="Open Sans" panose="020B0606030504020204" pitchFamily="34" charset="0"/>
            </a:endParaRPr>
          </a:p>
        </p:txBody>
      </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717089" y="3998225"/>
            <a:ext cx="855090" cy="1400510"/>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657153" y="4435758"/>
            <a:ext cx="797152" cy="950989"/>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787015" y="3490764"/>
            <a:ext cx="1038895" cy="1038895"/>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946845" y="3852380"/>
            <a:ext cx="521446" cy="477492"/>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872923" y="3185089"/>
            <a:ext cx="459512" cy="925016"/>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884911" y="3856374"/>
            <a:ext cx="559405" cy="503465"/>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255987" y="4625556"/>
            <a:ext cx="1158362" cy="1386313"/>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657466" y="4745429"/>
            <a:ext cx="756882" cy="1266440"/>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038931" y="1638935"/>
            <a:ext cx="1517033" cy="2281087"/>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1620129" y="1748617"/>
            <a:ext cx="373602" cy="33964"/>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142636" y="1878479"/>
            <a:ext cx="1322594" cy="1957918"/>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848949" y="3171104"/>
            <a:ext cx="471498" cy="925016"/>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2279854" y="4815017"/>
            <a:ext cx="286525" cy="2775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3127259" y="5729062"/>
            <a:ext cx="349695" cy="283516"/>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2443997" y="4000052"/>
            <a:ext cx="739214" cy="1174750"/>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2469970" y="4083963"/>
            <a:ext cx="781169" cy="1152773"/>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2477961" y="4361668"/>
            <a:ext cx="785165" cy="879065"/>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2525911" y="4619394"/>
            <a:ext cx="980728" cy="1392476"/>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2872548" y="4620397"/>
            <a:ext cx="644004" cy="1391472"/>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020447" y="3360732"/>
            <a:ext cx="209777" cy="55941"/>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1894582" y="3494590"/>
            <a:ext cx="589373" cy="723230"/>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216240" y="3258840"/>
            <a:ext cx="483485" cy="287694"/>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483913" y="2374111"/>
            <a:ext cx="671031" cy="671031"/>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1736750" y="2679457"/>
            <a:ext cx="1326588" cy="1694198"/>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Rectangle 3">
            <a:extLst>
              <a:ext uri="{FF2B5EF4-FFF2-40B4-BE49-F238E27FC236}">
                <a16:creationId xmlns:a16="http://schemas.microsoft.com/office/drawing/2014/main" id="{59087EA1-8203-43CB-B8D6-BF283E94CA91}"/>
              </a:ext>
            </a:extLst>
          </p:cNvPr>
          <p:cNvSpPr/>
          <p:nvPr/>
        </p:nvSpPr>
        <p:spPr>
          <a:xfrm flipV="1">
            <a:off x="-6178" y="5525359"/>
            <a:ext cx="9164174" cy="138852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accent2"/>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7469499" y="3794824"/>
            <a:ext cx="1488475" cy="1890590"/>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974697" y="2449675"/>
            <a:ext cx="2912384" cy="1668155"/>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842289" y="2335211"/>
            <a:ext cx="3167984" cy="2608655"/>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5008412" y="4160521"/>
            <a:ext cx="1299786" cy="29826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350"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4924063" y="2437473"/>
            <a:ext cx="2472026" cy="461665"/>
          </a:xfrm>
          <a:prstGeom prst="rect">
            <a:avLst/>
          </a:prstGeom>
          <a:noFill/>
        </p:spPr>
        <p:txBody>
          <a:bodyPr wrap="square" rtlCol="0">
            <a:spAutoFit/>
          </a:bodyPr>
          <a:lstStyle/>
          <a:p>
            <a:r>
              <a:rPr lang="en-GB" sz="24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4951904" y="3057198"/>
            <a:ext cx="3409884" cy="923330"/>
          </a:xfrm>
          <a:prstGeom prst="rect">
            <a:avLst/>
          </a:prstGeom>
          <a:noFill/>
        </p:spPr>
        <p:txBody>
          <a:bodyPr wrap="square" rtlCol="0">
            <a:spAutoFit/>
          </a:bodyPr>
          <a:lstStyle/>
          <a:p>
            <a:pPr>
              <a:lnSpc>
                <a:spcPct val="150000"/>
              </a:lnSpc>
            </a:pPr>
            <a:r>
              <a:rPr lang="en-GB" sz="900" dirty="0">
                <a:ea typeface="Open Sans Light" panose="020B0306030504020204" pitchFamily="34" charset="0"/>
                <a:cs typeface="Open Sans Light" panose="020B0306030504020204" pitchFamily="34" charset="0"/>
              </a:rPr>
              <a:t>Far </a:t>
            </a:r>
            <a:r>
              <a:rPr lang="en-GB" sz="900" dirty="0" err="1">
                <a:ea typeface="Open Sans Light" panose="020B0306030504020204" pitchFamily="34" charset="0"/>
                <a:cs typeface="Open Sans Light" panose="020B0306030504020204" pitchFamily="34" charset="0"/>
              </a:rPr>
              <a:t>far</a:t>
            </a:r>
            <a:r>
              <a:rPr lang="en-GB" sz="900" dirty="0">
                <a:ea typeface="Open Sans Light" panose="020B0306030504020204" pitchFamily="34" charset="0"/>
                <a:cs typeface="Open Sans Light" panose="020B0306030504020204" pitchFamily="34" charset="0"/>
              </a:rPr>
              <a:t> away, behind the word mountains, far from the countries </a:t>
            </a:r>
            <a:r>
              <a:rPr lang="en-GB" sz="900" dirty="0" err="1">
                <a:ea typeface="Open Sans Light" panose="020B0306030504020204" pitchFamily="34" charset="0"/>
                <a:cs typeface="Open Sans Light" panose="020B0306030504020204" pitchFamily="34" charset="0"/>
              </a:rPr>
              <a:t>Vokalia</a:t>
            </a:r>
            <a:r>
              <a:rPr lang="en-GB" sz="900" dirty="0">
                <a:ea typeface="Open Sans Light" panose="020B0306030504020204" pitchFamily="34" charset="0"/>
                <a:cs typeface="Open Sans Light" panose="020B0306030504020204" pitchFamily="34" charset="0"/>
              </a:rPr>
              <a:t> and </a:t>
            </a:r>
            <a:r>
              <a:rPr lang="en-GB" sz="900" dirty="0" err="1">
                <a:ea typeface="Open Sans Light" panose="020B0306030504020204" pitchFamily="34" charset="0"/>
                <a:cs typeface="Open Sans Light" panose="020B0306030504020204" pitchFamily="34" charset="0"/>
              </a:rPr>
              <a:t>Consonantia</a:t>
            </a:r>
            <a:r>
              <a:rPr lang="en-GB" sz="900" dirty="0">
                <a:ea typeface="Open Sans Light" panose="020B0306030504020204" pitchFamily="34" charset="0"/>
                <a:cs typeface="Open Sans Light" panose="020B0306030504020204" pitchFamily="34" charset="0"/>
              </a:rPr>
              <a:t>, there live the blind texts. Separated they live in </a:t>
            </a:r>
            <a:r>
              <a:rPr lang="en-GB" sz="900" dirty="0" err="1">
                <a:ea typeface="Open Sans Light" panose="020B0306030504020204" pitchFamily="34" charset="0"/>
                <a:cs typeface="Open Sans Light" panose="020B0306030504020204" pitchFamily="34" charset="0"/>
              </a:rPr>
              <a:t>Bookmarksgrove</a:t>
            </a:r>
            <a:r>
              <a:rPr lang="en-GB" sz="9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5008412" y="4117830"/>
            <a:ext cx="1299786" cy="369332"/>
          </a:xfrm>
          <a:prstGeom prst="rect">
            <a:avLst/>
          </a:prstGeom>
          <a:noFill/>
        </p:spPr>
        <p:txBody>
          <a:bodyPr wrap="square" rtlCol="0">
            <a:spAutoFit/>
          </a:bodyPr>
          <a:lstStyle/>
          <a:p>
            <a:pPr algn="ctr">
              <a:lnSpc>
                <a:spcPct val="150000"/>
              </a:lnSpc>
            </a:pPr>
            <a:r>
              <a:rPr lang="en-GB" sz="12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3644196" y="2141939"/>
            <a:ext cx="615473" cy="615473"/>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75"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605652" y="2800390"/>
            <a:ext cx="1499544" cy="705419"/>
          </a:xfrm>
          <a:prstGeom prst="rect">
            <a:avLst/>
          </a:prstGeom>
        </p:spPr>
        <p:txBody>
          <a:bodyPr wrap="square" anchor="ctr">
            <a:noAutofit/>
          </a:bodyPr>
          <a:lstStyle/>
          <a:p>
            <a:pPr algn="ctr" fontAlgn="base">
              <a:spcBef>
                <a:spcPct val="0"/>
              </a:spcBef>
              <a:spcAft>
                <a:spcPct val="0"/>
              </a:spcAft>
            </a:pPr>
            <a:r>
              <a:rPr lang="en-US" sz="45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3664767" y="3680315"/>
            <a:ext cx="5385308"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664768" y="3791750"/>
            <a:ext cx="1686626" cy="866433"/>
          </a:xfrm>
          <a:prstGeom prst="rect">
            <a:avLst/>
          </a:prstGeom>
        </p:spPr>
        <p:txBody>
          <a:bodyPr wrap="square" anchor="ctr">
            <a:noAutofit/>
          </a:bodyPr>
          <a:lstStyle/>
          <a:p>
            <a:pPr fontAlgn="base">
              <a:spcBef>
                <a:spcPct val="0"/>
              </a:spcBef>
              <a:spcAft>
                <a:spcPct val="0"/>
              </a:spcAft>
            </a:pPr>
            <a:r>
              <a:rPr lang="en-US" sz="21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760177" y="2439811"/>
            <a:ext cx="2639432" cy="2639432"/>
          </a:xfrm>
          <a:prstGeom prst="ellipse">
            <a:avLst/>
          </a:prstGeom>
          <a:solidFill>
            <a:schemeClr val="bg1">
              <a:lumMod val="95000"/>
            </a:schemeClr>
          </a:solidFill>
          <a:ln w="57150">
            <a:solidFill>
              <a:schemeClr val="bg1">
                <a:lumMod val="85000"/>
              </a:schemeClr>
            </a:solidFill>
          </a:ln>
        </p:spPr>
        <p:txBody>
          <a:bodyPr wrap="square" lIns="26785" tIns="26785" rIns="26785" bIns="26785" anchor="ctr" anchorCtr="0">
            <a:noAutofit/>
          </a:bodyPr>
          <a:lstStyle/>
          <a:p>
            <a:pPr algn="ctr">
              <a:buClr>
                <a:srgbClr val="FFFFFF"/>
              </a:buClr>
            </a:pPr>
            <a:endParaRPr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137836" y="3059477"/>
            <a:ext cx="1757304" cy="1555867"/>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5105197" y="3810112"/>
          <a:ext cx="3283598" cy="909503"/>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5105197" y="2979975"/>
            <a:ext cx="3404294" cy="369332"/>
          </a:xfrm>
          <a:prstGeom prst="rect">
            <a:avLst/>
          </a:prstGeom>
        </p:spPr>
        <p:txBody>
          <a:bodyPr wrap="square">
            <a:spAutoFit/>
          </a:bodyPr>
          <a:lstStyle/>
          <a:p>
            <a:pP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05921" y="2170510"/>
            <a:ext cx="3950450" cy="3977923"/>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1502459" y="3027728"/>
            <a:ext cx="1286900" cy="1634559"/>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3940378" y="3610432"/>
            <a:ext cx="4153757" cy="517344"/>
          </a:xfrm>
          <a:prstGeom prst="rect">
            <a:avLst/>
          </a:prstGeom>
        </p:spPr>
        <p:txBody>
          <a:bodyPr vert="horz" wrap="square" lIns="68562" tIns="34281" rIns="68562" bIns="34281"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5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3935272" y="4094005"/>
            <a:ext cx="4705961" cy="923330"/>
          </a:xfrm>
          <a:prstGeom prst="rect">
            <a:avLst/>
          </a:prstGeom>
        </p:spPr>
        <p:txBody>
          <a:bodyPr wrap="square">
            <a:spAutoFit/>
          </a:bodyPr>
          <a:lstStyle/>
          <a:p>
            <a:pPr>
              <a:lnSpc>
                <a:spcPct val="150000"/>
              </a:lnSpc>
              <a:buClr>
                <a:srgbClr val="E24848"/>
              </a:buClr>
              <a:defRPr/>
            </a:pPr>
            <a:r>
              <a:rPr lang="en-US" sz="9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4001814" y="24457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4865409"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1"/>
                </a:solidFill>
                <a:latin typeface="+mj-lt"/>
                <a:ea typeface="Open Sans" panose="020B0606030504020204" pitchFamily="34" charset="0"/>
                <a:cs typeface="Open Sans" panose="020B0606030504020204" pitchFamily="34" charset="0"/>
              </a:rPr>
              <a:t>$</a:t>
            </a:r>
            <a:r>
              <a:rPr lang="en-ID" sz="1800" b="1" dirty="0">
                <a:solidFill>
                  <a:schemeClr val="accent1"/>
                </a:solidFill>
                <a:latin typeface="+mj-lt"/>
                <a:ea typeface="Open Sans" panose="020B0606030504020204" pitchFamily="34" charset="0"/>
                <a:cs typeface="Open Sans" panose="020B0606030504020204" pitchFamily="34" charset="0"/>
              </a:rPr>
              <a:t>1000</a:t>
            </a:r>
            <a:endParaRPr lang="id-ID" sz="18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4865408"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6484990" y="244571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7348585"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2"/>
                </a:solidFill>
                <a:latin typeface="+mj-lt"/>
                <a:ea typeface="Open Sans" panose="020B0606030504020204" pitchFamily="34" charset="0"/>
                <a:cs typeface="Open Sans" panose="020B0606030504020204" pitchFamily="34" charset="0"/>
              </a:rPr>
              <a:t>$</a:t>
            </a:r>
            <a:r>
              <a:rPr lang="en-ID" sz="1800" b="1" dirty="0">
                <a:solidFill>
                  <a:schemeClr val="accent2"/>
                </a:solidFill>
                <a:latin typeface="+mj-lt"/>
                <a:ea typeface="Open Sans" panose="020B0606030504020204" pitchFamily="34" charset="0"/>
                <a:cs typeface="Open Sans" panose="020B0606030504020204" pitchFamily="34" charset="0"/>
              </a:rPr>
              <a:t>670</a:t>
            </a:r>
            <a:endParaRPr lang="id-ID" sz="18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7373013"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4105343" y="2572268"/>
            <a:ext cx="514428" cy="45546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6572466" y="2572268"/>
            <a:ext cx="514428" cy="45546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392782" y="2445499"/>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8" name="Oval 7">
            <a:extLst>
              <a:ext uri="{FF2B5EF4-FFF2-40B4-BE49-F238E27FC236}">
                <a16:creationId xmlns:a16="http://schemas.microsoft.com/office/drawing/2014/main" id="{7E98D503-C2DC-487A-916D-E302238E9242}"/>
              </a:ext>
            </a:extLst>
          </p:cNvPr>
          <p:cNvSpPr/>
          <p:nvPr/>
        </p:nvSpPr>
        <p:spPr>
          <a:xfrm>
            <a:off x="1902506" y="2949529"/>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141991" y="2645493"/>
          <a:ext cx="2721600" cy="18144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099743" y="3336007"/>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3432435" y="3245625"/>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42%</a:t>
            </a:r>
            <a:endParaRPr lang="bg-BG" sz="9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130727" y="4483964"/>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15%</a:t>
            </a:r>
            <a:endParaRPr lang="bg-BG" sz="9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456645" y="4007193"/>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17%</a:t>
            </a:r>
            <a:endParaRPr lang="bg-BG" sz="9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1540685" y="2704896"/>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215431"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5492653" y="2453860"/>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50" name="Oval 49">
            <a:extLst>
              <a:ext uri="{FF2B5EF4-FFF2-40B4-BE49-F238E27FC236}">
                <a16:creationId xmlns:a16="http://schemas.microsoft.com/office/drawing/2014/main" id="{12F21D20-FB2D-4BE0-BF0F-D18113A072D9}"/>
              </a:ext>
            </a:extLst>
          </p:cNvPr>
          <p:cNvSpPr/>
          <p:nvPr/>
        </p:nvSpPr>
        <p:spPr>
          <a:xfrm>
            <a:off x="6002377" y="2957890"/>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sp>
        <p:nvSpPr>
          <p:cNvPr id="51" name="TextBox 50">
            <a:extLst>
              <a:ext uri="{FF2B5EF4-FFF2-40B4-BE49-F238E27FC236}">
                <a16:creationId xmlns:a16="http://schemas.microsoft.com/office/drawing/2014/main" id="{227985D8-34F6-4BAA-9FF4-F99145B46D77}"/>
              </a:ext>
            </a:extLst>
          </p:cNvPr>
          <p:cNvSpPr txBox="1"/>
          <p:nvPr/>
        </p:nvSpPr>
        <p:spPr>
          <a:xfrm>
            <a:off x="6199614" y="3344368"/>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7532306" y="3253986"/>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42%</a:t>
            </a:r>
            <a:endParaRPr lang="bg-BG" sz="9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5624520" y="4198703"/>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5407129" y="2879919"/>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17%</a:t>
            </a:r>
            <a:endParaRPr lang="bg-BG" sz="9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6040084" y="2334990"/>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15%</a:t>
            </a:r>
            <a:endParaRPr lang="bg-BG" sz="9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5239048" y="2632353"/>
          <a:ext cx="2721600" cy="18144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5365494"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29100" y="3086100"/>
            <a:ext cx="685800" cy="6858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159935"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827169" y="2336387"/>
          <a:ext cx="3452943" cy="224642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795899" y="4939319"/>
            <a:ext cx="324000" cy="324004"/>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4876515" y="4939319"/>
            <a:ext cx="324000" cy="324004"/>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4" name="Rectangle 23">
            <a:extLst>
              <a:ext uri="{FF2B5EF4-FFF2-40B4-BE49-F238E27FC236}">
                <a16:creationId xmlns:a16="http://schemas.microsoft.com/office/drawing/2014/main" id="{95632D7E-AF74-4B31-9A4A-E25ABABC2E11}"/>
              </a:ext>
            </a:extLst>
          </p:cNvPr>
          <p:cNvSpPr/>
          <p:nvPr/>
        </p:nvSpPr>
        <p:spPr>
          <a:xfrm>
            <a:off x="5247696"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4846067" y="2336387"/>
          <a:ext cx="3452943" cy="224642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788517" y="3854435"/>
            <a:ext cx="7566967"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300458" y="3182590"/>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798365" y="2511375"/>
            <a:ext cx="886781" cy="276999"/>
          </a:xfrm>
          <a:prstGeom prst="rect">
            <a:avLst/>
          </a:prstGeom>
          <a:noFill/>
        </p:spPr>
        <p:txBody>
          <a:bodyPr wrap="none" rtlCol="0">
            <a:spAutoFit/>
          </a:bodyPr>
          <a:lstStyle/>
          <a:p>
            <a:r>
              <a:rPr lang="en-US" sz="1200" b="1" dirty="0">
                <a:solidFill>
                  <a:schemeClr val="tx2"/>
                </a:solidFill>
                <a:latin typeface="+mj-lt"/>
              </a:rPr>
              <a:t>Male User</a:t>
            </a:r>
            <a:endParaRPr lang="id-ID" sz="12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1876080" y="2809255"/>
            <a:ext cx="1304313"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328736" y="2806955"/>
            <a:ext cx="675185" cy="403957"/>
          </a:xfrm>
          <a:prstGeom prst="rect">
            <a:avLst/>
          </a:prstGeom>
          <a:noFill/>
        </p:spPr>
        <p:txBody>
          <a:bodyPr wrap="none" rtlCol="0">
            <a:spAutoFit/>
          </a:bodyPr>
          <a:lstStyle/>
          <a:p>
            <a:r>
              <a:rPr lang="en-US" sz="2025" b="1" dirty="0">
                <a:solidFill>
                  <a:schemeClr val="accent1"/>
                </a:solidFill>
                <a:latin typeface="+mj-lt"/>
              </a:rPr>
              <a:t>70</a:t>
            </a:r>
            <a:r>
              <a:rPr lang="id-ID" sz="2025"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893091" y="2777767"/>
            <a:ext cx="339381" cy="803204"/>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881744" y="4373911"/>
            <a:ext cx="370997" cy="79707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798365" y="4078058"/>
            <a:ext cx="1055097" cy="276999"/>
          </a:xfrm>
          <a:prstGeom prst="rect">
            <a:avLst/>
          </a:prstGeom>
          <a:noFill/>
        </p:spPr>
        <p:txBody>
          <a:bodyPr wrap="none" rtlCol="0">
            <a:spAutoFit/>
          </a:bodyPr>
          <a:lstStyle/>
          <a:p>
            <a:r>
              <a:rPr lang="en-US" sz="1200" b="1" dirty="0">
                <a:solidFill>
                  <a:schemeClr val="tx2"/>
                </a:solidFill>
                <a:latin typeface="+mj-lt"/>
              </a:rPr>
              <a:t>Female User</a:t>
            </a:r>
            <a:endParaRPr lang="id-ID" sz="12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300458" y="4747246"/>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1876080" y="4373912"/>
            <a:ext cx="2131041"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328736" y="4371611"/>
            <a:ext cx="675185" cy="403957"/>
          </a:xfrm>
          <a:prstGeom prst="rect">
            <a:avLst/>
          </a:prstGeom>
          <a:noFill/>
        </p:spPr>
        <p:txBody>
          <a:bodyPr wrap="none" rtlCol="0">
            <a:spAutoFit/>
          </a:bodyPr>
          <a:lstStyle/>
          <a:p>
            <a:r>
              <a:rPr lang="en-US" sz="2025" b="1" dirty="0">
                <a:solidFill>
                  <a:schemeClr val="accent3"/>
                </a:solidFill>
                <a:latin typeface="+mj-lt"/>
              </a:rPr>
              <a:t>30%</a:t>
            </a:r>
            <a:endParaRPr lang="id-ID" sz="2025"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4571999" y="2777767"/>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4571999" y="4281751"/>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4707869" y="2765290"/>
          <a:ext cx="3647616" cy="9436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4654968" y="4284206"/>
          <a:ext cx="3647616" cy="94365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22" name="Oval 21">
            <a:extLst>
              <a:ext uri="{FF2B5EF4-FFF2-40B4-BE49-F238E27FC236}">
                <a16:creationId xmlns:a16="http://schemas.microsoft.com/office/drawing/2014/main" id="{28E786DA-4986-486F-AACF-136EE858D7BF}"/>
              </a:ext>
            </a:extLst>
          </p:cNvPr>
          <p:cNvSpPr/>
          <p:nvPr/>
        </p:nvSpPr>
        <p:spPr>
          <a:xfrm>
            <a:off x="815706" y="4106192"/>
            <a:ext cx="416773" cy="416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DB29AFE1-AC53-40D8-B984-23B7B4B17BA5}"/>
              </a:ext>
            </a:extLst>
          </p:cNvPr>
          <p:cNvSpPr/>
          <p:nvPr/>
        </p:nvSpPr>
        <p:spPr>
          <a:xfrm>
            <a:off x="815706" y="3569995"/>
            <a:ext cx="416773" cy="4167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4019424" y="3636519"/>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4019424" y="4177775"/>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438837" y="3637635"/>
            <a:ext cx="147115" cy="305048"/>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484727" y="3575546"/>
            <a:ext cx="53987" cy="53991"/>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1692577" y="3637635"/>
            <a:ext cx="147115" cy="305048"/>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33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1738466"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1944967" y="3637635"/>
            <a:ext cx="143066" cy="305048"/>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1992206" y="3575546"/>
            <a:ext cx="51288" cy="53991"/>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33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196008" y="3637635"/>
            <a:ext cx="147115" cy="305048"/>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33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24189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2449747" y="3637635"/>
            <a:ext cx="145766" cy="305048"/>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2495637" y="3575546"/>
            <a:ext cx="53987" cy="53991"/>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2703487" y="3637635"/>
            <a:ext cx="147115" cy="305048"/>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2749376" y="3575546"/>
            <a:ext cx="51288" cy="53991"/>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2954527" y="3637635"/>
            <a:ext cx="147115" cy="305048"/>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3003116" y="3575546"/>
            <a:ext cx="52637" cy="53991"/>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3208267" y="3637635"/>
            <a:ext cx="147115" cy="305048"/>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325415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3460657" y="3637635"/>
            <a:ext cx="147115" cy="305048"/>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350654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3711698" y="3637635"/>
            <a:ext cx="147115" cy="305048"/>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3760286" y="3575546"/>
            <a:ext cx="51288" cy="53991"/>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438837" y="4180242"/>
            <a:ext cx="147115" cy="305048"/>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484727" y="4116803"/>
            <a:ext cx="53987" cy="52641"/>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1692577" y="4180242"/>
            <a:ext cx="147115" cy="305048"/>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33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1738466"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1944967" y="4180242"/>
            <a:ext cx="143066" cy="305048"/>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1992206" y="4116803"/>
            <a:ext cx="51288" cy="52641"/>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33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196008" y="4180242"/>
            <a:ext cx="147115" cy="305048"/>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33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24189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2449747" y="4180242"/>
            <a:ext cx="145766" cy="305048"/>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2495637" y="4116803"/>
            <a:ext cx="53987" cy="52641"/>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2703487" y="4180242"/>
            <a:ext cx="147115" cy="305048"/>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2749376" y="4116803"/>
            <a:ext cx="51288" cy="52641"/>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2954527" y="4180242"/>
            <a:ext cx="147115" cy="305048"/>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33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3003116" y="4116803"/>
            <a:ext cx="52637" cy="52641"/>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33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3208267" y="4180242"/>
            <a:ext cx="147115" cy="305048"/>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325415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3460657" y="4180242"/>
            <a:ext cx="147115" cy="305048"/>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350654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3711698" y="4180242"/>
            <a:ext cx="147115" cy="305048"/>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3760286" y="4116803"/>
            <a:ext cx="51288" cy="52641"/>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827569" y="2299035"/>
            <a:ext cx="1598194" cy="359073"/>
          </a:xfrm>
          <a:prstGeom prst="rect">
            <a:avLst/>
          </a:prstGeom>
          <a:noFill/>
        </p:spPr>
        <p:txBody>
          <a:bodyPr wrap="none" lIns="0" tIns="0" rIns="0" bIns="0" rtlCol="0">
            <a:spAutoFit/>
          </a:bodyPr>
          <a:lstStyle/>
          <a:p>
            <a:pPr>
              <a:lnSpc>
                <a:spcPts val="2800"/>
              </a:lnSpc>
              <a:spcAft>
                <a:spcPts val="2399"/>
              </a:spcAft>
            </a:pPr>
            <a:r>
              <a:rPr lang="en-US" sz="1350" b="1" dirty="0" err="1">
                <a:solidFill>
                  <a:schemeClr val="tx2"/>
                </a:solidFill>
                <a:latin typeface="+mj-lt"/>
                <a:cs typeface="Roboto Regular"/>
              </a:rPr>
              <a:t>Description Analysis</a:t>
            </a:r>
            <a:endParaRPr lang="en-US" sz="1350"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944769" y="3695748"/>
            <a:ext cx="158647" cy="165268"/>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967905" y="4253429"/>
            <a:ext cx="112375" cy="122298"/>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4526903" y="2654902"/>
            <a:ext cx="3883998" cy="2340351"/>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756783" y="2671202"/>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756783" y="4667509"/>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008460" y="3962658"/>
            <a:ext cx="5148263" cy="1914525"/>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5695951" y="2545815"/>
            <a:ext cx="1134666" cy="1416844"/>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2938464" y="5274727"/>
            <a:ext cx="1026319" cy="204788"/>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2938464" y="4350802"/>
            <a:ext cx="1026319" cy="10263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3990976" y="4755615"/>
            <a:ext cx="783431" cy="154781"/>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3990976" y="4050764"/>
            <a:ext cx="783431" cy="78105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4833938" y="4365089"/>
            <a:ext cx="595313" cy="1190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4833938" y="3831690"/>
            <a:ext cx="595313" cy="59293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5522119" y="4050764"/>
            <a:ext cx="404813" cy="809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5522119" y="3686433"/>
            <a:ext cx="404813" cy="404813"/>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3175446" y="4586767"/>
            <a:ext cx="552353" cy="554389"/>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4169061" y="4227209"/>
            <a:ext cx="427260" cy="428162"/>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4967424" y="3986771"/>
            <a:ext cx="317517" cy="323770"/>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5600902" y="3788865"/>
            <a:ext cx="250086" cy="221419"/>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2573674" y="3509784"/>
            <a:ext cx="135000" cy="13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558293" y="3640140"/>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098272" y="3497306"/>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3113652" y="2414295"/>
            <a:ext cx="135000" cy="135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098271" y="254465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1638250" y="240181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6393705" y="4877578"/>
            <a:ext cx="135000" cy="135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6643279" y="5007934"/>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6643279" y="4865100"/>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6701285" y="3455445"/>
            <a:ext cx="135000" cy="135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6950859" y="358580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6950860" y="344296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2653208" y="3585802"/>
            <a:ext cx="584544" cy="874682"/>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3222218" y="2486246"/>
            <a:ext cx="1049607" cy="17044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5239657" y="4391041"/>
            <a:ext cx="1241611" cy="549836"/>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5860462" y="3514099"/>
            <a:ext cx="931037" cy="264203"/>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6106798" y="2251926"/>
            <a:ext cx="1323975" cy="192360"/>
          </a:xfrm>
          <a:prstGeom prst="rect">
            <a:avLst/>
          </a:prstGeom>
          <a:noFill/>
        </p:spPr>
        <p:txBody>
          <a:bodyPr wrap="square" lIns="0" tIns="0" rIns="0" bIns="0" rtlCol="0">
            <a:spAutoFit/>
          </a:bodyPr>
          <a:lstStyle/>
          <a:p>
            <a:pPr algn="ctr">
              <a:lnSpc>
                <a:spcPts val="1500"/>
              </a:lnSpc>
            </a:pPr>
            <a:r>
              <a:rPr lang="en-US" sz="21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3807765" y="2629679"/>
            <a:ext cx="623888" cy="414338"/>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3681560" y="3434120"/>
            <a:ext cx="750094"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3557735" y="3826605"/>
            <a:ext cx="873919" cy="411956"/>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3452960" y="4150033"/>
            <a:ext cx="978694" cy="892969"/>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1582486" y="3035851"/>
            <a:ext cx="2225279" cy="271463"/>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1684881" y="3362082"/>
            <a:ext cx="2018110" cy="271463"/>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1789655" y="3688313"/>
            <a:ext cx="1810941" cy="271463"/>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1894430" y="4012163"/>
            <a:ext cx="1601391" cy="24765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013368" y="2802489"/>
            <a:ext cx="2515791" cy="2312194"/>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TextBox 31">
            <a:extLst>
              <a:ext uri="{FF2B5EF4-FFF2-40B4-BE49-F238E27FC236}">
                <a16:creationId xmlns:a16="http://schemas.microsoft.com/office/drawing/2014/main" id="{68F77415-55D4-469F-B986-173227278179}"/>
              </a:ext>
            </a:extLst>
          </p:cNvPr>
          <p:cNvSpPr txBox="1"/>
          <p:nvPr/>
        </p:nvSpPr>
        <p:spPr>
          <a:xfrm>
            <a:off x="4572000" y="2369331"/>
            <a:ext cx="2530637" cy="184666"/>
          </a:xfrm>
          <a:prstGeom prst="rect">
            <a:avLst/>
          </a:prstGeom>
          <a:noFill/>
        </p:spPr>
        <p:txBody>
          <a:bodyPr wrap="square" lIns="0" tIns="0" rIns="0" bIns="0" rtlCol="0">
            <a:spAutoFit/>
          </a:bodyPr>
          <a:lstStyle/>
          <a:p>
            <a:r>
              <a:rPr lang="en-US" sz="12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4584053" y="3173771"/>
            <a:ext cx="2530637" cy="184666"/>
          </a:xfrm>
          <a:prstGeom prst="rect">
            <a:avLst/>
          </a:prstGeom>
          <a:noFill/>
        </p:spPr>
        <p:txBody>
          <a:bodyPr wrap="square" lIns="0" tIns="0" rIns="0" bIns="0" rtlCol="0">
            <a:spAutoFit/>
          </a:bodyPr>
          <a:lstStyle/>
          <a:p>
            <a:r>
              <a:rPr lang="en-US" sz="12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4571999" y="3978211"/>
            <a:ext cx="2530637" cy="184666"/>
          </a:xfrm>
          <a:prstGeom prst="rect">
            <a:avLst/>
          </a:prstGeom>
          <a:noFill/>
        </p:spPr>
        <p:txBody>
          <a:bodyPr wrap="square" lIns="0" tIns="0" rIns="0" bIns="0" rtlCol="0">
            <a:spAutoFit/>
          </a:bodyPr>
          <a:lstStyle/>
          <a:p>
            <a:r>
              <a:rPr lang="en-US" sz="12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4584053" y="4782652"/>
            <a:ext cx="2530637" cy="184666"/>
          </a:xfrm>
          <a:prstGeom prst="rect">
            <a:avLst/>
          </a:prstGeom>
          <a:noFill/>
        </p:spPr>
        <p:txBody>
          <a:bodyPr wrap="square" lIns="0" tIns="0" rIns="0" bIns="0" rtlCol="0">
            <a:spAutoFit/>
          </a:bodyPr>
          <a:lstStyle/>
          <a:p>
            <a:r>
              <a:rPr lang="en-US" sz="12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4508634" y="2553814"/>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4508634" y="3358869"/>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4508634" y="4144607"/>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4508634" y="4930345"/>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6054129"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6073874"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6073872"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4091981"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4111726"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4111725"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129834"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149579"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149578"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1543418" y="3867549"/>
            <a:ext cx="6057166" cy="573118"/>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1544970" y="3321145"/>
            <a:ext cx="5066597" cy="551471"/>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1911833" y="3659152"/>
            <a:ext cx="387744" cy="389174"/>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2874443" y="3673972"/>
            <a:ext cx="427260" cy="428162"/>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4886120" y="3656529"/>
            <a:ext cx="411404" cy="408820"/>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6823085" y="3653740"/>
            <a:ext cx="435256" cy="443828"/>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3814563" y="3622965"/>
            <a:ext cx="540888" cy="540888"/>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5794894" y="3647969"/>
            <a:ext cx="504881" cy="447007"/>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657479"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842148" y="1937109"/>
            <a:ext cx="3141370" cy="3141370"/>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914390" y="1862391"/>
            <a:ext cx="3077390" cy="2905108"/>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4998331" y="2147879"/>
            <a:ext cx="3198218" cy="461665"/>
          </a:xfrm>
          <a:prstGeom prst="rect">
            <a:avLst/>
          </a:prstGeom>
          <a:noFill/>
        </p:spPr>
        <p:txBody>
          <a:bodyPr wrap="square" rtlCol="0">
            <a:spAutoFit/>
          </a:bodyPr>
          <a:lstStyle/>
          <a:p>
            <a:r>
              <a:rPr lang="en-GB" sz="24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5017910" y="2826786"/>
            <a:ext cx="3409884" cy="923330"/>
          </a:xfrm>
          <a:prstGeom prst="rect">
            <a:avLst/>
          </a:prstGeom>
          <a:noFill/>
        </p:spPr>
        <p:txBody>
          <a:bodyPr wrap="square" rtlCol="0">
            <a:spAutoFit/>
          </a:bodyPr>
          <a:lstStyle/>
          <a:p>
            <a:pPr>
              <a:lnSpc>
                <a:spcPct val="150000"/>
              </a:lnSpc>
            </a:pP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5003737" y="3800854"/>
            <a:ext cx="3424058" cy="1131079"/>
          </a:xfrm>
          <a:prstGeom prst="rect">
            <a:avLst/>
          </a:prstGeom>
          <a:noFill/>
        </p:spPr>
        <p:txBody>
          <a:bodyPr wrap="square" rtlCol="0">
            <a:spAutoFit/>
          </a:bodyPr>
          <a:lstStyle/>
          <a:p>
            <a:pPr>
              <a:lnSpc>
                <a:spcPct val="150000"/>
              </a:lnSpc>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1" y="0"/>
            <a:ext cx="9143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Прямоугольник 2"/>
          <p:cNvSpPr/>
          <p:nvPr/>
        </p:nvSpPr>
        <p:spPr>
          <a:xfrm>
            <a:off x="1362023" y="5341968"/>
            <a:ext cx="1117614" cy="254044"/>
          </a:xfrm>
          <a:prstGeom prst="rect">
            <a:avLst/>
          </a:prstGeom>
        </p:spPr>
        <p:txBody>
          <a:bodyPr wrap="none">
            <a:spAutoFit/>
          </a:bodyPr>
          <a:lstStyle/>
          <a:p>
            <a:r>
              <a:rPr lang="en-US" sz="1051" b="1" spc="450" dirty="0">
                <a:solidFill>
                  <a:schemeClr val="tx2"/>
                </a:solidFill>
                <a:latin typeface="+mj-lt"/>
              </a:rPr>
              <a:t>CALL US</a:t>
            </a:r>
            <a:endParaRPr lang="ru-RU" sz="1051" b="1" spc="450" dirty="0">
              <a:solidFill>
                <a:schemeClr val="tx2"/>
              </a:solidFill>
              <a:latin typeface="+mj-lt"/>
            </a:endParaRPr>
          </a:p>
        </p:txBody>
      </p:sp>
      <p:sp>
        <p:nvSpPr>
          <p:cNvPr id="4" name="Прямоугольник 3"/>
          <p:cNvSpPr/>
          <p:nvPr/>
        </p:nvSpPr>
        <p:spPr>
          <a:xfrm>
            <a:off x="4134701" y="5341968"/>
            <a:ext cx="976549" cy="254044"/>
          </a:xfrm>
          <a:prstGeom prst="rect">
            <a:avLst/>
          </a:prstGeom>
        </p:spPr>
        <p:txBody>
          <a:bodyPr wrap="none">
            <a:spAutoFit/>
          </a:bodyPr>
          <a:lstStyle/>
          <a:p>
            <a:r>
              <a:rPr lang="en-US" sz="1051" b="1" spc="450" dirty="0">
                <a:solidFill>
                  <a:schemeClr val="tx2"/>
                </a:solidFill>
                <a:latin typeface="+mj-lt"/>
              </a:rPr>
              <a:t>E-MAIL</a:t>
            </a:r>
            <a:endParaRPr lang="ru-RU" sz="1051" b="1" spc="450" dirty="0">
              <a:solidFill>
                <a:schemeClr val="tx2"/>
              </a:solidFill>
              <a:latin typeface="+mj-lt"/>
            </a:endParaRPr>
          </a:p>
        </p:txBody>
      </p:sp>
      <p:sp>
        <p:nvSpPr>
          <p:cNvPr id="5" name="Прямоугольник 4"/>
          <p:cNvSpPr/>
          <p:nvPr/>
        </p:nvSpPr>
        <p:spPr>
          <a:xfrm>
            <a:off x="1143718" y="5642186"/>
            <a:ext cx="1462037" cy="254044"/>
          </a:xfrm>
          <a:prstGeom prst="rect">
            <a:avLst/>
          </a:prstGeom>
        </p:spPr>
        <p:txBody>
          <a:bodyPr wrap="square">
            <a:spAutoFit/>
          </a:bodyPr>
          <a:lstStyle/>
          <a:p>
            <a:pPr algn="ctr"/>
            <a:r>
              <a:rPr lang="ru-RU" sz="1051" dirty="0">
                <a:solidFill>
                  <a:schemeClr val="bg1">
                    <a:lumMod val="65000"/>
                  </a:schemeClr>
                </a:solidFill>
                <a:latin typeface="PT Sans" panose="020B0503020203020204" pitchFamily="34" charset="-52"/>
              </a:rPr>
              <a:t>+66 (0) 1</a:t>
            </a:r>
            <a:r>
              <a:rPr lang="en-US" sz="1051" dirty="0">
                <a:solidFill>
                  <a:schemeClr val="bg1">
                    <a:lumMod val="65000"/>
                  </a:schemeClr>
                </a:solidFill>
                <a:latin typeface="PT Sans" panose="020B0503020203020204" pitchFamily="34" charset="-52"/>
              </a:rPr>
              <a:t>23</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4567</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890</a:t>
            </a:r>
            <a:endParaRPr lang="ru-RU" sz="1051" dirty="0">
              <a:solidFill>
                <a:schemeClr val="bg1">
                  <a:lumMod val="65000"/>
                </a:schemeClr>
              </a:solidFill>
              <a:latin typeface="PT Sans" panose="020B0503020203020204" pitchFamily="34" charset="-52"/>
            </a:endParaRPr>
          </a:p>
        </p:txBody>
      </p:sp>
      <p:sp>
        <p:nvSpPr>
          <p:cNvPr id="6" name="Прямоугольник 5"/>
          <p:cNvSpPr/>
          <p:nvPr/>
        </p:nvSpPr>
        <p:spPr>
          <a:xfrm>
            <a:off x="3646486" y="5642186"/>
            <a:ext cx="1851026"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email@domain.com</a:t>
            </a:r>
            <a:endParaRPr lang="ru-RU" sz="1051" dirty="0">
              <a:solidFill>
                <a:schemeClr val="bg1">
                  <a:lumMod val="65000"/>
                </a:schemeClr>
              </a:solidFill>
              <a:latin typeface="PT Sans" panose="020B0503020203020204" pitchFamily="34" charset="-52"/>
            </a:endParaRPr>
          </a:p>
        </p:txBody>
      </p:sp>
      <p:sp>
        <p:nvSpPr>
          <p:cNvPr id="7" name="Прямоугольник 6"/>
          <p:cNvSpPr/>
          <p:nvPr/>
        </p:nvSpPr>
        <p:spPr>
          <a:xfrm>
            <a:off x="6848876" y="5341968"/>
            <a:ext cx="1151277" cy="254044"/>
          </a:xfrm>
          <a:prstGeom prst="rect">
            <a:avLst/>
          </a:prstGeom>
        </p:spPr>
        <p:txBody>
          <a:bodyPr wrap="none">
            <a:spAutoFit/>
          </a:bodyPr>
          <a:lstStyle/>
          <a:p>
            <a:r>
              <a:rPr lang="en-US" sz="1051" b="1" spc="450" dirty="0">
                <a:solidFill>
                  <a:schemeClr val="tx2"/>
                </a:solidFill>
                <a:latin typeface="+mj-lt"/>
              </a:rPr>
              <a:t>WEBSITE</a:t>
            </a:r>
            <a:endParaRPr lang="ru-RU" sz="1051" b="1" spc="450" dirty="0">
              <a:solidFill>
                <a:schemeClr val="tx2"/>
              </a:solidFill>
              <a:latin typeface="+mj-lt"/>
            </a:endParaRPr>
          </a:p>
        </p:txBody>
      </p:sp>
      <p:sp>
        <p:nvSpPr>
          <p:cNvPr id="8" name="Прямоугольник 7"/>
          <p:cNvSpPr/>
          <p:nvPr/>
        </p:nvSpPr>
        <p:spPr>
          <a:xfrm>
            <a:off x="6565288" y="5642187"/>
            <a:ext cx="1630881"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www.youwebsite.com</a:t>
            </a:r>
            <a:endParaRPr lang="ru-RU" sz="1051" dirty="0">
              <a:solidFill>
                <a:schemeClr val="bg1">
                  <a:lumMod val="65000"/>
                </a:schemeClr>
              </a:solidFill>
              <a:latin typeface="PT Sans" panose="020B0503020203020204" pitchFamily="34" charset="-52"/>
            </a:endParaRPr>
          </a:p>
        </p:txBody>
      </p:sp>
      <p:sp>
        <p:nvSpPr>
          <p:cNvPr id="12" name="Прямоугольник 5"/>
          <p:cNvSpPr/>
          <p:nvPr/>
        </p:nvSpPr>
        <p:spPr>
          <a:xfrm>
            <a:off x="1479130" y="6261134"/>
            <a:ext cx="1882247" cy="213585"/>
          </a:xfrm>
          <a:prstGeom prst="rect">
            <a:avLst/>
          </a:prstGeom>
        </p:spPr>
        <p:txBody>
          <a:bodyPr wrap="none">
            <a:spAutoFit/>
          </a:bodyPr>
          <a:lstStyle/>
          <a:p>
            <a:pPr algn="ctr"/>
            <a:r>
              <a:rPr lang="en-US" sz="788" spc="225" dirty="0">
                <a:solidFill>
                  <a:schemeClr val="bg1"/>
                </a:solidFill>
                <a:latin typeface="PT Sans" panose="020B0503020203020204" pitchFamily="34" charset="-52"/>
              </a:rPr>
              <a:t>STATISTIC PRESENTATION</a:t>
            </a:r>
            <a:endParaRPr lang="ru-RU" sz="788" spc="225" dirty="0">
              <a:solidFill>
                <a:schemeClr val="bg1"/>
              </a:solidFill>
            </a:endParaRPr>
          </a:p>
        </p:txBody>
      </p:sp>
      <p:sp>
        <p:nvSpPr>
          <p:cNvPr id="13" name="TextBox 12"/>
          <p:cNvSpPr txBox="1"/>
          <p:nvPr/>
        </p:nvSpPr>
        <p:spPr>
          <a:xfrm>
            <a:off x="2606480" y="1168281"/>
            <a:ext cx="3931042" cy="646331"/>
          </a:xfrm>
          <a:prstGeom prst="rect">
            <a:avLst/>
          </a:prstGeom>
          <a:noFill/>
        </p:spPr>
        <p:txBody>
          <a:bodyPr wrap="square" rtlCol="0">
            <a:spAutoFit/>
          </a:bodyPr>
          <a:lstStyle/>
          <a:p>
            <a:pPr algn="ctr"/>
            <a:r>
              <a:rPr lang="en-US" sz="3600" spc="450" dirty="0">
                <a:solidFill>
                  <a:schemeClr val="bg1"/>
                </a:solidFill>
                <a:latin typeface="+mj-lt"/>
              </a:rPr>
              <a:t>CONTACT US</a:t>
            </a:r>
            <a:endParaRPr lang="ru-RU" sz="3600" spc="45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827" y="1491447"/>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1556049" y="4597281"/>
            <a:ext cx="685800" cy="6858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 name="Oval 22">
            <a:extLst>
              <a:ext uri="{FF2B5EF4-FFF2-40B4-BE49-F238E27FC236}">
                <a16:creationId xmlns:a16="http://schemas.microsoft.com/office/drawing/2014/main" id="{4753FE52-3F03-4059-BD6D-1005964769CD}"/>
              </a:ext>
            </a:extLst>
          </p:cNvPr>
          <p:cNvSpPr/>
          <p:nvPr/>
        </p:nvSpPr>
        <p:spPr>
          <a:xfrm>
            <a:off x="4229100" y="459728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D83A3AA-6468-4BA8-96C5-630AFF1A132F}"/>
              </a:ext>
            </a:extLst>
          </p:cNvPr>
          <p:cNvSpPr/>
          <p:nvPr/>
        </p:nvSpPr>
        <p:spPr>
          <a:xfrm>
            <a:off x="7037828" y="4597281"/>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4371491" y="4738881"/>
            <a:ext cx="401018" cy="402602"/>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7148894" y="4826379"/>
            <a:ext cx="495455" cy="320630"/>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6305643" y="2419224"/>
            <a:ext cx="1819448" cy="1819448"/>
          </a:xfrm>
          <a:prstGeom prst="ellipse">
            <a:avLst/>
          </a:prstGeom>
          <a:solidFill>
            <a:schemeClr val="accent3"/>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3668455" y="2419224"/>
            <a:ext cx="1819448" cy="1819448"/>
          </a:xfrm>
          <a:prstGeom prst="ellipse">
            <a:avLst/>
          </a:prstGeom>
          <a:solidFill>
            <a:schemeClr val="accent2"/>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031268" y="2419224"/>
            <a:ext cx="1819448" cy="1819448"/>
          </a:xfrm>
          <a:prstGeom prst="ellipse">
            <a:avLst/>
          </a:prstGeom>
          <a:solidFill>
            <a:schemeClr val="accent1"/>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476274" y="2778150"/>
            <a:ext cx="1054980" cy="1101596"/>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4035547" y="2811394"/>
            <a:ext cx="1085264" cy="1035107"/>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6686562" y="2780221"/>
            <a:ext cx="1057610" cy="1078439"/>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Shape 35">
            <a:extLst>
              <a:ext uri="{FF2B5EF4-FFF2-40B4-BE49-F238E27FC236}">
                <a16:creationId xmlns:a16="http://schemas.microsoft.com/office/drawing/2014/main" id="{C5AC8AA6-9C69-422E-B817-BB5202E0A8CC}"/>
              </a:ext>
            </a:extLst>
          </p:cNvPr>
          <p:cNvSpPr/>
          <p:nvPr/>
        </p:nvSpPr>
        <p:spPr>
          <a:xfrm>
            <a:off x="850545"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182450"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3482693"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3814597"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6126058"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6457963"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3014583"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5673340"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1761487" y="-684013"/>
            <a:ext cx="110405" cy="17174"/>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4920496"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2796582"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707040" y="2629576"/>
            <a:ext cx="1412643"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766172"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285721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4981350"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672392" y="2590213"/>
            <a:ext cx="1491367" cy="1491368"/>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Arc 45">
            <a:extLst>
              <a:ext uri="{FF2B5EF4-FFF2-40B4-BE49-F238E27FC236}">
                <a16:creationId xmlns:a16="http://schemas.microsoft.com/office/drawing/2014/main" id="{D18BD385-6066-4B08-9488-BD27496BF52D}"/>
              </a:ext>
            </a:extLst>
          </p:cNvPr>
          <p:cNvSpPr/>
          <p:nvPr/>
        </p:nvSpPr>
        <p:spPr>
          <a:xfrm>
            <a:off x="2775009" y="2590213"/>
            <a:ext cx="1491367" cy="1491368"/>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47" name="Arc 46">
            <a:extLst>
              <a:ext uri="{FF2B5EF4-FFF2-40B4-BE49-F238E27FC236}">
                <a16:creationId xmlns:a16="http://schemas.microsoft.com/office/drawing/2014/main" id="{5191205D-EDEA-4F86-AEA9-E986C44EF659}"/>
              </a:ext>
            </a:extLst>
          </p:cNvPr>
          <p:cNvSpPr/>
          <p:nvPr/>
        </p:nvSpPr>
        <p:spPr>
          <a:xfrm>
            <a:off x="4877625" y="2590214"/>
            <a:ext cx="1491367" cy="1491368"/>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310353" y="3496848"/>
            <a:ext cx="206015" cy="54365"/>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310353" y="3496848"/>
            <a:ext cx="206015" cy="5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047114" y="3532614"/>
            <a:ext cx="732496" cy="27039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334676" y="3366658"/>
            <a:ext cx="157372" cy="257518"/>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047114" y="3532614"/>
            <a:ext cx="732496" cy="270395"/>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191610" y="2950337"/>
            <a:ext cx="444935" cy="549372"/>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446266" y="3180673"/>
            <a:ext cx="127329" cy="24322"/>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253128" y="3180673"/>
            <a:ext cx="127329" cy="24322"/>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177304" y="2868789"/>
            <a:ext cx="474977" cy="41775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277450" y="3569811"/>
            <a:ext cx="135913" cy="8727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047114" y="3532614"/>
            <a:ext cx="732496" cy="270395"/>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261712"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483463" y="2880234"/>
            <a:ext cx="296147" cy="855532"/>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413361" y="3532614"/>
            <a:ext cx="366248" cy="270395"/>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413361" y="3472527"/>
            <a:ext cx="78686" cy="108730"/>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413361" y="3532614"/>
            <a:ext cx="144497" cy="206015"/>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413362" y="3126309"/>
            <a:ext cx="223182" cy="373402"/>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446266" y="3180673"/>
            <a:ext cx="127329" cy="24322"/>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413361" y="2877373"/>
            <a:ext cx="226043" cy="384847"/>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413361" y="3569811"/>
            <a:ext cx="135913" cy="8727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413361" y="3496848"/>
            <a:ext cx="138774" cy="15164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413361" y="3532614"/>
            <a:ext cx="366248" cy="270395"/>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413361" y="3223593"/>
            <a:ext cx="151649" cy="74393"/>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3143400" y="2870858"/>
            <a:ext cx="719004" cy="930476"/>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5246293" y="2870101"/>
            <a:ext cx="761052" cy="931991"/>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3" name="Shape 109">
            <a:extLst>
              <a:ext uri="{FF2B5EF4-FFF2-40B4-BE49-F238E27FC236}">
                <a16:creationId xmlns:a16="http://schemas.microsoft.com/office/drawing/2014/main" id="{95655D7D-0721-466E-A52A-A8C23E66F18D}"/>
              </a:ext>
            </a:extLst>
          </p:cNvPr>
          <p:cNvSpPr/>
          <p:nvPr/>
        </p:nvSpPr>
        <p:spPr>
          <a:xfrm>
            <a:off x="7023113"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708396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6980242" y="2590214"/>
            <a:ext cx="1491367" cy="1491368"/>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7348910" y="2870101"/>
            <a:ext cx="761052" cy="931991"/>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890847"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477279"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245996" y="4575088"/>
            <a:ext cx="334731" cy="53771"/>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2978930"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2565361"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3334079" y="4575088"/>
            <a:ext cx="334731" cy="53771"/>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5105792"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469222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5460941" y="4575088"/>
            <a:ext cx="334731" cy="53771"/>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7203411"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678984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7558560" y="4575088"/>
            <a:ext cx="334731" cy="53771"/>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3350669"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3026666" y="2830942"/>
            <a:ext cx="3090670" cy="2492292"/>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Shape 111">
            <a:extLst>
              <a:ext uri="{FF2B5EF4-FFF2-40B4-BE49-F238E27FC236}">
                <a16:creationId xmlns:a16="http://schemas.microsoft.com/office/drawing/2014/main" id="{CA34E469-D777-464B-8CC0-BBA171162A4B}"/>
              </a:ext>
            </a:extLst>
          </p:cNvPr>
          <p:cNvSpPr/>
          <p:nvPr/>
        </p:nvSpPr>
        <p:spPr>
          <a:xfrm>
            <a:off x="553447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258604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4197320" y="3217602"/>
            <a:ext cx="749362" cy="749279"/>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b="1" dirty="0">
                <a:solidFill>
                  <a:schemeClr val="tx2">
                    <a:lumMod val="60000"/>
                    <a:lumOff val="40000"/>
                  </a:schemeClr>
                </a:solidFill>
                <a:latin typeface="+mj-lt"/>
              </a:rPr>
              <a:t>ANALYTICS</a:t>
            </a:r>
            <a:endParaRPr lang="bg-BG" sz="9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4297725" y="4684548"/>
            <a:ext cx="548548" cy="415498"/>
          </a:xfrm>
          <a:prstGeom prst="rect">
            <a:avLst/>
          </a:prstGeom>
          <a:noFill/>
        </p:spPr>
        <p:txBody>
          <a:bodyPr wrap="none" rtlCol="0">
            <a:spAutoFit/>
          </a:bodyPr>
          <a:lstStyle/>
          <a:p>
            <a:pPr algn="ctr"/>
            <a:r>
              <a:rPr lang="en-US" sz="1050" b="1" dirty="0">
                <a:solidFill>
                  <a:schemeClr val="tx2">
                    <a:lumMod val="60000"/>
                    <a:lumOff val="40000"/>
                  </a:schemeClr>
                </a:solidFill>
              </a:rPr>
              <a:t>Paid</a:t>
            </a:r>
          </a:p>
          <a:p>
            <a:pPr algn="ctr"/>
            <a:r>
              <a:rPr lang="en-US" sz="1050" b="1" dirty="0">
                <a:solidFill>
                  <a:schemeClr val="tx2">
                    <a:lumMod val="60000"/>
                    <a:lumOff val="40000"/>
                  </a:schemeClr>
                </a:solidFill>
              </a:rPr>
              <a:t>Media</a:t>
            </a:r>
            <a:endParaRPr lang="bg-BG" sz="105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4060254" y="4392920"/>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2527643" y="2288716"/>
            <a:ext cx="1140284" cy="1140284"/>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5476074" y="2288716"/>
            <a:ext cx="1140284" cy="1140284"/>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4001857" y="4334522"/>
            <a:ext cx="1140284" cy="1140284"/>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Shape 35">
            <a:extLst>
              <a:ext uri="{FF2B5EF4-FFF2-40B4-BE49-F238E27FC236}">
                <a16:creationId xmlns:a16="http://schemas.microsoft.com/office/drawing/2014/main" id="{277A46B0-693C-440A-9C2D-E63C4DE1255A}"/>
              </a:ext>
            </a:extLst>
          </p:cNvPr>
          <p:cNvSpPr/>
          <p:nvPr/>
        </p:nvSpPr>
        <p:spPr>
          <a:xfrm>
            <a:off x="566655" y="3626952"/>
            <a:ext cx="2178616" cy="424480"/>
          </a:xfrm>
          <a:prstGeom prst="rect">
            <a:avLst/>
          </a:prstGeom>
          <a:noFill/>
          <a:ln>
            <a:noFill/>
          </a:ln>
        </p:spPr>
        <p:txBody>
          <a:bodyPr lIns="137100" tIns="68550" rIns="137100" bIns="68550" anchor="t" anchorCtr="0">
            <a:noAutofit/>
          </a:bodyPr>
          <a:lstStyle/>
          <a:p>
            <a:pPr algn="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457407" y="3313172"/>
            <a:ext cx="2287864" cy="324122"/>
          </a:xfrm>
          <a:prstGeom prst="rect">
            <a:avLst/>
          </a:prstGeom>
          <a:noFill/>
          <a:ln>
            <a:noFill/>
          </a:ln>
        </p:spPr>
        <p:txBody>
          <a:bodyPr lIns="137100" tIns="68550" rIns="137100" bIns="68550" anchor="t" anchorCtr="0">
            <a:noAutofit/>
          </a:bodyPr>
          <a:lstStyle/>
          <a:p>
            <a:pPr algn="r">
              <a:lnSpc>
                <a:spcPct val="130000"/>
              </a:lnSpc>
              <a:buSzPct val="25000"/>
            </a:pPr>
            <a:r>
              <a:rPr lang="de-DE" sz="12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2745271" y="2568534"/>
            <a:ext cx="634512" cy="595453"/>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5745869" y="2515719"/>
            <a:ext cx="614948" cy="627499"/>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1" name="Shape 35">
            <a:extLst>
              <a:ext uri="{FF2B5EF4-FFF2-40B4-BE49-F238E27FC236}">
                <a16:creationId xmlns:a16="http://schemas.microsoft.com/office/drawing/2014/main" id="{21F6DB08-EF35-440F-9C74-B5E7C65B293A}"/>
              </a:ext>
            </a:extLst>
          </p:cNvPr>
          <p:cNvSpPr/>
          <p:nvPr/>
        </p:nvSpPr>
        <p:spPr>
          <a:xfrm>
            <a:off x="6625146" y="2513184"/>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6625146" y="2199404"/>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4273146" y="4661292"/>
            <a:ext cx="597709" cy="5175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97" name="Shape 35">
            <a:extLst>
              <a:ext uri="{FF2B5EF4-FFF2-40B4-BE49-F238E27FC236}">
                <a16:creationId xmlns:a16="http://schemas.microsoft.com/office/drawing/2014/main" id="{AB191D71-3A41-4804-A66C-4E084BAAA838}"/>
              </a:ext>
            </a:extLst>
          </p:cNvPr>
          <p:cNvSpPr/>
          <p:nvPr/>
        </p:nvSpPr>
        <p:spPr>
          <a:xfrm>
            <a:off x="5238962" y="4830526"/>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5238962" y="4516747"/>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882158" y="2671710"/>
            <a:ext cx="744114" cy="253916"/>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050" b="1" dirty="0">
                <a:solidFill>
                  <a:schemeClr val="accent1"/>
                </a:solidFill>
              </a:rPr>
              <a:t>Text here</a:t>
            </a:r>
            <a:endParaRPr lang="id-ID" sz="105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881454" y="2666130"/>
            <a:ext cx="0" cy="787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2438106" y="3801887"/>
            <a:ext cx="139088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2397932"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3473423"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3970343"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3930170"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3977359" y="2683253"/>
            <a:ext cx="763351" cy="253916"/>
          </a:xfrm>
          <a:prstGeom prst="rect">
            <a:avLst/>
          </a:prstGeom>
          <a:noFill/>
          <a:extLst/>
        </p:spPr>
        <p:txBody>
          <a:bodyPr wrap="none" rtlCol="0">
            <a:spAutoFit/>
          </a:bodyPr>
          <a:lstStyle/>
          <a:p>
            <a:r>
              <a:rPr lang="en-US" sz="105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5498395" y="3801886"/>
            <a:ext cx="130524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5458221"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6524529"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7021449" y="2889551"/>
            <a:ext cx="132690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6981276"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7019672" y="2683253"/>
            <a:ext cx="763351" cy="253916"/>
          </a:xfrm>
          <a:prstGeom prst="rect">
            <a:avLst/>
          </a:prstGeom>
          <a:noFill/>
          <a:extLst/>
        </p:spPr>
        <p:txBody>
          <a:bodyPr wrap="none" rtlCol="0">
            <a:spAutoFit/>
          </a:bodyPr>
          <a:lstStyle/>
          <a:p>
            <a:r>
              <a:rPr lang="en-US" sz="105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687799" y="3429000"/>
            <a:ext cx="7768403"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1941185"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2436328" y="3595589"/>
            <a:ext cx="763351" cy="253916"/>
          </a:xfrm>
          <a:prstGeom prst="rect">
            <a:avLst/>
          </a:prstGeom>
          <a:noFill/>
          <a:extLst/>
        </p:spPr>
        <p:txBody>
          <a:bodyPr wrap="none" rtlCol="0">
            <a:spAutoFit/>
          </a:bodyPr>
          <a:lstStyle/>
          <a:p>
            <a:r>
              <a:rPr lang="en-US" sz="105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5001474"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5496617" y="3595589"/>
            <a:ext cx="763351" cy="253916"/>
          </a:xfrm>
          <a:prstGeom prst="rect">
            <a:avLst/>
          </a:prstGeom>
          <a:noFill/>
          <a:extLst/>
        </p:spPr>
        <p:txBody>
          <a:bodyPr wrap="none" rtlCol="0">
            <a:spAutoFit/>
          </a:bodyPr>
          <a:lstStyle/>
          <a:p>
            <a:r>
              <a:rPr lang="en-US" sz="105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2330804" y="3351501"/>
            <a:ext cx="152775" cy="15277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3856542" y="3351911"/>
            <a:ext cx="152775" cy="15277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5382280" y="3353093"/>
            <a:ext cx="152775" cy="152775"/>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6908018" y="3353093"/>
            <a:ext cx="152775" cy="152775"/>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805067" y="3350801"/>
            <a:ext cx="152775" cy="15277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919238"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939323" y="3645324"/>
            <a:ext cx="510932" cy="512816"/>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2448615" y="2687706"/>
            <a:ext cx="563003" cy="564191"/>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4031324" y="3570115"/>
            <a:ext cx="665222" cy="66522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5518226" y="2685149"/>
            <a:ext cx="542108" cy="538703"/>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7177479" y="3589489"/>
            <a:ext cx="573539" cy="584834"/>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617308" y="2126692"/>
            <a:ext cx="7909385" cy="232499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237874" y="3570209"/>
            <a:ext cx="4364472"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6617768" y="3361413"/>
            <a:ext cx="223746" cy="195896"/>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6707031" y="2420102"/>
            <a:ext cx="1071286" cy="107769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4903084" y="2637731"/>
            <a:ext cx="1603246" cy="1384246"/>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424658" y="3113371"/>
            <a:ext cx="715751" cy="867725"/>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1675480" y="2725122"/>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L-Shape 50">
            <a:extLst>
              <a:ext uri="{FF2B5EF4-FFF2-40B4-BE49-F238E27FC236}">
                <a16:creationId xmlns:a16="http://schemas.microsoft.com/office/drawing/2014/main" id="{48E74776-6811-4676-A59D-0A649C657951}"/>
              </a:ext>
            </a:extLst>
          </p:cNvPr>
          <p:cNvSpPr/>
          <p:nvPr/>
        </p:nvSpPr>
        <p:spPr>
          <a:xfrm rot="18900000">
            <a:off x="1675480" y="2570665"/>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5" name="TextBox 54">
            <a:extLst>
              <a:ext uri="{FF2B5EF4-FFF2-40B4-BE49-F238E27FC236}">
                <a16:creationId xmlns:a16="http://schemas.microsoft.com/office/drawing/2014/main" id="{5C7EFE75-3464-419A-B26C-67B36EF989E7}"/>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4212569" y="4319165"/>
            <a:ext cx="718862" cy="52911"/>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2319047" y="2710288"/>
            <a:ext cx="2026817" cy="738664"/>
          </a:xfrm>
          <a:prstGeom prst="rect">
            <a:avLst/>
          </a:prstGeom>
          <a:noFill/>
        </p:spPr>
        <p:txBody>
          <a:bodyPr wrap="square" rtlCol="0">
            <a:spAutoFit/>
          </a:bodyPr>
          <a:lstStyle/>
          <a:p>
            <a:r>
              <a:rPr lang="en-ID" sz="21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2319047" y="3634152"/>
            <a:ext cx="2026817" cy="323165"/>
          </a:xfrm>
          <a:prstGeom prst="rect">
            <a:avLst/>
          </a:prstGeom>
          <a:noFill/>
        </p:spPr>
        <p:txBody>
          <a:bodyPr wrap="square" rtlCol="0">
            <a:spAutoFit/>
          </a:bodyPr>
          <a:lstStyle/>
          <a:p>
            <a:r>
              <a:rPr lang="en-ID" sz="15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3705842" y="2974613"/>
            <a:ext cx="1298640" cy="507831"/>
          </a:xfrm>
          <a:prstGeom prst="rect">
            <a:avLst/>
          </a:prstGeom>
          <a:noFill/>
        </p:spPr>
        <p:txBody>
          <a:bodyPr wrap="square" rtlCol="0">
            <a:spAutoFit/>
          </a:bodyPr>
          <a:lstStyle/>
          <a:p>
            <a:r>
              <a:rPr lang="en-ID" sz="27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1592980" y="2302034"/>
            <a:ext cx="5958041" cy="3419235"/>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grpSp>
      <p:sp>
        <p:nvSpPr>
          <p:cNvPr id="314" name="Rectangle 313">
            <a:extLst>
              <a:ext uri="{FF2B5EF4-FFF2-40B4-BE49-F238E27FC236}">
                <a16:creationId xmlns:a16="http://schemas.microsoft.com/office/drawing/2014/main" id="{C5B94A79-A0F8-4520-AE58-3608CC2A507C}"/>
              </a:ext>
            </a:extLst>
          </p:cNvPr>
          <p:cNvSpPr/>
          <p:nvPr/>
        </p:nvSpPr>
        <p:spPr>
          <a:xfrm>
            <a:off x="1143782" y="5063768"/>
            <a:ext cx="6856437" cy="369332"/>
          </a:xfrm>
          <a:prstGeom prst="rect">
            <a:avLst/>
          </a:prstGeom>
        </p:spPr>
        <p:txBody>
          <a:bodyPr wrap="square">
            <a:spAutoFit/>
          </a:bodyPr>
          <a:lstStyle/>
          <a:p>
            <a:pPr algn="ct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1591225" y="2607995"/>
          <a:ext cx="5962698" cy="2373824"/>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4060765" y="1446057"/>
            <a:ext cx="3894516" cy="1015663"/>
          </a:xfrm>
          <a:prstGeom prst="rect">
            <a:avLst/>
          </a:prstGeom>
          <a:noFill/>
        </p:spPr>
        <p:txBody>
          <a:bodyPr wrap="square" rtlCol="0">
            <a:spAutoFit/>
          </a:bodyPr>
          <a:lstStyle/>
          <a:p>
            <a:r>
              <a:rPr lang="en-US" sz="3000" b="1" dirty="0">
                <a:solidFill>
                  <a:schemeClr val="tx2"/>
                </a:solidFill>
                <a:latin typeface="+mj-lt"/>
              </a:rPr>
              <a:t>Social Media Marketing</a:t>
            </a:r>
            <a:endParaRPr lang="ru-RU" sz="3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990140" y="1322785"/>
            <a:ext cx="2767397" cy="4677965"/>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8559" r="38559"/>
          <a:stretch>
            <a:fillRect/>
          </a:stretch>
        </p:blipFill>
        <p:spPr>
          <a:xfrm>
            <a:off x="1223618" y="1446057"/>
            <a:ext cx="2345207" cy="4404506"/>
          </a:xfrm>
        </p:spPr>
      </p:pic>
      <p:sp>
        <p:nvSpPr>
          <p:cNvPr id="2" name="Slide Number Placeholder 1"/>
          <p:cNvSpPr>
            <a:spLocks noGrp="1"/>
          </p:cNvSpPr>
          <p:nvPr>
            <p:ph type="sldNum" sz="quarter" idx="4294967295"/>
          </p:nvPr>
        </p:nvSpPr>
        <p:spPr>
          <a:xfrm>
            <a:off x="8620125" y="5727700"/>
            <a:ext cx="523875" cy="273050"/>
          </a:xfrm>
        </p:spPr>
        <p:txBody>
          <a:bodyPr/>
          <a:lstStyle/>
          <a:p>
            <a:fld id="{41DAFBFA-C652-4E4B-AC31-FEFC406FA02E}" type="slidenum">
              <a:rPr lang="en-US" smtClean="0"/>
              <a:pPr/>
              <a:t>9</a:t>
            </a:fld>
            <a:endParaRPr lang="en-US" dirty="0"/>
          </a:p>
        </p:txBody>
      </p:sp>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223618" y="1446057"/>
            <a:ext cx="2345207" cy="4404506"/>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68580" tIns="34290" rIns="68580" bIns="34290" numCol="1" anchor="t" anchorCtr="0" compatLnSpc="1">
            <a:prstTxWarp prst="textNoShape">
              <a:avLst/>
            </a:prstTxWarp>
            <a:noAutofit/>
          </a:bodyPr>
          <a:lstStyle/>
          <a:p>
            <a:endParaRPr lang="en-ID" sz="1350"/>
          </a:p>
        </p:txBody>
      </p:sp>
      <p:sp>
        <p:nvSpPr>
          <p:cNvPr id="8" name="Oval 7"/>
          <p:cNvSpPr/>
          <p:nvPr/>
        </p:nvSpPr>
        <p:spPr>
          <a:xfrm>
            <a:off x="1526846" y="2546723"/>
            <a:ext cx="631982" cy="63198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2384261" y="2583589"/>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2384260" y="2882666"/>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4060764" y="264309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36" name="Oval 35"/>
          <p:cNvSpPr/>
          <p:nvPr/>
        </p:nvSpPr>
        <p:spPr>
          <a:xfrm>
            <a:off x="1526846" y="3603809"/>
            <a:ext cx="631982" cy="631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2384261" y="3640675"/>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2384260" y="3939752"/>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4060764" y="376704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60" name="Oval 59"/>
          <p:cNvSpPr/>
          <p:nvPr/>
        </p:nvSpPr>
        <p:spPr>
          <a:xfrm>
            <a:off x="1526846" y="4660894"/>
            <a:ext cx="631982" cy="631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2384261" y="4697760"/>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2384260" y="4996837"/>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4060764" y="4862419"/>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cxnSp>
        <p:nvCxnSpPr>
          <p:cNvPr id="75" name="Straight Connector 74"/>
          <p:cNvCxnSpPr/>
          <p:nvPr/>
        </p:nvCxnSpPr>
        <p:spPr>
          <a:xfrm>
            <a:off x="3300161" y="254672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300161" y="367067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300161" y="4766047"/>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1692983" y="4830421"/>
            <a:ext cx="299706" cy="292928"/>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1776021" y="2718430"/>
            <a:ext cx="133633" cy="28856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1683058" y="3789313"/>
            <a:ext cx="319557" cy="26097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4" name="Group 3">
            <a:extLst>
              <a:ext uri="{FF2B5EF4-FFF2-40B4-BE49-F238E27FC236}">
                <a16:creationId xmlns:a16="http://schemas.microsoft.com/office/drawing/2014/main" id="{3826C4CB-0F60-4AB3-93A0-006F5766723D}"/>
              </a:ext>
            </a:extLst>
          </p:cNvPr>
          <p:cNvGrpSpPr/>
          <p:nvPr/>
        </p:nvGrpSpPr>
        <p:grpSpPr>
          <a:xfrm>
            <a:off x="0" y="5710606"/>
            <a:ext cx="9144000" cy="1152281"/>
            <a:chOff x="0" y="5710606"/>
            <a:chExt cx="9144000" cy="1152281"/>
          </a:xfrm>
        </p:grpSpPr>
        <p:sp>
          <p:nvSpPr>
            <p:cNvPr id="37" name="Прямоугольник 7">
              <a:extLst>
                <a:ext uri="{FF2B5EF4-FFF2-40B4-BE49-F238E27FC236}">
                  <a16:creationId xmlns:a16="http://schemas.microsoft.com/office/drawing/2014/main" id="{5993A363-5B80-4178-807F-50ADCB744778}"/>
                </a:ext>
              </a:extLst>
            </p:cNvPr>
            <p:cNvSpPr/>
            <p:nvPr/>
          </p:nvSpPr>
          <p:spPr>
            <a:xfrm>
              <a:off x="1" y="5710606"/>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Rectangle 2">
              <a:extLst>
                <a:ext uri="{FF2B5EF4-FFF2-40B4-BE49-F238E27FC236}">
                  <a16:creationId xmlns:a16="http://schemas.microsoft.com/office/drawing/2014/main" id="{13078A21-C6A4-4F6A-A568-B2C00C360C56}"/>
                </a:ext>
              </a:extLst>
            </p:cNvPr>
            <p:cNvSpPr/>
            <p:nvPr/>
          </p:nvSpPr>
          <p:spPr>
            <a:xfrm>
              <a:off x="0" y="5969609"/>
              <a:ext cx="9143999" cy="8932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4">
      <a:dk1>
        <a:srgbClr val="313C41"/>
      </a:dk1>
      <a:lt1>
        <a:srgbClr val="FFFFFF"/>
      </a:lt1>
      <a:dk2>
        <a:srgbClr val="5F767F"/>
      </a:dk2>
      <a:lt2>
        <a:srgbClr val="FFFFFF"/>
      </a:lt2>
      <a:accent1>
        <a:srgbClr val="57B1A5"/>
      </a:accent1>
      <a:accent2>
        <a:srgbClr val="937CB9"/>
      </a:accent2>
      <a:accent3>
        <a:srgbClr val="B5B5B5"/>
      </a:accent3>
      <a:accent4>
        <a:srgbClr val="B5B5B5"/>
      </a:accent4>
      <a:accent5>
        <a:srgbClr val="B5B5B5"/>
      </a:accent5>
      <a:accent6>
        <a:srgbClr val="B5B5B5"/>
      </a:accent6>
      <a:hlink>
        <a:srgbClr val="B5B5B5"/>
      </a:hlink>
      <a:folHlink>
        <a:srgbClr val="B5B5B5"/>
      </a:folHlink>
    </a:clrScheme>
    <a:fontScheme name="Custom 1">
      <a:majorFont>
        <a:latin typeface="Roboto"/>
        <a:ea typeface="Sk-Modernist"/>
        <a:cs typeface="Sk-Modernist"/>
      </a:majorFont>
      <a:minorFont>
        <a:latin typeface="Roboto Light"/>
        <a:ea typeface="Sk-Modernist"/>
        <a:cs typeface="Sk-Modernist"/>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1866</TotalTime>
  <Words>1239</Words>
  <Application>Microsoft Office PowerPoint</Application>
  <PresentationFormat>On-screen Show (4:3)</PresentationFormat>
  <Paragraphs>165</Paragraphs>
  <Slides>20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20</vt:i4>
      </vt:variant>
    </vt:vector>
  </HeadingPairs>
  <TitlesOfParts>
    <vt:vector size="41"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Sk-Modernist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104</cp:revision>
  <dcterms:created xsi:type="dcterms:W3CDTF">2017-11-23T03:38:00Z</dcterms:created>
  <dcterms:modified xsi:type="dcterms:W3CDTF">2017-11-25T13:36:32Z</dcterms:modified>
</cp:coreProperties>
</file>