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pos="370" userDrawn="1">
          <p15:clr>
            <a:srgbClr val="A4A3A4"/>
          </p15:clr>
        </p15:guide>
        <p15:guide id="4" pos="7310"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62" autoAdjust="0"/>
    <p:restoredTop sz="94660"/>
  </p:normalViewPr>
  <p:slideViewPr>
    <p:cSldViewPr snapToGrid="0" showGuides="1">
      <p:cViewPr varScale="1">
        <p:scale>
          <a:sx n="113" d="100"/>
          <a:sy n="113" d="100"/>
        </p:scale>
        <p:origin x="300" y="84"/>
      </p:cViewPr>
      <p:guideLst>
        <p:guide orient="horz" pos="2160"/>
        <p:guide pos="3817"/>
        <p:guide pos="370"/>
        <p:guide pos="7310"/>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156127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5028671"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1040539"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9016803"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1476206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0C87-E360-4685-B18E-DEF311EADBE3}"/>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753C47E-2E54-4B9F-B871-083CAB28E8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8C20183C-CAEA-4275-92D8-3BFF24929617}"/>
              </a:ext>
            </a:extLst>
          </p:cNvPr>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785AA64E-3829-4C93-8566-AD1CDD73FBFE}"/>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A9809A95-2BEA-4917-BC0C-A90B0F910A42}"/>
              </a:ext>
            </a:extLst>
          </p:cNvPr>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8833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4603752" y="886460"/>
            <a:ext cx="2984500"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0729652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8211596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465511-9F81-4E7F-92B7-9FC329090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45CDC5EE-F33C-42AF-AF75-EE7A016E5B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0BA36CFD-BA09-4E00-8B6D-118A3E8215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5ECA012C-8E32-4AEB-8A1F-753AA59CC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7BBAAF7-A856-4381-A7C5-9D318427B6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137306207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53080" y="1869315"/>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8238" y="4320072"/>
            <a:ext cx="12218899" cy="2552753"/>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8688929" y="6444266"/>
            <a:ext cx="396069" cy="338915"/>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6764562" y="5768440"/>
            <a:ext cx="429159" cy="432166"/>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8294997" y="5133512"/>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7318961" y="5317472"/>
            <a:ext cx="338915" cy="275745"/>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11624235"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6412612" y="6510328"/>
            <a:ext cx="333903" cy="315854"/>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8957091" y="4800539"/>
            <a:ext cx="545473" cy="458237"/>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8109192" y="5663447"/>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9316738"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11876758" y="5412184"/>
            <a:ext cx="333903" cy="315854"/>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10649970" y="6495749"/>
            <a:ext cx="466260" cy="378021"/>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11538754" y="5037016"/>
            <a:ext cx="408102" cy="291789"/>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10292949" y="5707100"/>
            <a:ext cx="347940" cy="350948"/>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2459423" y="5384071"/>
            <a:ext cx="317856" cy="322871"/>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84271" y="5768440"/>
            <a:ext cx="429159" cy="432166"/>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814706" y="5133513"/>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838671" y="5317472"/>
            <a:ext cx="338915" cy="275745"/>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5143944"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67678" y="6510328"/>
            <a:ext cx="333903" cy="315854"/>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938650" y="6367945"/>
            <a:ext cx="545473" cy="458237"/>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628902" y="5959475"/>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6297021" y="5077692"/>
            <a:ext cx="364985" cy="397072"/>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836447"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5396469" y="5412184"/>
            <a:ext cx="333903" cy="315854"/>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5058465" y="5037015"/>
            <a:ext cx="408103" cy="291789"/>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3812661" y="5707099"/>
            <a:ext cx="347940" cy="350948"/>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4331855" y="3580966"/>
            <a:ext cx="7372229" cy="816533"/>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88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88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520890"/>
            <a:ext cx="12174261" cy="1967859"/>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6227070" y="665743"/>
            <a:ext cx="2130977" cy="2143718"/>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4387278" y="4563208"/>
            <a:ext cx="6135954" cy="37592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800" b="1" spc="300" dirty="0">
                <a:solidFill>
                  <a:schemeClr val="accent2"/>
                </a:solidFill>
                <a:latin typeface="+mj-lt"/>
                <a:ea typeface="Open Sans" panose="020B0606030504020204" pitchFamily="34" charset="0"/>
                <a:cs typeface="Open Sans" panose="020B0606030504020204" pitchFamily="34" charset="0"/>
              </a:rPr>
              <a:t>Marketing </a:t>
            </a:r>
            <a:r>
              <a:rPr lang="es-ES_tradnl" sz="1800" b="1" spc="300" dirty="0" err="1">
                <a:solidFill>
                  <a:schemeClr val="accent2"/>
                </a:solidFill>
                <a:latin typeface="+mj-lt"/>
                <a:ea typeface="Open Sans" panose="020B0606030504020204" pitchFamily="34" charset="0"/>
                <a:cs typeface="Open Sans" panose="020B0606030504020204" pitchFamily="34" charset="0"/>
              </a:rPr>
              <a:t>Powerpoint</a:t>
            </a:r>
            <a:r>
              <a:rPr lang="es-ES_tradnl" sz="1800" b="1" spc="300" dirty="0">
                <a:solidFill>
                  <a:schemeClr val="accent2"/>
                </a:solidFill>
                <a:latin typeface="+mj-lt"/>
                <a:ea typeface="Open Sans" panose="020B0606030504020204" pitchFamily="34" charset="0"/>
                <a:cs typeface="Open Sans" panose="020B0606030504020204" pitchFamily="34" charset="0"/>
              </a:rPr>
              <a:t> </a:t>
            </a:r>
            <a:r>
              <a:rPr lang="es-ES_tradnl" sz="1800" b="1" spc="300" dirty="0" err="1">
                <a:solidFill>
                  <a:schemeClr val="accent2"/>
                </a:solidFill>
                <a:latin typeface="+mj-lt"/>
                <a:ea typeface="Open Sans" panose="020B0606030504020204" pitchFamily="34" charset="0"/>
                <a:cs typeface="Open Sans" panose="020B0606030504020204" pitchFamily="34" charset="0"/>
              </a:rPr>
              <a:t>Template</a:t>
            </a:r>
            <a:endParaRPr lang="es-ES_tradnl" sz="1800" b="1" spc="300" dirty="0">
              <a:solidFill>
                <a:schemeClr val="accent2"/>
              </a:solidFill>
              <a:latin typeface="+mj-lt"/>
              <a:ea typeface="Open Sans" panose="020B0606030504020204" pitchFamily="34" charset="0"/>
              <a:cs typeface="Open Sans" panose="020B0606030504020204" pitchFamily="34" charset="0"/>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9959332" y="3916765"/>
            <a:ext cx="1984633" cy="2520787"/>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956119" y="4187966"/>
            <a:ext cx="1140120" cy="1867347"/>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876204" y="4771344"/>
            <a:ext cx="1062869" cy="1267985"/>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1049353" y="3511352"/>
            <a:ext cx="1385193" cy="1385193"/>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1262460" y="3993506"/>
            <a:ext cx="695261" cy="636656"/>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1163898" y="3103785"/>
            <a:ext cx="612682" cy="1233355"/>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1179881" y="3998832"/>
            <a:ext cx="745873" cy="671286"/>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341316" y="5024408"/>
            <a:ext cx="1544482" cy="1848417"/>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876621" y="5184238"/>
            <a:ext cx="1009176" cy="1688587"/>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385240" y="1042246"/>
            <a:ext cx="2022711" cy="3041449"/>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2160172" y="1188489"/>
            <a:ext cx="498136" cy="45285"/>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523515" y="1361638"/>
            <a:ext cx="1763458" cy="2610557"/>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1131932" y="3085138"/>
            <a:ext cx="628664" cy="1233355"/>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3039805" y="5277023"/>
            <a:ext cx="382033" cy="3700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4169678" y="6495749"/>
            <a:ext cx="466260" cy="378021"/>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3258663" y="4190402"/>
            <a:ext cx="985618" cy="1566333"/>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3293293" y="4302283"/>
            <a:ext cx="1041558" cy="1537031"/>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3303948" y="4672556"/>
            <a:ext cx="1046886" cy="1172087"/>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3367881" y="5016191"/>
            <a:ext cx="1307637" cy="1856635"/>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3830064" y="5017529"/>
            <a:ext cx="858672" cy="1855296"/>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693930" y="3337976"/>
            <a:ext cx="279702" cy="74588"/>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2526109" y="3516453"/>
            <a:ext cx="785831" cy="964307"/>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954986" y="3202120"/>
            <a:ext cx="644647" cy="383592"/>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978551" y="2022481"/>
            <a:ext cx="894708" cy="894708"/>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2315666" y="2429609"/>
            <a:ext cx="1768784" cy="2258931"/>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1299596" y="2123234"/>
            <a:ext cx="3883178" cy="2224206"/>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1123051" y="1970614"/>
            <a:ext cx="4223979" cy="3478207"/>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6677883" y="4404360"/>
            <a:ext cx="1733048" cy="39769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6565417" y="2106963"/>
            <a:ext cx="3296035" cy="584775"/>
          </a:xfrm>
          <a:prstGeom prst="rect">
            <a:avLst/>
          </a:prstGeom>
          <a:noFill/>
        </p:spPr>
        <p:txBody>
          <a:bodyPr wrap="square" rtlCol="0">
            <a:spAutoFit/>
          </a:bodyPr>
          <a:lstStyle/>
          <a:p>
            <a:r>
              <a:rPr lang="en-GB" sz="32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6602539" y="2933263"/>
            <a:ext cx="4546512" cy="1200329"/>
          </a:xfrm>
          <a:prstGeom prst="rect">
            <a:avLst/>
          </a:prstGeom>
          <a:noFill/>
        </p:spPr>
        <p:txBody>
          <a:bodyPr wrap="square" rtlCol="0">
            <a:spAutoFit/>
          </a:bodyPr>
          <a:lstStyle/>
          <a:p>
            <a:pPr>
              <a:lnSpc>
                <a:spcPct val="150000"/>
              </a:lnSpc>
            </a:pPr>
            <a:r>
              <a:rPr lang="en-GB" sz="1200" dirty="0">
                <a:ea typeface="Open Sans Light" panose="020B0306030504020204" pitchFamily="34" charset="0"/>
                <a:cs typeface="Open Sans Light" panose="020B0306030504020204" pitchFamily="34" charset="0"/>
              </a:rPr>
              <a:t>Far </a:t>
            </a:r>
            <a:r>
              <a:rPr lang="en-GB" sz="1200" dirty="0" err="1">
                <a:ea typeface="Open Sans Light" panose="020B0306030504020204" pitchFamily="34" charset="0"/>
                <a:cs typeface="Open Sans Light" panose="020B0306030504020204" pitchFamily="34" charset="0"/>
              </a:rPr>
              <a:t>far</a:t>
            </a:r>
            <a:r>
              <a:rPr lang="en-GB" sz="1200" dirty="0">
                <a:ea typeface="Open Sans Light" panose="020B0306030504020204" pitchFamily="34" charset="0"/>
                <a:cs typeface="Open Sans Light" panose="020B0306030504020204" pitchFamily="34" charset="0"/>
              </a:rPr>
              <a:t> away, behind the word mountains, far from the countries </a:t>
            </a:r>
            <a:r>
              <a:rPr lang="en-GB" sz="1200" dirty="0" err="1">
                <a:ea typeface="Open Sans Light" panose="020B0306030504020204" pitchFamily="34" charset="0"/>
                <a:cs typeface="Open Sans Light" panose="020B0306030504020204" pitchFamily="34" charset="0"/>
              </a:rPr>
              <a:t>Vokalia</a:t>
            </a:r>
            <a:r>
              <a:rPr lang="en-GB" sz="1200" dirty="0">
                <a:ea typeface="Open Sans Light" panose="020B0306030504020204" pitchFamily="34" charset="0"/>
                <a:cs typeface="Open Sans Light" panose="020B0306030504020204" pitchFamily="34" charset="0"/>
              </a:rPr>
              <a:t> and </a:t>
            </a:r>
            <a:r>
              <a:rPr lang="en-GB" sz="1200" dirty="0" err="1">
                <a:ea typeface="Open Sans Light" panose="020B0306030504020204" pitchFamily="34" charset="0"/>
                <a:cs typeface="Open Sans Light" panose="020B0306030504020204" pitchFamily="34" charset="0"/>
              </a:rPr>
              <a:t>Consonantia</a:t>
            </a:r>
            <a:r>
              <a:rPr lang="en-GB" sz="1200" dirty="0">
                <a:ea typeface="Open Sans Light" panose="020B0306030504020204" pitchFamily="34" charset="0"/>
                <a:cs typeface="Open Sans Light" panose="020B0306030504020204" pitchFamily="34" charset="0"/>
              </a:rPr>
              <a:t>, there live the blind texts. Separated they live in </a:t>
            </a:r>
            <a:r>
              <a:rPr lang="en-GB" sz="1200" dirty="0" err="1">
                <a:ea typeface="Open Sans Light" panose="020B0306030504020204" pitchFamily="34" charset="0"/>
                <a:cs typeface="Open Sans Light" panose="020B0306030504020204" pitchFamily="34" charset="0"/>
              </a:rPr>
              <a:t>Bookmarksgrove</a:t>
            </a:r>
            <a:r>
              <a:rPr lang="en-GB" sz="12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6677883" y="4347440"/>
            <a:ext cx="1733048" cy="419923"/>
          </a:xfrm>
          <a:prstGeom prst="rect">
            <a:avLst/>
          </a:prstGeom>
          <a:noFill/>
        </p:spPr>
        <p:txBody>
          <a:bodyPr wrap="square" rtlCol="0">
            <a:spAutoFit/>
          </a:bodyPr>
          <a:lstStyle/>
          <a:p>
            <a:pPr algn="ctr">
              <a:lnSpc>
                <a:spcPct val="150000"/>
              </a:lnSpc>
            </a:pPr>
            <a:r>
              <a:rPr lang="en-GB" sz="16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4858928" y="1712919"/>
            <a:ext cx="820630" cy="820630"/>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00"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4807536" y="2590854"/>
            <a:ext cx="1999392" cy="940558"/>
          </a:xfrm>
          <a:prstGeom prst="rect">
            <a:avLst/>
          </a:prstGeom>
        </p:spPr>
        <p:txBody>
          <a:bodyPr wrap="square" anchor="ctr">
            <a:noAutofit/>
          </a:bodyPr>
          <a:lstStyle/>
          <a:p>
            <a:pPr algn="ctr" fontAlgn="base">
              <a:spcBef>
                <a:spcPct val="0"/>
              </a:spcBef>
              <a:spcAft>
                <a:spcPct val="0"/>
              </a:spcAft>
            </a:pPr>
            <a:r>
              <a:rPr lang="en-US" sz="60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4886356" y="3764087"/>
            <a:ext cx="718041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886356" y="3912666"/>
            <a:ext cx="2248835" cy="1155244"/>
          </a:xfrm>
          <a:prstGeom prst="rect">
            <a:avLst/>
          </a:prstGeom>
        </p:spPr>
        <p:txBody>
          <a:bodyPr wrap="square" anchor="ctr">
            <a:noAutofit/>
          </a:bodyPr>
          <a:lstStyle/>
          <a:p>
            <a:pPr fontAlgn="base">
              <a:spcBef>
                <a:spcPct val="0"/>
              </a:spcBef>
              <a:spcAft>
                <a:spcPct val="0"/>
              </a:spcAft>
            </a:pPr>
            <a:r>
              <a:rPr lang="en-US" sz="28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1013569" y="2110080"/>
            <a:ext cx="3519242" cy="3519243"/>
          </a:xfrm>
          <a:prstGeom prst="ellipse">
            <a:avLst/>
          </a:prstGeom>
          <a:solidFill>
            <a:schemeClr val="bg1">
              <a:lumMod val="95000"/>
            </a:schemeClr>
          </a:solidFill>
          <a:ln w="57150">
            <a:solidFill>
              <a:schemeClr val="bg1">
                <a:lumMod val="85000"/>
              </a:schemeClr>
            </a:solidFill>
          </a:ln>
        </p:spPr>
        <p:txBody>
          <a:bodyPr wrap="square" lIns="35713" tIns="35713" rIns="35713" bIns="35713" anchor="ctr" anchorCtr="0">
            <a:noAutofit/>
          </a:bodyPr>
          <a:lstStyle/>
          <a:p>
            <a:pPr algn="ctr">
              <a:buClr>
                <a:srgbClr val="FFFFFF"/>
              </a:buClr>
            </a:pPr>
            <a:endParaRPr sz="2400"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517114" y="2936302"/>
            <a:ext cx="2343072" cy="2074489"/>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6806928" y="3937149"/>
          <a:ext cx="4378131" cy="1212670"/>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6806929" y="2830300"/>
            <a:ext cx="4539058" cy="461665"/>
          </a:xfrm>
          <a:prstGeom prst="rect">
            <a:avLst/>
          </a:prstGeom>
        </p:spPr>
        <p:txBody>
          <a:bodyPr wrap="square">
            <a:spAutoFit/>
          </a:bodyPr>
          <a:lstStyle/>
          <a:p>
            <a:pP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41229" y="1751013"/>
            <a:ext cx="5267267" cy="5303897"/>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2003278" y="2893971"/>
            <a:ext cx="1715867" cy="2179412"/>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5253837" y="3670909"/>
            <a:ext cx="5538342" cy="689792"/>
          </a:xfrm>
          <a:prstGeom prst="rect">
            <a:avLst/>
          </a:prstGeom>
        </p:spPr>
        <p:txBody>
          <a:bodyPr vert="horz" wrap="square" lIns="91416" tIns="45708" rIns="91416" bIns="45708"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5247029" y="4315673"/>
            <a:ext cx="6274614" cy="1200329"/>
          </a:xfrm>
          <a:prstGeom prst="rect">
            <a:avLst/>
          </a:prstGeom>
        </p:spPr>
        <p:txBody>
          <a:bodyPr wrap="square">
            <a:spAutoFit/>
          </a:bodyPr>
          <a:lstStyle/>
          <a:p>
            <a:pPr>
              <a:lnSpc>
                <a:spcPct val="150000"/>
              </a:lnSpc>
              <a:buClr>
                <a:srgbClr val="E24848"/>
              </a:buClr>
              <a:defRPr/>
            </a:pPr>
            <a:r>
              <a:rPr lang="en-US" sz="12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5335752" y="21179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6487211"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1"/>
                </a:solidFill>
                <a:latin typeface="+mj-lt"/>
                <a:ea typeface="Open Sans" panose="020B0606030504020204" pitchFamily="34" charset="0"/>
                <a:cs typeface="Open Sans" panose="020B0606030504020204" pitchFamily="34" charset="0"/>
              </a:rPr>
              <a:t>$</a:t>
            </a:r>
            <a:r>
              <a:rPr lang="en-ID" sz="2400" b="1" dirty="0">
                <a:solidFill>
                  <a:schemeClr val="accent1"/>
                </a:solidFill>
                <a:latin typeface="+mj-lt"/>
                <a:ea typeface="Open Sans" panose="020B0606030504020204" pitchFamily="34" charset="0"/>
                <a:cs typeface="Open Sans" panose="020B0606030504020204" pitchFamily="34" charset="0"/>
              </a:rPr>
              <a:t>1000</a:t>
            </a:r>
            <a:endParaRPr lang="id-ID" sz="24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6487211"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8646653" y="211795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9798112"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2"/>
                </a:solidFill>
                <a:latin typeface="+mj-lt"/>
                <a:ea typeface="Open Sans" panose="020B0606030504020204" pitchFamily="34" charset="0"/>
                <a:cs typeface="Open Sans" panose="020B0606030504020204" pitchFamily="34" charset="0"/>
              </a:rPr>
              <a:t>$</a:t>
            </a:r>
            <a:r>
              <a:rPr lang="en-ID" sz="2400" b="1" dirty="0">
                <a:solidFill>
                  <a:schemeClr val="accent2"/>
                </a:solidFill>
                <a:latin typeface="+mj-lt"/>
                <a:ea typeface="Open Sans" panose="020B0606030504020204" pitchFamily="34" charset="0"/>
                <a:cs typeface="Open Sans" panose="020B0606030504020204" pitchFamily="34" charset="0"/>
              </a:rPr>
              <a:t>670</a:t>
            </a:r>
            <a:endParaRPr lang="id-ID" sz="24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9830684"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5473790" y="2286691"/>
            <a:ext cx="685904" cy="60728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8763288" y="2286691"/>
            <a:ext cx="685904" cy="60728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857043" y="2117665"/>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8" name="Oval 7">
            <a:extLst>
              <a:ext uri="{FF2B5EF4-FFF2-40B4-BE49-F238E27FC236}">
                <a16:creationId xmlns:a16="http://schemas.microsoft.com/office/drawing/2014/main" id="{7E98D503-C2DC-487A-916D-E302238E9242}"/>
              </a:ext>
            </a:extLst>
          </p:cNvPr>
          <p:cNvSpPr/>
          <p:nvPr/>
        </p:nvSpPr>
        <p:spPr>
          <a:xfrm>
            <a:off x="2536674" y="2789705"/>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522655" y="2384324"/>
          <a:ext cx="3628800" cy="2419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799657" y="3305009"/>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4576579" y="3184500"/>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42%</a:t>
            </a:r>
            <a:endParaRPr lang="bg-BG" sz="12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840968" y="4835618"/>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15%</a:t>
            </a:r>
            <a:endParaRPr lang="bg-BG" sz="12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942192" y="4199924"/>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17%</a:t>
            </a:r>
            <a:endParaRPr lang="bg-BG" sz="12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2054246" y="2463527"/>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620574"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7323538" y="2128813"/>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50" name="Oval 49">
            <a:extLst>
              <a:ext uri="{FF2B5EF4-FFF2-40B4-BE49-F238E27FC236}">
                <a16:creationId xmlns:a16="http://schemas.microsoft.com/office/drawing/2014/main" id="{12F21D20-FB2D-4BE0-BF0F-D18113A072D9}"/>
              </a:ext>
            </a:extLst>
          </p:cNvPr>
          <p:cNvSpPr/>
          <p:nvPr/>
        </p:nvSpPr>
        <p:spPr>
          <a:xfrm>
            <a:off x="8003169" y="2800853"/>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sp>
        <p:nvSpPr>
          <p:cNvPr id="51" name="TextBox 50">
            <a:extLst>
              <a:ext uri="{FF2B5EF4-FFF2-40B4-BE49-F238E27FC236}">
                <a16:creationId xmlns:a16="http://schemas.microsoft.com/office/drawing/2014/main" id="{227985D8-34F6-4BAA-9FF4-F99145B46D77}"/>
              </a:ext>
            </a:extLst>
          </p:cNvPr>
          <p:cNvSpPr txBox="1"/>
          <p:nvPr/>
        </p:nvSpPr>
        <p:spPr>
          <a:xfrm>
            <a:off x="8266152" y="3316157"/>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10043074" y="3195648"/>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42%</a:t>
            </a:r>
            <a:endParaRPr lang="bg-BG" sz="12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7499359" y="4455270"/>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7209505" y="2696892"/>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17%</a:t>
            </a:r>
            <a:endParaRPr lang="bg-BG" sz="12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8053445" y="1970319"/>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15%</a:t>
            </a:r>
            <a:endParaRPr lang="bg-BG" sz="12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6985397" y="2366804"/>
          <a:ext cx="3628800" cy="24192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7153991"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585373"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1102892" y="1972182"/>
          <a:ext cx="4603924" cy="299523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1061199" y="5442758"/>
            <a:ext cx="432000" cy="432005"/>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6502020" y="5442758"/>
            <a:ext cx="432000" cy="432005"/>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Rectangle 23">
            <a:extLst>
              <a:ext uri="{FF2B5EF4-FFF2-40B4-BE49-F238E27FC236}">
                <a16:creationId xmlns:a16="http://schemas.microsoft.com/office/drawing/2014/main" id="{95632D7E-AF74-4B31-9A4A-E25ABABC2E11}"/>
              </a:ext>
            </a:extLst>
          </p:cNvPr>
          <p:cNvSpPr/>
          <p:nvPr/>
        </p:nvSpPr>
        <p:spPr>
          <a:xfrm>
            <a:off x="7035720"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6461422" y="1972182"/>
          <a:ext cx="4603924" cy="299523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1051356" y="3996246"/>
            <a:ext cx="10089289"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733943" y="3100453"/>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1064486" y="2205499"/>
            <a:ext cx="1117614" cy="338554"/>
          </a:xfrm>
          <a:prstGeom prst="rect">
            <a:avLst/>
          </a:prstGeom>
          <a:noFill/>
        </p:spPr>
        <p:txBody>
          <a:bodyPr wrap="none" rtlCol="0">
            <a:spAutoFit/>
          </a:bodyPr>
          <a:lstStyle/>
          <a:p>
            <a:r>
              <a:rPr lang="en-US" sz="1600" b="1" dirty="0">
                <a:solidFill>
                  <a:schemeClr val="tx2"/>
                </a:solidFill>
                <a:latin typeface="+mj-lt"/>
              </a:rPr>
              <a:t>Male User</a:t>
            </a:r>
            <a:endParaRPr lang="id-ID" sz="16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2501440" y="2602673"/>
            <a:ext cx="1739084" cy="507831"/>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771647" y="2599606"/>
            <a:ext cx="864339" cy="507831"/>
          </a:xfrm>
          <a:prstGeom prst="rect">
            <a:avLst/>
          </a:prstGeom>
          <a:noFill/>
        </p:spPr>
        <p:txBody>
          <a:bodyPr wrap="none" rtlCol="0">
            <a:spAutoFit/>
          </a:bodyPr>
          <a:lstStyle/>
          <a:p>
            <a:r>
              <a:rPr lang="en-US" sz="2700" b="1" dirty="0">
                <a:solidFill>
                  <a:schemeClr val="accent1"/>
                </a:solidFill>
                <a:latin typeface="+mj-lt"/>
              </a:rPr>
              <a:t>70</a:t>
            </a:r>
            <a:r>
              <a:rPr lang="id-ID" sz="2700"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1190788" y="2560689"/>
            <a:ext cx="452508" cy="1070939"/>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1175658" y="4688881"/>
            <a:ext cx="494663" cy="106276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1064486" y="4294410"/>
            <a:ext cx="1343638" cy="338554"/>
          </a:xfrm>
          <a:prstGeom prst="rect">
            <a:avLst/>
          </a:prstGeom>
          <a:noFill/>
        </p:spPr>
        <p:txBody>
          <a:bodyPr wrap="none" rtlCol="0">
            <a:spAutoFit/>
          </a:bodyPr>
          <a:lstStyle/>
          <a:p>
            <a:r>
              <a:rPr lang="en-US" sz="1600" b="1" dirty="0">
                <a:solidFill>
                  <a:schemeClr val="tx2"/>
                </a:solidFill>
                <a:latin typeface="+mj-lt"/>
              </a:rPr>
              <a:t>Female User</a:t>
            </a:r>
            <a:endParaRPr lang="id-ID" sz="16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733943" y="5186661"/>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2501440" y="4688882"/>
            <a:ext cx="2841388"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771647" y="4685814"/>
            <a:ext cx="864339" cy="507831"/>
          </a:xfrm>
          <a:prstGeom prst="rect">
            <a:avLst/>
          </a:prstGeom>
          <a:noFill/>
        </p:spPr>
        <p:txBody>
          <a:bodyPr wrap="none" rtlCol="0">
            <a:spAutoFit/>
          </a:bodyPr>
          <a:lstStyle/>
          <a:p>
            <a:r>
              <a:rPr lang="en-US" sz="2700" b="1" dirty="0">
                <a:solidFill>
                  <a:schemeClr val="accent3"/>
                </a:solidFill>
                <a:latin typeface="+mj-lt"/>
              </a:rPr>
              <a:t>30%</a:t>
            </a:r>
            <a:endParaRPr lang="id-ID" sz="2700"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6095999" y="2560689"/>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6095999" y="4566000"/>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6277158" y="2544053"/>
          <a:ext cx="4863488" cy="1258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6206624" y="4569275"/>
          <a:ext cx="4863488" cy="125821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22" name="Oval 21">
            <a:extLst>
              <a:ext uri="{FF2B5EF4-FFF2-40B4-BE49-F238E27FC236}">
                <a16:creationId xmlns:a16="http://schemas.microsoft.com/office/drawing/2014/main" id="{28E786DA-4986-486F-AACF-136EE858D7BF}"/>
              </a:ext>
            </a:extLst>
          </p:cNvPr>
          <p:cNvSpPr/>
          <p:nvPr/>
        </p:nvSpPr>
        <p:spPr>
          <a:xfrm>
            <a:off x="1087608" y="4331922"/>
            <a:ext cx="555697" cy="555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B29AFE1-AC53-40D8-B984-23B7B4B17BA5}"/>
              </a:ext>
            </a:extLst>
          </p:cNvPr>
          <p:cNvSpPr/>
          <p:nvPr/>
        </p:nvSpPr>
        <p:spPr>
          <a:xfrm>
            <a:off x="1087608" y="3616993"/>
            <a:ext cx="555697" cy="555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5359232" y="3705691"/>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5359232" y="4427366"/>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918449" y="3707180"/>
            <a:ext cx="196153" cy="406730"/>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979635" y="3624394"/>
            <a:ext cx="71983" cy="71988"/>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2256769" y="3707180"/>
            <a:ext cx="196153" cy="406730"/>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44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2317954"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2593289" y="3707180"/>
            <a:ext cx="190755" cy="406730"/>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2656274" y="3624394"/>
            <a:ext cx="68384" cy="71988"/>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44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928010" y="3707180"/>
            <a:ext cx="196153" cy="406730"/>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44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9891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3266329" y="3707180"/>
            <a:ext cx="194354" cy="406730"/>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3327515" y="3624394"/>
            <a:ext cx="71983" cy="71988"/>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3604649" y="3707180"/>
            <a:ext cx="196153" cy="406730"/>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3665834" y="3624394"/>
            <a:ext cx="68384" cy="71988"/>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3939369" y="3707180"/>
            <a:ext cx="196153" cy="406730"/>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4004154" y="3624394"/>
            <a:ext cx="70183" cy="71988"/>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4277689" y="3707180"/>
            <a:ext cx="196153" cy="406730"/>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433887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4614209" y="3707180"/>
            <a:ext cx="196153" cy="406730"/>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46753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4948930" y="3707180"/>
            <a:ext cx="196153" cy="406730"/>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5013714" y="3624394"/>
            <a:ext cx="68384" cy="71988"/>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918449" y="4430656"/>
            <a:ext cx="196153" cy="406730"/>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979635" y="4346071"/>
            <a:ext cx="71983" cy="70188"/>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2256769" y="4430656"/>
            <a:ext cx="196153" cy="406730"/>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44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2317954"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2593289" y="4430656"/>
            <a:ext cx="190755" cy="406730"/>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2656274" y="4346071"/>
            <a:ext cx="68384" cy="70188"/>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44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928010" y="4430656"/>
            <a:ext cx="196153" cy="406730"/>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44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9891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3266329" y="4430656"/>
            <a:ext cx="194354" cy="406730"/>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3327515" y="4346071"/>
            <a:ext cx="71983" cy="70188"/>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3604649" y="4430656"/>
            <a:ext cx="196153" cy="406730"/>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3665834" y="4346071"/>
            <a:ext cx="68384" cy="70188"/>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3939369" y="4430656"/>
            <a:ext cx="196153" cy="406730"/>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44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4004154" y="4346071"/>
            <a:ext cx="70183" cy="70188"/>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44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4277689" y="4430656"/>
            <a:ext cx="196153" cy="406730"/>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433887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4614209" y="4430656"/>
            <a:ext cx="196153" cy="406730"/>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46753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4948930" y="4430656"/>
            <a:ext cx="196153" cy="406730"/>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5013714" y="4346071"/>
            <a:ext cx="68384" cy="70188"/>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1103425" y="1922379"/>
            <a:ext cx="2119170" cy="412805"/>
          </a:xfrm>
          <a:prstGeom prst="rect">
            <a:avLst/>
          </a:prstGeom>
          <a:noFill/>
        </p:spPr>
        <p:txBody>
          <a:bodyPr wrap="none" lIns="0" tIns="0" rIns="0" bIns="0" rtlCol="0">
            <a:spAutoFit/>
          </a:bodyPr>
          <a:lstStyle/>
          <a:p>
            <a:pPr>
              <a:lnSpc>
                <a:spcPts val="3733"/>
              </a:lnSpc>
              <a:spcAft>
                <a:spcPts val="3199"/>
              </a:spcAft>
            </a:pPr>
            <a:r>
              <a:rPr lang="en-US" b="1" dirty="0" err="1">
                <a:solidFill>
                  <a:schemeClr val="tx2"/>
                </a:solidFill>
                <a:latin typeface="+mj-lt"/>
                <a:cs typeface="Roboto Regular"/>
              </a:rPr>
              <a:t>Description Analysis</a:t>
            </a:r>
            <a:endParaRPr lang="en-US"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1259692" y="3784663"/>
            <a:ext cx="211529" cy="220357"/>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1290540" y="4528238"/>
            <a:ext cx="149833" cy="163064"/>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6035871" y="2396869"/>
            <a:ext cx="5178664" cy="3120468"/>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1009044" y="2418602"/>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1009044" y="5080344"/>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344613" y="4140544"/>
            <a:ext cx="6864350" cy="2552700"/>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7594601" y="2251419"/>
            <a:ext cx="1512888" cy="1889125"/>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3917951" y="5889969"/>
            <a:ext cx="1368425" cy="2730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3917951" y="4658069"/>
            <a:ext cx="1368425" cy="13684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5321301" y="5197819"/>
            <a:ext cx="1044575" cy="206375"/>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5321301" y="4258019"/>
            <a:ext cx="1044575" cy="10414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6445251" y="4677119"/>
            <a:ext cx="793750" cy="1587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6445251" y="3965919"/>
            <a:ext cx="793750" cy="7905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7362826" y="4258019"/>
            <a:ext cx="539750" cy="1079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7362826" y="3772244"/>
            <a:ext cx="539750" cy="53975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4233928" y="4972689"/>
            <a:ext cx="736470" cy="739185"/>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5558748" y="4493278"/>
            <a:ext cx="569680" cy="570883"/>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6623232" y="4172694"/>
            <a:ext cx="423356" cy="431693"/>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7467869" y="3908819"/>
            <a:ext cx="333448" cy="295225"/>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3431565" y="3536712"/>
            <a:ext cx="180000" cy="18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744391" y="3710520"/>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464362" y="3520075"/>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4151536" y="2076060"/>
            <a:ext cx="180000" cy="18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464362" y="22498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2184333" y="20594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8524940" y="5360437"/>
            <a:ext cx="180000" cy="18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8857705" y="5534245"/>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8857705" y="5343800"/>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8935047" y="3464260"/>
            <a:ext cx="180000" cy="18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9267812" y="36380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9267812" y="34476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3537611" y="3638068"/>
            <a:ext cx="779392" cy="11662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4296291" y="2171994"/>
            <a:ext cx="1399476" cy="2272591"/>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6986209" y="4711720"/>
            <a:ext cx="1655481" cy="733115"/>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7813950" y="3542466"/>
            <a:ext cx="1241382" cy="352270"/>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8142397" y="1859568"/>
            <a:ext cx="1765300" cy="280911"/>
          </a:xfrm>
          <a:prstGeom prst="rect">
            <a:avLst/>
          </a:prstGeom>
          <a:noFill/>
        </p:spPr>
        <p:txBody>
          <a:bodyPr wrap="square" lIns="0" tIns="0" rIns="0" bIns="0" rtlCol="0">
            <a:spAutoFit/>
          </a:bodyPr>
          <a:lstStyle/>
          <a:p>
            <a:pPr algn="ctr">
              <a:lnSpc>
                <a:spcPts val="2000"/>
              </a:lnSpc>
            </a:pPr>
            <a:r>
              <a:rPr lang="en-US" sz="28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5077020" y="2363239"/>
            <a:ext cx="831850" cy="552450"/>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4908746" y="3435826"/>
            <a:ext cx="1000125"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4743646" y="3959139"/>
            <a:ext cx="1165225" cy="549275"/>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4603946" y="4390377"/>
            <a:ext cx="1304925" cy="1190625"/>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2109982" y="2904801"/>
            <a:ext cx="2967038" cy="361950"/>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2246508" y="3339776"/>
            <a:ext cx="2690813" cy="361950"/>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2386207" y="3774751"/>
            <a:ext cx="2414588" cy="361950"/>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2525907" y="4206551"/>
            <a:ext cx="2135188" cy="33020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351157" y="2593652"/>
            <a:ext cx="3354388" cy="3082925"/>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68F77415-55D4-469F-B986-173227278179}"/>
              </a:ext>
            </a:extLst>
          </p:cNvPr>
          <p:cNvSpPr txBox="1"/>
          <p:nvPr/>
        </p:nvSpPr>
        <p:spPr>
          <a:xfrm>
            <a:off x="6096000" y="2016108"/>
            <a:ext cx="3374182" cy="246221"/>
          </a:xfrm>
          <a:prstGeom prst="rect">
            <a:avLst/>
          </a:prstGeom>
          <a:noFill/>
        </p:spPr>
        <p:txBody>
          <a:bodyPr wrap="square" lIns="0" tIns="0" rIns="0" bIns="0" rtlCol="0">
            <a:spAutoFit/>
          </a:bodyPr>
          <a:lstStyle/>
          <a:p>
            <a:r>
              <a:rPr lang="en-US" sz="16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6112071" y="3088695"/>
            <a:ext cx="3374182" cy="246221"/>
          </a:xfrm>
          <a:prstGeom prst="rect">
            <a:avLst/>
          </a:prstGeom>
          <a:noFill/>
        </p:spPr>
        <p:txBody>
          <a:bodyPr wrap="square" lIns="0" tIns="0" rIns="0" bIns="0" rtlCol="0">
            <a:spAutoFit/>
          </a:bodyPr>
          <a:lstStyle/>
          <a:p>
            <a:r>
              <a:rPr lang="en-US" sz="16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6095999" y="4161282"/>
            <a:ext cx="3374182" cy="246221"/>
          </a:xfrm>
          <a:prstGeom prst="rect">
            <a:avLst/>
          </a:prstGeom>
          <a:noFill/>
        </p:spPr>
        <p:txBody>
          <a:bodyPr wrap="square" lIns="0" tIns="0" rIns="0" bIns="0" rtlCol="0">
            <a:spAutoFit/>
          </a:bodyPr>
          <a:lstStyle/>
          <a:p>
            <a:r>
              <a:rPr lang="en-US" sz="16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6112071" y="5233870"/>
            <a:ext cx="3374182" cy="246221"/>
          </a:xfrm>
          <a:prstGeom prst="rect">
            <a:avLst/>
          </a:prstGeom>
          <a:noFill/>
        </p:spPr>
        <p:txBody>
          <a:bodyPr wrap="square" lIns="0" tIns="0" rIns="0" bIns="0" rtlCol="0">
            <a:spAutoFit/>
          </a:bodyPr>
          <a:lstStyle/>
          <a:p>
            <a:r>
              <a:rPr lang="en-US" sz="16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6011512" y="2262085"/>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6011512" y="3335491"/>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6011512" y="4383142"/>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6011512" y="5430793"/>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8072172"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8098498"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8098496"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5455975"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5482301"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5482299"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839778"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866105"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866103"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2057890" y="4013731"/>
            <a:ext cx="8076221" cy="764157"/>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2059960" y="3285193"/>
            <a:ext cx="6755462" cy="735295"/>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2549111" y="3735870"/>
            <a:ext cx="516992" cy="518898"/>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3832591" y="3755629"/>
            <a:ext cx="569680" cy="570883"/>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6514827" y="3732372"/>
            <a:ext cx="548538" cy="545093"/>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9097446" y="3728653"/>
            <a:ext cx="580341" cy="591770"/>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5086084" y="3687620"/>
            <a:ext cx="721184" cy="721184"/>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7726526" y="3720958"/>
            <a:ext cx="673174" cy="596009"/>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876639"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1122863" y="1439812"/>
            <a:ext cx="4188493" cy="4188493"/>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1219186" y="1340188"/>
            <a:ext cx="4103187" cy="3873477"/>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6664441" y="1720838"/>
            <a:ext cx="4264291" cy="584775"/>
          </a:xfrm>
          <a:prstGeom prst="rect">
            <a:avLst/>
          </a:prstGeom>
          <a:noFill/>
        </p:spPr>
        <p:txBody>
          <a:bodyPr wrap="square" rtlCol="0">
            <a:spAutoFit/>
          </a:bodyPr>
          <a:lstStyle/>
          <a:p>
            <a:r>
              <a:rPr lang="en-GB" sz="32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6690547" y="2626047"/>
            <a:ext cx="4546512" cy="1200329"/>
          </a:xfrm>
          <a:prstGeom prst="rect">
            <a:avLst/>
          </a:prstGeom>
          <a:noFill/>
        </p:spPr>
        <p:txBody>
          <a:bodyPr wrap="square" rtlCol="0">
            <a:spAutoFit/>
          </a:bodyPr>
          <a:lstStyle/>
          <a:p>
            <a:pPr>
              <a:lnSpc>
                <a:spcPct val="150000"/>
              </a:lnSpc>
            </a:pP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6671648" y="3924806"/>
            <a:ext cx="4565411" cy="1477328"/>
          </a:xfrm>
          <a:prstGeom prst="rect">
            <a:avLst/>
          </a:prstGeom>
          <a:noFill/>
        </p:spPr>
        <p:txBody>
          <a:bodyPr wrap="square" rtlCol="0">
            <a:spAutoFit/>
          </a:bodyPr>
          <a:lstStyle/>
          <a:p>
            <a:pPr>
              <a:lnSpc>
                <a:spcPct val="150000"/>
              </a:lnSpc>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0" y="0"/>
            <a:ext cx="12191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3" name="Прямоугольник 2"/>
          <p:cNvSpPr/>
          <p:nvPr/>
        </p:nvSpPr>
        <p:spPr>
          <a:xfrm>
            <a:off x="1816031" y="4990896"/>
            <a:ext cx="1431802" cy="307905"/>
          </a:xfrm>
          <a:prstGeom prst="rect">
            <a:avLst/>
          </a:prstGeom>
        </p:spPr>
        <p:txBody>
          <a:bodyPr wrap="none">
            <a:spAutoFit/>
          </a:bodyPr>
          <a:lstStyle/>
          <a:p>
            <a:r>
              <a:rPr lang="en-US" sz="1401" b="1" spc="600" dirty="0">
                <a:solidFill>
                  <a:schemeClr val="tx2"/>
                </a:solidFill>
                <a:latin typeface="+mj-lt"/>
              </a:rPr>
              <a:t>CALL US</a:t>
            </a:r>
            <a:endParaRPr lang="ru-RU" sz="1401" b="1" spc="600" dirty="0">
              <a:solidFill>
                <a:schemeClr val="tx2"/>
              </a:solidFill>
              <a:latin typeface="+mj-lt"/>
            </a:endParaRPr>
          </a:p>
        </p:txBody>
      </p:sp>
      <p:sp>
        <p:nvSpPr>
          <p:cNvPr id="4" name="Прямоугольник 3"/>
          <p:cNvSpPr/>
          <p:nvPr/>
        </p:nvSpPr>
        <p:spPr>
          <a:xfrm>
            <a:off x="5512934" y="4990896"/>
            <a:ext cx="1242648" cy="307905"/>
          </a:xfrm>
          <a:prstGeom prst="rect">
            <a:avLst/>
          </a:prstGeom>
        </p:spPr>
        <p:txBody>
          <a:bodyPr wrap="none">
            <a:spAutoFit/>
          </a:bodyPr>
          <a:lstStyle/>
          <a:p>
            <a:r>
              <a:rPr lang="en-US" sz="1401" b="1" spc="600" dirty="0">
                <a:solidFill>
                  <a:schemeClr val="tx2"/>
                </a:solidFill>
                <a:latin typeface="+mj-lt"/>
              </a:rPr>
              <a:t>E-MAIL</a:t>
            </a:r>
            <a:endParaRPr lang="ru-RU" sz="1401" b="1" spc="600" dirty="0">
              <a:solidFill>
                <a:schemeClr val="tx2"/>
              </a:solidFill>
              <a:latin typeface="+mj-lt"/>
            </a:endParaRPr>
          </a:p>
        </p:txBody>
      </p:sp>
      <p:sp>
        <p:nvSpPr>
          <p:cNvPr id="5" name="Прямоугольник 4"/>
          <p:cNvSpPr/>
          <p:nvPr/>
        </p:nvSpPr>
        <p:spPr>
          <a:xfrm>
            <a:off x="1524957" y="5391186"/>
            <a:ext cx="1949383" cy="307905"/>
          </a:xfrm>
          <a:prstGeom prst="rect">
            <a:avLst/>
          </a:prstGeom>
        </p:spPr>
        <p:txBody>
          <a:bodyPr wrap="square">
            <a:spAutoFit/>
          </a:bodyPr>
          <a:lstStyle/>
          <a:p>
            <a:pPr algn="ctr"/>
            <a:r>
              <a:rPr lang="ru-RU" sz="1401" dirty="0">
                <a:solidFill>
                  <a:schemeClr val="bg1">
                    <a:lumMod val="65000"/>
                  </a:schemeClr>
                </a:solidFill>
                <a:latin typeface="PT Sans" panose="020B0503020203020204" pitchFamily="34" charset="-52"/>
              </a:rPr>
              <a:t>+66 (0) 1</a:t>
            </a:r>
            <a:r>
              <a:rPr lang="en-US" sz="1401" dirty="0">
                <a:solidFill>
                  <a:schemeClr val="bg1">
                    <a:lumMod val="65000"/>
                  </a:schemeClr>
                </a:solidFill>
                <a:latin typeface="PT Sans" panose="020B0503020203020204" pitchFamily="34" charset="-52"/>
              </a:rPr>
              <a:t>23</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4567</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890</a:t>
            </a:r>
            <a:endParaRPr lang="ru-RU" sz="1401" dirty="0">
              <a:solidFill>
                <a:schemeClr val="bg1">
                  <a:lumMod val="65000"/>
                </a:schemeClr>
              </a:solidFill>
              <a:latin typeface="PT Sans" panose="020B0503020203020204" pitchFamily="34" charset="-52"/>
            </a:endParaRPr>
          </a:p>
        </p:txBody>
      </p:sp>
      <p:sp>
        <p:nvSpPr>
          <p:cNvPr id="6" name="Прямоугольник 5"/>
          <p:cNvSpPr/>
          <p:nvPr/>
        </p:nvSpPr>
        <p:spPr>
          <a:xfrm>
            <a:off x="4861982" y="5391187"/>
            <a:ext cx="2468034"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email@domain.com</a:t>
            </a:r>
            <a:endParaRPr lang="ru-RU" sz="1401" dirty="0">
              <a:solidFill>
                <a:schemeClr val="bg1">
                  <a:lumMod val="65000"/>
                </a:schemeClr>
              </a:solidFill>
              <a:latin typeface="PT Sans" panose="020B0503020203020204" pitchFamily="34" charset="-52"/>
            </a:endParaRPr>
          </a:p>
        </p:txBody>
      </p:sp>
      <p:sp>
        <p:nvSpPr>
          <p:cNvPr id="7" name="Прямоугольник 6"/>
          <p:cNvSpPr/>
          <p:nvPr/>
        </p:nvSpPr>
        <p:spPr>
          <a:xfrm>
            <a:off x="9131834" y="4990896"/>
            <a:ext cx="1460656" cy="307905"/>
          </a:xfrm>
          <a:prstGeom prst="rect">
            <a:avLst/>
          </a:prstGeom>
        </p:spPr>
        <p:txBody>
          <a:bodyPr wrap="none">
            <a:spAutoFit/>
          </a:bodyPr>
          <a:lstStyle/>
          <a:p>
            <a:r>
              <a:rPr lang="en-US" sz="1401" b="1" spc="600" dirty="0">
                <a:solidFill>
                  <a:schemeClr val="tx2"/>
                </a:solidFill>
                <a:latin typeface="+mj-lt"/>
              </a:rPr>
              <a:t>WEBSITE</a:t>
            </a:r>
            <a:endParaRPr lang="ru-RU" sz="1401" b="1" spc="600" dirty="0">
              <a:solidFill>
                <a:schemeClr val="tx2"/>
              </a:solidFill>
              <a:latin typeface="+mj-lt"/>
            </a:endParaRPr>
          </a:p>
        </p:txBody>
      </p:sp>
      <p:sp>
        <p:nvSpPr>
          <p:cNvPr id="8" name="Прямоугольник 7"/>
          <p:cNvSpPr/>
          <p:nvPr/>
        </p:nvSpPr>
        <p:spPr>
          <a:xfrm>
            <a:off x="8753717" y="5391188"/>
            <a:ext cx="2174508"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www.youwebsite.com</a:t>
            </a:r>
            <a:endParaRPr lang="ru-RU" sz="1401" dirty="0">
              <a:solidFill>
                <a:schemeClr val="bg1">
                  <a:lumMod val="65000"/>
                </a:schemeClr>
              </a:solidFill>
              <a:latin typeface="PT Sans" panose="020B0503020203020204" pitchFamily="34" charset="-52"/>
            </a:endParaRPr>
          </a:p>
        </p:txBody>
      </p:sp>
      <p:sp>
        <p:nvSpPr>
          <p:cNvPr id="12" name="Прямоугольник 5"/>
          <p:cNvSpPr/>
          <p:nvPr/>
        </p:nvSpPr>
        <p:spPr>
          <a:xfrm>
            <a:off x="1934824" y="6216450"/>
            <a:ext cx="2584362" cy="254044"/>
          </a:xfrm>
          <a:prstGeom prst="rect">
            <a:avLst/>
          </a:prstGeom>
        </p:spPr>
        <p:txBody>
          <a:bodyPr wrap="none">
            <a:spAutoFit/>
          </a:bodyPr>
          <a:lstStyle/>
          <a:p>
            <a:pPr algn="ctr"/>
            <a:r>
              <a:rPr lang="en-US" sz="1051" spc="300" dirty="0">
                <a:solidFill>
                  <a:schemeClr val="bg1"/>
                </a:solidFill>
                <a:latin typeface="PT Sans" panose="020B0503020203020204" pitchFamily="34" charset="-52"/>
              </a:rPr>
              <a:t>STATISTIC PRESENTATION</a:t>
            </a:r>
            <a:endParaRPr lang="ru-RU" sz="1051" spc="300" dirty="0">
              <a:solidFill>
                <a:schemeClr val="bg1"/>
              </a:solidFill>
            </a:endParaRPr>
          </a:p>
        </p:txBody>
      </p:sp>
      <p:sp>
        <p:nvSpPr>
          <p:cNvPr id="13" name="TextBox 12"/>
          <p:cNvSpPr txBox="1"/>
          <p:nvPr/>
        </p:nvSpPr>
        <p:spPr>
          <a:xfrm>
            <a:off x="3475306" y="1285251"/>
            <a:ext cx="5241389" cy="830997"/>
          </a:xfrm>
          <a:prstGeom prst="rect">
            <a:avLst/>
          </a:prstGeom>
          <a:noFill/>
        </p:spPr>
        <p:txBody>
          <a:bodyPr wrap="square" rtlCol="0">
            <a:spAutoFit/>
          </a:bodyPr>
          <a:lstStyle/>
          <a:p>
            <a:pPr algn="ctr"/>
            <a:r>
              <a:rPr lang="en-US" sz="4800" spc="600" dirty="0">
                <a:solidFill>
                  <a:schemeClr val="bg1"/>
                </a:solidFill>
                <a:latin typeface="+mj-lt"/>
              </a:rPr>
              <a:t>CONTACT US</a:t>
            </a:r>
            <a:endParaRPr lang="ru-RU" sz="4800" spc="60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1102" y="845596"/>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2074732" y="3997980"/>
            <a:ext cx="914400" cy="9144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 name="Oval 22">
            <a:extLst>
              <a:ext uri="{FF2B5EF4-FFF2-40B4-BE49-F238E27FC236}">
                <a16:creationId xmlns:a16="http://schemas.microsoft.com/office/drawing/2014/main" id="{4753FE52-3F03-4059-BD6D-1005964769CD}"/>
              </a:ext>
            </a:extLst>
          </p:cNvPr>
          <p:cNvSpPr/>
          <p:nvPr/>
        </p:nvSpPr>
        <p:spPr>
          <a:xfrm>
            <a:off x="5638800" y="3997980"/>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D83A3AA-6468-4BA8-96C5-630AFF1A132F}"/>
              </a:ext>
            </a:extLst>
          </p:cNvPr>
          <p:cNvSpPr/>
          <p:nvPr/>
        </p:nvSpPr>
        <p:spPr>
          <a:xfrm>
            <a:off x="9383771" y="399798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5828655" y="4186779"/>
            <a:ext cx="534690" cy="536803"/>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9531858" y="4303444"/>
            <a:ext cx="660607" cy="427506"/>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8407523" y="2082631"/>
            <a:ext cx="2425931" cy="2425931"/>
          </a:xfrm>
          <a:prstGeom prst="ellipse">
            <a:avLst/>
          </a:prstGeom>
          <a:solidFill>
            <a:schemeClr val="accent3"/>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4891273" y="2082631"/>
            <a:ext cx="2425931" cy="2425931"/>
          </a:xfrm>
          <a:prstGeom prst="ellipse">
            <a:avLst/>
          </a:prstGeom>
          <a:solidFill>
            <a:schemeClr val="accent2"/>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375023" y="2082631"/>
            <a:ext cx="2425931" cy="2425931"/>
          </a:xfrm>
          <a:prstGeom prst="ellipse">
            <a:avLst/>
          </a:prstGeom>
          <a:solidFill>
            <a:schemeClr val="accent1"/>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968365" y="2561199"/>
            <a:ext cx="1406640" cy="1468795"/>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5380729" y="2605526"/>
            <a:ext cx="1447018" cy="1380142"/>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8915415" y="2563961"/>
            <a:ext cx="1410147" cy="1437918"/>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Shape 35">
            <a:extLst>
              <a:ext uri="{FF2B5EF4-FFF2-40B4-BE49-F238E27FC236}">
                <a16:creationId xmlns:a16="http://schemas.microsoft.com/office/drawing/2014/main" id="{C5AC8AA6-9C69-422E-B817-BB5202E0A8CC}"/>
              </a:ext>
            </a:extLst>
          </p:cNvPr>
          <p:cNvSpPr/>
          <p:nvPr/>
        </p:nvSpPr>
        <p:spPr>
          <a:xfrm>
            <a:off x="113406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57659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464359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508612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8168077"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8610616"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401944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756445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2348648" y="-912018"/>
            <a:ext cx="147207" cy="22899"/>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6560661"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3728775"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942720" y="2363101"/>
            <a:ext cx="1883524"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1021563"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3809622"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6641800"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896522" y="2310617"/>
            <a:ext cx="1988489" cy="1988490"/>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Arc 45">
            <a:extLst>
              <a:ext uri="{FF2B5EF4-FFF2-40B4-BE49-F238E27FC236}">
                <a16:creationId xmlns:a16="http://schemas.microsoft.com/office/drawing/2014/main" id="{D18BD385-6066-4B08-9488-BD27496BF52D}"/>
              </a:ext>
            </a:extLst>
          </p:cNvPr>
          <p:cNvSpPr/>
          <p:nvPr/>
        </p:nvSpPr>
        <p:spPr>
          <a:xfrm>
            <a:off x="3700011" y="2310618"/>
            <a:ext cx="1988489" cy="1988490"/>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47" name="Arc 46">
            <a:extLst>
              <a:ext uri="{FF2B5EF4-FFF2-40B4-BE49-F238E27FC236}">
                <a16:creationId xmlns:a16="http://schemas.microsoft.com/office/drawing/2014/main" id="{5191205D-EDEA-4F86-AEA9-E986C44EF659}"/>
              </a:ext>
            </a:extLst>
          </p:cNvPr>
          <p:cNvSpPr/>
          <p:nvPr/>
        </p:nvSpPr>
        <p:spPr>
          <a:xfrm>
            <a:off x="6503500" y="2310619"/>
            <a:ext cx="1988489" cy="1988490"/>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747138" y="3519463"/>
            <a:ext cx="274686" cy="72487"/>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747138" y="3519463"/>
            <a:ext cx="274686" cy="7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396151" y="3567152"/>
            <a:ext cx="976661" cy="360526"/>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779567" y="3345877"/>
            <a:ext cx="209829" cy="343357"/>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396151" y="3567152"/>
            <a:ext cx="976661" cy="360526"/>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588813" y="2790782"/>
            <a:ext cx="593246" cy="732496"/>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928355" y="3097897"/>
            <a:ext cx="169772" cy="32429"/>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670837" y="3097897"/>
            <a:ext cx="169772" cy="32429"/>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569738" y="2682052"/>
            <a:ext cx="633303" cy="55700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703266" y="3616748"/>
            <a:ext cx="181217" cy="11636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396151" y="3567152"/>
            <a:ext cx="976661" cy="360526"/>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682282"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977951" y="2697312"/>
            <a:ext cx="394862" cy="1140709"/>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884481" y="3567152"/>
            <a:ext cx="488330" cy="360526"/>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884481" y="3487035"/>
            <a:ext cx="104915" cy="144973"/>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884481" y="3567152"/>
            <a:ext cx="192662" cy="274686"/>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884483" y="3025411"/>
            <a:ext cx="297576" cy="497869"/>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928355" y="3097897"/>
            <a:ext cx="169772" cy="32429"/>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884481" y="2693497"/>
            <a:ext cx="301391" cy="513129"/>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884481" y="3616748"/>
            <a:ext cx="181217" cy="11636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884481" y="3519463"/>
            <a:ext cx="185032" cy="20219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884481" y="3567152"/>
            <a:ext cx="488330" cy="360526"/>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884481" y="3155123"/>
            <a:ext cx="202199" cy="99191"/>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4191200" y="2684810"/>
            <a:ext cx="958672" cy="1240635"/>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6995057" y="2683801"/>
            <a:ext cx="1014736" cy="1242654"/>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3" name="Shape 109">
            <a:extLst>
              <a:ext uri="{FF2B5EF4-FFF2-40B4-BE49-F238E27FC236}">
                <a16:creationId xmlns:a16="http://schemas.microsoft.com/office/drawing/2014/main" id="{95655D7D-0721-466E-A52A-A8C23E66F18D}"/>
              </a:ext>
            </a:extLst>
          </p:cNvPr>
          <p:cNvSpPr/>
          <p:nvPr/>
        </p:nvSpPr>
        <p:spPr>
          <a:xfrm>
            <a:off x="9364150"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9445289"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9306989" y="2310619"/>
            <a:ext cx="1988489" cy="1988490"/>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9798546" y="2683801"/>
            <a:ext cx="1014736" cy="1242654"/>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118779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63637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661328" y="4957118"/>
            <a:ext cx="446308" cy="71694"/>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397190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342048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4445438" y="4957118"/>
            <a:ext cx="446308" cy="71694"/>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6807722"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6256298"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7281254" y="4957118"/>
            <a:ext cx="446308" cy="71694"/>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9604548"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9053124"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10078080" y="4957118"/>
            <a:ext cx="446308" cy="71694"/>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4467558"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4035554" y="2631589"/>
            <a:ext cx="4120893" cy="3323056"/>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Shape 111">
            <a:extLst>
              <a:ext uri="{FF2B5EF4-FFF2-40B4-BE49-F238E27FC236}">
                <a16:creationId xmlns:a16="http://schemas.microsoft.com/office/drawing/2014/main" id="{CA34E469-D777-464B-8CC0-BBA171162A4B}"/>
              </a:ext>
            </a:extLst>
          </p:cNvPr>
          <p:cNvSpPr/>
          <p:nvPr/>
        </p:nvSpPr>
        <p:spPr>
          <a:xfrm>
            <a:off x="7379295"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3448054"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5596426" y="3147136"/>
            <a:ext cx="999149" cy="999038"/>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b="1" dirty="0">
                <a:solidFill>
                  <a:schemeClr val="tx2">
                    <a:lumMod val="60000"/>
                    <a:lumOff val="40000"/>
                  </a:schemeClr>
                </a:solidFill>
                <a:latin typeface="+mj-lt"/>
              </a:rPr>
              <a:t>ANALYTICS</a:t>
            </a:r>
            <a:endParaRPr lang="bg-BG" sz="12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5761612" y="5103064"/>
            <a:ext cx="668773" cy="523220"/>
          </a:xfrm>
          <a:prstGeom prst="rect">
            <a:avLst/>
          </a:prstGeom>
          <a:noFill/>
        </p:spPr>
        <p:txBody>
          <a:bodyPr wrap="none" rtlCol="0">
            <a:spAutoFit/>
          </a:bodyPr>
          <a:lstStyle/>
          <a:p>
            <a:pPr algn="ctr"/>
            <a:r>
              <a:rPr lang="en-US" sz="1400" b="1" dirty="0">
                <a:solidFill>
                  <a:schemeClr val="tx2">
                    <a:lumMod val="60000"/>
                    <a:lumOff val="40000"/>
                  </a:schemeClr>
                </a:solidFill>
              </a:rPr>
              <a:t>Paid</a:t>
            </a:r>
          </a:p>
          <a:p>
            <a:pPr algn="ctr"/>
            <a:r>
              <a:rPr lang="en-US" sz="1400" b="1" dirty="0">
                <a:solidFill>
                  <a:schemeClr val="tx2">
                    <a:lumMod val="60000"/>
                    <a:lumOff val="40000"/>
                  </a:schemeClr>
                </a:solidFill>
              </a:rPr>
              <a:t>Media</a:t>
            </a:r>
            <a:endParaRPr lang="bg-BG" sz="140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5413672" y="4714226"/>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3370191" y="1908621"/>
            <a:ext cx="1520378" cy="1520379"/>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7301432" y="1908621"/>
            <a:ext cx="1520378" cy="1520379"/>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5335809" y="4636362"/>
            <a:ext cx="1520378" cy="1520379"/>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Shape 35">
            <a:extLst>
              <a:ext uri="{FF2B5EF4-FFF2-40B4-BE49-F238E27FC236}">
                <a16:creationId xmlns:a16="http://schemas.microsoft.com/office/drawing/2014/main" id="{277A46B0-693C-440A-9C2D-E63C4DE1255A}"/>
              </a:ext>
            </a:extLst>
          </p:cNvPr>
          <p:cNvSpPr/>
          <p:nvPr/>
        </p:nvSpPr>
        <p:spPr>
          <a:xfrm>
            <a:off x="755540" y="3692935"/>
            <a:ext cx="2904821" cy="565973"/>
          </a:xfrm>
          <a:prstGeom prst="rect">
            <a:avLst/>
          </a:prstGeom>
          <a:noFill/>
          <a:ln>
            <a:noFill/>
          </a:ln>
        </p:spPr>
        <p:txBody>
          <a:bodyPr lIns="182800" tIns="91400" rIns="182800" bIns="91400" anchor="t" anchorCtr="0">
            <a:noAutofit/>
          </a:bodyPr>
          <a:lstStyle/>
          <a:p>
            <a:pPr algn="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609876" y="3274563"/>
            <a:ext cx="3050485" cy="432162"/>
          </a:xfrm>
          <a:prstGeom prst="rect">
            <a:avLst/>
          </a:prstGeom>
          <a:noFill/>
          <a:ln>
            <a:noFill/>
          </a:ln>
        </p:spPr>
        <p:txBody>
          <a:bodyPr lIns="182800" tIns="91400" rIns="182800" bIns="91400" anchor="t" anchorCtr="0">
            <a:noAutofit/>
          </a:bodyPr>
          <a:lstStyle/>
          <a:p>
            <a:pPr algn="r">
              <a:lnSpc>
                <a:spcPct val="130000"/>
              </a:lnSpc>
              <a:buSzPct val="25000"/>
            </a:pPr>
            <a:r>
              <a:rPr lang="de-DE" sz="16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3660361" y="2281712"/>
            <a:ext cx="846016" cy="793937"/>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7661158" y="2211291"/>
            <a:ext cx="819931" cy="836665"/>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81" name="Shape 35">
            <a:extLst>
              <a:ext uri="{FF2B5EF4-FFF2-40B4-BE49-F238E27FC236}">
                <a16:creationId xmlns:a16="http://schemas.microsoft.com/office/drawing/2014/main" id="{21F6DB08-EF35-440F-9C74-B5E7C65B293A}"/>
              </a:ext>
            </a:extLst>
          </p:cNvPr>
          <p:cNvSpPr/>
          <p:nvPr/>
        </p:nvSpPr>
        <p:spPr>
          <a:xfrm>
            <a:off x="8833527" y="220791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8833527" y="178953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5697528" y="5072056"/>
            <a:ext cx="796945" cy="6900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7" name="Shape 35">
            <a:extLst>
              <a:ext uri="{FF2B5EF4-FFF2-40B4-BE49-F238E27FC236}">
                <a16:creationId xmlns:a16="http://schemas.microsoft.com/office/drawing/2014/main" id="{AB191D71-3A41-4804-A66C-4E084BAAA838}"/>
              </a:ext>
            </a:extLst>
          </p:cNvPr>
          <p:cNvSpPr/>
          <p:nvPr/>
        </p:nvSpPr>
        <p:spPr>
          <a:xfrm>
            <a:off x="6985282" y="529770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6985282" y="487932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1207256" y="2419280"/>
            <a:ext cx="930063" cy="307777"/>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400" b="1" dirty="0">
                <a:solidFill>
                  <a:schemeClr val="accent1"/>
                </a:solidFill>
              </a:rPr>
              <a:t>Text here</a:t>
            </a:r>
            <a:endParaRPr lang="id-ID" sz="140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1175272" y="2411840"/>
            <a:ext cx="0" cy="10497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3250807" y="3926182"/>
            <a:ext cx="1854519"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3197243"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4658802"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5293791"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5240227"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5303144" y="2434670"/>
            <a:ext cx="958917" cy="307777"/>
          </a:xfrm>
          <a:prstGeom prst="rect">
            <a:avLst/>
          </a:prstGeom>
          <a:noFill/>
          <a:extLst/>
        </p:spPr>
        <p:txBody>
          <a:bodyPr wrap="none" rtlCol="0">
            <a:spAutoFit/>
          </a:bodyPr>
          <a:lstStyle/>
          <a:p>
            <a:r>
              <a:rPr lang="en-US" sz="140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7331192" y="3926182"/>
            <a:ext cx="174032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7277628"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8726943"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9361931" y="2709734"/>
            <a:ext cx="176920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9308368"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9359562" y="2434670"/>
            <a:ext cx="958917" cy="307777"/>
          </a:xfrm>
          <a:prstGeom prst="rect">
            <a:avLst/>
          </a:prstGeom>
          <a:noFill/>
          <a:extLst/>
        </p:spPr>
        <p:txBody>
          <a:bodyPr wrap="none" rtlCol="0">
            <a:spAutoFit/>
          </a:bodyPr>
          <a:lstStyle/>
          <a:p>
            <a:r>
              <a:rPr lang="en-US" sz="140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917065" y="3429000"/>
            <a:ext cx="10357871"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2615818"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3248437" y="3651118"/>
            <a:ext cx="958917" cy="307777"/>
          </a:xfrm>
          <a:prstGeom prst="rect">
            <a:avLst/>
          </a:prstGeom>
          <a:noFill/>
          <a:extLst/>
        </p:spPr>
        <p:txBody>
          <a:bodyPr wrap="none" rtlCol="0">
            <a:spAutoFit/>
          </a:bodyPr>
          <a:lstStyle/>
          <a:p>
            <a:r>
              <a:rPr lang="en-US" sz="140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6696203"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7328822" y="3651118"/>
            <a:ext cx="958917" cy="307777"/>
          </a:xfrm>
          <a:prstGeom prst="rect">
            <a:avLst/>
          </a:prstGeom>
          <a:noFill/>
          <a:extLst/>
        </p:spPr>
        <p:txBody>
          <a:bodyPr wrap="none" rtlCol="0">
            <a:spAutoFit/>
          </a:bodyPr>
          <a:lstStyle/>
          <a:p>
            <a:r>
              <a:rPr lang="en-US" sz="140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3107739" y="3325668"/>
            <a:ext cx="203700" cy="20370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5142056" y="3326215"/>
            <a:ext cx="203700" cy="20370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7176373" y="3327790"/>
            <a:ext cx="203700" cy="20370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9210691" y="3327790"/>
            <a:ext cx="203700" cy="203700"/>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1073422" y="3324734"/>
            <a:ext cx="203700" cy="20370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1225650"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1252431" y="3717432"/>
            <a:ext cx="681242" cy="683754"/>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3264820" y="2440607"/>
            <a:ext cx="750670" cy="752255"/>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5375099" y="3617154"/>
            <a:ext cx="886962" cy="88696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7357635" y="2437198"/>
            <a:ext cx="722810" cy="718271"/>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9569972" y="3642985"/>
            <a:ext cx="764718" cy="779778"/>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823077" y="1692590"/>
            <a:ext cx="10545846" cy="3099998"/>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983832" y="3617278"/>
            <a:ext cx="5819296"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8823690" y="3338884"/>
            <a:ext cx="298328" cy="261194"/>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8942708" y="2083802"/>
            <a:ext cx="1428381" cy="143692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6537445" y="2373974"/>
            <a:ext cx="2137661" cy="1845661"/>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899543" y="3008161"/>
            <a:ext cx="954335" cy="1156967"/>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2233973" y="2490496"/>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L-Shape 50">
            <a:extLst>
              <a:ext uri="{FF2B5EF4-FFF2-40B4-BE49-F238E27FC236}">
                <a16:creationId xmlns:a16="http://schemas.microsoft.com/office/drawing/2014/main" id="{48E74776-6811-4676-A59D-0A649C657951}"/>
              </a:ext>
            </a:extLst>
          </p:cNvPr>
          <p:cNvSpPr/>
          <p:nvPr/>
        </p:nvSpPr>
        <p:spPr>
          <a:xfrm rot="18900000">
            <a:off x="2233973" y="2284553"/>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5C7EFE75-3464-419A-B26C-67B36EF989E7}"/>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5616759" y="4615886"/>
            <a:ext cx="958482" cy="70548"/>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3092063" y="2470718"/>
            <a:ext cx="2702422" cy="523220"/>
          </a:xfrm>
          <a:prstGeom prst="rect">
            <a:avLst/>
          </a:prstGeom>
          <a:noFill/>
        </p:spPr>
        <p:txBody>
          <a:bodyPr wrap="square" rtlCol="0">
            <a:spAutoFit/>
          </a:bodyPr>
          <a:lstStyle/>
          <a:p>
            <a:r>
              <a:rPr lang="en-ID" sz="28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3092063" y="3702535"/>
            <a:ext cx="2702422" cy="400110"/>
          </a:xfrm>
          <a:prstGeom prst="rect">
            <a:avLst/>
          </a:prstGeom>
          <a:noFill/>
        </p:spPr>
        <p:txBody>
          <a:bodyPr wrap="square" rtlCol="0">
            <a:spAutoFit/>
          </a:bodyPr>
          <a:lstStyle/>
          <a:p>
            <a:r>
              <a:rPr lang="en-ID" sz="20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4941122" y="2823150"/>
            <a:ext cx="1731520" cy="646331"/>
          </a:xfrm>
          <a:prstGeom prst="rect">
            <a:avLst/>
          </a:prstGeom>
          <a:noFill/>
        </p:spPr>
        <p:txBody>
          <a:bodyPr wrap="square" rtlCol="0">
            <a:spAutoFit/>
          </a:bodyPr>
          <a:lstStyle/>
          <a:p>
            <a:r>
              <a:rPr lang="en-ID" sz="36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2123973" y="1926379"/>
            <a:ext cx="7944054" cy="4558980"/>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314" name="Rectangle 313">
            <a:extLst>
              <a:ext uri="{FF2B5EF4-FFF2-40B4-BE49-F238E27FC236}">
                <a16:creationId xmlns:a16="http://schemas.microsoft.com/office/drawing/2014/main" id="{C5B94A79-A0F8-4520-AE58-3608CC2A507C}"/>
              </a:ext>
            </a:extLst>
          </p:cNvPr>
          <p:cNvSpPr/>
          <p:nvPr/>
        </p:nvSpPr>
        <p:spPr>
          <a:xfrm>
            <a:off x="1525042" y="5608691"/>
            <a:ext cx="9141916" cy="461665"/>
          </a:xfrm>
          <a:prstGeom prst="rect">
            <a:avLst/>
          </a:prstGeom>
        </p:spPr>
        <p:txBody>
          <a:bodyPr wrap="square">
            <a:spAutoFit/>
          </a:bodyPr>
          <a:lstStyle/>
          <a:p>
            <a:pPr algn="ct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2121633" y="2334327"/>
          <a:ext cx="7950264" cy="316509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5414353" y="785076"/>
            <a:ext cx="5192688" cy="1323439"/>
          </a:xfrm>
          <a:prstGeom prst="rect">
            <a:avLst/>
          </a:prstGeom>
          <a:noFill/>
        </p:spPr>
        <p:txBody>
          <a:bodyPr wrap="square" rtlCol="0">
            <a:spAutoFit/>
          </a:bodyPr>
          <a:lstStyle/>
          <a:p>
            <a:r>
              <a:rPr lang="en-US" sz="4000" b="1" dirty="0">
                <a:solidFill>
                  <a:schemeClr val="tx2"/>
                </a:solidFill>
                <a:latin typeface="+mj-lt"/>
              </a:rPr>
              <a:t>Social Media Marketing</a:t>
            </a:r>
            <a:endParaRPr lang="ru-RU" sz="4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1320187" y="620713"/>
            <a:ext cx="3689862" cy="6237287"/>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4749" r="34749"/>
          <a:stretch>
            <a:fillRect/>
          </a:stretch>
        </p:blipFill>
        <p:spPr/>
      </p:pic>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91440" tIns="45720" rIns="91440" bIns="45720" numCol="1" anchor="t" anchorCtr="0" compatLnSpc="1">
            <a:prstTxWarp prst="textNoShape">
              <a:avLst/>
            </a:prstTxWarp>
            <a:noAutofit/>
          </a:bodyPr>
          <a:lstStyle/>
          <a:p>
            <a:endParaRPr lang="en-ID"/>
          </a:p>
        </p:txBody>
      </p:sp>
      <p:sp>
        <p:nvSpPr>
          <p:cNvPr id="8" name="Oval 7"/>
          <p:cNvSpPr/>
          <p:nvPr/>
        </p:nvSpPr>
        <p:spPr>
          <a:xfrm>
            <a:off x="2035794" y="2252630"/>
            <a:ext cx="842643" cy="8426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3179014" y="2301785"/>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3179014" y="2700554"/>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5414352" y="23811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36" name="Oval 35"/>
          <p:cNvSpPr/>
          <p:nvPr/>
        </p:nvSpPr>
        <p:spPr>
          <a:xfrm>
            <a:off x="2035794" y="3662078"/>
            <a:ext cx="842643" cy="842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3179014" y="3711233"/>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3179014" y="4110002"/>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5414352" y="38797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60" name="Oval 59"/>
          <p:cNvSpPr/>
          <p:nvPr/>
        </p:nvSpPr>
        <p:spPr>
          <a:xfrm>
            <a:off x="2035794" y="5071525"/>
            <a:ext cx="842643" cy="842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3179014" y="5120680"/>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3179014" y="5519449"/>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5414352" y="53402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cxnSp>
        <p:nvCxnSpPr>
          <p:cNvPr id="75" name="Straight Connector 74"/>
          <p:cNvCxnSpPr/>
          <p:nvPr/>
        </p:nvCxnSpPr>
        <p:spPr>
          <a:xfrm>
            <a:off x="4400214" y="22526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400214" y="37512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400214" y="52117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294967295"/>
          </p:nvPr>
        </p:nvSpPr>
        <p:spPr>
          <a:xfrm>
            <a:off x="11493500" y="6492875"/>
            <a:ext cx="698500" cy="365125"/>
          </a:xfrm>
        </p:spPr>
        <p:txBody>
          <a:bodyPr/>
          <a:lstStyle/>
          <a:p>
            <a:fld id="{41DAFBFA-C652-4E4B-AC31-FEFC406FA02E}" type="slidenum">
              <a:rPr lang="en-US" smtClean="0"/>
              <a:pPr/>
              <a:t>9</a:t>
            </a:fld>
            <a:endParaRPr lang="en-US" dirty="0"/>
          </a:p>
        </p:txBody>
      </p:sp>
      <p:sp>
        <p:nvSpPr>
          <p:cNvPr id="37" name="Прямоугольник 7">
            <a:extLst>
              <a:ext uri="{FF2B5EF4-FFF2-40B4-BE49-F238E27FC236}">
                <a16:creationId xmlns:a16="http://schemas.microsoft.com/office/drawing/2014/main" id="{5993A363-5B80-4178-807F-50ADCB744778}"/>
              </a:ext>
            </a:extLst>
          </p:cNvPr>
          <p:cNvSpPr/>
          <p:nvPr/>
        </p:nvSpPr>
        <p:spPr>
          <a:xfrm>
            <a:off x="1" y="6471140"/>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2257311" y="5297561"/>
            <a:ext cx="399608" cy="39057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2368027" y="2481572"/>
            <a:ext cx="178177" cy="38475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2244077" y="3909418"/>
            <a:ext cx="426076" cy="34796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3">
      <a:dk1>
        <a:srgbClr val="313C41"/>
      </a:dk1>
      <a:lt1>
        <a:srgbClr val="FFFFFF"/>
      </a:lt1>
      <a:dk2>
        <a:srgbClr val="5F767F"/>
      </a:dk2>
      <a:lt2>
        <a:srgbClr val="FFFFFF"/>
      </a:lt2>
      <a:accent1>
        <a:srgbClr val="F05323"/>
      </a:accent1>
      <a:accent2>
        <a:srgbClr val="8466AC"/>
      </a:accent2>
      <a:accent3>
        <a:srgbClr val="B5B5B5"/>
      </a:accent3>
      <a:accent4>
        <a:srgbClr val="B5B5B5"/>
      </a:accent4>
      <a:accent5>
        <a:srgbClr val="B5B5B5"/>
      </a:accent5>
      <a:accent6>
        <a:srgbClr val="B5B5B5"/>
      </a:accent6>
      <a:hlink>
        <a:srgbClr val="B5B5B5"/>
      </a:hlink>
      <a:folHlink>
        <a:srgbClr val="B5B5B5"/>
      </a:folHlink>
    </a:clrScheme>
    <a:fontScheme name="mardial">
      <a:majorFont>
        <a:latin typeface="Roboto"/>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1863</TotalTime>
  <Words>1239</Words>
  <Application>Microsoft Office PowerPoint</Application>
  <PresentationFormat>Widescreen</PresentationFormat>
  <Paragraphs>165</Paragraphs>
  <Slides>20</Slides>
  <Notes>2</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20</vt:i4>
      </vt:variant>
    </vt:vector>
  </HeadingPairs>
  <TitlesOfParts>
    <vt:vector size="40"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102</cp:revision>
  <dcterms:created xsi:type="dcterms:W3CDTF">2017-11-23T03:38:00Z</dcterms:created>
  <dcterms:modified xsi:type="dcterms:W3CDTF">2017-11-25T13:29:43Z</dcterms:modified>
</cp:coreProperties>
</file>