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22"/>
  </p:notesMasterIdLst>
  <p:sldIdLst>
    <p:sldId id="287" r:id="rId2"/>
    <p:sldId id="257" r:id="rId3"/>
    <p:sldId id="263" r:id="rId4"/>
    <p:sldId id="260" r:id="rId5"/>
    <p:sldId id="264" r:id="rId6"/>
    <p:sldId id="290" r:id="rId7"/>
    <p:sldId id="266" r:id="rId8"/>
    <p:sldId id="288" r:id="rId9"/>
    <p:sldId id="283" r:id="rId10"/>
    <p:sldId id="297" r:id="rId11"/>
    <p:sldId id="294" r:id="rId12"/>
    <p:sldId id="293" r:id="rId13"/>
    <p:sldId id="276" r:id="rId14"/>
    <p:sldId id="281" r:id="rId15"/>
    <p:sldId id="286" r:id="rId16"/>
    <p:sldId id="291" r:id="rId17"/>
    <p:sldId id="270" r:id="rId18"/>
    <p:sldId id="292" r:id="rId19"/>
    <p:sldId id="269" r:id="rId20"/>
    <p:sldId id="25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63" userDrawn="1">
          <p15:clr>
            <a:srgbClr val="A4A3A4"/>
          </p15:clr>
        </p15:guide>
        <p15:guide id="3" pos="278" userDrawn="1">
          <p15:clr>
            <a:srgbClr val="A4A3A4"/>
          </p15:clr>
        </p15:guide>
        <p15:guide id="4" pos="5483" userDrawn="1">
          <p15:clr>
            <a:srgbClr val="A4A3A4"/>
          </p15:clr>
        </p15:guide>
        <p15:guide id="5" orient="horz" pos="4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8090"/>
    <a:srgbClr val="415F6F"/>
    <a:srgbClr val="8FC5D5"/>
    <a:srgbClr val="E6EAEA"/>
    <a:srgbClr val="39C6E1"/>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391" autoAdjust="0"/>
    <p:restoredTop sz="94660"/>
  </p:normalViewPr>
  <p:slideViewPr>
    <p:cSldViewPr snapToGrid="0" showGuides="1">
      <p:cViewPr>
        <p:scale>
          <a:sx n="60" d="100"/>
          <a:sy n="60" d="100"/>
        </p:scale>
        <p:origin x="2928" y="1308"/>
      </p:cViewPr>
      <p:guideLst>
        <p:guide orient="horz" pos="2160"/>
        <p:guide pos="2863"/>
        <p:guide pos="278"/>
        <p:guide pos="5483"/>
        <p:guide orient="horz" pos="436"/>
      </p:guideLst>
    </p:cSldViewPr>
  </p:slideViewPr>
  <p:notesTextViewPr>
    <p:cViewPr>
      <p:scale>
        <a:sx n="1" d="1"/>
        <a:sy n="1" d="1"/>
      </p:scale>
      <p:origin x="0" y="0"/>
    </p:cViewPr>
  </p:notesTextViewPr>
  <p:sorterViewPr>
    <p:cViewPr>
      <p:scale>
        <a:sx n="83" d="100"/>
        <a:sy n="8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3.xml"/><Relationship Id="rId1" Type="http://schemas.microsoft.com/office/2011/relationships/chartStyle" Target="style3.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F73-4655-830F-D399FB3DE93F}"/>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F73-4655-830F-D399FB3DE93F}"/>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F73-4655-830F-D399FB3DE93F}"/>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B509-40C1-91D9-9533A95C7BC6}"/>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B509-40C1-91D9-9533A95C7BC6}"/>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509-40C1-91D9-9533A95C7BC6}"/>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408D-4D5F-BABA-548C59DA6511}"/>
              </c:ext>
            </c:extLst>
          </c:dPt>
          <c:dPt>
            <c:idx val="1"/>
            <c:bubble3D val="0"/>
            <c:spPr>
              <a:solidFill>
                <a:schemeClr val="accent1"/>
              </a:solidFill>
            </c:spPr>
            <c:extLst>
              <c:ext xmlns:c16="http://schemas.microsoft.com/office/drawing/2014/chart" uri="{C3380CC4-5D6E-409C-BE32-E72D297353CC}">
                <c16:uniqueId val="{00000003-408D-4D5F-BABA-548C59DA6511}"/>
              </c:ext>
            </c:extLst>
          </c:dPt>
          <c:dPt>
            <c:idx val="2"/>
            <c:bubble3D val="0"/>
            <c:spPr>
              <a:solidFill>
                <a:schemeClr val="accent4"/>
              </a:solidFill>
            </c:spPr>
            <c:extLst>
              <c:ext xmlns:c16="http://schemas.microsoft.com/office/drawing/2014/chart" uri="{C3380CC4-5D6E-409C-BE32-E72D297353CC}">
                <c16:uniqueId val="{00000005-408D-4D5F-BABA-548C59DA6511}"/>
              </c:ext>
            </c:extLst>
          </c:dPt>
          <c:dPt>
            <c:idx val="3"/>
            <c:bubble3D val="0"/>
            <c:spPr>
              <a:solidFill>
                <a:schemeClr val="accent2"/>
              </a:solidFill>
            </c:spPr>
            <c:extLst>
              <c:ext xmlns:c16="http://schemas.microsoft.com/office/drawing/2014/chart" uri="{C3380CC4-5D6E-409C-BE32-E72D297353CC}">
                <c16:uniqueId val="{00000007-408D-4D5F-BABA-548C59DA6511}"/>
              </c:ext>
            </c:extLst>
          </c:dPt>
          <c:dPt>
            <c:idx val="4"/>
            <c:bubble3D val="0"/>
            <c:spPr>
              <a:solidFill>
                <a:schemeClr val="tx2"/>
              </a:solidFill>
            </c:spPr>
            <c:extLst>
              <c:ext xmlns:c16="http://schemas.microsoft.com/office/drawing/2014/chart" uri="{C3380CC4-5D6E-409C-BE32-E72D297353CC}">
                <c16:uniqueId val="{00000009-408D-4D5F-BABA-548C59DA651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1.4</c:v>
                </c:pt>
                <c:pt idx="2">
                  <c:v>1.4</c:v>
                </c:pt>
                <c:pt idx="3">
                  <c:v>3.2</c:v>
                </c:pt>
              </c:numCache>
            </c:numRef>
          </c:val>
          <c:extLst>
            <c:ext xmlns:c16="http://schemas.microsoft.com/office/drawing/2014/chart" uri="{C3380CC4-5D6E-409C-BE32-E72D297353CC}">
              <c16:uniqueId val="{0000000A-408D-4D5F-BABA-548C59DA6511}"/>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2D53-43EC-9DEA-F49B0A8A5509}"/>
              </c:ext>
            </c:extLst>
          </c:dPt>
          <c:dPt>
            <c:idx val="1"/>
            <c:bubble3D val="0"/>
            <c:spPr>
              <a:solidFill>
                <a:schemeClr val="accent1"/>
              </a:solidFill>
            </c:spPr>
            <c:extLst>
              <c:ext xmlns:c16="http://schemas.microsoft.com/office/drawing/2014/chart" uri="{C3380CC4-5D6E-409C-BE32-E72D297353CC}">
                <c16:uniqueId val="{00000003-2D53-43EC-9DEA-F49B0A8A5509}"/>
              </c:ext>
            </c:extLst>
          </c:dPt>
          <c:dPt>
            <c:idx val="2"/>
            <c:bubble3D val="0"/>
            <c:spPr>
              <a:solidFill>
                <a:schemeClr val="accent4"/>
              </a:solidFill>
            </c:spPr>
            <c:extLst>
              <c:ext xmlns:c16="http://schemas.microsoft.com/office/drawing/2014/chart" uri="{C3380CC4-5D6E-409C-BE32-E72D297353CC}">
                <c16:uniqueId val="{00000005-2D53-43EC-9DEA-F49B0A8A5509}"/>
              </c:ext>
            </c:extLst>
          </c:dPt>
          <c:dPt>
            <c:idx val="3"/>
            <c:bubble3D val="0"/>
            <c:spPr>
              <a:solidFill>
                <a:schemeClr val="accent2"/>
              </a:solidFill>
            </c:spPr>
            <c:extLst>
              <c:ext xmlns:c16="http://schemas.microsoft.com/office/drawing/2014/chart" uri="{C3380CC4-5D6E-409C-BE32-E72D297353CC}">
                <c16:uniqueId val="{00000007-2D53-43EC-9DEA-F49B0A8A5509}"/>
              </c:ext>
            </c:extLst>
          </c:dPt>
          <c:dPt>
            <c:idx val="4"/>
            <c:bubble3D val="0"/>
            <c:spPr>
              <a:solidFill>
                <a:schemeClr val="tx2"/>
              </a:solidFill>
            </c:spPr>
            <c:extLst>
              <c:ext xmlns:c16="http://schemas.microsoft.com/office/drawing/2014/chart" uri="{C3380CC4-5D6E-409C-BE32-E72D297353CC}">
                <c16:uniqueId val="{00000009-2D53-43EC-9DEA-F49B0A8A550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3.2</c:v>
                </c:pt>
                <c:pt idx="2">
                  <c:v>1.4</c:v>
                </c:pt>
                <c:pt idx="3">
                  <c:v>1.2</c:v>
                </c:pt>
              </c:numCache>
            </c:numRef>
          </c:val>
          <c:extLst>
            <c:ext xmlns:c16="http://schemas.microsoft.com/office/drawing/2014/chart" uri="{C3380CC4-5D6E-409C-BE32-E72D297353CC}">
              <c16:uniqueId val="{0000000A-2D53-43EC-9DEA-F49B0A8A5509}"/>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4"/>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1"/>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9B7-4037-948F-3F760CC088C3}"/>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9B7-4037-948F-3F760CC088C3}"/>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9B7-4037-948F-3F760CC088C3}"/>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1EA-40E6-A5C9-9C46FD0825AD}"/>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1EA-40E6-A5C9-9C46FD0825AD}"/>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1EA-40E6-A5C9-9C46FD0825AD}"/>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7B8DAC-8B14-4B57-904B-F87694A49E31}" type="datetimeFigureOut">
              <a:rPr lang="en-ID" smtClean="0"/>
              <a:t>25/11/2017</a:t>
            </a:fld>
            <a:endParaRPr lang="en-ID"/>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7BA126-45AE-4B63-9431-10B28687E5CF}" type="slidenum">
              <a:rPr lang="en-ID" smtClean="0"/>
              <a:t>‹#›</a:t>
            </a:fld>
            <a:endParaRPr lang="en-ID"/>
          </a:p>
        </p:txBody>
      </p:sp>
    </p:spTree>
    <p:extLst>
      <p:ext uri="{BB962C8B-B14F-4D97-AF65-F5344CB8AC3E}">
        <p14:creationId xmlns:p14="http://schemas.microsoft.com/office/powerpoint/2010/main" val="1165823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9</a:t>
            </a:fld>
            <a:endParaRPr lang="en-US" dirty="0"/>
          </a:p>
        </p:txBody>
      </p:sp>
    </p:spTree>
    <p:extLst>
      <p:ext uri="{BB962C8B-B14F-4D97-AF65-F5344CB8AC3E}">
        <p14:creationId xmlns:p14="http://schemas.microsoft.com/office/powerpoint/2010/main" val="1107753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11</a:t>
            </a:fld>
            <a:endParaRPr lang="en-US" dirty="0"/>
          </a:p>
        </p:txBody>
      </p:sp>
    </p:spTree>
    <p:extLst>
      <p:ext uri="{BB962C8B-B14F-4D97-AF65-F5344CB8AC3E}">
        <p14:creationId xmlns:p14="http://schemas.microsoft.com/office/powerpoint/2010/main" val="882497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021441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1814642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17693820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A69C361-5AD0-4223-9436-404A4D5CD419}"/>
              </a:ext>
            </a:extLst>
          </p:cNvPr>
          <p:cNvSpPr>
            <a:spLocks noGrp="1"/>
          </p:cNvSpPr>
          <p:nvPr>
            <p:ph type="pic" sz="quarter" idx="11"/>
          </p:nvPr>
        </p:nvSpPr>
        <p:spPr>
          <a:xfrm>
            <a:off x="3771503" y="2631258"/>
            <a:ext cx="1554315"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8" name="Picture Placeholder 17">
            <a:extLst>
              <a:ext uri="{FF2B5EF4-FFF2-40B4-BE49-F238E27FC236}">
                <a16:creationId xmlns:a16="http://schemas.microsoft.com/office/drawing/2014/main" id="{46963E86-A337-4E0E-A1ED-9FE987EFBE77}"/>
              </a:ext>
            </a:extLst>
          </p:cNvPr>
          <p:cNvSpPr>
            <a:spLocks noGrp="1"/>
          </p:cNvSpPr>
          <p:nvPr>
            <p:ph type="pic" sz="quarter" idx="13"/>
          </p:nvPr>
        </p:nvSpPr>
        <p:spPr>
          <a:xfrm>
            <a:off x="780404" y="2631258"/>
            <a:ext cx="1554315"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9" name="Picture Placeholder 18">
            <a:extLst>
              <a:ext uri="{FF2B5EF4-FFF2-40B4-BE49-F238E27FC236}">
                <a16:creationId xmlns:a16="http://schemas.microsoft.com/office/drawing/2014/main" id="{416C3D8F-6498-416B-98F3-9DB8E397B3D6}"/>
              </a:ext>
            </a:extLst>
          </p:cNvPr>
          <p:cNvSpPr>
            <a:spLocks noGrp="1"/>
          </p:cNvSpPr>
          <p:nvPr>
            <p:ph type="pic" sz="quarter" idx="14"/>
          </p:nvPr>
        </p:nvSpPr>
        <p:spPr>
          <a:xfrm>
            <a:off x="6762602" y="2631258"/>
            <a:ext cx="1554315"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5" name="Text Placeholder 11">
            <a:extLst>
              <a:ext uri="{FF2B5EF4-FFF2-40B4-BE49-F238E27FC236}">
                <a16:creationId xmlns:a16="http://schemas.microsoft.com/office/drawing/2014/main" id="{B28F747F-0BB2-4F7F-9DE1-F4BB3016B729}"/>
              </a:ext>
            </a:extLst>
          </p:cNvPr>
          <p:cNvSpPr>
            <a:spLocks noGrp="1"/>
          </p:cNvSpPr>
          <p:nvPr>
            <p:ph type="body" sz="quarter" idx="10"/>
          </p:nvPr>
        </p:nvSpPr>
        <p:spPr>
          <a:xfrm>
            <a:off x="755207" y="563543"/>
            <a:ext cx="7633588" cy="549381"/>
          </a:xfrm>
          <a:noFill/>
        </p:spPr>
        <p:txBody>
          <a:bodyPr wrap="square" rtlCol="0">
            <a:spAutoFit/>
          </a:bodyPr>
          <a:lstStyle>
            <a:lvl1pPr marL="0" indent="0" algn="just">
              <a:buNone/>
              <a:defRPr lang="en-ID" sz="3300" b="1" dirty="0">
                <a:solidFill>
                  <a:schemeClr val="tx2">
                    <a:lumMod val="60000"/>
                    <a:lumOff val="40000"/>
                  </a:schemeClr>
                </a:solidFill>
                <a:latin typeface="+mj-lt"/>
              </a:defRPr>
            </a:lvl1pPr>
          </a:lstStyle>
          <a:p>
            <a:pPr marL="0" lvl="0" algn="ctr"/>
            <a:endParaRPr lang="en-ID" dirty="0"/>
          </a:p>
        </p:txBody>
      </p:sp>
    </p:spTree>
    <p:extLst>
      <p:ext uri="{BB962C8B-B14F-4D97-AF65-F5344CB8AC3E}">
        <p14:creationId xmlns:p14="http://schemas.microsoft.com/office/powerpoint/2010/main" val="21055769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Прямоугольник 7">
            <a:extLst>
              <a:ext uri="{FF2B5EF4-FFF2-40B4-BE49-F238E27FC236}">
                <a16:creationId xmlns:a16="http://schemas.microsoft.com/office/drawing/2014/main" id="{7B72E60B-3786-4AC6-85E0-F8350016237E}"/>
              </a:ext>
            </a:extLst>
          </p:cNvPr>
          <p:cNvSpPr/>
          <p:nvPr userDrawn="1"/>
        </p:nvSpPr>
        <p:spPr>
          <a:xfrm>
            <a:off x="1" y="6475446"/>
            <a:ext cx="9143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12" name="Text Placeholder 11">
            <a:extLst>
              <a:ext uri="{FF2B5EF4-FFF2-40B4-BE49-F238E27FC236}">
                <a16:creationId xmlns:a16="http://schemas.microsoft.com/office/drawing/2014/main" id="{ED3B9D5B-09BE-413B-9527-638D5D29E596}"/>
              </a:ext>
            </a:extLst>
          </p:cNvPr>
          <p:cNvSpPr>
            <a:spLocks noGrp="1"/>
          </p:cNvSpPr>
          <p:nvPr>
            <p:ph type="body" sz="quarter" idx="10"/>
          </p:nvPr>
        </p:nvSpPr>
        <p:spPr>
          <a:xfrm>
            <a:off x="755207" y="563543"/>
            <a:ext cx="7633588" cy="549381"/>
          </a:xfrm>
          <a:noFill/>
        </p:spPr>
        <p:txBody>
          <a:bodyPr wrap="square" rtlCol="0">
            <a:spAutoFit/>
          </a:bodyPr>
          <a:lstStyle>
            <a:lvl1pPr marL="0" indent="0" algn="just">
              <a:buNone/>
              <a:defRPr lang="en-ID" sz="3300" b="1" dirty="0">
                <a:solidFill>
                  <a:schemeClr val="tx2"/>
                </a:solidFill>
                <a:latin typeface="+mj-lt"/>
              </a:defRPr>
            </a:lvl1pPr>
          </a:lstStyle>
          <a:p>
            <a:pPr marL="0" lvl="0" algn="ctr"/>
            <a:endParaRPr lang="en-ID" dirty="0"/>
          </a:p>
        </p:txBody>
      </p:sp>
    </p:spTree>
    <p:extLst>
      <p:ext uri="{BB962C8B-B14F-4D97-AF65-F5344CB8AC3E}">
        <p14:creationId xmlns:p14="http://schemas.microsoft.com/office/powerpoint/2010/main" val="3832379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90F80B1-2436-4082-BE60-42FC2B0D711A}"/>
              </a:ext>
            </a:extLst>
          </p:cNvPr>
          <p:cNvSpPr>
            <a:spLocks noGrp="1"/>
          </p:cNvSpPr>
          <p:nvPr>
            <p:ph type="pic" sz="quarter" idx="10"/>
          </p:nvPr>
        </p:nvSpPr>
        <p:spPr>
          <a:xfrm>
            <a:off x="1223618" y="893324"/>
            <a:ext cx="2345207" cy="5764427"/>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p:spPr>
        <p:txBody>
          <a:bodyPr wrap="square">
            <a:noAutofit/>
          </a:bodyPr>
          <a:lstStyle/>
          <a:p>
            <a:endParaRPr lang="en-ID"/>
          </a:p>
        </p:txBody>
      </p:sp>
    </p:spTree>
    <p:extLst>
      <p:ext uri="{BB962C8B-B14F-4D97-AF65-F5344CB8AC3E}">
        <p14:creationId xmlns:p14="http://schemas.microsoft.com/office/powerpoint/2010/main" val="4580260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Титульный слайд">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3452814" y="886460"/>
            <a:ext cx="2238375" cy="4851400"/>
          </a:xfrm>
          <a:prstGeom prst="rect">
            <a:avLst/>
          </a:prstGeom>
        </p:spPr>
        <p:txBody>
          <a:bodyPr/>
          <a:lstStyle/>
          <a:p>
            <a:endParaRPr lang="en-US"/>
          </a:p>
        </p:txBody>
      </p:sp>
      <p:sp>
        <p:nvSpPr>
          <p:cNvPr id="5" name="Footer Placeholder 4"/>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13507675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3668384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436292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9D320BB-B3F3-4AC3-A8D1-DB35C270CFF6}" type="datetimeFigureOut">
              <a:rPr lang="en-ID" smtClean="0"/>
              <a:t>25/11/2017</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437777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D320BB-B3F3-4AC3-A8D1-DB35C270CFF6}" type="datetimeFigureOut">
              <a:rPr lang="en-ID" smtClean="0"/>
              <a:t>25/11/2017</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3344473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D320BB-B3F3-4AC3-A8D1-DB35C270CFF6}" type="datetimeFigureOut">
              <a:rPr lang="en-ID" smtClean="0"/>
              <a:t>25/11/2017</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12425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D320BB-B3F3-4AC3-A8D1-DB35C270CFF6}" type="datetimeFigureOut">
              <a:rPr lang="en-ID" smtClean="0"/>
              <a:t>25/11/2017</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638759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D320BB-B3F3-4AC3-A8D1-DB35C270CFF6}" type="datetimeFigureOut">
              <a:rPr lang="en-ID" smtClean="0"/>
              <a:t>25/11/2017</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220543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D320BB-B3F3-4AC3-A8D1-DB35C270CFF6}" type="datetimeFigureOut">
              <a:rPr lang="en-ID" smtClean="0"/>
              <a:t>25/11/2017</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4276810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D320BB-B3F3-4AC3-A8D1-DB35C270CFF6}" type="datetimeFigureOut">
              <a:rPr lang="en-ID" smtClean="0"/>
              <a:t>25/11/2017</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17DCDF-6085-44BE-B022-20DB7C5B296B}" type="slidenum">
              <a:rPr lang="en-ID" smtClean="0"/>
              <a:t>‹#›</a:t>
            </a:fld>
            <a:endParaRPr lang="en-ID"/>
          </a:p>
        </p:txBody>
      </p:sp>
    </p:spTree>
    <p:extLst>
      <p:ext uri="{BB962C8B-B14F-4D97-AF65-F5344CB8AC3E}">
        <p14:creationId xmlns:p14="http://schemas.microsoft.com/office/powerpoint/2010/main" val="357285821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3.xml"/><Relationship Id="rId5" Type="http://schemas.openxmlformats.org/officeDocument/2006/relationships/image" Target="../media/image5.sv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2"/>
        </a:solidFill>
        <a:effectLst/>
      </p:bgPr>
    </p:bg>
    <p:spTree>
      <p:nvGrpSpPr>
        <p:cNvPr id="1" name=""/>
        <p:cNvGrpSpPr/>
        <p:nvPr/>
      </p:nvGrpSpPr>
      <p:grpSpPr>
        <a:xfrm>
          <a:off x="0" y="0"/>
          <a:ext cx="0" cy="0"/>
          <a:chOff x="0" y="0"/>
          <a:chExt cx="0" cy="0"/>
        </a:xfrm>
      </p:grpSpPr>
      <p:sp>
        <p:nvSpPr>
          <p:cNvPr id="263" name="Freeform 5">
            <a:extLst>
              <a:ext uri="{FF2B5EF4-FFF2-40B4-BE49-F238E27FC236}">
                <a16:creationId xmlns:a16="http://schemas.microsoft.com/office/drawing/2014/main" id="{4E8C0630-4611-47D8-A6FE-FA168D00493D}"/>
              </a:ext>
            </a:extLst>
          </p:cNvPr>
          <p:cNvSpPr>
            <a:spLocks noEditPoints="1"/>
          </p:cNvSpPr>
          <p:nvPr/>
        </p:nvSpPr>
        <p:spPr bwMode="auto">
          <a:xfrm>
            <a:off x="39810" y="2259236"/>
            <a:ext cx="9090885" cy="1937553"/>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 name="Rectangle 3">
            <a:extLst>
              <a:ext uri="{FF2B5EF4-FFF2-40B4-BE49-F238E27FC236}">
                <a16:creationId xmlns:a16="http://schemas.microsoft.com/office/drawing/2014/main" id="{269C9A72-C125-4E80-A1BC-25394C18D0D0}"/>
              </a:ext>
            </a:extLst>
          </p:cNvPr>
          <p:cNvSpPr/>
          <p:nvPr/>
        </p:nvSpPr>
        <p:spPr>
          <a:xfrm flipV="1">
            <a:off x="-6178" y="4097303"/>
            <a:ext cx="9164174" cy="2760696"/>
          </a:xfrm>
          <a:custGeom>
            <a:avLst/>
            <a:gdLst>
              <a:gd name="connsiteX0" fmla="*/ 0 w 12200238"/>
              <a:gd name="connsiteY0" fmla="*/ 0 h 2660650"/>
              <a:gd name="connsiteX1" fmla="*/ 12200238 w 12200238"/>
              <a:gd name="connsiteY1" fmla="*/ 0 h 2660650"/>
              <a:gd name="connsiteX2" fmla="*/ 12200238 w 12200238"/>
              <a:gd name="connsiteY2" fmla="*/ 2660650 h 2660650"/>
              <a:gd name="connsiteX3" fmla="*/ 0 w 12200238"/>
              <a:gd name="connsiteY3" fmla="*/ 2660650 h 2660650"/>
              <a:gd name="connsiteX4" fmla="*/ 0 w 12200238"/>
              <a:gd name="connsiteY4" fmla="*/ 0 h 2660650"/>
              <a:gd name="connsiteX0" fmla="*/ 0 w 12209568"/>
              <a:gd name="connsiteY0" fmla="*/ 0 h 3603042"/>
              <a:gd name="connsiteX1" fmla="*/ 12200238 w 12209568"/>
              <a:gd name="connsiteY1" fmla="*/ 0 h 3603042"/>
              <a:gd name="connsiteX2" fmla="*/ 12209568 w 12209568"/>
              <a:gd name="connsiteY2" fmla="*/ 3603042 h 3603042"/>
              <a:gd name="connsiteX3" fmla="*/ 0 w 12209568"/>
              <a:gd name="connsiteY3" fmla="*/ 2660650 h 3603042"/>
              <a:gd name="connsiteX4" fmla="*/ 0 w 12209568"/>
              <a:gd name="connsiteY4" fmla="*/ 0 h 3603042"/>
              <a:gd name="connsiteX0" fmla="*/ 0 w 12218899"/>
              <a:gd name="connsiteY0" fmla="*/ 0 h 3267140"/>
              <a:gd name="connsiteX1" fmla="*/ 12200238 w 12218899"/>
              <a:gd name="connsiteY1" fmla="*/ 0 h 3267140"/>
              <a:gd name="connsiteX2" fmla="*/ 12218899 w 12218899"/>
              <a:gd name="connsiteY2" fmla="*/ 3267140 h 3267140"/>
              <a:gd name="connsiteX3" fmla="*/ 0 w 12218899"/>
              <a:gd name="connsiteY3" fmla="*/ 2660650 h 3267140"/>
              <a:gd name="connsiteX4" fmla="*/ 0 w 12218899"/>
              <a:gd name="connsiteY4" fmla="*/ 0 h 3267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8899" h="3267140">
                <a:moveTo>
                  <a:pt x="0" y="0"/>
                </a:moveTo>
                <a:lnTo>
                  <a:pt x="12200238" y="0"/>
                </a:lnTo>
                <a:lnTo>
                  <a:pt x="12218899" y="3267140"/>
                </a:lnTo>
                <a:lnTo>
                  <a:pt x="0" y="2660650"/>
                </a:lnTo>
                <a:lnTo>
                  <a:pt x="0" y="0"/>
                </a:lnTo>
                <a:close/>
              </a:path>
            </a:pathLst>
          </a:custGeom>
          <a:solidFill>
            <a:schemeClr val="bg1"/>
          </a:solidFill>
          <a:ln>
            <a:noFill/>
          </a:ln>
          <a:effectLst>
            <a:outerShdw blurRad="584200" dist="38100" dir="16200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solidFill>
                <a:schemeClr val="tx2">
                  <a:lumMod val="60000"/>
                  <a:lumOff val="40000"/>
                </a:schemeClr>
              </a:solidFill>
            </a:endParaRPr>
          </a:p>
        </p:txBody>
      </p:sp>
      <p:grpSp>
        <p:nvGrpSpPr>
          <p:cNvPr id="404" name="Group 403">
            <a:extLst>
              <a:ext uri="{FF2B5EF4-FFF2-40B4-BE49-F238E27FC236}">
                <a16:creationId xmlns:a16="http://schemas.microsoft.com/office/drawing/2014/main" id="{75C3EBF6-9FFE-4612-A974-812ECA6799BB}"/>
              </a:ext>
            </a:extLst>
          </p:cNvPr>
          <p:cNvGrpSpPr/>
          <p:nvPr/>
        </p:nvGrpSpPr>
        <p:grpSpPr>
          <a:xfrm>
            <a:off x="6516697" y="5690450"/>
            <a:ext cx="297052" cy="254186"/>
            <a:chOff x="7380255" y="3517735"/>
            <a:chExt cx="380718" cy="325779"/>
          </a:xfrm>
          <a:solidFill>
            <a:schemeClr val="bg1">
              <a:lumMod val="65000"/>
              <a:alpha val="14000"/>
            </a:schemeClr>
          </a:solidFill>
        </p:grpSpPr>
        <p:sp>
          <p:nvSpPr>
            <p:cNvPr id="537" name="Freeform 43">
              <a:extLst>
                <a:ext uri="{FF2B5EF4-FFF2-40B4-BE49-F238E27FC236}">
                  <a16:creationId xmlns:a16="http://schemas.microsoft.com/office/drawing/2014/main" id="{3FF8E5D5-880A-4241-9963-9BEBB8185F1F}"/>
                </a:ext>
              </a:extLst>
            </p:cNvPr>
            <p:cNvSpPr>
              <a:spLocks noEditPoints="1"/>
            </p:cNvSpPr>
            <p:nvPr/>
          </p:nvSpPr>
          <p:spPr bwMode="auto">
            <a:xfrm>
              <a:off x="7430374" y="3517735"/>
              <a:ext cx="280479" cy="223612"/>
            </a:xfrm>
            <a:custGeom>
              <a:avLst/>
              <a:gdLst>
                <a:gd name="T0" fmla="*/ 97 w 123"/>
                <a:gd name="T1" fmla="*/ 98 h 98"/>
                <a:gd name="T2" fmla="*/ 97 w 123"/>
                <a:gd name="T3" fmla="*/ 65 h 98"/>
                <a:gd name="T4" fmla="*/ 113 w 123"/>
                <a:gd name="T5" fmla="*/ 50 h 98"/>
                <a:gd name="T6" fmla="*/ 123 w 123"/>
                <a:gd name="T7" fmla="*/ 50 h 98"/>
                <a:gd name="T8" fmla="*/ 123 w 123"/>
                <a:gd name="T9" fmla="*/ 14 h 98"/>
                <a:gd name="T10" fmla="*/ 109 w 123"/>
                <a:gd name="T11" fmla="*/ 0 h 98"/>
                <a:gd name="T12" fmla="*/ 79 w 123"/>
                <a:gd name="T13" fmla="*/ 0 h 98"/>
                <a:gd name="T14" fmla="*/ 79 w 123"/>
                <a:gd name="T15" fmla="*/ 16 h 98"/>
                <a:gd name="T16" fmla="*/ 90 w 123"/>
                <a:gd name="T17" fmla="*/ 27 h 98"/>
                <a:gd name="T18" fmla="*/ 79 w 123"/>
                <a:gd name="T19" fmla="*/ 38 h 98"/>
                <a:gd name="T20" fmla="*/ 79 w 123"/>
                <a:gd name="T21" fmla="*/ 45 h 98"/>
                <a:gd name="T22" fmla="*/ 90 w 123"/>
                <a:gd name="T23" fmla="*/ 56 h 98"/>
                <a:gd name="T24" fmla="*/ 79 w 123"/>
                <a:gd name="T25" fmla="*/ 67 h 98"/>
                <a:gd name="T26" fmla="*/ 79 w 123"/>
                <a:gd name="T27" fmla="*/ 98 h 98"/>
                <a:gd name="T28" fmla="*/ 97 w 123"/>
                <a:gd name="T29" fmla="*/ 98 h 98"/>
                <a:gd name="T30" fmla="*/ 79 w 123"/>
                <a:gd name="T31" fmla="*/ 0 h 98"/>
                <a:gd name="T32" fmla="*/ 44 w 123"/>
                <a:gd name="T33" fmla="*/ 0 h 98"/>
                <a:gd name="T34" fmla="*/ 44 w 123"/>
                <a:gd name="T35" fmla="*/ 16 h 98"/>
                <a:gd name="T36" fmla="*/ 44 w 123"/>
                <a:gd name="T37" fmla="*/ 16 h 98"/>
                <a:gd name="T38" fmla="*/ 55 w 123"/>
                <a:gd name="T39" fmla="*/ 27 h 98"/>
                <a:gd name="T40" fmla="*/ 44 w 123"/>
                <a:gd name="T41" fmla="*/ 38 h 98"/>
                <a:gd name="T42" fmla="*/ 44 w 123"/>
                <a:gd name="T43" fmla="*/ 45 h 98"/>
                <a:gd name="T44" fmla="*/ 44 w 123"/>
                <a:gd name="T45" fmla="*/ 45 h 98"/>
                <a:gd name="T46" fmla="*/ 55 w 123"/>
                <a:gd name="T47" fmla="*/ 56 h 98"/>
                <a:gd name="T48" fmla="*/ 44 w 123"/>
                <a:gd name="T49" fmla="*/ 67 h 98"/>
                <a:gd name="T50" fmla="*/ 44 w 123"/>
                <a:gd name="T51" fmla="*/ 98 h 98"/>
                <a:gd name="T52" fmla="*/ 79 w 123"/>
                <a:gd name="T53" fmla="*/ 98 h 98"/>
                <a:gd name="T54" fmla="*/ 79 w 123"/>
                <a:gd name="T55" fmla="*/ 67 h 98"/>
                <a:gd name="T56" fmla="*/ 79 w 123"/>
                <a:gd name="T57" fmla="*/ 67 h 98"/>
                <a:gd name="T58" fmla="*/ 68 w 123"/>
                <a:gd name="T59" fmla="*/ 56 h 98"/>
                <a:gd name="T60" fmla="*/ 79 w 123"/>
                <a:gd name="T61" fmla="*/ 45 h 98"/>
                <a:gd name="T62" fmla="*/ 79 w 123"/>
                <a:gd name="T63" fmla="*/ 45 h 98"/>
                <a:gd name="T64" fmla="*/ 79 w 123"/>
                <a:gd name="T65" fmla="*/ 45 h 98"/>
                <a:gd name="T66" fmla="*/ 79 w 123"/>
                <a:gd name="T67" fmla="*/ 38 h 98"/>
                <a:gd name="T68" fmla="*/ 79 w 123"/>
                <a:gd name="T69" fmla="*/ 38 h 98"/>
                <a:gd name="T70" fmla="*/ 68 w 123"/>
                <a:gd name="T71" fmla="*/ 27 h 98"/>
                <a:gd name="T72" fmla="*/ 79 w 123"/>
                <a:gd name="T73" fmla="*/ 16 h 98"/>
                <a:gd name="T74" fmla="*/ 79 w 123"/>
                <a:gd name="T75" fmla="*/ 16 h 98"/>
                <a:gd name="T76" fmla="*/ 79 w 123"/>
                <a:gd name="T77" fmla="*/ 16 h 98"/>
                <a:gd name="T78" fmla="*/ 79 w 123"/>
                <a:gd name="T79" fmla="*/ 0 h 98"/>
                <a:gd name="T80" fmla="*/ 44 w 123"/>
                <a:gd name="T81" fmla="*/ 0 h 98"/>
                <a:gd name="T82" fmla="*/ 13 w 123"/>
                <a:gd name="T83" fmla="*/ 0 h 98"/>
                <a:gd name="T84" fmla="*/ 0 w 123"/>
                <a:gd name="T85" fmla="*/ 14 h 98"/>
                <a:gd name="T86" fmla="*/ 0 w 123"/>
                <a:gd name="T87" fmla="*/ 50 h 98"/>
                <a:gd name="T88" fmla="*/ 11 w 123"/>
                <a:gd name="T89" fmla="*/ 50 h 98"/>
                <a:gd name="T90" fmla="*/ 26 w 123"/>
                <a:gd name="T91" fmla="*/ 65 h 98"/>
                <a:gd name="T92" fmla="*/ 26 w 123"/>
                <a:gd name="T93" fmla="*/ 98 h 98"/>
                <a:gd name="T94" fmla="*/ 44 w 123"/>
                <a:gd name="T95" fmla="*/ 98 h 98"/>
                <a:gd name="T96" fmla="*/ 44 w 123"/>
                <a:gd name="T97" fmla="*/ 67 h 98"/>
                <a:gd name="T98" fmla="*/ 33 w 123"/>
                <a:gd name="T99" fmla="*/ 56 h 98"/>
                <a:gd name="T100" fmla="*/ 44 w 123"/>
                <a:gd name="T101" fmla="*/ 45 h 98"/>
                <a:gd name="T102" fmla="*/ 44 w 123"/>
                <a:gd name="T103" fmla="*/ 38 h 98"/>
                <a:gd name="T104" fmla="*/ 33 w 123"/>
                <a:gd name="T105" fmla="*/ 27 h 98"/>
                <a:gd name="T106" fmla="*/ 44 w 123"/>
                <a:gd name="T107" fmla="*/ 16 h 98"/>
                <a:gd name="T108" fmla="*/ 44 w 123"/>
                <a:gd name="T109" fmla="*/ 0 h 98"/>
                <a:gd name="T110" fmla="*/ 44 w 123"/>
                <a:gd name="T111" fmla="*/ 16 h 98"/>
                <a:gd name="T112" fmla="*/ 44 w 123"/>
                <a:gd name="T113" fmla="*/ 16 h 98"/>
                <a:gd name="T114" fmla="*/ 44 w 123"/>
                <a:gd name="T115" fmla="*/ 45 h 98"/>
                <a:gd name="T116" fmla="*/ 44 w 123"/>
                <a:gd name="T117"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98">
                  <a:moveTo>
                    <a:pt x="97" y="98"/>
                  </a:moveTo>
                  <a:cubicBezTo>
                    <a:pt x="97" y="65"/>
                    <a:pt x="97" y="65"/>
                    <a:pt x="97" y="65"/>
                  </a:cubicBezTo>
                  <a:cubicBezTo>
                    <a:pt x="97" y="55"/>
                    <a:pt x="103" y="50"/>
                    <a:pt x="113" y="50"/>
                  </a:cubicBezTo>
                  <a:cubicBezTo>
                    <a:pt x="123" y="50"/>
                    <a:pt x="123" y="50"/>
                    <a:pt x="123" y="50"/>
                  </a:cubicBezTo>
                  <a:cubicBezTo>
                    <a:pt x="123" y="14"/>
                    <a:pt x="123" y="14"/>
                    <a:pt x="123" y="14"/>
                  </a:cubicBezTo>
                  <a:cubicBezTo>
                    <a:pt x="123" y="6"/>
                    <a:pt x="117" y="0"/>
                    <a:pt x="109" y="0"/>
                  </a:cubicBezTo>
                  <a:cubicBezTo>
                    <a:pt x="79" y="0"/>
                    <a:pt x="79" y="0"/>
                    <a:pt x="79" y="0"/>
                  </a:cubicBezTo>
                  <a:cubicBezTo>
                    <a:pt x="79" y="16"/>
                    <a:pt x="79" y="16"/>
                    <a:pt x="79" y="16"/>
                  </a:cubicBezTo>
                  <a:cubicBezTo>
                    <a:pt x="85" y="16"/>
                    <a:pt x="90" y="21"/>
                    <a:pt x="90" y="27"/>
                  </a:cubicBezTo>
                  <a:cubicBezTo>
                    <a:pt x="90" y="33"/>
                    <a:pt x="85" y="38"/>
                    <a:pt x="79" y="38"/>
                  </a:cubicBezTo>
                  <a:cubicBezTo>
                    <a:pt x="79" y="45"/>
                    <a:pt x="79" y="45"/>
                    <a:pt x="79" y="45"/>
                  </a:cubicBezTo>
                  <a:cubicBezTo>
                    <a:pt x="85" y="45"/>
                    <a:pt x="90" y="50"/>
                    <a:pt x="90" y="56"/>
                  </a:cubicBezTo>
                  <a:cubicBezTo>
                    <a:pt x="90" y="62"/>
                    <a:pt x="85" y="67"/>
                    <a:pt x="79" y="67"/>
                  </a:cubicBezTo>
                  <a:cubicBezTo>
                    <a:pt x="79" y="98"/>
                    <a:pt x="79" y="98"/>
                    <a:pt x="79" y="98"/>
                  </a:cubicBezTo>
                  <a:lnTo>
                    <a:pt x="97" y="98"/>
                  </a:lnTo>
                  <a:close/>
                  <a:moveTo>
                    <a:pt x="79" y="0"/>
                  </a:moveTo>
                  <a:cubicBezTo>
                    <a:pt x="44" y="0"/>
                    <a:pt x="44" y="0"/>
                    <a:pt x="44" y="0"/>
                  </a:cubicBezTo>
                  <a:cubicBezTo>
                    <a:pt x="44" y="16"/>
                    <a:pt x="44" y="16"/>
                    <a:pt x="44" y="16"/>
                  </a:cubicBezTo>
                  <a:cubicBezTo>
                    <a:pt x="44" y="16"/>
                    <a:pt x="44" y="16"/>
                    <a:pt x="44" y="16"/>
                  </a:cubicBezTo>
                  <a:cubicBezTo>
                    <a:pt x="50" y="16"/>
                    <a:pt x="55" y="21"/>
                    <a:pt x="55" y="27"/>
                  </a:cubicBezTo>
                  <a:cubicBezTo>
                    <a:pt x="55" y="33"/>
                    <a:pt x="50" y="38"/>
                    <a:pt x="44" y="38"/>
                  </a:cubicBezTo>
                  <a:cubicBezTo>
                    <a:pt x="44" y="45"/>
                    <a:pt x="44" y="45"/>
                    <a:pt x="44" y="45"/>
                  </a:cubicBezTo>
                  <a:cubicBezTo>
                    <a:pt x="44" y="45"/>
                    <a:pt x="44" y="45"/>
                    <a:pt x="44" y="45"/>
                  </a:cubicBezTo>
                  <a:cubicBezTo>
                    <a:pt x="50" y="45"/>
                    <a:pt x="55" y="50"/>
                    <a:pt x="55" y="56"/>
                  </a:cubicBezTo>
                  <a:cubicBezTo>
                    <a:pt x="55" y="62"/>
                    <a:pt x="50" y="67"/>
                    <a:pt x="44" y="67"/>
                  </a:cubicBezTo>
                  <a:cubicBezTo>
                    <a:pt x="44" y="98"/>
                    <a:pt x="44" y="98"/>
                    <a:pt x="44" y="98"/>
                  </a:cubicBezTo>
                  <a:cubicBezTo>
                    <a:pt x="79" y="98"/>
                    <a:pt x="79" y="98"/>
                    <a:pt x="79" y="98"/>
                  </a:cubicBezTo>
                  <a:cubicBezTo>
                    <a:pt x="79" y="67"/>
                    <a:pt x="79" y="67"/>
                    <a:pt x="79" y="67"/>
                  </a:cubicBezTo>
                  <a:cubicBezTo>
                    <a:pt x="79" y="67"/>
                    <a:pt x="79" y="67"/>
                    <a:pt x="79" y="67"/>
                  </a:cubicBezTo>
                  <a:cubicBezTo>
                    <a:pt x="73" y="67"/>
                    <a:pt x="68" y="62"/>
                    <a:pt x="68" y="56"/>
                  </a:cubicBezTo>
                  <a:cubicBezTo>
                    <a:pt x="68" y="50"/>
                    <a:pt x="73" y="45"/>
                    <a:pt x="79" y="45"/>
                  </a:cubicBezTo>
                  <a:cubicBezTo>
                    <a:pt x="79" y="45"/>
                    <a:pt x="79" y="45"/>
                    <a:pt x="79" y="45"/>
                  </a:cubicBezTo>
                  <a:cubicBezTo>
                    <a:pt x="79" y="45"/>
                    <a:pt x="79" y="45"/>
                    <a:pt x="79" y="45"/>
                  </a:cubicBezTo>
                  <a:cubicBezTo>
                    <a:pt x="79" y="38"/>
                    <a:pt x="79" y="38"/>
                    <a:pt x="79" y="38"/>
                  </a:cubicBezTo>
                  <a:cubicBezTo>
                    <a:pt x="79" y="38"/>
                    <a:pt x="79" y="38"/>
                    <a:pt x="79" y="38"/>
                  </a:cubicBezTo>
                  <a:cubicBezTo>
                    <a:pt x="73" y="38"/>
                    <a:pt x="68" y="33"/>
                    <a:pt x="68" y="27"/>
                  </a:cubicBezTo>
                  <a:cubicBezTo>
                    <a:pt x="68" y="21"/>
                    <a:pt x="73" y="16"/>
                    <a:pt x="79" y="16"/>
                  </a:cubicBezTo>
                  <a:cubicBezTo>
                    <a:pt x="79" y="16"/>
                    <a:pt x="79" y="16"/>
                    <a:pt x="79" y="16"/>
                  </a:cubicBezTo>
                  <a:cubicBezTo>
                    <a:pt x="79" y="16"/>
                    <a:pt x="79" y="16"/>
                    <a:pt x="79" y="16"/>
                  </a:cubicBezTo>
                  <a:lnTo>
                    <a:pt x="79" y="0"/>
                  </a:lnTo>
                  <a:close/>
                  <a:moveTo>
                    <a:pt x="44" y="0"/>
                  </a:moveTo>
                  <a:cubicBezTo>
                    <a:pt x="13" y="0"/>
                    <a:pt x="13" y="0"/>
                    <a:pt x="13" y="0"/>
                  </a:cubicBezTo>
                  <a:cubicBezTo>
                    <a:pt x="6" y="0"/>
                    <a:pt x="0" y="6"/>
                    <a:pt x="0" y="14"/>
                  </a:cubicBezTo>
                  <a:cubicBezTo>
                    <a:pt x="0" y="50"/>
                    <a:pt x="0" y="50"/>
                    <a:pt x="0" y="50"/>
                  </a:cubicBezTo>
                  <a:cubicBezTo>
                    <a:pt x="11" y="50"/>
                    <a:pt x="11" y="50"/>
                    <a:pt x="11" y="50"/>
                  </a:cubicBezTo>
                  <a:cubicBezTo>
                    <a:pt x="21" y="50"/>
                    <a:pt x="26" y="55"/>
                    <a:pt x="26" y="65"/>
                  </a:cubicBezTo>
                  <a:cubicBezTo>
                    <a:pt x="26" y="98"/>
                    <a:pt x="26" y="98"/>
                    <a:pt x="26" y="98"/>
                  </a:cubicBezTo>
                  <a:cubicBezTo>
                    <a:pt x="44" y="98"/>
                    <a:pt x="44" y="98"/>
                    <a:pt x="44" y="98"/>
                  </a:cubicBezTo>
                  <a:cubicBezTo>
                    <a:pt x="44" y="67"/>
                    <a:pt x="44" y="67"/>
                    <a:pt x="44" y="67"/>
                  </a:cubicBezTo>
                  <a:cubicBezTo>
                    <a:pt x="38" y="67"/>
                    <a:pt x="33" y="62"/>
                    <a:pt x="33" y="56"/>
                  </a:cubicBezTo>
                  <a:cubicBezTo>
                    <a:pt x="33" y="50"/>
                    <a:pt x="38" y="45"/>
                    <a:pt x="44" y="45"/>
                  </a:cubicBezTo>
                  <a:cubicBezTo>
                    <a:pt x="44" y="38"/>
                    <a:pt x="44" y="38"/>
                    <a:pt x="44" y="38"/>
                  </a:cubicBezTo>
                  <a:cubicBezTo>
                    <a:pt x="38" y="38"/>
                    <a:pt x="33" y="33"/>
                    <a:pt x="33" y="27"/>
                  </a:cubicBezTo>
                  <a:cubicBezTo>
                    <a:pt x="33" y="21"/>
                    <a:pt x="38" y="16"/>
                    <a:pt x="44" y="16"/>
                  </a:cubicBezTo>
                  <a:cubicBezTo>
                    <a:pt x="44" y="0"/>
                    <a:pt x="44" y="0"/>
                    <a:pt x="44" y="0"/>
                  </a:cubicBezTo>
                  <a:close/>
                  <a:moveTo>
                    <a:pt x="44" y="16"/>
                  </a:moveTo>
                  <a:cubicBezTo>
                    <a:pt x="44" y="16"/>
                    <a:pt x="44" y="16"/>
                    <a:pt x="44" y="16"/>
                  </a:cubicBezTo>
                  <a:close/>
                  <a:moveTo>
                    <a:pt x="44" y="45"/>
                  </a:moveTo>
                  <a:cubicBezTo>
                    <a:pt x="44" y="45"/>
                    <a:pt x="44" y="45"/>
                    <a:pt x="44"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8" name="Freeform 44">
              <a:extLst>
                <a:ext uri="{FF2B5EF4-FFF2-40B4-BE49-F238E27FC236}">
                  <a16:creationId xmlns:a16="http://schemas.microsoft.com/office/drawing/2014/main" id="{42143E69-1E26-4101-86BB-C00A92542D03}"/>
                </a:ext>
              </a:extLst>
            </p:cNvPr>
            <p:cNvSpPr>
              <a:spLocks/>
            </p:cNvSpPr>
            <p:nvPr/>
          </p:nvSpPr>
          <p:spPr bwMode="auto">
            <a:xfrm>
              <a:off x="7380255" y="3641107"/>
              <a:ext cx="380718" cy="202407"/>
            </a:xfrm>
            <a:custGeom>
              <a:avLst/>
              <a:gdLst>
                <a:gd name="T0" fmla="*/ 156 w 167"/>
                <a:gd name="T1" fmla="*/ 0 h 89"/>
                <a:gd name="T2" fmla="*/ 145 w 167"/>
                <a:gd name="T3" fmla="*/ 0 h 89"/>
                <a:gd name="T4" fmla="*/ 135 w 167"/>
                <a:gd name="T5" fmla="*/ 0 h 89"/>
                <a:gd name="T6" fmla="*/ 123 w 167"/>
                <a:gd name="T7" fmla="*/ 11 h 89"/>
                <a:gd name="T8" fmla="*/ 123 w 167"/>
                <a:gd name="T9" fmla="*/ 48 h 89"/>
                <a:gd name="T10" fmla="*/ 43 w 167"/>
                <a:gd name="T11" fmla="*/ 48 h 89"/>
                <a:gd name="T12" fmla="*/ 43 w 167"/>
                <a:gd name="T13" fmla="*/ 11 h 89"/>
                <a:gd name="T14" fmla="*/ 33 w 167"/>
                <a:gd name="T15" fmla="*/ 0 h 89"/>
                <a:gd name="T16" fmla="*/ 22 w 167"/>
                <a:gd name="T17" fmla="*/ 0 h 89"/>
                <a:gd name="T18" fmla="*/ 12 w 167"/>
                <a:gd name="T19" fmla="*/ 0 h 89"/>
                <a:gd name="T20" fmla="*/ 0 w 167"/>
                <a:gd name="T21" fmla="*/ 11 h 89"/>
                <a:gd name="T22" fmla="*/ 0 w 167"/>
                <a:gd name="T23" fmla="*/ 66 h 89"/>
                <a:gd name="T24" fmla="*/ 16 w 167"/>
                <a:gd name="T25" fmla="*/ 82 h 89"/>
                <a:gd name="T26" fmla="*/ 16 w 167"/>
                <a:gd name="T27" fmla="*/ 84 h 89"/>
                <a:gd name="T28" fmla="*/ 18 w 167"/>
                <a:gd name="T29" fmla="*/ 86 h 89"/>
                <a:gd name="T30" fmla="*/ 23 w 167"/>
                <a:gd name="T31" fmla="*/ 89 h 89"/>
                <a:gd name="T32" fmla="*/ 26 w 167"/>
                <a:gd name="T33" fmla="*/ 89 h 89"/>
                <a:gd name="T34" fmla="*/ 31 w 167"/>
                <a:gd name="T35" fmla="*/ 86 h 89"/>
                <a:gd name="T36" fmla="*/ 33 w 167"/>
                <a:gd name="T37" fmla="*/ 84 h 89"/>
                <a:gd name="T38" fmla="*/ 33 w 167"/>
                <a:gd name="T39" fmla="*/ 82 h 89"/>
                <a:gd name="T40" fmla="*/ 134 w 167"/>
                <a:gd name="T41" fmla="*/ 82 h 89"/>
                <a:gd name="T42" fmla="*/ 134 w 167"/>
                <a:gd name="T43" fmla="*/ 84 h 89"/>
                <a:gd name="T44" fmla="*/ 136 w 167"/>
                <a:gd name="T45" fmla="*/ 86 h 89"/>
                <a:gd name="T46" fmla="*/ 141 w 167"/>
                <a:gd name="T47" fmla="*/ 89 h 89"/>
                <a:gd name="T48" fmla="*/ 144 w 167"/>
                <a:gd name="T49" fmla="*/ 89 h 89"/>
                <a:gd name="T50" fmla="*/ 149 w 167"/>
                <a:gd name="T51" fmla="*/ 86 h 89"/>
                <a:gd name="T52" fmla="*/ 151 w 167"/>
                <a:gd name="T53" fmla="*/ 84 h 89"/>
                <a:gd name="T54" fmla="*/ 151 w 167"/>
                <a:gd name="T55" fmla="*/ 82 h 89"/>
                <a:gd name="T56" fmla="*/ 156 w 167"/>
                <a:gd name="T57" fmla="*/ 82 h 89"/>
                <a:gd name="T58" fmla="*/ 167 w 167"/>
                <a:gd name="T59" fmla="*/ 66 h 89"/>
                <a:gd name="T60" fmla="*/ 167 w 167"/>
                <a:gd name="T61" fmla="*/ 11 h 89"/>
                <a:gd name="T62" fmla="*/ 156 w 167"/>
                <a:gd name="T6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89">
                  <a:moveTo>
                    <a:pt x="156" y="0"/>
                  </a:moveTo>
                  <a:cubicBezTo>
                    <a:pt x="145" y="0"/>
                    <a:pt x="145" y="0"/>
                    <a:pt x="145" y="0"/>
                  </a:cubicBezTo>
                  <a:cubicBezTo>
                    <a:pt x="135" y="0"/>
                    <a:pt x="135" y="0"/>
                    <a:pt x="135" y="0"/>
                  </a:cubicBezTo>
                  <a:cubicBezTo>
                    <a:pt x="128" y="0"/>
                    <a:pt x="123" y="3"/>
                    <a:pt x="123" y="11"/>
                  </a:cubicBezTo>
                  <a:cubicBezTo>
                    <a:pt x="123" y="48"/>
                    <a:pt x="123" y="48"/>
                    <a:pt x="123" y="48"/>
                  </a:cubicBezTo>
                  <a:cubicBezTo>
                    <a:pt x="43" y="48"/>
                    <a:pt x="43" y="48"/>
                    <a:pt x="43" y="48"/>
                  </a:cubicBezTo>
                  <a:cubicBezTo>
                    <a:pt x="43" y="11"/>
                    <a:pt x="43" y="11"/>
                    <a:pt x="43" y="11"/>
                  </a:cubicBezTo>
                  <a:cubicBezTo>
                    <a:pt x="43" y="3"/>
                    <a:pt x="40" y="0"/>
                    <a:pt x="33" y="0"/>
                  </a:cubicBezTo>
                  <a:cubicBezTo>
                    <a:pt x="22" y="0"/>
                    <a:pt x="22" y="0"/>
                    <a:pt x="22" y="0"/>
                  </a:cubicBezTo>
                  <a:cubicBezTo>
                    <a:pt x="12" y="0"/>
                    <a:pt x="12" y="0"/>
                    <a:pt x="12" y="0"/>
                  </a:cubicBezTo>
                  <a:cubicBezTo>
                    <a:pt x="4" y="0"/>
                    <a:pt x="0" y="3"/>
                    <a:pt x="0" y="11"/>
                  </a:cubicBezTo>
                  <a:cubicBezTo>
                    <a:pt x="0" y="66"/>
                    <a:pt x="0" y="66"/>
                    <a:pt x="0" y="66"/>
                  </a:cubicBezTo>
                  <a:cubicBezTo>
                    <a:pt x="0" y="73"/>
                    <a:pt x="9" y="82"/>
                    <a:pt x="16" y="82"/>
                  </a:cubicBezTo>
                  <a:cubicBezTo>
                    <a:pt x="16" y="82"/>
                    <a:pt x="16" y="83"/>
                    <a:pt x="16" y="84"/>
                  </a:cubicBezTo>
                  <a:cubicBezTo>
                    <a:pt x="17" y="85"/>
                    <a:pt x="17" y="85"/>
                    <a:pt x="18" y="86"/>
                  </a:cubicBezTo>
                  <a:cubicBezTo>
                    <a:pt x="19" y="88"/>
                    <a:pt x="21" y="89"/>
                    <a:pt x="23" y="89"/>
                  </a:cubicBezTo>
                  <a:cubicBezTo>
                    <a:pt x="26" y="89"/>
                    <a:pt x="26" y="89"/>
                    <a:pt x="26" y="89"/>
                  </a:cubicBezTo>
                  <a:cubicBezTo>
                    <a:pt x="28" y="89"/>
                    <a:pt x="30" y="88"/>
                    <a:pt x="31" y="86"/>
                  </a:cubicBezTo>
                  <a:cubicBezTo>
                    <a:pt x="32" y="85"/>
                    <a:pt x="32" y="85"/>
                    <a:pt x="33" y="84"/>
                  </a:cubicBezTo>
                  <a:cubicBezTo>
                    <a:pt x="33" y="83"/>
                    <a:pt x="33" y="82"/>
                    <a:pt x="33" y="82"/>
                  </a:cubicBezTo>
                  <a:cubicBezTo>
                    <a:pt x="134" y="82"/>
                    <a:pt x="134" y="82"/>
                    <a:pt x="134" y="82"/>
                  </a:cubicBezTo>
                  <a:cubicBezTo>
                    <a:pt x="134" y="82"/>
                    <a:pt x="134" y="83"/>
                    <a:pt x="134" y="84"/>
                  </a:cubicBezTo>
                  <a:cubicBezTo>
                    <a:pt x="135" y="85"/>
                    <a:pt x="135" y="85"/>
                    <a:pt x="136" y="86"/>
                  </a:cubicBezTo>
                  <a:cubicBezTo>
                    <a:pt x="137" y="88"/>
                    <a:pt x="139" y="89"/>
                    <a:pt x="141" y="89"/>
                  </a:cubicBezTo>
                  <a:cubicBezTo>
                    <a:pt x="144" y="89"/>
                    <a:pt x="144" y="89"/>
                    <a:pt x="144" y="89"/>
                  </a:cubicBezTo>
                  <a:cubicBezTo>
                    <a:pt x="146" y="89"/>
                    <a:pt x="148" y="88"/>
                    <a:pt x="149" y="86"/>
                  </a:cubicBezTo>
                  <a:cubicBezTo>
                    <a:pt x="150" y="85"/>
                    <a:pt x="150" y="85"/>
                    <a:pt x="151" y="84"/>
                  </a:cubicBezTo>
                  <a:cubicBezTo>
                    <a:pt x="151" y="83"/>
                    <a:pt x="151" y="82"/>
                    <a:pt x="151" y="82"/>
                  </a:cubicBezTo>
                  <a:cubicBezTo>
                    <a:pt x="156" y="82"/>
                    <a:pt x="156" y="82"/>
                    <a:pt x="156" y="82"/>
                  </a:cubicBezTo>
                  <a:cubicBezTo>
                    <a:pt x="163" y="82"/>
                    <a:pt x="167" y="73"/>
                    <a:pt x="167" y="66"/>
                  </a:cubicBezTo>
                  <a:cubicBezTo>
                    <a:pt x="167" y="11"/>
                    <a:pt x="167" y="11"/>
                    <a:pt x="167" y="11"/>
                  </a:cubicBezTo>
                  <a:cubicBezTo>
                    <a:pt x="167" y="3"/>
                    <a:pt x="163"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9" name="Oval 45">
              <a:extLst>
                <a:ext uri="{FF2B5EF4-FFF2-40B4-BE49-F238E27FC236}">
                  <a16:creationId xmlns:a16="http://schemas.microsoft.com/office/drawing/2014/main" id="{59E9E777-0651-4AB4-BCBD-9919EDFE2D7B}"/>
                </a:ext>
              </a:extLst>
            </p:cNvPr>
            <p:cNvSpPr>
              <a:spLocks noChangeArrowheads="1"/>
            </p:cNvSpPr>
            <p:nvPr/>
          </p:nvSpPr>
          <p:spPr bwMode="auto">
            <a:xfrm>
              <a:off x="7514229" y="3564963"/>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0" name="Oval 46">
              <a:extLst>
                <a:ext uri="{FF2B5EF4-FFF2-40B4-BE49-F238E27FC236}">
                  <a16:creationId xmlns:a16="http://schemas.microsoft.com/office/drawing/2014/main" id="{89FABEAC-5688-47A5-A8B3-96EDBC8D4A0B}"/>
                </a:ext>
              </a:extLst>
            </p:cNvPr>
            <p:cNvSpPr>
              <a:spLocks noChangeArrowheads="1"/>
            </p:cNvSpPr>
            <p:nvPr/>
          </p:nvSpPr>
          <p:spPr bwMode="auto">
            <a:xfrm>
              <a:off x="7594228" y="3564963"/>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1" name="Oval 47">
              <a:extLst>
                <a:ext uri="{FF2B5EF4-FFF2-40B4-BE49-F238E27FC236}">
                  <a16:creationId xmlns:a16="http://schemas.microsoft.com/office/drawing/2014/main" id="{0524A218-5C6F-4037-A1C2-CC27D091DEAF}"/>
                </a:ext>
              </a:extLst>
            </p:cNvPr>
            <p:cNvSpPr>
              <a:spLocks noChangeArrowheads="1"/>
            </p:cNvSpPr>
            <p:nvPr/>
          </p:nvSpPr>
          <p:spPr bwMode="auto">
            <a:xfrm>
              <a:off x="7514229" y="3631469"/>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2" name="Oval 48">
              <a:extLst>
                <a:ext uri="{FF2B5EF4-FFF2-40B4-BE49-F238E27FC236}">
                  <a16:creationId xmlns:a16="http://schemas.microsoft.com/office/drawing/2014/main" id="{FD7177CB-A893-4659-92A5-3CFECFF33968}"/>
                </a:ext>
              </a:extLst>
            </p:cNvPr>
            <p:cNvSpPr>
              <a:spLocks noChangeArrowheads="1"/>
            </p:cNvSpPr>
            <p:nvPr/>
          </p:nvSpPr>
          <p:spPr bwMode="auto">
            <a:xfrm>
              <a:off x="7594228" y="3631469"/>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05" name="Group 404">
            <a:extLst>
              <a:ext uri="{FF2B5EF4-FFF2-40B4-BE49-F238E27FC236}">
                <a16:creationId xmlns:a16="http://schemas.microsoft.com/office/drawing/2014/main" id="{4E0A9185-1DD3-4B9D-B7E8-56F2D00A792B}"/>
              </a:ext>
            </a:extLst>
          </p:cNvPr>
          <p:cNvGrpSpPr/>
          <p:nvPr/>
        </p:nvGrpSpPr>
        <p:grpSpPr>
          <a:xfrm>
            <a:off x="5073422" y="5183580"/>
            <a:ext cx="321869" cy="324125"/>
            <a:chOff x="4741252" y="2711962"/>
            <a:chExt cx="412524" cy="415416"/>
          </a:xfrm>
          <a:solidFill>
            <a:schemeClr val="bg1">
              <a:lumMod val="65000"/>
              <a:alpha val="14000"/>
            </a:schemeClr>
          </a:solidFill>
        </p:grpSpPr>
        <p:sp>
          <p:nvSpPr>
            <p:cNvPr id="520" name="Oval 54">
              <a:extLst>
                <a:ext uri="{FF2B5EF4-FFF2-40B4-BE49-F238E27FC236}">
                  <a16:creationId xmlns:a16="http://schemas.microsoft.com/office/drawing/2014/main" id="{3C2C48F1-93DD-43C8-ADC2-E5DD1D3C4EE9}"/>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1" name="Rectangle 55">
              <a:extLst>
                <a:ext uri="{FF2B5EF4-FFF2-40B4-BE49-F238E27FC236}">
                  <a16:creationId xmlns:a16="http://schemas.microsoft.com/office/drawing/2014/main" id="{A9DCADAE-CE34-4FD4-82A2-E33BF92B7F8A}"/>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2" name="Rectangle 56">
              <a:extLst>
                <a:ext uri="{FF2B5EF4-FFF2-40B4-BE49-F238E27FC236}">
                  <a16:creationId xmlns:a16="http://schemas.microsoft.com/office/drawing/2014/main" id="{0544C1F3-DDE1-4A19-A796-6D6EA52D2EB9}"/>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3" name="Rectangle 57">
              <a:extLst>
                <a:ext uri="{FF2B5EF4-FFF2-40B4-BE49-F238E27FC236}">
                  <a16:creationId xmlns:a16="http://schemas.microsoft.com/office/drawing/2014/main" id="{7E5309BF-DA09-43A7-A163-3AB0E15971B9}"/>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4" name="Rectangle 58">
              <a:extLst>
                <a:ext uri="{FF2B5EF4-FFF2-40B4-BE49-F238E27FC236}">
                  <a16:creationId xmlns:a16="http://schemas.microsoft.com/office/drawing/2014/main" id="{E18D9843-9E9B-477B-922E-14F2BC7684D1}"/>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5" name="Freeform 59">
              <a:extLst>
                <a:ext uri="{FF2B5EF4-FFF2-40B4-BE49-F238E27FC236}">
                  <a16:creationId xmlns:a16="http://schemas.microsoft.com/office/drawing/2014/main" id="{7F6A9B8D-B76F-4AED-8CE2-61EA9A2AFD60}"/>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6" name="Freeform 60">
              <a:extLst>
                <a:ext uri="{FF2B5EF4-FFF2-40B4-BE49-F238E27FC236}">
                  <a16:creationId xmlns:a16="http://schemas.microsoft.com/office/drawing/2014/main" id="{61980204-BCD5-4515-A89F-1D46DE5F519C}"/>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7" name="Freeform 61">
              <a:extLst>
                <a:ext uri="{FF2B5EF4-FFF2-40B4-BE49-F238E27FC236}">
                  <a16:creationId xmlns:a16="http://schemas.microsoft.com/office/drawing/2014/main" id="{A85EA79F-C8CC-4273-AFA0-B5992796BFF9}"/>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8" name="Freeform 62">
              <a:extLst>
                <a:ext uri="{FF2B5EF4-FFF2-40B4-BE49-F238E27FC236}">
                  <a16:creationId xmlns:a16="http://schemas.microsoft.com/office/drawing/2014/main" id="{7F58CAD6-0711-495F-A504-88CE133393F1}"/>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9" name="Freeform 63">
              <a:extLst>
                <a:ext uri="{FF2B5EF4-FFF2-40B4-BE49-F238E27FC236}">
                  <a16:creationId xmlns:a16="http://schemas.microsoft.com/office/drawing/2014/main" id="{1E2A7E1E-03C4-432B-AF2E-93125894D83C}"/>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0" name="Freeform 64">
              <a:extLst>
                <a:ext uri="{FF2B5EF4-FFF2-40B4-BE49-F238E27FC236}">
                  <a16:creationId xmlns:a16="http://schemas.microsoft.com/office/drawing/2014/main" id="{8337E233-97EE-432A-9BFF-B7BEA1436095}"/>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1" name="Freeform 65">
              <a:extLst>
                <a:ext uri="{FF2B5EF4-FFF2-40B4-BE49-F238E27FC236}">
                  <a16:creationId xmlns:a16="http://schemas.microsoft.com/office/drawing/2014/main" id="{C4F04030-CA03-421A-AC60-70C232DF10C7}"/>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2" name="Freeform 66">
              <a:extLst>
                <a:ext uri="{FF2B5EF4-FFF2-40B4-BE49-F238E27FC236}">
                  <a16:creationId xmlns:a16="http://schemas.microsoft.com/office/drawing/2014/main" id="{93FD1D83-B6C0-45B9-A913-618A4D25D990}"/>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3" name="Freeform 67">
              <a:extLst>
                <a:ext uri="{FF2B5EF4-FFF2-40B4-BE49-F238E27FC236}">
                  <a16:creationId xmlns:a16="http://schemas.microsoft.com/office/drawing/2014/main" id="{A93FCCAC-C256-4DA5-9610-84D3D38EA4BF}"/>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4" name="Freeform 68">
              <a:extLst>
                <a:ext uri="{FF2B5EF4-FFF2-40B4-BE49-F238E27FC236}">
                  <a16:creationId xmlns:a16="http://schemas.microsoft.com/office/drawing/2014/main" id="{09EEF9DA-EF64-4812-9DE1-599908CA777E}"/>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5" name="Freeform 69">
              <a:extLst>
                <a:ext uri="{FF2B5EF4-FFF2-40B4-BE49-F238E27FC236}">
                  <a16:creationId xmlns:a16="http://schemas.microsoft.com/office/drawing/2014/main" id="{28AC8D60-D692-4B50-8237-2936B322356C}"/>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6" name="Freeform 70">
              <a:extLst>
                <a:ext uri="{FF2B5EF4-FFF2-40B4-BE49-F238E27FC236}">
                  <a16:creationId xmlns:a16="http://schemas.microsoft.com/office/drawing/2014/main" id="{500AC1F4-B603-45DC-AF8B-F4E5C383F2E4}"/>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06" name="Freeform 79">
            <a:extLst>
              <a:ext uri="{FF2B5EF4-FFF2-40B4-BE49-F238E27FC236}">
                <a16:creationId xmlns:a16="http://schemas.microsoft.com/office/drawing/2014/main" id="{1A895E28-1F75-4760-A7BF-6FF595C10544}"/>
              </a:ext>
            </a:extLst>
          </p:cNvPr>
          <p:cNvSpPr>
            <a:spLocks/>
          </p:cNvSpPr>
          <p:nvPr/>
        </p:nvSpPr>
        <p:spPr bwMode="auto">
          <a:xfrm>
            <a:off x="6221248" y="4707384"/>
            <a:ext cx="254186" cy="92501"/>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07" name="Group 406">
            <a:extLst>
              <a:ext uri="{FF2B5EF4-FFF2-40B4-BE49-F238E27FC236}">
                <a16:creationId xmlns:a16="http://schemas.microsoft.com/office/drawing/2014/main" id="{CA22E02B-C7F6-4147-8234-1668A31AA0DC}"/>
              </a:ext>
            </a:extLst>
          </p:cNvPr>
          <p:cNvGrpSpPr/>
          <p:nvPr/>
        </p:nvGrpSpPr>
        <p:grpSpPr>
          <a:xfrm>
            <a:off x="5489221" y="4845354"/>
            <a:ext cx="254186" cy="206809"/>
            <a:chOff x="5518109" y="3526410"/>
            <a:chExt cx="325779" cy="265057"/>
          </a:xfrm>
          <a:solidFill>
            <a:schemeClr val="bg1">
              <a:lumMod val="65000"/>
              <a:alpha val="14000"/>
            </a:schemeClr>
          </a:solidFill>
        </p:grpSpPr>
        <p:sp>
          <p:nvSpPr>
            <p:cNvPr id="517" name="Rectangle 81">
              <a:extLst>
                <a:ext uri="{FF2B5EF4-FFF2-40B4-BE49-F238E27FC236}">
                  <a16:creationId xmlns:a16="http://schemas.microsoft.com/office/drawing/2014/main" id="{281B13E3-5CF9-4E0E-8DC6-C39D0563F2C3}"/>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8" name="Freeform 82">
              <a:extLst>
                <a:ext uri="{FF2B5EF4-FFF2-40B4-BE49-F238E27FC236}">
                  <a16:creationId xmlns:a16="http://schemas.microsoft.com/office/drawing/2014/main" id="{9311E5FE-5274-42FF-A8D2-2ED3FF12C5C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9" name="Oval 83">
              <a:extLst>
                <a:ext uri="{FF2B5EF4-FFF2-40B4-BE49-F238E27FC236}">
                  <a16:creationId xmlns:a16="http://schemas.microsoft.com/office/drawing/2014/main" id="{6D6681D1-6DA2-4F8C-80EB-DB0E790DEABA}"/>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08" name="Freeform 107">
            <a:extLst>
              <a:ext uri="{FF2B5EF4-FFF2-40B4-BE49-F238E27FC236}">
                <a16:creationId xmlns:a16="http://schemas.microsoft.com/office/drawing/2014/main" id="{26FD2D86-1A3E-4CFF-A792-37C23090A037}"/>
              </a:ext>
            </a:extLst>
          </p:cNvPr>
          <p:cNvSpPr>
            <a:spLocks noEditPoints="1"/>
          </p:cNvSpPr>
          <p:nvPr/>
        </p:nvSpPr>
        <p:spPr bwMode="auto">
          <a:xfrm>
            <a:off x="8718177" y="5440984"/>
            <a:ext cx="307580" cy="308333"/>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09" name="Group 408">
            <a:extLst>
              <a:ext uri="{FF2B5EF4-FFF2-40B4-BE49-F238E27FC236}">
                <a16:creationId xmlns:a16="http://schemas.microsoft.com/office/drawing/2014/main" id="{58989028-F30F-42B2-AF1D-48AD73805A31}"/>
              </a:ext>
            </a:extLst>
          </p:cNvPr>
          <p:cNvGrpSpPr/>
          <p:nvPr/>
        </p:nvGrpSpPr>
        <p:grpSpPr>
          <a:xfrm>
            <a:off x="4809460" y="5739996"/>
            <a:ext cx="250427" cy="236891"/>
            <a:chOff x="4928237" y="4003512"/>
            <a:chExt cx="320960" cy="303612"/>
          </a:xfrm>
          <a:solidFill>
            <a:schemeClr val="bg1">
              <a:lumMod val="65000"/>
              <a:alpha val="14000"/>
            </a:schemeClr>
          </a:solidFill>
        </p:grpSpPr>
        <p:sp>
          <p:nvSpPr>
            <p:cNvPr id="515" name="Freeform 116">
              <a:extLst>
                <a:ext uri="{FF2B5EF4-FFF2-40B4-BE49-F238E27FC236}">
                  <a16:creationId xmlns:a16="http://schemas.microsoft.com/office/drawing/2014/main" id="{886D5022-3488-43FF-BB80-E4C38FA6BB37}"/>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6" name="Freeform 117">
              <a:extLst>
                <a:ext uri="{FF2B5EF4-FFF2-40B4-BE49-F238E27FC236}">
                  <a16:creationId xmlns:a16="http://schemas.microsoft.com/office/drawing/2014/main" id="{47E5F4CF-B1BD-4222-905E-6B0F5685EE4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2" name="Group 411">
            <a:extLst>
              <a:ext uri="{FF2B5EF4-FFF2-40B4-BE49-F238E27FC236}">
                <a16:creationId xmlns:a16="http://schemas.microsoft.com/office/drawing/2014/main" id="{C2207AAD-E962-4FF0-9F82-573144B13B46}"/>
              </a:ext>
            </a:extLst>
          </p:cNvPr>
          <p:cNvGrpSpPr/>
          <p:nvPr/>
        </p:nvGrpSpPr>
        <p:grpSpPr>
          <a:xfrm>
            <a:off x="6717819" y="4457655"/>
            <a:ext cx="409105" cy="343678"/>
            <a:chOff x="6475205" y="2673408"/>
            <a:chExt cx="524331" cy="440476"/>
          </a:xfrm>
          <a:solidFill>
            <a:schemeClr val="bg1">
              <a:lumMod val="65000"/>
              <a:alpha val="14000"/>
            </a:schemeClr>
          </a:solidFill>
        </p:grpSpPr>
        <p:sp>
          <p:nvSpPr>
            <p:cNvPr id="505" name="Rectangle 77">
              <a:extLst>
                <a:ext uri="{FF2B5EF4-FFF2-40B4-BE49-F238E27FC236}">
                  <a16:creationId xmlns:a16="http://schemas.microsoft.com/office/drawing/2014/main" id="{7A3AD33C-1B2C-4664-85A2-769214094D43}"/>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6" name="Freeform 78">
              <a:extLst>
                <a:ext uri="{FF2B5EF4-FFF2-40B4-BE49-F238E27FC236}">
                  <a16:creationId xmlns:a16="http://schemas.microsoft.com/office/drawing/2014/main" id="{4CD4DBBC-304A-4A92-AE18-715EFD18ABC4}"/>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7" name="Oval 136">
              <a:extLst>
                <a:ext uri="{FF2B5EF4-FFF2-40B4-BE49-F238E27FC236}">
                  <a16:creationId xmlns:a16="http://schemas.microsoft.com/office/drawing/2014/main" id="{5EA3A8AE-6569-48E9-9706-E89190BE8C2A}"/>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8" name="Freeform 137">
              <a:extLst>
                <a:ext uri="{FF2B5EF4-FFF2-40B4-BE49-F238E27FC236}">
                  <a16:creationId xmlns:a16="http://schemas.microsoft.com/office/drawing/2014/main" id="{8C640CA5-D8B8-420B-A4E8-008BC5C0C30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9" name="Freeform 138">
              <a:extLst>
                <a:ext uri="{FF2B5EF4-FFF2-40B4-BE49-F238E27FC236}">
                  <a16:creationId xmlns:a16="http://schemas.microsoft.com/office/drawing/2014/main" id="{0B823412-9B58-4A04-873D-E28C42A23496}"/>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0" name="Freeform 139">
              <a:extLst>
                <a:ext uri="{FF2B5EF4-FFF2-40B4-BE49-F238E27FC236}">
                  <a16:creationId xmlns:a16="http://schemas.microsoft.com/office/drawing/2014/main" id="{5BC5E318-A218-4711-81F2-450C151C4073}"/>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1" name="Freeform 140">
              <a:extLst>
                <a:ext uri="{FF2B5EF4-FFF2-40B4-BE49-F238E27FC236}">
                  <a16:creationId xmlns:a16="http://schemas.microsoft.com/office/drawing/2014/main" id="{C0E482BF-5351-4732-ACCF-849E70E3D383}"/>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2" name="Freeform 141">
              <a:extLst>
                <a:ext uri="{FF2B5EF4-FFF2-40B4-BE49-F238E27FC236}">
                  <a16:creationId xmlns:a16="http://schemas.microsoft.com/office/drawing/2014/main" id="{F5BBBC2C-12A3-4C8F-97C5-406FB5987CB1}"/>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14" name="Freeform 264">
            <a:extLst>
              <a:ext uri="{FF2B5EF4-FFF2-40B4-BE49-F238E27FC236}">
                <a16:creationId xmlns:a16="http://schemas.microsoft.com/office/drawing/2014/main" id="{088B7A87-F8B2-4274-8F69-F67638B03ADD}"/>
              </a:ext>
            </a:extLst>
          </p:cNvPr>
          <p:cNvSpPr>
            <a:spLocks noEditPoints="1"/>
          </p:cNvSpPr>
          <p:nvPr/>
        </p:nvSpPr>
        <p:spPr bwMode="auto">
          <a:xfrm>
            <a:off x="6081894" y="5104835"/>
            <a:ext cx="344430" cy="346686"/>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15" name="Freeform 288">
            <a:extLst>
              <a:ext uri="{FF2B5EF4-FFF2-40B4-BE49-F238E27FC236}">
                <a16:creationId xmlns:a16="http://schemas.microsoft.com/office/drawing/2014/main" id="{4F97575F-A2A9-46FE-BB3D-BF78ECBAC6C2}"/>
              </a:ext>
            </a:extLst>
          </p:cNvPr>
          <p:cNvSpPr>
            <a:spLocks noEditPoints="1"/>
          </p:cNvSpPr>
          <p:nvPr/>
        </p:nvSpPr>
        <p:spPr bwMode="auto">
          <a:xfrm>
            <a:off x="6987554" y="5298858"/>
            <a:ext cx="276748" cy="259451"/>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16" name="Group 415">
            <a:extLst>
              <a:ext uri="{FF2B5EF4-FFF2-40B4-BE49-F238E27FC236}">
                <a16:creationId xmlns:a16="http://schemas.microsoft.com/office/drawing/2014/main" id="{078DBEC5-97FD-4912-B9CD-74A6165FCDCC}"/>
              </a:ext>
            </a:extLst>
          </p:cNvPr>
          <p:cNvGrpSpPr/>
          <p:nvPr/>
        </p:nvGrpSpPr>
        <p:grpSpPr>
          <a:xfrm>
            <a:off x="8907569" y="4916388"/>
            <a:ext cx="250427" cy="236891"/>
            <a:chOff x="4928237" y="4003512"/>
            <a:chExt cx="320960" cy="303612"/>
          </a:xfrm>
          <a:solidFill>
            <a:schemeClr val="bg1">
              <a:lumMod val="65000"/>
              <a:alpha val="14000"/>
            </a:schemeClr>
          </a:solidFill>
        </p:grpSpPr>
        <p:sp>
          <p:nvSpPr>
            <p:cNvPr id="501" name="Freeform 116">
              <a:extLst>
                <a:ext uri="{FF2B5EF4-FFF2-40B4-BE49-F238E27FC236}">
                  <a16:creationId xmlns:a16="http://schemas.microsoft.com/office/drawing/2014/main" id="{08C449AA-C418-4322-A376-89801A013C16}"/>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2" name="Freeform 117">
              <a:extLst>
                <a:ext uri="{FF2B5EF4-FFF2-40B4-BE49-F238E27FC236}">
                  <a16:creationId xmlns:a16="http://schemas.microsoft.com/office/drawing/2014/main" id="{08F09DD7-892E-4380-8A75-BFFFF1CCF05D}"/>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7" name="Group 416">
            <a:extLst>
              <a:ext uri="{FF2B5EF4-FFF2-40B4-BE49-F238E27FC236}">
                <a16:creationId xmlns:a16="http://schemas.microsoft.com/office/drawing/2014/main" id="{8333F22B-DB4A-47CE-BB8E-CB420004D575}"/>
              </a:ext>
            </a:extLst>
          </p:cNvPr>
          <p:cNvGrpSpPr/>
          <p:nvPr/>
        </p:nvGrpSpPr>
        <p:grpSpPr>
          <a:xfrm>
            <a:off x="7987478" y="5729062"/>
            <a:ext cx="349695" cy="283516"/>
            <a:chOff x="5928707" y="2618469"/>
            <a:chExt cx="448187" cy="363369"/>
          </a:xfrm>
          <a:solidFill>
            <a:schemeClr val="bg1">
              <a:lumMod val="65000"/>
              <a:alpha val="14000"/>
            </a:schemeClr>
          </a:solidFill>
        </p:grpSpPr>
        <p:sp>
          <p:nvSpPr>
            <p:cNvPr id="499" name="Freeform 131">
              <a:extLst>
                <a:ext uri="{FF2B5EF4-FFF2-40B4-BE49-F238E27FC236}">
                  <a16:creationId xmlns:a16="http://schemas.microsoft.com/office/drawing/2014/main" id="{22D22358-B227-49B3-93A8-CFC08FE82D9F}"/>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0" name="Freeform 132">
              <a:extLst>
                <a:ext uri="{FF2B5EF4-FFF2-40B4-BE49-F238E27FC236}">
                  <a16:creationId xmlns:a16="http://schemas.microsoft.com/office/drawing/2014/main" id="{323D486A-C9B8-4BE4-A720-52A1BC04C29B}"/>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8" name="Group 417">
            <a:extLst>
              <a:ext uri="{FF2B5EF4-FFF2-40B4-BE49-F238E27FC236}">
                <a16:creationId xmlns:a16="http://schemas.microsoft.com/office/drawing/2014/main" id="{AC80750F-F393-47BE-93C9-C40757818C9F}"/>
              </a:ext>
            </a:extLst>
          </p:cNvPr>
          <p:cNvGrpSpPr/>
          <p:nvPr/>
        </p:nvGrpSpPr>
        <p:grpSpPr>
          <a:xfrm>
            <a:off x="8654065" y="4635012"/>
            <a:ext cx="306077" cy="218842"/>
            <a:chOff x="4908401" y="6130362"/>
            <a:chExt cx="392285" cy="280480"/>
          </a:xfrm>
          <a:solidFill>
            <a:schemeClr val="bg1">
              <a:lumMod val="65000"/>
              <a:alpha val="20000"/>
            </a:schemeClr>
          </a:solidFill>
        </p:grpSpPr>
        <p:sp>
          <p:nvSpPr>
            <p:cNvPr id="497" name="Freeform 134">
              <a:extLst>
                <a:ext uri="{FF2B5EF4-FFF2-40B4-BE49-F238E27FC236}">
                  <a16:creationId xmlns:a16="http://schemas.microsoft.com/office/drawing/2014/main" id="{10ACB667-71BB-4E21-A1CA-1628F4E61CE0}"/>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8" name="Freeform 135">
              <a:extLst>
                <a:ext uri="{FF2B5EF4-FFF2-40B4-BE49-F238E27FC236}">
                  <a16:creationId xmlns:a16="http://schemas.microsoft.com/office/drawing/2014/main" id="{6E9F2C30-29F0-41AC-8EE6-34E1AAF99B8B}"/>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9" name="Group 418">
            <a:extLst>
              <a:ext uri="{FF2B5EF4-FFF2-40B4-BE49-F238E27FC236}">
                <a16:creationId xmlns:a16="http://schemas.microsoft.com/office/drawing/2014/main" id="{C80903E4-1EAE-4270-AA99-8120F26CF9F0}"/>
              </a:ext>
            </a:extLst>
          </p:cNvPr>
          <p:cNvGrpSpPr/>
          <p:nvPr/>
        </p:nvGrpSpPr>
        <p:grpSpPr>
          <a:xfrm>
            <a:off x="7719712" y="5137575"/>
            <a:ext cx="260955" cy="263211"/>
            <a:chOff x="8961921" y="3628577"/>
            <a:chExt cx="334454" cy="337345"/>
          </a:xfrm>
          <a:solidFill>
            <a:schemeClr val="bg1">
              <a:lumMod val="65000"/>
              <a:alpha val="20000"/>
            </a:schemeClr>
          </a:solidFill>
        </p:grpSpPr>
        <p:sp>
          <p:nvSpPr>
            <p:cNvPr id="495" name="Freeform 326">
              <a:extLst>
                <a:ext uri="{FF2B5EF4-FFF2-40B4-BE49-F238E27FC236}">
                  <a16:creationId xmlns:a16="http://schemas.microsoft.com/office/drawing/2014/main" id="{6756E985-FA3F-42A1-9946-0B7FA5318EA8}"/>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6" name="Freeform 327">
              <a:extLst>
                <a:ext uri="{FF2B5EF4-FFF2-40B4-BE49-F238E27FC236}">
                  <a16:creationId xmlns:a16="http://schemas.microsoft.com/office/drawing/2014/main" id="{679041F7-B27C-49D4-835E-F405D6343B6D}"/>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20" name="Group 419">
            <a:extLst>
              <a:ext uri="{FF2B5EF4-FFF2-40B4-BE49-F238E27FC236}">
                <a16:creationId xmlns:a16="http://schemas.microsoft.com/office/drawing/2014/main" id="{37FFAF14-AC3C-4B06-A02F-D3C6D09F40F3}"/>
              </a:ext>
            </a:extLst>
          </p:cNvPr>
          <p:cNvGrpSpPr/>
          <p:nvPr/>
        </p:nvGrpSpPr>
        <p:grpSpPr>
          <a:xfrm>
            <a:off x="1844567" y="4895304"/>
            <a:ext cx="238392" cy="242153"/>
            <a:chOff x="6839541" y="4178932"/>
            <a:chExt cx="305536" cy="310356"/>
          </a:xfrm>
          <a:solidFill>
            <a:schemeClr val="bg1">
              <a:lumMod val="65000"/>
              <a:alpha val="14000"/>
            </a:schemeClr>
          </a:solidFill>
        </p:grpSpPr>
        <p:sp>
          <p:nvSpPr>
            <p:cNvPr id="493" name="Freeform 39">
              <a:extLst>
                <a:ext uri="{FF2B5EF4-FFF2-40B4-BE49-F238E27FC236}">
                  <a16:creationId xmlns:a16="http://schemas.microsoft.com/office/drawing/2014/main" id="{88D6204D-7E15-43F1-9254-863FEDC94918}"/>
                </a:ext>
              </a:extLst>
            </p:cNvPr>
            <p:cNvSpPr>
              <a:spLocks/>
            </p:cNvSpPr>
            <p:nvPr/>
          </p:nvSpPr>
          <p:spPr bwMode="auto">
            <a:xfrm>
              <a:off x="6867490" y="4178932"/>
              <a:ext cx="277587" cy="163853"/>
            </a:xfrm>
            <a:custGeom>
              <a:avLst/>
              <a:gdLst>
                <a:gd name="T0" fmla="*/ 69 w 122"/>
                <a:gd name="T1" fmla="*/ 0 h 72"/>
                <a:gd name="T2" fmla="*/ 69 w 122"/>
                <a:gd name="T3" fmla="*/ 12 h 72"/>
                <a:gd name="T4" fmla="*/ 0 w 122"/>
                <a:gd name="T5" fmla="*/ 72 h 72"/>
                <a:gd name="T6" fmla="*/ 69 w 122"/>
                <a:gd name="T7" fmla="*/ 58 h 72"/>
                <a:gd name="T8" fmla="*/ 69 w 122"/>
                <a:gd name="T9" fmla="*/ 71 h 72"/>
                <a:gd name="T10" fmla="*/ 122 w 122"/>
                <a:gd name="T11" fmla="*/ 35 h 72"/>
                <a:gd name="T12" fmla="*/ 69 w 122"/>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22" h="72">
                  <a:moveTo>
                    <a:pt x="69" y="0"/>
                  </a:moveTo>
                  <a:cubicBezTo>
                    <a:pt x="69" y="12"/>
                    <a:pt x="69" y="12"/>
                    <a:pt x="69" y="12"/>
                  </a:cubicBezTo>
                  <a:cubicBezTo>
                    <a:pt x="8" y="12"/>
                    <a:pt x="0" y="72"/>
                    <a:pt x="0" y="72"/>
                  </a:cubicBezTo>
                  <a:cubicBezTo>
                    <a:pt x="0" y="72"/>
                    <a:pt x="19" y="58"/>
                    <a:pt x="69" y="58"/>
                  </a:cubicBezTo>
                  <a:cubicBezTo>
                    <a:pt x="69" y="71"/>
                    <a:pt x="69" y="71"/>
                    <a:pt x="69" y="71"/>
                  </a:cubicBezTo>
                  <a:cubicBezTo>
                    <a:pt x="122" y="35"/>
                    <a:pt x="122" y="35"/>
                    <a:pt x="122" y="35"/>
                  </a:cubicBez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4" name="Freeform 40">
              <a:extLst>
                <a:ext uri="{FF2B5EF4-FFF2-40B4-BE49-F238E27FC236}">
                  <a16:creationId xmlns:a16="http://schemas.microsoft.com/office/drawing/2014/main" id="{B941CBB5-829E-443D-BAC7-1E4A283BDC80}"/>
                </a:ext>
              </a:extLst>
            </p:cNvPr>
            <p:cNvSpPr>
              <a:spLocks/>
            </p:cNvSpPr>
            <p:nvPr/>
          </p:nvSpPr>
          <p:spPr bwMode="auto">
            <a:xfrm>
              <a:off x="6839541" y="4324470"/>
              <a:ext cx="276623" cy="164818"/>
            </a:xfrm>
            <a:custGeom>
              <a:avLst/>
              <a:gdLst>
                <a:gd name="T0" fmla="*/ 53 w 121"/>
                <a:gd name="T1" fmla="*/ 72 h 72"/>
                <a:gd name="T2" fmla="*/ 53 w 121"/>
                <a:gd name="T3" fmla="*/ 60 h 72"/>
                <a:gd name="T4" fmla="*/ 121 w 121"/>
                <a:gd name="T5" fmla="*/ 0 h 72"/>
                <a:gd name="T6" fmla="*/ 53 w 121"/>
                <a:gd name="T7" fmla="*/ 14 h 72"/>
                <a:gd name="T8" fmla="*/ 53 w 121"/>
                <a:gd name="T9" fmla="*/ 2 h 72"/>
                <a:gd name="T10" fmla="*/ 0 w 121"/>
                <a:gd name="T11" fmla="*/ 37 h 72"/>
                <a:gd name="T12" fmla="*/ 53 w 121"/>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121" h="72">
                  <a:moveTo>
                    <a:pt x="53" y="72"/>
                  </a:moveTo>
                  <a:cubicBezTo>
                    <a:pt x="53" y="60"/>
                    <a:pt x="53" y="60"/>
                    <a:pt x="53" y="60"/>
                  </a:cubicBezTo>
                  <a:cubicBezTo>
                    <a:pt x="115" y="60"/>
                    <a:pt x="121" y="0"/>
                    <a:pt x="121" y="0"/>
                  </a:cubicBezTo>
                  <a:cubicBezTo>
                    <a:pt x="121" y="0"/>
                    <a:pt x="103" y="14"/>
                    <a:pt x="53" y="14"/>
                  </a:cubicBezTo>
                  <a:cubicBezTo>
                    <a:pt x="53" y="2"/>
                    <a:pt x="53" y="2"/>
                    <a:pt x="53" y="2"/>
                  </a:cubicBezTo>
                  <a:cubicBezTo>
                    <a:pt x="0" y="37"/>
                    <a:pt x="0" y="37"/>
                    <a:pt x="0" y="37"/>
                  </a:cubicBezTo>
                  <a:lnTo>
                    <a:pt x="53"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22" name="Group 421">
            <a:extLst>
              <a:ext uri="{FF2B5EF4-FFF2-40B4-BE49-F238E27FC236}">
                <a16:creationId xmlns:a16="http://schemas.microsoft.com/office/drawing/2014/main" id="{EBCEED95-8BD7-4DF7-AA70-024AE71026A3}"/>
              </a:ext>
            </a:extLst>
          </p:cNvPr>
          <p:cNvGrpSpPr/>
          <p:nvPr/>
        </p:nvGrpSpPr>
        <p:grpSpPr>
          <a:xfrm>
            <a:off x="213204" y="5183580"/>
            <a:ext cx="321869" cy="324125"/>
            <a:chOff x="4741252" y="2711962"/>
            <a:chExt cx="412524" cy="415416"/>
          </a:xfrm>
          <a:solidFill>
            <a:schemeClr val="bg1">
              <a:lumMod val="65000"/>
              <a:alpha val="14000"/>
            </a:schemeClr>
          </a:solidFill>
        </p:grpSpPr>
        <p:sp>
          <p:nvSpPr>
            <p:cNvPr id="470" name="Oval 54">
              <a:extLst>
                <a:ext uri="{FF2B5EF4-FFF2-40B4-BE49-F238E27FC236}">
                  <a16:creationId xmlns:a16="http://schemas.microsoft.com/office/drawing/2014/main" id="{9F0E6EF0-C111-4F6E-A620-46DFDEE97023}"/>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1" name="Rectangle 55">
              <a:extLst>
                <a:ext uri="{FF2B5EF4-FFF2-40B4-BE49-F238E27FC236}">
                  <a16:creationId xmlns:a16="http://schemas.microsoft.com/office/drawing/2014/main" id="{8AA79A56-C131-4E9C-A4DE-CBC3CE8A054B}"/>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2" name="Rectangle 56">
              <a:extLst>
                <a:ext uri="{FF2B5EF4-FFF2-40B4-BE49-F238E27FC236}">
                  <a16:creationId xmlns:a16="http://schemas.microsoft.com/office/drawing/2014/main" id="{104355DA-5774-4567-B3A1-7D5C29F6E807}"/>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3" name="Rectangle 57">
              <a:extLst>
                <a:ext uri="{FF2B5EF4-FFF2-40B4-BE49-F238E27FC236}">
                  <a16:creationId xmlns:a16="http://schemas.microsoft.com/office/drawing/2014/main" id="{4F1F2C8D-FB1A-4C24-ABA3-AEF02CC6D0EB}"/>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4" name="Rectangle 58">
              <a:extLst>
                <a:ext uri="{FF2B5EF4-FFF2-40B4-BE49-F238E27FC236}">
                  <a16:creationId xmlns:a16="http://schemas.microsoft.com/office/drawing/2014/main" id="{9692DA3F-C776-44D9-98B3-9FE4A5ED5F7A}"/>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5" name="Freeform 59">
              <a:extLst>
                <a:ext uri="{FF2B5EF4-FFF2-40B4-BE49-F238E27FC236}">
                  <a16:creationId xmlns:a16="http://schemas.microsoft.com/office/drawing/2014/main" id="{62A6382F-FCB4-49D4-8283-2892672A4BA1}"/>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6" name="Freeform 60">
              <a:extLst>
                <a:ext uri="{FF2B5EF4-FFF2-40B4-BE49-F238E27FC236}">
                  <a16:creationId xmlns:a16="http://schemas.microsoft.com/office/drawing/2014/main" id="{5A1D5C35-BD6E-4492-96D4-426378592031}"/>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7" name="Freeform 61">
              <a:extLst>
                <a:ext uri="{FF2B5EF4-FFF2-40B4-BE49-F238E27FC236}">
                  <a16:creationId xmlns:a16="http://schemas.microsoft.com/office/drawing/2014/main" id="{203D6C2B-DBB3-4DA1-A67C-208F997E3876}"/>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8" name="Freeform 62">
              <a:extLst>
                <a:ext uri="{FF2B5EF4-FFF2-40B4-BE49-F238E27FC236}">
                  <a16:creationId xmlns:a16="http://schemas.microsoft.com/office/drawing/2014/main" id="{A0DD0D5F-3579-46F8-AD2E-67A8F6A10803}"/>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9" name="Freeform 63">
              <a:extLst>
                <a:ext uri="{FF2B5EF4-FFF2-40B4-BE49-F238E27FC236}">
                  <a16:creationId xmlns:a16="http://schemas.microsoft.com/office/drawing/2014/main" id="{AE35C31C-6999-4CF0-8E6B-5FA15318FDFD}"/>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0" name="Freeform 64">
              <a:extLst>
                <a:ext uri="{FF2B5EF4-FFF2-40B4-BE49-F238E27FC236}">
                  <a16:creationId xmlns:a16="http://schemas.microsoft.com/office/drawing/2014/main" id="{9481F333-4FD6-434B-8872-D53394B93FF0}"/>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1" name="Freeform 65">
              <a:extLst>
                <a:ext uri="{FF2B5EF4-FFF2-40B4-BE49-F238E27FC236}">
                  <a16:creationId xmlns:a16="http://schemas.microsoft.com/office/drawing/2014/main" id="{9DE125C2-8119-4B14-A54B-F852482A4E04}"/>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2" name="Freeform 66">
              <a:extLst>
                <a:ext uri="{FF2B5EF4-FFF2-40B4-BE49-F238E27FC236}">
                  <a16:creationId xmlns:a16="http://schemas.microsoft.com/office/drawing/2014/main" id="{47B80208-5CF9-4A66-815E-02A4C04279BE}"/>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3" name="Freeform 67">
              <a:extLst>
                <a:ext uri="{FF2B5EF4-FFF2-40B4-BE49-F238E27FC236}">
                  <a16:creationId xmlns:a16="http://schemas.microsoft.com/office/drawing/2014/main" id="{60A0822B-080B-4DE0-979F-ACA7ACE2E110}"/>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4" name="Freeform 68">
              <a:extLst>
                <a:ext uri="{FF2B5EF4-FFF2-40B4-BE49-F238E27FC236}">
                  <a16:creationId xmlns:a16="http://schemas.microsoft.com/office/drawing/2014/main" id="{3B379AF6-7ED2-40D0-9DAD-6627A7D9F415}"/>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5" name="Freeform 69">
              <a:extLst>
                <a:ext uri="{FF2B5EF4-FFF2-40B4-BE49-F238E27FC236}">
                  <a16:creationId xmlns:a16="http://schemas.microsoft.com/office/drawing/2014/main" id="{B67D8A2E-CC4A-4FE1-9740-216B4563C962}"/>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6" name="Freeform 70">
              <a:extLst>
                <a:ext uri="{FF2B5EF4-FFF2-40B4-BE49-F238E27FC236}">
                  <a16:creationId xmlns:a16="http://schemas.microsoft.com/office/drawing/2014/main" id="{6BFCD7EE-64EB-4179-9667-BAB1A5BA2419}"/>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23" name="Freeform 79">
            <a:extLst>
              <a:ext uri="{FF2B5EF4-FFF2-40B4-BE49-F238E27FC236}">
                <a16:creationId xmlns:a16="http://schemas.microsoft.com/office/drawing/2014/main" id="{5B8D3A4B-4991-4B9C-B51E-5EA56491EC4A}"/>
              </a:ext>
            </a:extLst>
          </p:cNvPr>
          <p:cNvSpPr>
            <a:spLocks/>
          </p:cNvSpPr>
          <p:nvPr/>
        </p:nvSpPr>
        <p:spPr bwMode="auto">
          <a:xfrm>
            <a:off x="1361030" y="4707385"/>
            <a:ext cx="254186" cy="92501"/>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24" name="Group 423">
            <a:extLst>
              <a:ext uri="{FF2B5EF4-FFF2-40B4-BE49-F238E27FC236}">
                <a16:creationId xmlns:a16="http://schemas.microsoft.com/office/drawing/2014/main" id="{687F82CA-879F-45A0-A7CE-5E9FF8DBD709}"/>
              </a:ext>
            </a:extLst>
          </p:cNvPr>
          <p:cNvGrpSpPr/>
          <p:nvPr/>
        </p:nvGrpSpPr>
        <p:grpSpPr>
          <a:xfrm>
            <a:off x="629004" y="4845354"/>
            <a:ext cx="254186" cy="206809"/>
            <a:chOff x="5518109" y="3526410"/>
            <a:chExt cx="325779" cy="265057"/>
          </a:xfrm>
          <a:solidFill>
            <a:schemeClr val="bg1">
              <a:lumMod val="65000"/>
              <a:alpha val="20000"/>
            </a:schemeClr>
          </a:solidFill>
        </p:grpSpPr>
        <p:sp>
          <p:nvSpPr>
            <p:cNvPr id="467" name="Rectangle 81">
              <a:extLst>
                <a:ext uri="{FF2B5EF4-FFF2-40B4-BE49-F238E27FC236}">
                  <a16:creationId xmlns:a16="http://schemas.microsoft.com/office/drawing/2014/main" id="{8391A7ED-C0B6-4C0F-987C-4BD15C4B12AC}"/>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8" name="Freeform 82">
              <a:extLst>
                <a:ext uri="{FF2B5EF4-FFF2-40B4-BE49-F238E27FC236}">
                  <a16:creationId xmlns:a16="http://schemas.microsoft.com/office/drawing/2014/main" id="{CBCC3D9E-2DFF-4967-92BE-891C83F77D7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9" name="Oval 83">
              <a:extLst>
                <a:ext uri="{FF2B5EF4-FFF2-40B4-BE49-F238E27FC236}">
                  <a16:creationId xmlns:a16="http://schemas.microsoft.com/office/drawing/2014/main" id="{1670BEE5-4072-4D09-86B4-1F72794AEFC3}"/>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25" name="Freeform 107">
            <a:extLst>
              <a:ext uri="{FF2B5EF4-FFF2-40B4-BE49-F238E27FC236}">
                <a16:creationId xmlns:a16="http://schemas.microsoft.com/office/drawing/2014/main" id="{7E949E89-DB7E-452A-8257-9C17A0A2DEAE}"/>
              </a:ext>
            </a:extLst>
          </p:cNvPr>
          <p:cNvSpPr>
            <a:spLocks noEditPoints="1"/>
          </p:cNvSpPr>
          <p:nvPr/>
        </p:nvSpPr>
        <p:spPr bwMode="auto">
          <a:xfrm>
            <a:off x="3857959" y="5440984"/>
            <a:ext cx="307580" cy="308333"/>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nvGrpSpPr>
          <p:cNvPr id="426" name="Group 425">
            <a:extLst>
              <a:ext uri="{FF2B5EF4-FFF2-40B4-BE49-F238E27FC236}">
                <a16:creationId xmlns:a16="http://schemas.microsoft.com/office/drawing/2014/main" id="{6F380AFD-7624-4480-A7FC-65EB47B66417}"/>
              </a:ext>
            </a:extLst>
          </p:cNvPr>
          <p:cNvGrpSpPr/>
          <p:nvPr/>
        </p:nvGrpSpPr>
        <p:grpSpPr>
          <a:xfrm>
            <a:off x="-50758" y="5739996"/>
            <a:ext cx="250427" cy="236891"/>
            <a:chOff x="4928237" y="4003512"/>
            <a:chExt cx="320960" cy="303612"/>
          </a:xfrm>
          <a:solidFill>
            <a:schemeClr val="bg1">
              <a:lumMod val="65000"/>
              <a:alpha val="14000"/>
            </a:schemeClr>
          </a:solidFill>
        </p:grpSpPr>
        <p:sp>
          <p:nvSpPr>
            <p:cNvPr id="465" name="Freeform 116">
              <a:extLst>
                <a:ext uri="{FF2B5EF4-FFF2-40B4-BE49-F238E27FC236}">
                  <a16:creationId xmlns:a16="http://schemas.microsoft.com/office/drawing/2014/main" id="{024A63E8-C232-43C9-9ABB-87B8B0E7D373}"/>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6" name="Freeform 117">
              <a:extLst>
                <a:ext uri="{FF2B5EF4-FFF2-40B4-BE49-F238E27FC236}">
                  <a16:creationId xmlns:a16="http://schemas.microsoft.com/office/drawing/2014/main" id="{6D197079-83A5-4D50-9CBE-2B16880B5C1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29" name="Group 428">
            <a:extLst>
              <a:ext uri="{FF2B5EF4-FFF2-40B4-BE49-F238E27FC236}">
                <a16:creationId xmlns:a16="http://schemas.microsoft.com/office/drawing/2014/main" id="{5D5575B7-2384-4BA1-91F9-DE0FC0128468}"/>
              </a:ext>
            </a:extLst>
          </p:cNvPr>
          <p:cNvGrpSpPr/>
          <p:nvPr/>
        </p:nvGrpSpPr>
        <p:grpSpPr>
          <a:xfrm>
            <a:off x="703988" y="5633209"/>
            <a:ext cx="409105" cy="343678"/>
            <a:chOff x="6475205" y="2673408"/>
            <a:chExt cx="524331" cy="440476"/>
          </a:xfrm>
          <a:solidFill>
            <a:schemeClr val="bg1">
              <a:lumMod val="65000"/>
              <a:alpha val="20000"/>
            </a:schemeClr>
          </a:solidFill>
        </p:grpSpPr>
        <p:sp>
          <p:nvSpPr>
            <p:cNvPr id="455" name="Rectangle 77">
              <a:extLst>
                <a:ext uri="{FF2B5EF4-FFF2-40B4-BE49-F238E27FC236}">
                  <a16:creationId xmlns:a16="http://schemas.microsoft.com/office/drawing/2014/main" id="{8E3BCE52-C43A-467A-91D5-B7AFC678A244}"/>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6" name="Freeform 78">
              <a:extLst>
                <a:ext uri="{FF2B5EF4-FFF2-40B4-BE49-F238E27FC236}">
                  <a16:creationId xmlns:a16="http://schemas.microsoft.com/office/drawing/2014/main" id="{E5B51D09-93DA-475D-8404-62F1DFC7B8B0}"/>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7" name="Oval 136">
              <a:extLst>
                <a:ext uri="{FF2B5EF4-FFF2-40B4-BE49-F238E27FC236}">
                  <a16:creationId xmlns:a16="http://schemas.microsoft.com/office/drawing/2014/main" id="{7BAF51FE-0649-4C1E-818E-95D15F5874BF}"/>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8" name="Freeform 137">
              <a:extLst>
                <a:ext uri="{FF2B5EF4-FFF2-40B4-BE49-F238E27FC236}">
                  <a16:creationId xmlns:a16="http://schemas.microsoft.com/office/drawing/2014/main" id="{7F03D179-2BEF-4AB0-9CC1-6E1E9E553EF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9" name="Freeform 138">
              <a:extLst>
                <a:ext uri="{FF2B5EF4-FFF2-40B4-BE49-F238E27FC236}">
                  <a16:creationId xmlns:a16="http://schemas.microsoft.com/office/drawing/2014/main" id="{F38C5B85-7DE0-4EAA-9B7D-13D2DD0EC661}"/>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0" name="Freeform 139">
              <a:extLst>
                <a:ext uri="{FF2B5EF4-FFF2-40B4-BE49-F238E27FC236}">
                  <a16:creationId xmlns:a16="http://schemas.microsoft.com/office/drawing/2014/main" id="{BA1C52F8-29BB-4DD0-AA1B-688459084450}"/>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1" name="Freeform 140">
              <a:extLst>
                <a:ext uri="{FF2B5EF4-FFF2-40B4-BE49-F238E27FC236}">
                  <a16:creationId xmlns:a16="http://schemas.microsoft.com/office/drawing/2014/main" id="{D042AE48-8390-4285-9588-323CE4D526D9}"/>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2" name="Freeform 141">
              <a:extLst>
                <a:ext uri="{FF2B5EF4-FFF2-40B4-BE49-F238E27FC236}">
                  <a16:creationId xmlns:a16="http://schemas.microsoft.com/office/drawing/2014/main" id="{B4A8AD1D-F783-410C-9E33-23F51EB37CCD}"/>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32" name="Freeform 264">
            <a:extLst>
              <a:ext uri="{FF2B5EF4-FFF2-40B4-BE49-F238E27FC236}">
                <a16:creationId xmlns:a16="http://schemas.microsoft.com/office/drawing/2014/main" id="{8FABAD70-A051-4849-94CC-BAF4A0773DF4}"/>
              </a:ext>
            </a:extLst>
          </p:cNvPr>
          <p:cNvSpPr>
            <a:spLocks noEditPoints="1"/>
          </p:cNvSpPr>
          <p:nvPr/>
        </p:nvSpPr>
        <p:spPr bwMode="auto">
          <a:xfrm>
            <a:off x="1221677" y="5326856"/>
            <a:ext cx="344430" cy="346686"/>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33" name="Group 432">
            <a:extLst>
              <a:ext uri="{FF2B5EF4-FFF2-40B4-BE49-F238E27FC236}">
                <a16:creationId xmlns:a16="http://schemas.microsoft.com/office/drawing/2014/main" id="{E11E4F89-6D34-43DC-AF5C-CFD3B776E6EA}"/>
              </a:ext>
            </a:extLst>
          </p:cNvPr>
          <p:cNvGrpSpPr/>
          <p:nvPr/>
        </p:nvGrpSpPr>
        <p:grpSpPr>
          <a:xfrm>
            <a:off x="4722766" y="4665519"/>
            <a:ext cx="273739" cy="297804"/>
            <a:chOff x="8809634" y="3119668"/>
            <a:chExt cx="350839" cy="381682"/>
          </a:xfrm>
          <a:solidFill>
            <a:schemeClr val="bg1">
              <a:lumMod val="65000"/>
              <a:alpha val="14000"/>
            </a:schemeClr>
          </a:solidFill>
        </p:grpSpPr>
        <p:sp>
          <p:nvSpPr>
            <p:cNvPr id="447" name="Freeform 365">
              <a:extLst>
                <a:ext uri="{FF2B5EF4-FFF2-40B4-BE49-F238E27FC236}">
                  <a16:creationId xmlns:a16="http://schemas.microsoft.com/office/drawing/2014/main" id="{7427D1F2-34BB-4D7C-8B0A-9EE382240BF9}"/>
                </a:ext>
              </a:extLst>
            </p:cNvPr>
            <p:cNvSpPr>
              <a:spLocks/>
            </p:cNvSpPr>
            <p:nvPr/>
          </p:nvSpPr>
          <p:spPr bwMode="auto">
            <a:xfrm>
              <a:off x="8861682" y="3119668"/>
              <a:ext cx="245780" cy="221684"/>
            </a:xfrm>
            <a:custGeom>
              <a:avLst/>
              <a:gdLst>
                <a:gd name="T0" fmla="*/ 0 w 255"/>
                <a:gd name="T1" fmla="*/ 93 h 230"/>
                <a:gd name="T2" fmla="*/ 0 w 255"/>
                <a:gd name="T3" fmla="*/ 197 h 230"/>
                <a:gd name="T4" fmla="*/ 5 w 255"/>
                <a:gd name="T5" fmla="*/ 197 h 230"/>
                <a:gd name="T6" fmla="*/ 40 w 255"/>
                <a:gd name="T7" fmla="*/ 197 h 230"/>
                <a:gd name="T8" fmla="*/ 52 w 255"/>
                <a:gd name="T9" fmla="*/ 197 h 230"/>
                <a:gd name="T10" fmla="*/ 52 w 255"/>
                <a:gd name="T11" fmla="*/ 209 h 230"/>
                <a:gd name="T12" fmla="*/ 52 w 255"/>
                <a:gd name="T13" fmla="*/ 230 h 230"/>
                <a:gd name="T14" fmla="*/ 64 w 255"/>
                <a:gd name="T15" fmla="*/ 230 h 230"/>
                <a:gd name="T16" fmla="*/ 64 w 255"/>
                <a:gd name="T17" fmla="*/ 209 h 230"/>
                <a:gd name="T18" fmla="*/ 64 w 255"/>
                <a:gd name="T19" fmla="*/ 197 h 230"/>
                <a:gd name="T20" fmla="*/ 76 w 255"/>
                <a:gd name="T21" fmla="*/ 197 h 230"/>
                <a:gd name="T22" fmla="*/ 111 w 255"/>
                <a:gd name="T23" fmla="*/ 197 h 230"/>
                <a:gd name="T24" fmla="*/ 120 w 255"/>
                <a:gd name="T25" fmla="*/ 197 h 230"/>
                <a:gd name="T26" fmla="*/ 120 w 255"/>
                <a:gd name="T27" fmla="*/ 209 h 230"/>
                <a:gd name="T28" fmla="*/ 120 w 255"/>
                <a:gd name="T29" fmla="*/ 230 h 230"/>
                <a:gd name="T30" fmla="*/ 135 w 255"/>
                <a:gd name="T31" fmla="*/ 230 h 230"/>
                <a:gd name="T32" fmla="*/ 135 w 255"/>
                <a:gd name="T33" fmla="*/ 209 h 230"/>
                <a:gd name="T34" fmla="*/ 135 w 255"/>
                <a:gd name="T35" fmla="*/ 197 h 230"/>
                <a:gd name="T36" fmla="*/ 144 w 255"/>
                <a:gd name="T37" fmla="*/ 197 h 230"/>
                <a:gd name="T38" fmla="*/ 182 w 255"/>
                <a:gd name="T39" fmla="*/ 197 h 230"/>
                <a:gd name="T40" fmla="*/ 191 w 255"/>
                <a:gd name="T41" fmla="*/ 197 h 230"/>
                <a:gd name="T42" fmla="*/ 191 w 255"/>
                <a:gd name="T43" fmla="*/ 209 h 230"/>
                <a:gd name="T44" fmla="*/ 191 w 255"/>
                <a:gd name="T45" fmla="*/ 230 h 230"/>
                <a:gd name="T46" fmla="*/ 206 w 255"/>
                <a:gd name="T47" fmla="*/ 230 h 230"/>
                <a:gd name="T48" fmla="*/ 206 w 255"/>
                <a:gd name="T49" fmla="*/ 209 h 230"/>
                <a:gd name="T50" fmla="*/ 206 w 255"/>
                <a:gd name="T51" fmla="*/ 197 h 230"/>
                <a:gd name="T52" fmla="*/ 215 w 255"/>
                <a:gd name="T53" fmla="*/ 197 h 230"/>
                <a:gd name="T54" fmla="*/ 251 w 255"/>
                <a:gd name="T55" fmla="*/ 197 h 230"/>
                <a:gd name="T56" fmla="*/ 255 w 255"/>
                <a:gd name="T57" fmla="*/ 197 h 230"/>
                <a:gd name="T58" fmla="*/ 255 w 255"/>
                <a:gd name="T59" fmla="*/ 93 h 230"/>
                <a:gd name="T60" fmla="*/ 239 w 255"/>
                <a:gd name="T61" fmla="*/ 93 h 230"/>
                <a:gd name="T62" fmla="*/ 239 w 255"/>
                <a:gd name="T63" fmla="*/ 116 h 230"/>
                <a:gd name="T64" fmla="*/ 215 w 255"/>
                <a:gd name="T65" fmla="*/ 116 h 230"/>
                <a:gd name="T66" fmla="*/ 215 w 255"/>
                <a:gd name="T67" fmla="*/ 93 h 230"/>
                <a:gd name="T68" fmla="*/ 189 w 255"/>
                <a:gd name="T69" fmla="*/ 93 h 230"/>
                <a:gd name="T70" fmla="*/ 189 w 255"/>
                <a:gd name="T71" fmla="*/ 116 h 230"/>
                <a:gd name="T72" fmla="*/ 165 w 255"/>
                <a:gd name="T73" fmla="*/ 116 h 230"/>
                <a:gd name="T74" fmla="*/ 165 w 255"/>
                <a:gd name="T75" fmla="*/ 93 h 230"/>
                <a:gd name="T76" fmla="*/ 144 w 255"/>
                <a:gd name="T77" fmla="*/ 93 h 230"/>
                <a:gd name="T78" fmla="*/ 144 w 255"/>
                <a:gd name="T79" fmla="*/ 0 h 230"/>
                <a:gd name="T80" fmla="*/ 111 w 255"/>
                <a:gd name="T81" fmla="*/ 0 h 230"/>
                <a:gd name="T82" fmla="*/ 111 w 255"/>
                <a:gd name="T83" fmla="*/ 93 h 230"/>
                <a:gd name="T84" fmla="*/ 90 w 255"/>
                <a:gd name="T85" fmla="*/ 93 h 230"/>
                <a:gd name="T86" fmla="*/ 90 w 255"/>
                <a:gd name="T87" fmla="*/ 116 h 230"/>
                <a:gd name="T88" fmla="*/ 66 w 255"/>
                <a:gd name="T89" fmla="*/ 116 h 230"/>
                <a:gd name="T90" fmla="*/ 66 w 255"/>
                <a:gd name="T91" fmla="*/ 93 h 230"/>
                <a:gd name="T92" fmla="*/ 40 w 255"/>
                <a:gd name="T93" fmla="*/ 93 h 230"/>
                <a:gd name="T94" fmla="*/ 40 w 255"/>
                <a:gd name="T95" fmla="*/ 116 h 230"/>
                <a:gd name="T96" fmla="*/ 16 w 255"/>
                <a:gd name="T97" fmla="*/ 116 h 230"/>
                <a:gd name="T98" fmla="*/ 16 w 255"/>
                <a:gd name="T99" fmla="*/ 93 h 230"/>
                <a:gd name="T100" fmla="*/ 0 w 255"/>
                <a:gd name="T101" fmla="*/ 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5" h="230">
                  <a:moveTo>
                    <a:pt x="0" y="93"/>
                  </a:moveTo>
                  <a:lnTo>
                    <a:pt x="0" y="197"/>
                  </a:lnTo>
                  <a:lnTo>
                    <a:pt x="5" y="197"/>
                  </a:lnTo>
                  <a:lnTo>
                    <a:pt x="40" y="197"/>
                  </a:lnTo>
                  <a:lnTo>
                    <a:pt x="52" y="197"/>
                  </a:lnTo>
                  <a:lnTo>
                    <a:pt x="52" y="209"/>
                  </a:lnTo>
                  <a:lnTo>
                    <a:pt x="52" y="230"/>
                  </a:lnTo>
                  <a:lnTo>
                    <a:pt x="64" y="230"/>
                  </a:lnTo>
                  <a:lnTo>
                    <a:pt x="64" y="209"/>
                  </a:lnTo>
                  <a:lnTo>
                    <a:pt x="64" y="197"/>
                  </a:lnTo>
                  <a:lnTo>
                    <a:pt x="76" y="197"/>
                  </a:lnTo>
                  <a:lnTo>
                    <a:pt x="111" y="197"/>
                  </a:lnTo>
                  <a:lnTo>
                    <a:pt x="120" y="197"/>
                  </a:lnTo>
                  <a:lnTo>
                    <a:pt x="120" y="209"/>
                  </a:lnTo>
                  <a:lnTo>
                    <a:pt x="120" y="230"/>
                  </a:lnTo>
                  <a:lnTo>
                    <a:pt x="135" y="230"/>
                  </a:lnTo>
                  <a:lnTo>
                    <a:pt x="135" y="209"/>
                  </a:lnTo>
                  <a:lnTo>
                    <a:pt x="135" y="197"/>
                  </a:lnTo>
                  <a:lnTo>
                    <a:pt x="144" y="197"/>
                  </a:lnTo>
                  <a:lnTo>
                    <a:pt x="182" y="197"/>
                  </a:lnTo>
                  <a:lnTo>
                    <a:pt x="191" y="197"/>
                  </a:lnTo>
                  <a:lnTo>
                    <a:pt x="191" y="209"/>
                  </a:lnTo>
                  <a:lnTo>
                    <a:pt x="191" y="230"/>
                  </a:lnTo>
                  <a:lnTo>
                    <a:pt x="206" y="230"/>
                  </a:lnTo>
                  <a:lnTo>
                    <a:pt x="206" y="209"/>
                  </a:lnTo>
                  <a:lnTo>
                    <a:pt x="206" y="197"/>
                  </a:lnTo>
                  <a:lnTo>
                    <a:pt x="215" y="197"/>
                  </a:lnTo>
                  <a:lnTo>
                    <a:pt x="251" y="197"/>
                  </a:lnTo>
                  <a:lnTo>
                    <a:pt x="255" y="197"/>
                  </a:lnTo>
                  <a:lnTo>
                    <a:pt x="255" y="93"/>
                  </a:lnTo>
                  <a:lnTo>
                    <a:pt x="239" y="93"/>
                  </a:lnTo>
                  <a:lnTo>
                    <a:pt x="239" y="116"/>
                  </a:lnTo>
                  <a:lnTo>
                    <a:pt x="215" y="116"/>
                  </a:lnTo>
                  <a:lnTo>
                    <a:pt x="215" y="93"/>
                  </a:lnTo>
                  <a:lnTo>
                    <a:pt x="189" y="93"/>
                  </a:lnTo>
                  <a:lnTo>
                    <a:pt x="189" y="116"/>
                  </a:lnTo>
                  <a:lnTo>
                    <a:pt x="165" y="116"/>
                  </a:lnTo>
                  <a:lnTo>
                    <a:pt x="165" y="93"/>
                  </a:lnTo>
                  <a:lnTo>
                    <a:pt x="144" y="93"/>
                  </a:lnTo>
                  <a:lnTo>
                    <a:pt x="144" y="0"/>
                  </a:lnTo>
                  <a:lnTo>
                    <a:pt x="111" y="0"/>
                  </a:lnTo>
                  <a:lnTo>
                    <a:pt x="111" y="93"/>
                  </a:lnTo>
                  <a:lnTo>
                    <a:pt x="90" y="93"/>
                  </a:lnTo>
                  <a:lnTo>
                    <a:pt x="90" y="116"/>
                  </a:lnTo>
                  <a:lnTo>
                    <a:pt x="66" y="116"/>
                  </a:lnTo>
                  <a:lnTo>
                    <a:pt x="66" y="93"/>
                  </a:lnTo>
                  <a:lnTo>
                    <a:pt x="40" y="93"/>
                  </a:lnTo>
                  <a:lnTo>
                    <a:pt x="40" y="116"/>
                  </a:lnTo>
                  <a:lnTo>
                    <a:pt x="16" y="116"/>
                  </a:lnTo>
                  <a:lnTo>
                    <a:pt x="16" y="93"/>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8" name="Freeform 366">
              <a:extLst>
                <a:ext uri="{FF2B5EF4-FFF2-40B4-BE49-F238E27FC236}">
                  <a16:creationId xmlns:a16="http://schemas.microsoft.com/office/drawing/2014/main" id="{C4BF4B40-864D-4D3A-A836-27F9D994AB75}"/>
                </a:ext>
              </a:extLst>
            </p:cNvPr>
            <p:cNvSpPr>
              <a:spLocks/>
            </p:cNvSpPr>
            <p:nvPr/>
          </p:nvSpPr>
          <p:spPr bwMode="auto">
            <a:xfrm>
              <a:off x="8809634" y="3321111"/>
              <a:ext cx="350839" cy="180239"/>
            </a:xfrm>
            <a:custGeom>
              <a:avLst/>
              <a:gdLst>
                <a:gd name="T0" fmla="*/ 364 w 364"/>
                <a:gd name="T1" fmla="*/ 0 h 187"/>
                <a:gd name="T2" fmla="*/ 340 w 364"/>
                <a:gd name="T3" fmla="*/ 0 h 187"/>
                <a:gd name="T4" fmla="*/ 340 w 364"/>
                <a:gd name="T5" fmla="*/ 30 h 187"/>
                <a:gd name="T6" fmla="*/ 309 w 364"/>
                <a:gd name="T7" fmla="*/ 30 h 187"/>
                <a:gd name="T8" fmla="*/ 305 w 364"/>
                <a:gd name="T9" fmla="*/ 30 h 187"/>
                <a:gd name="T10" fmla="*/ 305 w 364"/>
                <a:gd name="T11" fmla="*/ 0 h 187"/>
                <a:gd name="T12" fmla="*/ 269 w 364"/>
                <a:gd name="T13" fmla="*/ 0 h 187"/>
                <a:gd name="T14" fmla="*/ 269 w 364"/>
                <a:gd name="T15" fmla="*/ 30 h 187"/>
                <a:gd name="T16" fmla="*/ 236 w 364"/>
                <a:gd name="T17" fmla="*/ 30 h 187"/>
                <a:gd name="T18" fmla="*/ 236 w 364"/>
                <a:gd name="T19" fmla="*/ 0 h 187"/>
                <a:gd name="T20" fmla="*/ 198 w 364"/>
                <a:gd name="T21" fmla="*/ 0 h 187"/>
                <a:gd name="T22" fmla="*/ 198 w 364"/>
                <a:gd name="T23" fmla="*/ 30 h 187"/>
                <a:gd name="T24" fmla="*/ 165 w 364"/>
                <a:gd name="T25" fmla="*/ 30 h 187"/>
                <a:gd name="T26" fmla="*/ 165 w 364"/>
                <a:gd name="T27" fmla="*/ 0 h 187"/>
                <a:gd name="T28" fmla="*/ 130 w 364"/>
                <a:gd name="T29" fmla="*/ 0 h 187"/>
                <a:gd name="T30" fmla="*/ 130 w 364"/>
                <a:gd name="T31" fmla="*/ 30 h 187"/>
                <a:gd name="T32" fmla="*/ 94 w 364"/>
                <a:gd name="T33" fmla="*/ 30 h 187"/>
                <a:gd name="T34" fmla="*/ 94 w 364"/>
                <a:gd name="T35" fmla="*/ 0 h 187"/>
                <a:gd name="T36" fmla="*/ 59 w 364"/>
                <a:gd name="T37" fmla="*/ 0 h 187"/>
                <a:gd name="T38" fmla="*/ 59 w 364"/>
                <a:gd name="T39" fmla="*/ 30 h 187"/>
                <a:gd name="T40" fmla="*/ 54 w 364"/>
                <a:gd name="T41" fmla="*/ 30 h 187"/>
                <a:gd name="T42" fmla="*/ 26 w 364"/>
                <a:gd name="T43" fmla="*/ 30 h 187"/>
                <a:gd name="T44" fmla="*/ 26 w 364"/>
                <a:gd name="T45" fmla="*/ 0 h 187"/>
                <a:gd name="T46" fmla="*/ 0 w 364"/>
                <a:gd name="T47" fmla="*/ 0 h 187"/>
                <a:gd name="T48" fmla="*/ 0 w 364"/>
                <a:gd name="T49" fmla="*/ 187 h 187"/>
                <a:gd name="T50" fmla="*/ 139 w 364"/>
                <a:gd name="T51" fmla="*/ 187 h 187"/>
                <a:gd name="T52" fmla="*/ 139 w 364"/>
                <a:gd name="T53" fmla="*/ 113 h 187"/>
                <a:gd name="T54" fmla="*/ 234 w 364"/>
                <a:gd name="T55" fmla="*/ 113 h 187"/>
                <a:gd name="T56" fmla="*/ 234 w 364"/>
                <a:gd name="T57" fmla="*/ 187 h 187"/>
                <a:gd name="T58" fmla="*/ 364 w 364"/>
                <a:gd name="T59" fmla="*/ 187 h 187"/>
                <a:gd name="T60" fmla="*/ 364 w 364"/>
                <a:gd name="T6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4" h="187">
                  <a:moveTo>
                    <a:pt x="364" y="0"/>
                  </a:moveTo>
                  <a:lnTo>
                    <a:pt x="340" y="0"/>
                  </a:lnTo>
                  <a:lnTo>
                    <a:pt x="340" y="30"/>
                  </a:lnTo>
                  <a:lnTo>
                    <a:pt x="309" y="30"/>
                  </a:lnTo>
                  <a:lnTo>
                    <a:pt x="305" y="30"/>
                  </a:lnTo>
                  <a:lnTo>
                    <a:pt x="305" y="0"/>
                  </a:lnTo>
                  <a:lnTo>
                    <a:pt x="269" y="0"/>
                  </a:lnTo>
                  <a:lnTo>
                    <a:pt x="269" y="30"/>
                  </a:lnTo>
                  <a:lnTo>
                    <a:pt x="236" y="30"/>
                  </a:lnTo>
                  <a:lnTo>
                    <a:pt x="236" y="0"/>
                  </a:lnTo>
                  <a:lnTo>
                    <a:pt x="198" y="0"/>
                  </a:lnTo>
                  <a:lnTo>
                    <a:pt x="198" y="30"/>
                  </a:lnTo>
                  <a:lnTo>
                    <a:pt x="165" y="30"/>
                  </a:lnTo>
                  <a:lnTo>
                    <a:pt x="165" y="0"/>
                  </a:lnTo>
                  <a:lnTo>
                    <a:pt x="130" y="0"/>
                  </a:lnTo>
                  <a:lnTo>
                    <a:pt x="130" y="30"/>
                  </a:lnTo>
                  <a:lnTo>
                    <a:pt x="94" y="30"/>
                  </a:lnTo>
                  <a:lnTo>
                    <a:pt x="94" y="0"/>
                  </a:lnTo>
                  <a:lnTo>
                    <a:pt x="59" y="0"/>
                  </a:lnTo>
                  <a:lnTo>
                    <a:pt x="59" y="30"/>
                  </a:lnTo>
                  <a:lnTo>
                    <a:pt x="54" y="30"/>
                  </a:lnTo>
                  <a:lnTo>
                    <a:pt x="26" y="30"/>
                  </a:lnTo>
                  <a:lnTo>
                    <a:pt x="26" y="0"/>
                  </a:lnTo>
                  <a:lnTo>
                    <a:pt x="0" y="0"/>
                  </a:lnTo>
                  <a:lnTo>
                    <a:pt x="0" y="187"/>
                  </a:lnTo>
                  <a:lnTo>
                    <a:pt x="139" y="187"/>
                  </a:lnTo>
                  <a:lnTo>
                    <a:pt x="139" y="113"/>
                  </a:lnTo>
                  <a:lnTo>
                    <a:pt x="234" y="113"/>
                  </a:lnTo>
                  <a:lnTo>
                    <a:pt x="234" y="187"/>
                  </a:lnTo>
                  <a:lnTo>
                    <a:pt x="364" y="187"/>
                  </a:lnTo>
                  <a:lnTo>
                    <a:pt x="3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9" name="Freeform 367">
              <a:extLst>
                <a:ext uri="{FF2B5EF4-FFF2-40B4-BE49-F238E27FC236}">
                  <a16:creationId xmlns:a16="http://schemas.microsoft.com/office/drawing/2014/main" id="{E0862CB4-E96A-468C-8C6B-1B50C12CDF8F}"/>
                </a:ext>
              </a:extLst>
            </p:cNvPr>
            <p:cNvSpPr>
              <a:spLocks/>
            </p:cNvSpPr>
            <p:nvPr/>
          </p:nvSpPr>
          <p:spPr bwMode="auto">
            <a:xfrm>
              <a:off x="9016860" y="3129306"/>
              <a:ext cx="100240" cy="63614"/>
            </a:xfrm>
            <a:custGeom>
              <a:avLst/>
              <a:gdLst>
                <a:gd name="T0" fmla="*/ 0 w 104"/>
                <a:gd name="T1" fmla="*/ 0 h 66"/>
                <a:gd name="T2" fmla="*/ 0 w 104"/>
                <a:gd name="T3" fmla="*/ 66 h 66"/>
                <a:gd name="T4" fmla="*/ 104 w 104"/>
                <a:gd name="T5" fmla="*/ 33 h 66"/>
                <a:gd name="T6" fmla="*/ 0 w 104"/>
                <a:gd name="T7" fmla="*/ 0 h 66"/>
              </a:gdLst>
              <a:ahLst/>
              <a:cxnLst>
                <a:cxn ang="0">
                  <a:pos x="T0" y="T1"/>
                </a:cxn>
                <a:cxn ang="0">
                  <a:pos x="T2" y="T3"/>
                </a:cxn>
                <a:cxn ang="0">
                  <a:pos x="T4" y="T5"/>
                </a:cxn>
                <a:cxn ang="0">
                  <a:pos x="T6" y="T7"/>
                </a:cxn>
              </a:cxnLst>
              <a:rect l="0" t="0" r="r" b="b"/>
              <a:pathLst>
                <a:path w="104" h="66">
                  <a:moveTo>
                    <a:pt x="0" y="0"/>
                  </a:moveTo>
                  <a:lnTo>
                    <a:pt x="0" y="66"/>
                  </a:lnTo>
                  <a:lnTo>
                    <a:pt x="104" y="3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34" name="Freeform 288">
            <a:extLst>
              <a:ext uri="{FF2B5EF4-FFF2-40B4-BE49-F238E27FC236}">
                <a16:creationId xmlns:a16="http://schemas.microsoft.com/office/drawing/2014/main" id="{0948F26C-A5AF-4F27-B2C6-FA19E65B2B7A}"/>
              </a:ext>
            </a:extLst>
          </p:cNvPr>
          <p:cNvSpPr>
            <a:spLocks noEditPoints="1"/>
          </p:cNvSpPr>
          <p:nvPr/>
        </p:nvSpPr>
        <p:spPr bwMode="auto">
          <a:xfrm>
            <a:off x="2127336" y="5298858"/>
            <a:ext cx="276748" cy="259451"/>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35" name="Group 434">
            <a:extLst>
              <a:ext uri="{FF2B5EF4-FFF2-40B4-BE49-F238E27FC236}">
                <a16:creationId xmlns:a16="http://schemas.microsoft.com/office/drawing/2014/main" id="{ED6CCE52-A8B6-4FE0-96DC-90E9C5E59806}"/>
              </a:ext>
            </a:extLst>
          </p:cNvPr>
          <p:cNvGrpSpPr/>
          <p:nvPr/>
        </p:nvGrpSpPr>
        <p:grpSpPr>
          <a:xfrm>
            <a:off x="4047352" y="4916388"/>
            <a:ext cx="250427" cy="236891"/>
            <a:chOff x="4928237" y="4003512"/>
            <a:chExt cx="320960" cy="303612"/>
          </a:xfrm>
          <a:solidFill>
            <a:schemeClr val="bg1">
              <a:lumMod val="65000"/>
              <a:alpha val="14000"/>
            </a:schemeClr>
          </a:solidFill>
        </p:grpSpPr>
        <p:sp>
          <p:nvSpPr>
            <p:cNvPr id="445" name="Freeform 116">
              <a:extLst>
                <a:ext uri="{FF2B5EF4-FFF2-40B4-BE49-F238E27FC236}">
                  <a16:creationId xmlns:a16="http://schemas.microsoft.com/office/drawing/2014/main" id="{74162C26-42C7-486A-A20A-67D3864EE5B4}"/>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6" name="Freeform 117">
              <a:extLst>
                <a:ext uri="{FF2B5EF4-FFF2-40B4-BE49-F238E27FC236}">
                  <a16:creationId xmlns:a16="http://schemas.microsoft.com/office/drawing/2014/main" id="{806C5438-8116-4524-BF48-42F34C35CB3E}"/>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37" name="Group 436">
            <a:extLst>
              <a:ext uri="{FF2B5EF4-FFF2-40B4-BE49-F238E27FC236}">
                <a16:creationId xmlns:a16="http://schemas.microsoft.com/office/drawing/2014/main" id="{5F36D896-4D1E-4B77-B25A-FBDACA7206FF}"/>
              </a:ext>
            </a:extLst>
          </p:cNvPr>
          <p:cNvGrpSpPr/>
          <p:nvPr/>
        </p:nvGrpSpPr>
        <p:grpSpPr>
          <a:xfrm>
            <a:off x="3793849" y="4635012"/>
            <a:ext cx="306077" cy="218842"/>
            <a:chOff x="4908401" y="6130362"/>
            <a:chExt cx="392285" cy="280480"/>
          </a:xfrm>
          <a:solidFill>
            <a:schemeClr val="bg1">
              <a:lumMod val="65000"/>
              <a:alpha val="14000"/>
            </a:schemeClr>
          </a:solidFill>
        </p:grpSpPr>
        <p:sp>
          <p:nvSpPr>
            <p:cNvPr id="441" name="Freeform 134">
              <a:extLst>
                <a:ext uri="{FF2B5EF4-FFF2-40B4-BE49-F238E27FC236}">
                  <a16:creationId xmlns:a16="http://schemas.microsoft.com/office/drawing/2014/main" id="{330E7D15-BC91-47E5-9F1F-FDA8E6009E5F}"/>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2" name="Freeform 135">
              <a:extLst>
                <a:ext uri="{FF2B5EF4-FFF2-40B4-BE49-F238E27FC236}">
                  <a16:creationId xmlns:a16="http://schemas.microsoft.com/office/drawing/2014/main" id="{E9BA61D2-C310-491A-8562-7757DF58D1A3}"/>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38" name="Group 437">
            <a:extLst>
              <a:ext uri="{FF2B5EF4-FFF2-40B4-BE49-F238E27FC236}">
                <a16:creationId xmlns:a16="http://schemas.microsoft.com/office/drawing/2014/main" id="{0F1D71D9-87B6-49B7-89EF-047A5A42D6D3}"/>
              </a:ext>
            </a:extLst>
          </p:cNvPr>
          <p:cNvGrpSpPr/>
          <p:nvPr/>
        </p:nvGrpSpPr>
        <p:grpSpPr>
          <a:xfrm>
            <a:off x="2859496" y="5137574"/>
            <a:ext cx="260955" cy="263211"/>
            <a:chOff x="8961921" y="3628577"/>
            <a:chExt cx="334454" cy="337345"/>
          </a:xfrm>
          <a:solidFill>
            <a:schemeClr val="bg1">
              <a:lumMod val="65000"/>
              <a:alpha val="20000"/>
            </a:schemeClr>
          </a:solidFill>
        </p:grpSpPr>
        <p:sp>
          <p:nvSpPr>
            <p:cNvPr id="439" name="Freeform 326">
              <a:extLst>
                <a:ext uri="{FF2B5EF4-FFF2-40B4-BE49-F238E27FC236}">
                  <a16:creationId xmlns:a16="http://schemas.microsoft.com/office/drawing/2014/main" id="{EB77269A-6312-4119-84C7-C11198FA1913}"/>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0" name="Freeform 327">
              <a:extLst>
                <a:ext uri="{FF2B5EF4-FFF2-40B4-BE49-F238E27FC236}">
                  <a16:creationId xmlns:a16="http://schemas.microsoft.com/office/drawing/2014/main" id="{84B8266D-8BFF-452B-B587-4759E9B250C6}"/>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Título 3">
            <a:extLst>
              <a:ext uri="{FF2B5EF4-FFF2-40B4-BE49-F238E27FC236}">
                <a16:creationId xmlns:a16="http://schemas.microsoft.com/office/drawing/2014/main" id="{A98FC7A8-2091-4F56-B1B9-BFD352ECA739}"/>
              </a:ext>
            </a:extLst>
          </p:cNvPr>
          <p:cNvSpPr txBox="1">
            <a:spLocks/>
          </p:cNvSpPr>
          <p:nvPr/>
        </p:nvSpPr>
        <p:spPr>
          <a:xfrm rot="21441817">
            <a:off x="3248892" y="3542975"/>
            <a:ext cx="5529172" cy="612400"/>
          </a:xfrm>
          <a:prstGeom prst="rect">
            <a:avLst/>
          </a:prstGeom>
        </p:spPr>
        <p:txBody>
          <a:bodyPr lIns="0" r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6600" dirty="0" err="1">
                <a:solidFill>
                  <a:schemeClr val="bg1"/>
                </a:solidFill>
                <a:latin typeface="Avenir Black Oblique" panose="020B0803020203090204" pitchFamily="34" charset="0"/>
                <a:ea typeface="Roboto Black" panose="02000000000000000000" pitchFamily="2" charset="0"/>
                <a:cs typeface="Poppins" panose="02000000000000000000" pitchFamily="2" charset="0"/>
              </a:rPr>
              <a:t>Markethink</a:t>
            </a:r>
            <a:r>
              <a:rPr lang="es-ES_tradnl" sz="6600" dirty="0">
                <a:solidFill>
                  <a:schemeClr val="bg1"/>
                </a:solidFill>
                <a:latin typeface="Avenir Black Oblique" panose="020B0803020203090204" pitchFamily="34" charset="0"/>
                <a:ea typeface="Roboto Black" panose="02000000000000000000" pitchFamily="2" charset="0"/>
                <a:cs typeface="Poppins" panose="02000000000000000000" pitchFamily="2" charset="0"/>
              </a:rPr>
              <a:t> </a:t>
            </a:r>
          </a:p>
        </p:txBody>
      </p:sp>
      <p:grpSp>
        <p:nvGrpSpPr>
          <p:cNvPr id="1744" name="Group 1743">
            <a:extLst>
              <a:ext uri="{FF2B5EF4-FFF2-40B4-BE49-F238E27FC236}">
                <a16:creationId xmlns:a16="http://schemas.microsoft.com/office/drawing/2014/main" id="{54B0F005-5CE7-4D6F-8593-F15A2F112A1D}"/>
              </a:ext>
            </a:extLst>
          </p:cNvPr>
          <p:cNvGrpSpPr/>
          <p:nvPr/>
        </p:nvGrpSpPr>
        <p:grpSpPr>
          <a:xfrm>
            <a:off x="-1" y="1997918"/>
            <a:ext cx="9130696" cy="1475894"/>
            <a:chOff x="2411197" y="4835671"/>
            <a:chExt cx="9345114" cy="1510553"/>
          </a:xfrm>
        </p:grpSpPr>
        <p:sp>
          <p:nvSpPr>
            <p:cNvPr id="1737" name="Freeform 543">
              <a:extLst>
                <a:ext uri="{FF2B5EF4-FFF2-40B4-BE49-F238E27FC236}">
                  <a16:creationId xmlns:a16="http://schemas.microsoft.com/office/drawing/2014/main" id="{AF2CEDB8-33D8-4B1D-9975-AC91DAE0EB90}"/>
                </a:ext>
              </a:extLst>
            </p:cNvPr>
            <p:cNvSpPr/>
            <p:nvPr/>
          </p:nvSpPr>
          <p:spPr>
            <a:xfrm>
              <a:off x="2411197" y="4835671"/>
              <a:ext cx="9345114" cy="1510553"/>
            </a:xfrm>
            <a:custGeom>
              <a:avLst/>
              <a:gdLst>
                <a:gd name="connsiteX0" fmla="*/ 0 w 9144000"/>
                <a:gd name="connsiteY0" fmla="*/ 3415553 h 3415553"/>
                <a:gd name="connsiteX1" fmla="*/ 820271 w 9144000"/>
                <a:gd name="connsiteY1" fmla="*/ 1875865 h 3415553"/>
                <a:gd name="connsiteX2" fmla="*/ 2010335 w 9144000"/>
                <a:gd name="connsiteY2" fmla="*/ 3005418 h 3415553"/>
                <a:gd name="connsiteX3" fmla="*/ 2897841 w 9144000"/>
                <a:gd name="connsiteY3" fmla="*/ 1277471 h 3415553"/>
                <a:gd name="connsiteX4" fmla="*/ 4457700 w 9144000"/>
                <a:gd name="connsiteY4" fmla="*/ 2427195 h 3415553"/>
                <a:gd name="connsiteX5" fmla="*/ 5600700 w 9144000"/>
                <a:gd name="connsiteY5" fmla="*/ 524436 h 3415553"/>
                <a:gd name="connsiteX6" fmla="*/ 7422776 w 9144000"/>
                <a:gd name="connsiteY6" fmla="*/ 1734671 h 3415553"/>
                <a:gd name="connsiteX7" fmla="*/ 9144000 w 9144000"/>
                <a:gd name="connsiteY7" fmla="*/ 0 h 34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3415553">
                  <a:moveTo>
                    <a:pt x="0" y="3415553"/>
                  </a:moveTo>
                  <a:lnTo>
                    <a:pt x="820271" y="1875865"/>
                  </a:lnTo>
                  <a:lnTo>
                    <a:pt x="2010335" y="3005418"/>
                  </a:lnTo>
                  <a:lnTo>
                    <a:pt x="2897841" y="1277471"/>
                  </a:lnTo>
                  <a:lnTo>
                    <a:pt x="4457700" y="2427195"/>
                  </a:lnTo>
                  <a:lnTo>
                    <a:pt x="5600700" y="524436"/>
                  </a:lnTo>
                  <a:lnTo>
                    <a:pt x="7422776" y="1734671"/>
                  </a:lnTo>
                  <a:lnTo>
                    <a:pt x="9144000" y="0"/>
                  </a:lnTo>
                </a:path>
              </a:pathLst>
            </a:custGeom>
            <a:noFill/>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1738" name="Oval 1737">
              <a:extLst>
                <a:ext uri="{FF2B5EF4-FFF2-40B4-BE49-F238E27FC236}">
                  <a16:creationId xmlns:a16="http://schemas.microsoft.com/office/drawing/2014/main" id="{653A1784-E835-48A5-8797-DD04BDC8F436}"/>
                </a:ext>
              </a:extLst>
            </p:cNvPr>
            <p:cNvSpPr/>
            <p:nvPr/>
          </p:nvSpPr>
          <p:spPr>
            <a:xfrm>
              <a:off x="5282842" y="5344804"/>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39" name="Oval 1738">
              <a:extLst>
                <a:ext uri="{FF2B5EF4-FFF2-40B4-BE49-F238E27FC236}">
                  <a16:creationId xmlns:a16="http://schemas.microsoft.com/office/drawing/2014/main" id="{D9951EF2-8FA4-473A-B77A-9AF5CAD661D9}"/>
                </a:ext>
              </a:extLst>
            </p:cNvPr>
            <p:cNvSpPr/>
            <p:nvPr/>
          </p:nvSpPr>
          <p:spPr>
            <a:xfrm>
              <a:off x="3162469" y="56178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0" name="Oval 1739">
              <a:extLst>
                <a:ext uri="{FF2B5EF4-FFF2-40B4-BE49-F238E27FC236}">
                  <a16:creationId xmlns:a16="http://schemas.microsoft.com/office/drawing/2014/main" id="{EE0BD966-03B9-4B32-8C35-7BC615AFFF98}"/>
                </a:ext>
              </a:extLst>
            </p:cNvPr>
            <p:cNvSpPr/>
            <p:nvPr/>
          </p:nvSpPr>
          <p:spPr>
            <a:xfrm>
              <a:off x="8066368" y="50082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1" name="Oval 1740">
              <a:extLst>
                <a:ext uri="{FF2B5EF4-FFF2-40B4-BE49-F238E27FC236}">
                  <a16:creationId xmlns:a16="http://schemas.microsoft.com/office/drawing/2014/main" id="{C86CD242-6E6A-4826-A1E8-C4D583FD5204}"/>
                </a:ext>
              </a:extLst>
            </p:cNvPr>
            <p:cNvSpPr/>
            <p:nvPr/>
          </p:nvSpPr>
          <p:spPr>
            <a:xfrm>
              <a:off x="9907903" y="5528195"/>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2" name="Oval 1741">
              <a:extLst>
                <a:ext uri="{FF2B5EF4-FFF2-40B4-BE49-F238E27FC236}">
                  <a16:creationId xmlns:a16="http://schemas.microsoft.com/office/drawing/2014/main" id="{A48A270F-C7AF-42CB-B656-D4A310FBFB69}"/>
                </a:ext>
              </a:extLst>
            </p:cNvPr>
            <p:cNvSpPr/>
            <p:nvPr/>
          </p:nvSpPr>
          <p:spPr>
            <a:xfrm>
              <a:off x="6869741" y="5841920"/>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3" name="Oval 1742">
              <a:extLst>
                <a:ext uri="{FF2B5EF4-FFF2-40B4-BE49-F238E27FC236}">
                  <a16:creationId xmlns:a16="http://schemas.microsoft.com/office/drawing/2014/main" id="{CA0872C0-D580-408C-8793-2C6FC4AB52E4}"/>
                </a:ext>
              </a:extLst>
            </p:cNvPr>
            <p:cNvSpPr/>
            <p:nvPr/>
          </p:nvSpPr>
          <p:spPr>
            <a:xfrm>
              <a:off x="4361315" y="6108732"/>
              <a:ext cx="155752" cy="15240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235" name="Group 62">
            <a:extLst>
              <a:ext uri="{FF2B5EF4-FFF2-40B4-BE49-F238E27FC236}">
                <a16:creationId xmlns:a16="http://schemas.microsoft.com/office/drawing/2014/main" id="{1BDDDCA6-1A13-4CDA-9ECD-9BED7EEFDF5D}"/>
              </a:ext>
            </a:extLst>
          </p:cNvPr>
          <p:cNvGrpSpPr>
            <a:grpSpLocks noChangeAspect="1"/>
          </p:cNvGrpSpPr>
          <p:nvPr/>
        </p:nvGrpSpPr>
        <p:grpSpPr bwMode="auto">
          <a:xfrm>
            <a:off x="4670303" y="1356557"/>
            <a:ext cx="1598233" cy="1607789"/>
            <a:chOff x="2" y="-43"/>
            <a:chExt cx="4014" cy="4038"/>
          </a:xfrm>
        </p:grpSpPr>
        <p:sp>
          <p:nvSpPr>
            <p:cNvPr id="236" name="Freeform 63">
              <a:extLst>
                <a:ext uri="{FF2B5EF4-FFF2-40B4-BE49-F238E27FC236}">
                  <a16:creationId xmlns:a16="http://schemas.microsoft.com/office/drawing/2014/main" id="{32342DFB-E31B-4A16-9290-581B6ED276E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7" name="Freeform 64">
              <a:extLst>
                <a:ext uri="{FF2B5EF4-FFF2-40B4-BE49-F238E27FC236}">
                  <a16:creationId xmlns:a16="http://schemas.microsoft.com/office/drawing/2014/main" id="{F392A68B-B671-4786-94F3-D32651D897CC}"/>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8" name="Freeform 65">
              <a:extLst>
                <a:ext uri="{FF2B5EF4-FFF2-40B4-BE49-F238E27FC236}">
                  <a16:creationId xmlns:a16="http://schemas.microsoft.com/office/drawing/2014/main" id="{31AABD06-4633-4085-82BA-7E323C7AD87F}"/>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9" name="Freeform 66">
              <a:extLst>
                <a:ext uri="{FF2B5EF4-FFF2-40B4-BE49-F238E27FC236}">
                  <a16:creationId xmlns:a16="http://schemas.microsoft.com/office/drawing/2014/main" id="{469288D2-72EE-4E74-B73A-F3637DBAC113}"/>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0" name="Freeform 67">
              <a:extLst>
                <a:ext uri="{FF2B5EF4-FFF2-40B4-BE49-F238E27FC236}">
                  <a16:creationId xmlns:a16="http://schemas.microsoft.com/office/drawing/2014/main" id="{20AFD516-AECA-496D-83C3-9F724A4E08BB}"/>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1" name="Freeform 68">
              <a:extLst>
                <a:ext uri="{FF2B5EF4-FFF2-40B4-BE49-F238E27FC236}">
                  <a16:creationId xmlns:a16="http://schemas.microsoft.com/office/drawing/2014/main" id="{EA91D9CE-E229-4D6E-A8D8-AB73CCE08BC7}"/>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242" name="Freeform 69">
              <a:extLst>
                <a:ext uri="{FF2B5EF4-FFF2-40B4-BE49-F238E27FC236}">
                  <a16:creationId xmlns:a16="http://schemas.microsoft.com/office/drawing/2014/main" id="{F9B34061-8994-46F5-BF4E-0CFE2CD9D7CE}"/>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3" name="Freeform 70">
              <a:extLst>
                <a:ext uri="{FF2B5EF4-FFF2-40B4-BE49-F238E27FC236}">
                  <a16:creationId xmlns:a16="http://schemas.microsoft.com/office/drawing/2014/main" id="{C61396E2-8604-4ABF-BB2C-73563B2FC470}"/>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4" name="Freeform 71">
              <a:extLst>
                <a:ext uri="{FF2B5EF4-FFF2-40B4-BE49-F238E27FC236}">
                  <a16:creationId xmlns:a16="http://schemas.microsoft.com/office/drawing/2014/main" id="{840AF887-CCCA-4206-BDA9-179D251BD56A}"/>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5" name="Freeform 72">
              <a:extLst>
                <a:ext uri="{FF2B5EF4-FFF2-40B4-BE49-F238E27FC236}">
                  <a16:creationId xmlns:a16="http://schemas.microsoft.com/office/drawing/2014/main" id="{13712E43-E9E9-4198-87ED-A350994E86C6}"/>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6" name="Freeform 73">
              <a:extLst>
                <a:ext uri="{FF2B5EF4-FFF2-40B4-BE49-F238E27FC236}">
                  <a16:creationId xmlns:a16="http://schemas.microsoft.com/office/drawing/2014/main" id="{7D7AAF8F-F2C1-46B2-97CE-3E753E808388}"/>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7" name="Freeform 74">
              <a:extLst>
                <a:ext uri="{FF2B5EF4-FFF2-40B4-BE49-F238E27FC236}">
                  <a16:creationId xmlns:a16="http://schemas.microsoft.com/office/drawing/2014/main" id="{DEE08B03-70C7-4EA7-A651-2C01CDE1DBF3}"/>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8" name="Freeform 75">
              <a:extLst>
                <a:ext uri="{FF2B5EF4-FFF2-40B4-BE49-F238E27FC236}">
                  <a16:creationId xmlns:a16="http://schemas.microsoft.com/office/drawing/2014/main" id="{C9B1E909-4A23-44E9-A288-F2AF2AC61D8E}"/>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9" name="Freeform 76">
              <a:extLst>
                <a:ext uri="{FF2B5EF4-FFF2-40B4-BE49-F238E27FC236}">
                  <a16:creationId xmlns:a16="http://schemas.microsoft.com/office/drawing/2014/main" id="{6C78066A-56F1-4990-9AE6-4A4E358162C3}"/>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0" name="Freeform 77">
              <a:extLst>
                <a:ext uri="{FF2B5EF4-FFF2-40B4-BE49-F238E27FC236}">
                  <a16:creationId xmlns:a16="http://schemas.microsoft.com/office/drawing/2014/main" id="{9D77ABF3-8215-4CF6-9362-C23AE134A85E}"/>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1" name="Freeform 78">
              <a:extLst>
                <a:ext uri="{FF2B5EF4-FFF2-40B4-BE49-F238E27FC236}">
                  <a16:creationId xmlns:a16="http://schemas.microsoft.com/office/drawing/2014/main" id="{8DD1702F-00B6-4FE1-9FBF-21B852E08BCE}"/>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2" name="Freeform 79">
              <a:extLst>
                <a:ext uri="{FF2B5EF4-FFF2-40B4-BE49-F238E27FC236}">
                  <a16:creationId xmlns:a16="http://schemas.microsoft.com/office/drawing/2014/main" id="{C4995859-D303-4FDE-8752-E5F6E4B4ABF5}"/>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3" name="Freeform 80">
              <a:extLst>
                <a:ext uri="{FF2B5EF4-FFF2-40B4-BE49-F238E27FC236}">
                  <a16:creationId xmlns:a16="http://schemas.microsoft.com/office/drawing/2014/main" id="{8CBB6BA8-A935-4411-9F9F-A6EF75858EDC}"/>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4" name="Freeform 81">
              <a:extLst>
                <a:ext uri="{FF2B5EF4-FFF2-40B4-BE49-F238E27FC236}">
                  <a16:creationId xmlns:a16="http://schemas.microsoft.com/office/drawing/2014/main" id="{287BB41F-41E3-451B-AE1D-5F6D4C809A88}"/>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5" name="Freeform 82">
              <a:extLst>
                <a:ext uri="{FF2B5EF4-FFF2-40B4-BE49-F238E27FC236}">
                  <a16:creationId xmlns:a16="http://schemas.microsoft.com/office/drawing/2014/main" id="{CF85CD3B-AEF6-4EC8-8A2C-C5BB08358313}"/>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6" name="Freeform 83">
              <a:extLst>
                <a:ext uri="{FF2B5EF4-FFF2-40B4-BE49-F238E27FC236}">
                  <a16:creationId xmlns:a16="http://schemas.microsoft.com/office/drawing/2014/main" id="{CC690FFF-CB4E-4FF6-8909-C27793F69CF0}"/>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7" name="Freeform 84">
              <a:extLst>
                <a:ext uri="{FF2B5EF4-FFF2-40B4-BE49-F238E27FC236}">
                  <a16:creationId xmlns:a16="http://schemas.microsoft.com/office/drawing/2014/main" id="{D6058610-A1B0-4E0B-8D09-01476465C632}"/>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8" name="Freeform 85">
              <a:extLst>
                <a:ext uri="{FF2B5EF4-FFF2-40B4-BE49-F238E27FC236}">
                  <a16:creationId xmlns:a16="http://schemas.microsoft.com/office/drawing/2014/main" id="{A360F51B-CD7A-4F76-BDBF-297539149EBD}"/>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9" name="Freeform 86">
              <a:extLst>
                <a:ext uri="{FF2B5EF4-FFF2-40B4-BE49-F238E27FC236}">
                  <a16:creationId xmlns:a16="http://schemas.microsoft.com/office/drawing/2014/main" id="{DF12D6AB-7F92-4DE5-9447-60B77504CE65}"/>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7" name="Marcador de texto 4">
            <a:extLst>
              <a:ext uri="{FF2B5EF4-FFF2-40B4-BE49-F238E27FC236}">
                <a16:creationId xmlns:a16="http://schemas.microsoft.com/office/drawing/2014/main" id="{C25EF27A-260E-44C7-BAF3-A82B82CFFC2D}"/>
              </a:ext>
            </a:extLst>
          </p:cNvPr>
          <p:cNvSpPr txBox="1">
            <a:spLocks/>
          </p:cNvSpPr>
          <p:nvPr/>
        </p:nvSpPr>
        <p:spPr>
          <a:xfrm rot="21480000">
            <a:off x="3290458" y="4279656"/>
            <a:ext cx="4601966" cy="28194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ES_tradnl" sz="1350" b="1" spc="225" dirty="0">
                <a:solidFill>
                  <a:schemeClr val="accent2"/>
                </a:solidFill>
                <a:latin typeface="+mj-lt"/>
                <a:ea typeface="Open Sans" panose="020B0606030504020204" pitchFamily="34" charset="0"/>
                <a:cs typeface="Open Sans" panose="020B0606030504020204" pitchFamily="34" charset="0"/>
              </a:rPr>
              <a:t>Marketing </a:t>
            </a:r>
            <a:r>
              <a:rPr lang="es-ES_tradnl" sz="1350" b="1" spc="225" dirty="0" err="1">
                <a:solidFill>
                  <a:schemeClr val="accent2"/>
                </a:solidFill>
                <a:latin typeface="+mj-lt"/>
                <a:ea typeface="Open Sans" panose="020B0606030504020204" pitchFamily="34" charset="0"/>
                <a:cs typeface="Open Sans" panose="020B0606030504020204" pitchFamily="34" charset="0"/>
              </a:rPr>
              <a:t>Powerpoint</a:t>
            </a:r>
            <a:r>
              <a:rPr lang="es-ES_tradnl" sz="1350" b="1" spc="225" dirty="0">
                <a:solidFill>
                  <a:schemeClr val="accent2"/>
                </a:solidFill>
                <a:latin typeface="+mj-lt"/>
                <a:ea typeface="Open Sans" panose="020B0606030504020204" pitchFamily="34" charset="0"/>
                <a:cs typeface="Open Sans" panose="020B0606030504020204" pitchFamily="34" charset="0"/>
              </a:rPr>
              <a:t> </a:t>
            </a:r>
            <a:r>
              <a:rPr lang="es-ES_tradnl" sz="1350" b="1" spc="225" dirty="0" err="1">
                <a:solidFill>
                  <a:schemeClr val="accent2"/>
                </a:solidFill>
                <a:latin typeface="+mj-lt"/>
                <a:ea typeface="Open Sans" panose="020B0606030504020204" pitchFamily="34" charset="0"/>
                <a:cs typeface="Open Sans" panose="020B0606030504020204" pitchFamily="34" charset="0"/>
              </a:rPr>
              <a:t>Template</a:t>
            </a:r>
            <a:endParaRPr lang="es-ES_tradnl" sz="1350" b="1" spc="225" dirty="0">
              <a:solidFill>
                <a:schemeClr val="accent2"/>
              </a:solidFill>
              <a:latin typeface="+mj-lt"/>
              <a:ea typeface="Open Sans" panose="020B0606030504020204" pitchFamily="34" charset="0"/>
              <a:cs typeface="Open Sans" panose="020B0606030504020204" pitchFamily="34" charset="0"/>
            </a:endParaRPr>
          </a:p>
        </p:txBody>
      </p:sp>
      <p:sp>
        <p:nvSpPr>
          <p:cNvPr id="1745" name="Freeform 6">
            <a:extLst>
              <a:ext uri="{FF2B5EF4-FFF2-40B4-BE49-F238E27FC236}">
                <a16:creationId xmlns:a16="http://schemas.microsoft.com/office/drawing/2014/main" id="{6B72D08C-CB71-4603-ABE5-CEB82E4FD3CB}"/>
              </a:ext>
            </a:extLst>
          </p:cNvPr>
          <p:cNvSpPr>
            <a:spLocks/>
          </p:cNvSpPr>
          <p:nvPr/>
        </p:nvSpPr>
        <p:spPr bwMode="auto">
          <a:xfrm>
            <a:off x="717089" y="3998225"/>
            <a:ext cx="855090" cy="1400510"/>
          </a:xfrm>
          <a:custGeom>
            <a:avLst/>
            <a:gdLst>
              <a:gd name="T0" fmla="*/ 162 w 428"/>
              <a:gd name="T1" fmla="*/ 0 h 701"/>
              <a:gd name="T2" fmla="*/ 0 w 428"/>
              <a:gd name="T3" fmla="*/ 471 h 701"/>
              <a:gd name="T4" fmla="*/ 86 w 428"/>
              <a:gd name="T5" fmla="*/ 701 h 701"/>
              <a:gd name="T6" fmla="*/ 265 w 428"/>
              <a:gd name="T7" fmla="*/ 597 h 701"/>
              <a:gd name="T8" fmla="*/ 428 w 428"/>
              <a:gd name="T9" fmla="*/ 120 h 701"/>
              <a:gd name="T10" fmla="*/ 162 w 428"/>
              <a:gd name="T11" fmla="*/ 0 h 701"/>
            </a:gdLst>
            <a:ahLst/>
            <a:cxnLst>
              <a:cxn ang="0">
                <a:pos x="T0" y="T1"/>
              </a:cxn>
              <a:cxn ang="0">
                <a:pos x="T2" y="T3"/>
              </a:cxn>
              <a:cxn ang="0">
                <a:pos x="T4" y="T5"/>
              </a:cxn>
              <a:cxn ang="0">
                <a:pos x="T6" y="T7"/>
              </a:cxn>
              <a:cxn ang="0">
                <a:pos x="T8" y="T9"/>
              </a:cxn>
              <a:cxn ang="0">
                <a:pos x="T10" y="T11"/>
              </a:cxn>
            </a:cxnLst>
            <a:rect l="0" t="0" r="r" b="b"/>
            <a:pathLst>
              <a:path w="428" h="701">
                <a:moveTo>
                  <a:pt x="162" y="0"/>
                </a:moveTo>
                <a:lnTo>
                  <a:pt x="0" y="471"/>
                </a:lnTo>
                <a:lnTo>
                  <a:pt x="86" y="701"/>
                </a:lnTo>
                <a:lnTo>
                  <a:pt x="265" y="597"/>
                </a:lnTo>
                <a:lnTo>
                  <a:pt x="428" y="120"/>
                </a:lnTo>
                <a:lnTo>
                  <a:pt x="162"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6" name="Freeform 7">
            <a:extLst>
              <a:ext uri="{FF2B5EF4-FFF2-40B4-BE49-F238E27FC236}">
                <a16:creationId xmlns:a16="http://schemas.microsoft.com/office/drawing/2014/main" id="{C9EFF042-C27D-432C-9A48-C91E7BAB6973}"/>
              </a:ext>
            </a:extLst>
          </p:cNvPr>
          <p:cNvSpPr>
            <a:spLocks/>
          </p:cNvSpPr>
          <p:nvPr/>
        </p:nvSpPr>
        <p:spPr bwMode="auto">
          <a:xfrm>
            <a:off x="657153" y="4435758"/>
            <a:ext cx="797152" cy="950989"/>
          </a:xfrm>
          <a:custGeom>
            <a:avLst/>
            <a:gdLst>
              <a:gd name="T0" fmla="*/ 85 w 399"/>
              <a:gd name="T1" fmla="*/ 0 h 476"/>
              <a:gd name="T2" fmla="*/ 0 w 399"/>
              <a:gd name="T3" fmla="*/ 242 h 476"/>
              <a:gd name="T4" fmla="*/ 108 w 399"/>
              <a:gd name="T5" fmla="*/ 476 h 476"/>
              <a:gd name="T6" fmla="*/ 303 w 399"/>
              <a:gd name="T7" fmla="*/ 386 h 476"/>
              <a:gd name="T8" fmla="*/ 399 w 399"/>
              <a:gd name="T9" fmla="*/ 112 h 476"/>
              <a:gd name="T10" fmla="*/ 85 w 399"/>
              <a:gd name="T11" fmla="*/ 0 h 476"/>
            </a:gdLst>
            <a:ahLst/>
            <a:cxnLst>
              <a:cxn ang="0">
                <a:pos x="T0" y="T1"/>
              </a:cxn>
              <a:cxn ang="0">
                <a:pos x="T2" y="T3"/>
              </a:cxn>
              <a:cxn ang="0">
                <a:pos x="T4" y="T5"/>
              </a:cxn>
              <a:cxn ang="0">
                <a:pos x="T6" y="T7"/>
              </a:cxn>
              <a:cxn ang="0">
                <a:pos x="T8" y="T9"/>
              </a:cxn>
              <a:cxn ang="0">
                <a:pos x="T10" y="T11"/>
              </a:cxn>
            </a:cxnLst>
            <a:rect l="0" t="0" r="r" b="b"/>
            <a:pathLst>
              <a:path w="399" h="476">
                <a:moveTo>
                  <a:pt x="85" y="0"/>
                </a:moveTo>
                <a:lnTo>
                  <a:pt x="0" y="242"/>
                </a:lnTo>
                <a:lnTo>
                  <a:pt x="108" y="476"/>
                </a:lnTo>
                <a:lnTo>
                  <a:pt x="303" y="386"/>
                </a:lnTo>
                <a:lnTo>
                  <a:pt x="399" y="112"/>
                </a:lnTo>
                <a:lnTo>
                  <a:pt x="85" y="0"/>
                </a:lnTo>
                <a:close/>
              </a:path>
            </a:pathLst>
          </a:custGeom>
          <a:solidFill>
            <a:schemeClr val="bg1">
              <a:lumMod val="95000"/>
            </a:schemeClr>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1747" name="Freeform 8">
            <a:extLst>
              <a:ext uri="{FF2B5EF4-FFF2-40B4-BE49-F238E27FC236}">
                <a16:creationId xmlns:a16="http://schemas.microsoft.com/office/drawing/2014/main" id="{B2AB23D0-1E81-4107-B4BE-507700BBBDBC}"/>
              </a:ext>
            </a:extLst>
          </p:cNvPr>
          <p:cNvSpPr>
            <a:spLocks/>
          </p:cNvSpPr>
          <p:nvPr/>
        </p:nvSpPr>
        <p:spPr bwMode="auto">
          <a:xfrm>
            <a:off x="787015" y="3490764"/>
            <a:ext cx="1038895" cy="1038895"/>
          </a:xfrm>
          <a:custGeom>
            <a:avLst/>
            <a:gdLst>
              <a:gd name="T0" fmla="*/ 94 w 303"/>
              <a:gd name="T1" fmla="*/ 32 h 303"/>
              <a:gd name="T2" fmla="*/ 32 w 303"/>
              <a:gd name="T3" fmla="*/ 208 h 303"/>
              <a:gd name="T4" fmla="*/ 208 w 303"/>
              <a:gd name="T5" fmla="*/ 271 h 303"/>
              <a:gd name="T6" fmla="*/ 271 w 303"/>
              <a:gd name="T7" fmla="*/ 95 h 303"/>
              <a:gd name="T8" fmla="*/ 94 w 303"/>
              <a:gd name="T9" fmla="*/ 32 h 303"/>
            </a:gdLst>
            <a:ahLst/>
            <a:cxnLst>
              <a:cxn ang="0">
                <a:pos x="T0" y="T1"/>
              </a:cxn>
              <a:cxn ang="0">
                <a:pos x="T2" y="T3"/>
              </a:cxn>
              <a:cxn ang="0">
                <a:pos x="T4" y="T5"/>
              </a:cxn>
              <a:cxn ang="0">
                <a:pos x="T6" y="T7"/>
              </a:cxn>
              <a:cxn ang="0">
                <a:pos x="T8" y="T9"/>
              </a:cxn>
            </a:cxnLst>
            <a:rect l="0" t="0" r="r" b="b"/>
            <a:pathLst>
              <a:path w="303" h="303">
                <a:moveTo>
                  <a:pt x="94" y="32"/>
                </a:moveTo>
                <a:cubicBezTo>
                  <a:pt x="28" y="63"/>
                  <a:pt x="0" y="142"/>
                  <a:pt x="32" y="208"/>
                </a:cubicBezTo>
                <a:cubicBezTo>
                  <a:pt x="63" y="275"/>
                  <a:pt x="142" y="303"/>
                  <a:pt x="208" y="271"/>
                </a:cubicBezTo>
                <a:cubicBezTo>
                  <a:pt x="274" y="240"/>
                  <a:pt x="303" y="161"/>
                  <a:pt x="271" y="95"/>
                </a:cubicBezTo>
                <a:cubicBezTo>
                  <a:pt x="240" y="28"/>
                  <a:pt x="161" y="0"/>
                  <a:pt x="94" y="32"/>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8" name="Freeform 9">
            <a:extLst>
              <a:ext uri="{FF2B5EF4-FFF2-40B4-BE49-F238E27FC236}">
                <a16:creationId xmlns:a16="http://schemas.microsoft.com/office/drawing/2014/main" id="{338BC831-01B3-4A71-A625-48FBA978D3DB}"/>
              </a:ext>
            </a:extLst>
          </p:cNvPr>
          <p:cNvSpPr>
            <a:spLocks/>
          </p:cNvSpPr>
          <p:nvPr/>
        </p:nvSpPr>
        <p:spPr bwMode="auto">
          <a:xfrm>
            <a:off x="946845" y="3852380"/>
            <a:ext cx="521446" cy="477492"/>
          </a:xfrm>
          <a:custGeom>
            <a:avLst/>
            <a:gdLst>
              <a:gd name="T0" fmla="*/ 24 w 152"/>
              <a:gd name="T1" fmla="*/ 23 h 139"/>
              <a:gd name="T2" fmla="*/ 32 w 152"/>
              <a:gd name="T3" fmla="*/ 111 h 139"/>
              <a:gd name="T4" fmla="*/ 128 w 152"/>
              <a:gd name="T5" fmla="*/ 116 h 139"/>
              <a:gd name="T6" fmla="*/ 120 w 152"/>
              <a:gd name="T7" fmla="*/ 28 h 139"/>
              <a:gd name="T8" fmla="*/ 24 w 152"/>
              <a:gd name="T9" fmla="*/ 23 h 139"/>
            </a:gdLst>
            <a:ahLst/>
            <a:cxnLst>
              <a:cxn ang="0">
                <a:pos x="T0" y="T1"/>
              </a:cxn>
              <a:cxn ang="0">
                <a:pos x="T2" y="T3"/>
              </a:cxn>
              <a:cxn ang="0">
                <a:pos x="T4" y="T5"/>
              </a:cxn>
              <a:cxn ang="0">
                <a:pos x="T6" y="T7"/>
              </a:cxn>
              <a:cxn ang="0">
                <a:pos x="T8" y="T9"/>
              </a:cxn>
            </a:cxnLst>
            <a:rect l="0" t="0" r="r" b="b"/>
            <a:pathLst>
              <a:path w="152" h="139">
                <a:moveTo>
                  <a:pt x="24" y="23"/>
                </a:moveTo>
                <a:cubicBezTo>
                  <a:pt x="0" y="46"/>
                  <a:pt x="3" y="86"/>
                  <a:pt x="32" y="111"/>
                </a:cubicBezTo>
                <a:cubicBezTo>
                  <a:pt x="61" y="137"/>
                  <a:pt x="103" y="139"/>
                  <a:pt x="128" y="116"/>
                </a:cubicBezTo>
                <a:cubicBezTo>
                  <a:pt x="152" y="93"/>
                  <a:pt x="149" y="54"/>
                  <a:pt x="120" y="28"/>
                </a:cubicBezTo>
                <a:cubicBezTo>
                  <a:pt x="91" y="2"/>
                  <a:pt x="48" y="0"/>
                  <a:pt x="24" y="2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9" name="Freeform 10">
            <a:extLst>
              <a:ext uri="{FF2B5EF4-FFF2-40B4-BE49-F238E27FC236}">
                <a16:creationId xmlns:a16="http://schemas.microsoft.com/office/drawing/2014/main" id="{C172AF48-308C-480F-91D6-F1FB4F4B6946}"/>
              </a:ext>
            </a:extLst>
          </p:cNvPr>
          <p:cNvSpPr>
            <a:spLocks/>
          </p:cNvSpPr>
          <p:nvPr/>
        </p:nvSpPr>
        <p:spPr bwMode="auto">
          <a:xfrm>
            <a:off x="872923" y="3185089"/>
            <a:ext cx="459512" cy="925016"/>
          </a:xfrm>
          <a:custGeom>
            <a:avLst/>
            <a:gdLst>
              <a:gd name="T0" fmla="*/ 97 w 134"/>
              <a:gd name="T1" fmla="*/ 3 h 270"/>
              <a:gd name="T2" fmla="*/ 72 w 134"/>
              <a:gd name="T3" fmla="*/ 16 h 270"/>
              <a:gd name="T4" fmla="*/ 6 w 134"/>
              <a:gd name="T5" fmla="*/ 209 h 270"/>
              <a:gd name="T6" fmla="*/ 23 w 134"/>
              <a:gd name="T7" fmla="*/ 264 h 270"/>
              <a:gd name="T8" fmla="*/ 23 w 134"/>
              <a:gd name="T9" fmla="*/ 264 h 270"/>
              <a:gd name="T10" fmla="*/ 66 w 134"/>
              <a:gd name="T11" fmla="*/ 243 h 270"/>
              <a:gd name="T12" fmla="*/ 124 w 134"/>
              <a:gd name="T13" fmla="*/ 71 h 270"/>
              <a:gd name="T14" fmla="*/ 97 w 134"/>
              <a:gd name="T15" fmla="*/ 3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270">
                <a:moveTo>
                  <a:pt x="97" y="3"/>
                </a:moveTo>
                <a:cubicBezTo>
                  <a:pt x="87" y="0"/>
                  <a:pt x="76" y="5"/>
                  <a:pt x="72" y="16"/>
                </a:cubicBezTo>
                <a:cubicBezTo>
                  <a:pt x="6" y="209"/>
                  <a:pt x="6" y="209"/>
                  <a:pt x="6" y="209"/>
                </a:cubicBezTo>
                <a:cubicBezTo>
                  <a:pt x="0" y="226"/>
                  <a:pt x="6" y="258"/>
                  <a:pt x="23" y="264"/>
                </a:cubicBezTo>
                <a:cubicBezTo>
                  <a:pt x="23" y="264"/>
                  <a:pt x="23" y="264"/>
                  <a:pt x="23" y="264"/>
                </a:cubicBezTo>
                <a:cubicBezTo>
                  <a:pt x="41" y="270"/>
                  <a:pt x="60" y="260"/>
                  <a:pt x="66" y="243"/>
                </a:cubicBezTo>
                <a:cubicBezTo>
                  <a:pt x="124" y="71"/>
                  <a:pt x="124" y="71"/>
                  <a:pt x="124" y="71"/>
                </a:cubicBezTo>
                <a:cubicBezTo>
                  <a:pt x="134" y="43"/>
                  <a:pt x="119" y="11"/>
                  <a:pt x="97" y="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0" name="Freeform 13">
            <a:extLst>
              <a:ext uri="{FF2B5EF4-FFF2-40B4-BE49-F238E27FC236}">
                <a16:creationId xmlns:a16="http://schemas.microsoft.com/office/drawing/2014/main" id="{FE297FE2-B7BA-4F5B-9215-5C0B2BAB0B49}"/>
              </a:ext>
            </a:extLst>
          </p:cNvPr>
          <p:cNvSpPr>
            <a:spLocks/>
          </p:cNvSpPr>
          <p:nvPr/>
        </p:nvSpPr>
        <p:spPr bwMode="auto">
          <a:xfrm>
            <a:off x="884911" y="3856374"/>
            <a:ext cx="559405" cy="503465"/>
          </a:xfrm>
          <a:custGeom>
            <a:avLst/>
            <a:gdLst>
              <a:gd name="T0" fmla="*/ 24 w 163"/>
              <a:gd name="T1" fmla="*/ 23 h 147"/>
              <a:gd name="T2" fmla="*/ 40 w 163"/>
              <a:gd name="T3" fmla="*/ 116 h 147"/>
              <a:gd name="T4" fmla="*/ 140 w 163"/>
              <a:gd name="T5" fmla="*/ 123 h 147"/>
              <a:gd name="T6" fmla="*/ 124 w 163"/>
              <a:gd name="T7" fmla="*/ 30 h 147"/>
              <a:gd name="T8" fmla="*/ 24 w 163"/>
              <a:gd name="T9" fmla="*/ 23 h 147"/>
            </a:gdLst>
            <a:ahLst/>
            <a:cxnLst>
              <a:cxn ang="0">
                <a:pos x="T0" y="T1"/>
              </a:cxn>
              <a:cxn ang="0">
                <a:pos x="T2" y="T3"/>
              </a:cxn>
              <a:cxn ang="0">
                <a:pos x="T4" y="T5"/>
              </a:cxn>
              <a:cxn ang="0">
                <a:pos x="T6" y="T7"/>
              </a:cxn>
              <a:cxn ang="0">
                <a:pos x="T8" y="T9"/>
              </a:cxn>
            </a:cxnLst>
            <a:rect l="0" t="0" r="r" b="b"/>
            <a:pathLst>
              <a:path w="163" h="147">
                <a:moveTo>
                  <a:pt x="24" y="23"/>
                </a:moveTo>
                <a:cubicBezTo>
                  <a:pt x="0" y="47"/>
                  <a:pt x="8" y="88"/>
                  <a:pt x="40" y="116"/>
                </a:cubicBezTo>
                <a:cubicBezTo>
                  <a:pt x="72" y="144"/>
                  <a:pt x="117" y="147"/>
                  <a:pt x="140" y="123"/>
                </a:cubicBezTo>
                <a:cubicBezTo>
                  <a:pt x="163" y="99"/>
                  <a:pt x="156" y="58"/>
                  <a:pt x="124" y="30"/>
                </a:cubicBezTo>
                <a:cubicBezTo>
                  <a:pt x="92" y="3"/>
                  <a:pt x="47" y="0"/>
                  <a:pt x="24" y="23"/>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Shape 399">
            <a:extLst>
              <a:ext uri="{FF2B5EF4-FFF2-40B4-BE49-F238E27FC236}">
                <a16:creationId xmlns:a16="http://schemas.microsoft.com/office/drawing/2014/main" id="{6579B2E6-0298-47BB-A59C-DAA29E15D35C}"/>
              </a:ext>
            </a:extLst>
          </p:cNvPr>
          <p:cNvSpPr>
            <a:spLocks/>
          </p:cNvSpPr>
          <p:nvPr/>
        </p:nvSpPr>
        <p:spPr bwMode="auto">
          <a:xfrm>
            <a:off x="255987" y="4625556"/>
            <a:ext cx="1158362" cy="1386313"/>
          </a:xfrm>
          <a:custGeom>
            <a:avLst/>
            <a:gdLst>
              <a:gd name="connsiteX0" fmla="*/ 638778 w 1544482"/>
              <a:gd name="connsiteY0" fmla="*/ 0 h 1848417"/>
              <a:gd name="connsiteX1" fmla="*/ 1544482 w 1544482"/>
              <a:gd name="connsiteY1" fmla="*/ 319660 h 1848417"/>
              <a:gd name="connsiteX2" fmla="*/ 1005022 w 1544482"/>
              <a:gd name="connsiteY2" fmla="*/ 1848417 h 1848417"/>
              <a:gd name="connsiteX3" fmla="*/ 0 w 1544482"/>
              <a:gd name="connsiteY3" fmla="*/ 1848417 h 1848417"/>
            </a:gdLst>
            <a:ahLst/>
            <a:cxnLst>
              <a:cxn ang="0">
                <a:pos x="connsiteX0" y="connsiteY0"/>
              </a:cxn>
              <a:cxn ang="0">
                <a:pos x="connsiteX1" y="connsiteY1"/>
              </a:cxn>
              <a:cxn ang="0">
                <a:pos x="connsiteX2" y="connsiteY2"/>
              </a:cxn>
              <a:cxn ang="0">
                <a:pos x="connsiteX3" y="connsiteY3"/>
              </a:cxn>
            </a:cxnLst>
            <a:rect l="l" t="t" r="r" b="b"/>
            <a:pathLst>
              <a:path w="1544482" h="1848417">
                <a:moveTo>
                  <a:pt x="638778" y="0"/>
                </a:moveTo>
                <a:lnTo>
                  <a:pt x="1544482" y="319660"/>
                </a:lnTo>
                <a:lnTo>
                  <a:pt x="1005022" y="1848417"/>
                </a:lnTo>
                <a:lnTo>
                  <a:pt x="0" y="1848417"/>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398" name="Freeform: Shape 397">
            <a:extLst>
              <a:ext uri="{FF2B5EF4-FFF2-40B4-BE49-F238E27FC236}">
                <a16:creationId xmlns:a16="http://schemas.microsoft.com/office/drawing/2014/main" id="{ABF15861-797C-4112-A98B-0AF1DE50C72E}"/>
              </a:ext>
            </a:extLst>
          </p:cNvPr>
          <p:cNvSpPr>
            <a:spLocks/>
          </p:cNvSpPr>
          <p:nvPr/>
        </p:nvSpPr>
        <p:spPr bwMode="auto">
          <a:xfrm>
            <a:off x="657466" y="4745429"/>
            <a:ext cx="756882" cy="1266440"/>
          </a:xfrm>
          <a:custGeom>
            <a:avLst/>
            <a:gdLst>
              <a:gd name="connsiteX0" fmla="*/ 556324 w 1009176"/>
              <a:gd name="connsiteY0" fmla="*/ 0 h 1688587"/>
              <a:gd name="connsiteX1" fmla="*/ 1009176 w 1009176"/>
              <a:gd name="connsiteY1" fmla="*/ 159830 h 1688587"/>
              <a:gd name="connsiteX2" fmla="*/ 469716 w 1009176"/>
              <a:gd name="connsiteY2" fmla="*/ 1688587 h 1688587"/>
              <a:gd name="connsiteX3" fmla="*/ 0 w 1009176"/>
              <a:gd name="connsiteY3" fmla="*/ 1688587 h 1688587"/>
            </a:gdLst>
            <a:ahLst/>
            <a:cxnLst>
              <a:cxn ang="0">
                <a:pos x="connsiteX0" y="connsiteY0"/>
              </a:cxn>
              <a:cxn ang="0">
                <a:pos x="connsiteX1" y="connsiteY1"/>
              </a:cxn>
              <a:cxn ang="0">
                <a:pos x="connsiteX2" y="connsiteY2"/>
              </a:cxn>
              <a:cxn ang="0">
                <a:pos x="connsiteX3" y="connsiteY3"/>
              </a:cxn>
            </a:cxnLst>
            <a:rect l="l" t="t" r="r" b="b"/>
            <a:pathLst>
              <a:path w="1009176" h="1688587">
                <a:moveTo>
                  <a:pt x="556324" y="0"/>
                </a:moveTo>
                <a:lnTo>
                  <a:pt x="1009176" y="159830"/>
                </a:lnTo>
                <a:lnTo>
                  <a:pt x="469716" y="1688587"/>
                </a:lnTo>
                <a:lnTo>
                  <a:pt x="0" y="168858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1753" name="Rounded Rectangle 1378">
            <a:extLst>
              <a:ext uri="{FF2B5EF4-FFF2-40B4-BE49-F238E27FC236}">
                <a16:creationId xmlns:a16="http://schemas.microsoft.com/office/drawing/2014/main" id="{68BE705D-8C59-4B84-B3EB-9F83797745FF}"/>
              </a:ext>
            </a:extLst>
          </p:cNvPr>
          <p:cNvSpPr/>
          <p:nvPr/>
        </p:nvSpPr>
        <p:spPr>
          <a:xfrm>
            <a:off x="1038931" y="1638935"/>
            <a:ext cx="1517033" cy="2281087"/>
          </a:xfrm>
          <a:prstGeom prst="roundRect">
            <a:avLst>
              <a:gd name="adj" fmla="val 498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54" name="Freeform 5">
            <a:extLst>
              <a:ext uri="{FF2B5EF4-FFF2-40B4-BE49-F238E27FC236}">
                <a16:creationId xmlns:a16="http://schemas.microsoft.com/office/drawing/2014/main" id="{377EA333-B9D8-491A-95CC-0DBB17B6EAD4}"/>
              </a:ext>
            </a:extLst>
          </p:cNvPr>
          <p:cNvSpPr>
            <a:spLocks/>
          </p:cNvSpPr>
          <p:nvPr/>
        </p:nvSpPr>
        <p:spPr bwMode="auto">
          <a:xfrm>
            <a:off x="1620129" y="1748617"/>
            <a:ext cx="373602" cy="33964"/>
          </a:xfrm>
          <a:custGeom>
            <a:avLst/>
            <a:gdLst>
              <a:gd name="T0" fmla="*/ 104 w 109"/>
              <a:gd name="T1" fmla="*/ 0 h 10"/>
              <a:gd name="T2" fmla="*/ 5 w 109"/>
              <a:gd name="T3" fmla="*/ 0 h 10"/>
              <a:gd name="T4" fmla="*/ 0 w 109"/>
              <a:gd name="T5" fmla="*/ 5 h 10"/>
              <a:gd name="T6" fmla="*/ 0 w 109"/>
              <a:gd name="T7" fmla="*/ 5 h 10"/>
              <a:gd name="T8" fmla="*/ 5 w 109"/>
              <a:gd name="T9" fmla="*/ 10 h 10"/>
              <a:gd name="T10" fmla="*/ 104 w 109"/>
              <a:gd name="T11" fmla="*/ 10 h 10"/>
              <a:gd name="T12" fmla="*/ 109 w 109"/>
              <a:gd name="T13" fmla="*/ 5 h 10"/>
              <a:gd name="T14" fmla="*/ 109 w 109"/>
              <a:gd name="T15" fmla="*/ 5 h 10"/>
              <a:gd name="T16" fmla="*/ 104 w 10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0">
                <a:moveTo>
                  <a:pt x="104" y="0"/>
                </a:moveTo>
                <a:cubicBezTo>
                  <a:pt x="5" y="0"/>
                  <a:pt x="5" y="0"/>
                  <a:pt x="5" y="0"/>
                </a:cubicBezTo>
                <a:cubicBezTo>
                  <a:pt x="2" y="0"/>
                  <a:pt x="0" y="3"/>
                  <a:pt x="0" y="5"/>
                </a:cubicBezTo>
                <a:cubicBezTo>
                  <a:pt x="0" y="5"/>
                  <a:pt x="0" y="5"/>
                  <a:pt x="0" y="5"/>
                </a:cubicBezTo>
                <a:cubicBezTo>
                  <a:pt x="0" y="8"/>
                  <a:pt x="2" y="10"/>
                  <a:pt x="5" y="10"/>
                </a:cubicBezTo>
                <a:cubicBezTo>
                  <a:pt x="104" y="10"/>
                  <a:pt x="104" y="10"/>
                  <a:pt x="104" y="10"/>
                </a:cubicBezTo>
                <a:cubicBezTo>
                  <a:pt x="106" y="10"/>
                  <a:pt x="109" y="8"/>
                  <a:pt x="109" y="5"/>
                </a:cubicBezTo>
                <a:cubicBezTo>
                  <a:pt x="109" y="5"/>
                  <a:pt x="109" y="5"/>
                  <a:pt x="109" y="5"/>
                </a:cubicBezTo>
                <a:cubicBezTo>
                  <a:pt x="109" y="2"/>
                  <a:pt x="106" y="0"/>
                  <a:pt x="104" y="0"/>
                </a:cubicBezTo>
                <a:close/>
              </a:path>
            </a:pathLst>
          </a:cu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1755" name="Group 1754">
            <a:extLst>
              <a:ext uri="{FF2B5EF4-FFF2-40B4-BE49-F238E27FC236}">
                <a16:creationId xmlns:a16="http://schemas.microsoft.com/office/drawing/2014/main" id="{A1DC3786-00FB-452B-BED5-34BFDAFDEF23}"/>
              </a:ext>
            </a:extLst>
          </p:cNvPr>
          <p:cNvGrpSpPr/>
          <p:nvPr/>
        </p:nvGrpSpPr>
        <p:grpSpPr>
          <a:xfrm>
            <a:off x="1142636" y="1878479"/>
            <a:ext cx="1322594" cy="1957918"/>
            <a:chOff x="1884242" y="1062135"/>
            <a:chExt cx="1516895" cy="2245555"/>
          </a:xfrm>
        </p:grpSpPr>
        <p:sp>
          <p:nvSpPr>
            <p:cNvPr id="1756" name="Freeform 12">
              <a:extLst>
                <a:ext uri="{FF2B5EF4-FFF2-40B4-BE49-F238E27FC236}">
                  <a16:creationId xmlns:a16="http://schemas.microsoft.com/office/drawing/2014/main" id="{8305CD1A-B535-4D8F-8AEC-03CC864C3719}"/>
                </a:ext>
              </a:extLst>
            </p:cNvPr>
            <p:cNvSpPr>
              <a:spLocks/>
            </p:cNvSpPr>
            <p:nvPr/>
          </p:nvSpPr>
          <p:spPr bwMode="auto">
            <a:xfrm>
              <a:off x="2530412" y="3177081"/>
              <a:ext cx="128317" cy="130609"/>
            </a:xfrm>
            <a:custGeom>
              <a:avLst/>
              <a:gdLst>
                <a:gd name="T0" fmla="*/ 14 w 33"/>
                <a:gd name="T1" fmla="*/ 1 h 33"/>
                <a:gd name="T2" fmla="*/ 1 w 33"/>
                <a:gd name="T3" fmla="*/ 19 h 33"/>
                <a:gd name="T4" fmla="*/ 20 w 33"/>
                <a:gd name="T5" fmla="*/ 32 h 33"/>
                <a:gd name="T6" fmla="*/ 32 w 33"/>
                <a:gd name="T7" fmla="*/ 14 h 33"/>
                <a:gd name="T8" fmla="*/ 14 w 33"/>
                <a:gd name="T9" fmla="*/ 1 h 33"/>
              </a:gdLst>
              <a:ahLst/>
              <a:cxnLst>
                <a:cxn ang="0">
                  <a:pos x="T0" y="T1"/>
                </a:cxn>
                <a:cxn ang="0">
                  <a:pos x="T2" y="T3"/>
                </a:cxn>
                <a:cxn ang="0">
                  <a:pos x="T4" y="T5"/>
                </a:cxn>
                <a:cxn ang="0">
                  <a:pos x="T6" y="T7"/>
                </a:cxn>
                <a:cxn ang="0">
                  <a:pos x="T8" y="T9"/>
                </a:cxn>
              </a:cxnLst>
              <a:rect l="0" t="0" r="r" b="b"/>
              <a:pathLst>
                <a:path w="33" h="33">
                  <a:moveTo>
                    <a:pt x="14" y="1"/>
                  </a:moveTo>
                  <a:cubicBezTo>
                    <a:pt x="5" y="3"/>
                    <a:pt x="0" y="11"/>
                    <a:pt x="1" y="19"/>
                  </a:cubicBezTo>
                  <a:cubicBezTo>
                    <a:pt x="3" y="28"/>
                    <a:pt x="11" y="33"/>
                    <a:pt x="20" y="32"/>
                  </a:cubicBezTo>
                  <a:cubicBezTo>
                    <a:pt x="28" y="30"/>
                    <a:pt x="33" y="22"/>
                    <a:pt x="32" y="14"/>
                  </a:cubicBezTo>
                  <a:cubicBezTo>
                    <a:pt x="30" y="5"/>
                    <a:pt x="22" y="0"/>
                    <a:pt x="14"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7" name="Freeform 21">
              <a:extLst>
                <a:ext uri="{FF2B5EF4-FFF2-40B4-BE49-F238E27FC236}">
                  <a16:creationId xmlns:a16="http://schemas.microsoft.com/office/drawing/2014/main" id="{47E58499-8B8F-4605-8E16-0F9ABC6A478A}"/>
                </a:ext>
              </a:extLst>
            </p:cNvPr>
            <p:cNvSpPr>
              <a:spLocks/>
            </p:cNvSpPr>
            <p:nvPr/>
          </p:nvSpPr>
          <p:spPr bwMode="auto">
            <a:xfrm>
              <a:off x="1884242" y="1062135"/>
              <a:ext cx="1516895" cy="2075992"/>
            </a:xfrm>
            <a:custGeom>
              <a:avLst/>
              <a:gdLst>
                <a:gd name="T0" fmla="*/ 0 w 386"/>
                <a:gd name="T1" fmla="*/ 2 h 528"/>
                <a:gd name="T2" fmla="*/ 193 w 386"/>
                <a:gd name="T3" fmla="*/ 1 h 528"/>
                <a:gd name="T4" fmla="*/ 385 w 386"/>
                <a:gd name="T5" fmla="*/ 0 h 528"/>
                <a:gd name="T6" fmla="*/ 386 w 386"/>
                <a:gd name="T7" fmla="*/ 264 h 528"/>
                <a:gd name="T8" fmla="*/ 386 w 386"/>
                <a:gd name="T9" fmla="*/ 528 h 528"/>
                <a:gd name="T10" fmla="*/ 194 w 386"/>
                <a:gd name="T11" fmla="*/ 528 h 528"/>
                <a:gd name="T12" fmla="*/ 2 w 386"/>
                <a:gd name="T13" fmla="*/ 528 h 528"/>
                <a:gd name="T14" fmla="*/ 1 w 386"/>
                <a:gd name="T15" fmla="*/ 265 h 528"/>
                <a:gd name="T16" fmla="*/ 0 w 386"/>
                <a:gd name="T17" fmla="*/ 2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528">
                  <a:moveTo>
                    <a:pt x="0" y="2"/>
                  </a:moveTo>
                  <a:cubicBezTo>
                    <a:pt x="64" y="2"/>
                    <a:pt x="129" y="1"/>
                    <a:pt x="193" y="1"/>
                  </a:cubicBezTo>
                  <a:cubicBezTo>
                    <a:pt x="257" y="1"/>
                    <a:pt x="321" y="0"/>
                    <a:pt x="385" y="0"/>
                  </a:cubicBezTo>
                  <a:cubicBezTo>
                    <a:pt x="385" y="88"/>
                    <a:pt x="385" y="176"/>
                    <a:pt x="386" y="264"/>
                  </a:cubicBezTo>
                  <a:cubicBezTo>
                    <a:pt x="386" y="352"/>
                    <a:pt x="386" y="440"/>
                    <a:pt x="386" y="528"/>
                  </a:cubicBezTo>
                  <a:cubicBezTo>
                    <a:pt x="322" y="528"/>
                    <a:pt x="258" y="528"/>
                    <a:pt x="194" y="528"/>
                  </a:cubicBezTo>
                  <a:cubicBezTo>
                    <a:pt x="130" y="528"/>
                    <a:pt x="66" y="528"/>
                    <a:pt x="2" y="528"/>
                  </a:cubicBezTo>
                  <a:cubicBezTo>
                    <a:pt x="1" y="440"/>
                    <a:pt x="1" y="353"/>
                    <a:pt x="1" y="265"/>
                  </a:cubicBezTo>
                  <a:cubicBezTo>
                    <a:pt x="1" y="177"/>
                    <a:pt x="1" y="9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759" name="Freeform 28">
            <a:extLst>
              <a:ext uri="{FF2B5EF4-FFF2-40B4-BE49-F238E27FC236}">
                <a16:creationId xmlns:a16="http://schemas.microsoft.com/office/drawing/2014/main" id="{783B8044-8589-41D1-B75A-A5339C40CE3B}"/>
              </a:ext>
            </a:extLst>
          </p:cNvPr>
          <p:cNvSpPr>
            <a:spLocks/>
          </p:cNvSpPr>
          <p:nvPr/>
        </p:nvSpPr>
        <p:spPr bwMode="auto">
          <a:xfrm>
            <a:off x="848949" y="3171104"/>
            <a:ext cx="471498" cy="925016"/>
          </a:xfrm>
          <a:custGeom>
            <a:avLst/>
            <a:gdLst>
              <a:gd name="T0" fmla="*/ 77 w 138"/>
              <a:gd name="T1" fmla="*/ 0 h 270"/>
              <a:gd name="T2" fmla="*/ 6 w 138"/>
              <a:gd name="T3" fmla="*/ 209 h 270"/>
              <a:gd name="T4" fmla="*/ 23 w 138"/>
              <a:gd name="T5" fmla="*/ 264 h 270"/>
              <a:gd name="T6" fmla="*/ 23 w 138"/>
              <a:gd name="T7" fmla="*/ 264 h 270"/>
              <a:gd name="T8" fmla="*/ 66 w 138"/>
              <a:gd name="T9" fmla="*/ 243 h 270"/>
              <a:gd name="T10" fmla="*/ 122 w 138"/>
              <a:gd name="T11" fmla="*/ 79 h 270"/>
              <a:gd name="T12" fmla="*/ 77 w 138"/>
              <a:gd name="T13" fmla="*/ 0 h 270"/>
            </a:gdLst>
            <a:ahLst/>
            <a:cxnLst>
              <a:cxn ang="0">
                <a:pos x="T0" y="T1"/>
              </a:cxn>
              <a:cxn ang="0">
                <a:pos x="T2" y="T3"/>
              </a:cxn>
              <a:cxn ang="0">
                <a:pos x="T4" y="T5"/>
              </a:cxn>
              <a:cxn ang="0">
                <a:pos x="T6" y="T7"/>
              </a:cxn>
              <a:cxn ang="0">
                <a:pos x="T8" y="T9"/>
              </a:cxn>
              <a:cxn ang="0">
                <a:pos x="T10" y="T11"/>
              </a:cxn>
              <a:cxn ang="0">
                <a:pos x="T12" y="T13"/>
              </a:cxn>
            </a:cxnLst>
            <a:rect l="0" t="0" r="r" b="b"/>
            <a:pathLst>
              <a:path w="138" h="270">
                <a:moveTo>
                  <a:pt x="77" y="0"/>
                </a:moveTo>
                <a:cubicBezTo>
                  <a:pt x="6" y="209"/>
                  <a:pt x="6" y="209"/>
                  <a:pt x="6" y="209"/>
                </a:cubicBezTo>
                <a:cubicBezTo>
                  <a:pt x="0" y="227"/>
                  <a:pt x="5" y="258"/>
                  <a:pt x="23" y="264"/>
                </a:cubicBezTo>
                <a:cubicBezTo>
                  <a:pt x="23" y="264"/>
                  <a:pt x="23" y="264"/>
                  <a:pt x="23" y="264"/>
                </a:cubicBezTo>
                <a:cubicBezTo>
                  <a:pt x="40" y="270"/>
                  <a:pt x="60" y="261"/>
                  <a:pt x="66" y="243"/>
                </a:cubicBezTo>
                <a:cubicBezTo>
                  <a:pt x="122" y="79"/>
                  <a:pt x="122" y="79"/>
                  <a:pt x="122" y="79"/>
                </a:cubicBezTo>
                <a:cubicBezTo>
                  <a:pt x="138" y="31"/>
                  <a:pt x="92" y="3"/>
                  <a:pt x="77" y="0"/>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118">
            <a:extLst>
              <a:ext uri="{FF2B5EF4-FFF2-40B4-BE49-F238E27FC236}">
                <a16:creationId xmlns:a16="http://schemas.microsoft.com/office/drawing/2014/main" id="{0F29F84E-DB44-4CE6-A86E-F07AF53DD6D5}"/>
              </a:ext>
            </a:extLst>
          </p:cNvPr>
          <p:cNvSpPr>
            <a:spLocks noEditPoints="1"/>
          </p:cNvSpPr>
          <p:nvPr/>
        </p:nvSpPr>
        <p:spPr bwMode="auto">
          <a:xfrm>
            <a:off x="2279854" y="4815017"/>
            <a:ext cx="286525" cy="277500"/>
          </a:xfrm>
          <a:custGeom>
            <a:avLst/>
            <a:gdLst>
              <a:gd name="T0" fmla="*/ 137 w 161"/>
              <a:gd name="T1" fmla="*/ 104 h 156"/>
              <a:gd name="T2" fmla="*/ 94 w 161"/>
              <a:gd name="T3" fmla="*/ 122 h 156"/>
              <a:gd name="T4" fmla="*/ 94 w 161"/>
              <a:gd name="T5" fmla="*/ 98 h 156"/>
              <a:gd name="T6" fmla="*/ 106 w 161"/>
              <a:gd name="T7" fmla="*/ 98 h 156"/>
              <a:gd name="T8" fmla="*/ 106 w 161"/>
              <a:gd name="T9" fmla="*/ 73 h 156"/>
              <a:gd name="T10" fmla="*/ 131 w 161"/>
              <a:gd name="T11" fmla="*/ 73 h 156"/>
              <a:gd name="T12" fmla="*/ 131 w 161"/>
              <a:gd name="T13" fmla="*/ 50 h 156"/>
              <a:gd name="T14" fmla="*/ 131 w 161"/>
              <a:gd name="T15" fmla="*/ 50 h 156"/>
              <a:gd name="T16" fmla="*/ 106 w 161"/>
              <a:gd name="T17" fmla="*/ 50 h 156"/>
              <a:gd name="T18" fmla="*/ 106 w 161"/>
              <a:gd name="T19" fmla="*/ 24 h 156"/>
              <a:gd name="T20" fmla="*/ 94 w 161"/>
              <a:gd name="T21" fmla="*/ 24 h 156"/>
              <a:gd name="T22" fmla="*/ 94 w 161"/>
              <a:gd name="T23" fmla="*/ 0 h 156"/>
              <a:gd name="T24" fmla="*/ 137 w 161"/>
              <a:gd name="T25" fmla="*/ 18 h 156"/>
              <a:gd name="T26" fmla="*/ 137 w 161"/>
              <a:gd name="T27" fmla="*/ 104 h 156"/>
              <a:gd name="T28" fmla="*/ 94 w 161"/>
              <a:gd name="T29" fmla="*/ 122 h 156"/>
              <a:gd name="T30" fmla="*/ 62 w 161"/>
              <a:gd name="T31" fmla="*/ 113 h 156"/>
              <a:gd name="T32" fmla="*/ 19 w 161"/>
              <a:gd name="T33" fmla="*/ 156 h 156"/>
              <a:gd name="T34" fmla="*/ 0 w 161"/>
              <a:gd name="T35" fmla="*/ 136 h 156"/>
              <a:gd name="T36" fmla="*/ 43 w 161"/>
              <a:gd name="T37" fmla="*/ 93 h 156"/>
              <a:gd name="T38" fmla="*/ 51 w 161"/>
              <a:gd name="T39" fmla="*/ 18 h 156"/>
              <a:gd name="T40" fmla="*/ 94 w 161"/>
              <a:gd name="T41" fmla="*/ 0 h 156"/>
              <a:gd name="T42" fmla="*/ 94 w 161"/>
              <a:gd name="T43" fmla="*/ 24 h 156"/>
              <a:gd name="T44" fmla="*/ 83 w 161"/>
              <a:gd name="T45" fmla="*/ 24 h 156"/>
              <a:gd name="T46" fmla="*/ 83 w 161"/>
              <a:gd name="T47" fmla="*/ 50 h 156"/>
              <a:gd name="T48" fmla="*/ 58 w 161"/>
              <a:gd name="T49" fmla="*/ 50 h 156"/>
              <a:gd name="T50" fmla="*/ 58 w 161"/>
              <a:gd name="T51" fmla="*/ 73 h 156"/>
              <a:gd name="T52" fmla="*/ 83 w 161"/>
              <a:gd name="T53" fmla="*/ 73 h 156"/>
              <a:gd name="T54" fmla="*/ 83 w 161"/>
              <a:gd name="T55" fmla="*/ 98 h 156"/>
              <a:gd name="T56" fmla="*/ 94 w 161"/>
              <a:gd name="T57" fmla="*/ 98 h 156"/>
              <a:gd name="T58" fmla="*/ 94 w 161"/>
              <a:gd name="T59" fmla="*/ 1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56">
                <a:moveTo>
                  <a:pt x="137" y="104"/>
                </a:moveTo>
                <a:cubicBezTo>
                  <a:pt x="126" y="116"/>
                  <a:pt x="110" y="122"/>
                  <a:pt x="94" y="122"/>
                </a:cubicBezTo>
                <a:cubicBezTo>
                  <a:pt x="94" y="98"/>
                  <a:pt x="94" y="98"/>
                  <a:pt x="94" y="98"/>
                </a:cubicBezTo>
                <a:cubicBezTo>
                  <a:pt x="106" y="98"/>
                  <a:pt x="106" y="98"/>
                  <a:pt x="106" y="98"/>
                </a:cubicBezTo>
                <a:cubicBezTo>
                  <a:pt x="106" y="73"/>
                  <a:pt x="106" y="73"/>
                  <a:pt x="106" y="73"/>
                </a:cubicBezTo>
                <a:cubicBezTo>
                  <a:pt x="131" y="73"/>
                  <a:pt x="131" y="73"/>
                  <a:pt x="131" y="73"/>
                </a:cubicBezTo>
                <a:cubicBezTo>
                  <a:pt x="131" y="50"/>
                  <a:pt x="131" y="50"/>
                  <a:pt x="131" y="50"/>
                </a:cubicBezTo>
                <a:cubicBezTo>
                  <a:pt x="131" y="50"/>
                  <a:pt x="131" y="50"/>
                  <a:pt x="131" y="50"/>
                </a:cubicBezTo>
                <a:cubicBezTo>
                  <a:pt x="106" y="50"/>
                  <a:pt x="106" y="50"/>
                  <a:pt x="106" y="50"/>
                </a:cubicBezTo>
                <a:cubicBezTo>
                  <a:pt x="106" y="24"/>
                  <a:pt x="106" y="24"/>
                  <a:pt x="106" y="24"/>
                </a:cubicBezTo>
                <a:cubicBezTo>
                  <a:pt x="94" y="24"/>
                  <a:pt x="94" y="24"/>
                  <a:pt x="94" y="24"/>
                </a:cubicBezTo>
                <a:cubicBezTo>
                  <a:pt x="94" y="0"/>
                  <a:pt x="94" y="0"/>
                  <a:pt x="94" y="0"/>
                </a:cubicBezTo>
                <a:cubicBezTo>
                  <a:pt x="110" y="0"/>
                  <a:pt x="126" y="6"/>
                  <a:pt x="137" y="18"/>
                </a:cubicBezTo>
                <a:cubicBezTo>
                  <a:pt x="161" y="42"/>
                  <a:pt x="161" y="80"/>
                  <a:pt x="137" y="104"/>
                </a:cubicBezTo>
                <a:close/>
                <a:moveTo>
                  <a:pt x="94" y="122"/>
                </a:moveTo>
                <a:cubicBezTo>
                  <a:pt x="83" y="122"/>
                  <a:pt x="72" y="119"/>
                  <a:pt x="62" y="113"/>
                </a:cubicBezTo>
                <a:cubicBezTo>
                  <a:pt x="19" y="156"/>
                  <a:pt x="19" y="156"/>
                  <a:pt x="19" y="156"/>
                </a:cubicBezTo>
                <a:cubicBezTo>
                  <a:pt x="0" y="136"/>
                  <a:pt x="0" y="136"/>
                  <a:pt x="0" y="136"/>
                </a:cubicBezTo>
                <a:cubicBezTo>
                  <a:pt x="43" y="93"/>
                  <a:pt x="43" y="93"/>
                  <a:pt x="43" y="93"/>
                </a:cubicBezTo>
                <a:cubicBezTo>
                  <a:pt x="28" y="70"/>
                  <a:pt x="31" y="39"/>
                  <a:pt x="51" y="18"/>
                </a:cubicBezTo>
                <a:cubicBezTo>
                  <a:pt x="63" y="6"/>
                  <a:pt x="79" y="0"/>
                  <a:pt x="94" y="0"/>
                </a:cubicBezTo>
                <a:cubicBezTo>
                  <a:pt x="94" y="24"/>
                  <a:pt x="94" y="24"/>
                  <a:pt x="94" y="24"/>
                </a:cubicBezTo>
                <a:cubicBezTo>
                  <a:pt x="83" y="24"/>
                  <a:pt x="83" y="24"/>
                  <a:pt x="83" y="24"/>
                </a:cubicBezTo>
                <a:cubicBezTo>
                  <a:pt x="83" y="50"/>
                  <a:pt x="83" y="50"/>
                  <a:pt x="83" y="50"/>
                </a:cubicBezTo>
                <a:cubicBezTo>
                  <a:pt x="58" y="50"/>
                  <a:pt x="58" y="50"/>
                  <a:pt x="58" y="50"/>
                </a:cubicBezTo>
                <a:cubicBezTo>
                  <a:pt x="58" y="73"/>
                  <a:pt x="58" y="73"/>
                  <a:pt x="58" y="73"/>
                </a:cubicBezTo>
                <a:cubicBezTo>
                  <a:pt x="83" y="73"/>
                  <a:pt x="83" y="73"/>
                  <a:pt x="83" y="73"/>
                </a:cubicBezTo>
                <a:cubicBezTo>
                  <a:pt x="83" y="98"/>
                  <a:pt x="83" y="98"/>
                  <a:pt x="83" y="98"/>
                </a:cubicBezTo>
                <a:cubicBezTo>
                  <a:pt x="94" y="98"/>
                  <a:pt x="94" y="98"/>
                  <a:pt x="94" y="98"/>
                </a:cubicBezTo>
                <a:lnTo>
                  <a:pt x="94" y="122"/>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nvGrpSpPr>
          <p:cNvPr id="436" name="Group 435">
            <a:extLst>
              <a:ext uri="{FF2B5EF4-FFF2-40B4-BE49-F238E27FC236}">
                <a16:creationId xmlns:a16="http://schemas.microsoft.com/office/drawing/2014/main" id="{4FB62BF0-713C-4AA1-9E9C-D90DE8E08417}"/>
              </a:ext>
            </a:extLst>
          </p:cNvPr>
          <p:cNvGrpSpPr/>
          <p:nvPr/>
        </p:nvGrpSpPr>
        <p:grpSpPr>
          <a:xfrm>
            <a:off x="3127259" y="5729062"/>
            <a:ext cx="349695" cy="283516"/>
            <a:chOff x="5928707" y="2618469"/>
            <a:chExt cx="448187" cy="363369"/>
          </a:xfrm>
          <a:solidFill>
            <a:schemeClr val="bg1">
              <a:lumMod val="65000"/>
              <a:alpha val="20000"/>
            </a:schemeClr>
          </a:solidFill>
        </p:grpSpPr>
        <p:sp>
          <p:nvSpPr>
            <p:cNvPr id="443" name="Freeform 131">
              <a:extLst>
                <a:ext uri="{FF2B5EF4-FFF2-40B4-BE49-F238E27FC236}">
                  <a16:creationId xmlns:a16="http://schemas.microsoft.com/office/drawing/2014/main" id="{38A7EC71-27D0-45EA-A7E8-B71999356596}"/>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4" name="Freeform 132">
              <a:extLst>
                <a:ext uri="{FF2B5EF4-FFF2-40B4-BE49-F238E27FC236}">
                  <a16:creationId xmlns:a16="http://schemas.microsoft.com/office/drawing/2014/main" id="{01FF7721-33EC-4E56-BE54-8B64A378713F}"/>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761" name="Freeform 14">
            <a:extLst>
              <a:ext uri="{FF2B5EF4-FFF2-40B4-BE49-F238E27FC236}">
                <a16:creationId xmlns:a16="http://schemas.microsoft.com/office/drawing/2014/main" id="{7A3F6104-F44A-45F4-AE42-417883E1531D}"/>
              </a:ext>
            </a:extLst>
          </p:cNvPr>
          <p:cNvSpPr>
            <a:spLocks/>
          </p:cNvSpPr>
          <p:nvPr/>
        </p:nvSpPr>
        <p:spPr bwMode="auto">
          <a:xfrm>
            <a:off x="2443997" y="4000052"/>
            <a:ext cx="739214" cy="1174750"/>
          </a:xfrm>
          <a:custGeom>
            <a:avLst/>
            <a:gdLst>
              <a:gd name="T0" fmla="*/ 0 w 370"/>
              <a:gd name="T1" fmla="*/ 8 h 588"/>
              <a:gd name="T2" fmla="*/ 63 w 370"/>
              <a:gd name="T3" fmla="*/ 408 h 588"/>
              <a:gd name="T4" fmla="*/ 312 w 370"/>
              <a:gd name="T5" fmla="*/ 588 h 588"/>
              <a:gd name="T6" fmla="*/ 370 w 370"/>
              <a:gd name="T7" fmla="*/ 497 h 588"/>
              <a:gd name="T8" fmla="*/ 291 w 370"/>
              <a:gd name="T9" fmla="*/ 0 h 588"/>
              <a:gd name="T10" fmla="*/ 0 w 370"/>
              <a:gd name="T11" fmla="*/ 8 h 588"/>
            </a:gdLst>
            <a:ahLst/>
            <a:cxnLst>
              <a:cxn ang="0">
                <a:pos x="T0" y="T1"/>
              </a:cxn>
              <a:cxn ang="0">
                <a:pos x="T2" y="T3"/>
              </a:cxn>
              <a:cxn ang="0">
                <a:pos x="T4" y="T5"/>
              </a:cxn>
              <a:cxn ang="0">
                <a:pos x="T6" y="T7"/>
              </a:cxn>
              <a:cxn ang="0">
                <a:pos x="T8" y="T9"/>
              </a:cxn>
              <a:cxn ang="0">
                <a:pos x="T10" y="T11"/>
              </a:cxn>
            </a:cxnLst>
            <a:rect l="0" t="0" r="r" b="b"/>
            <a:pathLst>
              <a:path w="370" h="588">
                <a:moveTo>
                  <a:pt x="0" y="8"/>
                </a:moveTo>
                <a:lnTo>
                  <a:pt x="63" y="408"/>
                </a:lnTo>
                <a:lnTo>
                  <a:pt x="312" y="588"/>
                </a:lnTo>
                <a:lnTo>
                  <a:pt x="370" y="497"/>
                </a:lnTo>
                <a:lnTo>
                  <a:pt x="291" y="0"/>
                </a:lnTo>
                <a:lnTo>
                  <a:pt x="0" y="8"/>
                </a:lnTo>
                <a:close/>
              </a:path>
            </a:pathLst>
          </a:custGeom>
          <a:solidFill>
            <a:srgbClr val="E8D2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2" name="Freeform 15">
            <a:extLst>
              <a:ext uri="{FF2B5EF4-FFF2-40B4-BE49-F238E27FC236}">
                <a16:creationId xmlns:a16="http://schemas.microsoft.com/office/drawing/2014/main" id="{CC4A40CB-BDB8-4D6F-B12C-9BFBBFAFE548}"/>
              </a:ext>
            </a:extLst>
          </p:cNvPr>
          <p:cNvSpPr>
            <a:spLocks/>
          </p:cNvSpPr>
          <p:nvPr/>
        </p:nvSpPr>
        <p:spPr bwMode="auto">
          <a:xfrm>
            <a:off x="2469970" y="4083963"/>
            <a:ext cx="781169" cy="1152773"/>
          </a:xfrm>
          <a:custGeom>
            <a:avLst/>
            <a:gdLst>
              <a:gd name="T0" fmla="*/ 278 w 391"/>
              <a:gd name="T1" fmla="*/ 0 h 577"/>
              <a:gd name="T2" fmla="*/ 391 w 391"/>
              <a:gd name="T3" fmla="*/ 490 h 577"/>
              <a:gd name="T4" fmla="*/ 348 w 391"/>
              <a:gd name="T5" fmla="*/ 577 h 577"/>
              <a:gd name="T6" fmla="*/ 65 w 391"/>
              <a:gd name="T7" fmla="*/ 376 h 577"/>
              <a:gd name="T8" fmla="*/ 0 w 391"/>
              <a:gd name="T9" fmla="*/ 90 h 577"/>
              <a:gd name="T10" fmla="*/ 278 w 391"/>
              <a:gd name="T11" fmla="*/ 0 h 577"/>
            </a:gdLst>
            <a:ahLst/>
            <a:cxnLst>
              <a:cxn ang="0">
                <a:pos x="T0" y="T1"/>
              </a:cxn>
              <a:cxn ang="0">
                <a:pos x="T2" y="T3"/>
              </a:cxn>
              <a:cxn ang="0">
                <a:pos x="T4" y="T5"/>
              </a:cxn>
              <a:cxn ang="0">
                <a:pos x="T6" y="T7"/>
              </a:cxn>
              <a:cxn ang="0">
                <a:pos x="T8" y="T9"/>
              </a:cxn>
              <a:cxn ang="0">
                <a:pos x="T10" y="T11"/>
              </a:cxn>
            </a:cxnLst>
            <a:rect l="0" t="0" r="r" b="b"/>
            <a:pathLst>
              <a:path w="391" h="577">
                <a:moveTo>
                  <a:pt x="278" y="0"/>
                </a:moveTo>
                <a:lnTo>
                  <a:pt x="391" y="490"/>
                </a:lnTo>
                <a:lnTo>
                  <a:pt x="348" y="577"/>
                </a:lnTo>
                <a:lnTo>
                  <a:pt x="65" y="376"/>
                </a:lnTo>
                <a:lnTo>
                  <a:pt x="0" y="90"/>
                </a:lnTo>
                <a:lnTo>
                  <a:pt x="278"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3" name="Freeform 16">
            <a:extLst>
              <a:ext uri="{FF2B5EF4-FFF2-40B4-BE49-F238E27FC236}">
                <a16:creationId xmlns:a16="http://schemas.microsoft.com/office/drawing/2014/main" id="{F0FA88CD-31BB-48C0-8874-7BD36F7CA859}"/>
              </a:ext>
            </a:extLst>
          </p:cNvPr>
          <p:cNvSpPr>
            <a:spLocks/>
          </p:cNvSpPr>
          <p:nvPr/>
        </p:nvSpPr>
        <p:spPr bwMode="auto">
          <a:xfrm>
            <a:off x="2477961" y="4361668"/>
            <a:ext cx="785165" cy="879065"/>
          </a:xfrm>
          <a:custGeom>
            <a:avLst/>
            <a:gdLst>
              <a:gd name="T0" fmla="*/ 329 w 393"/>
              <a:gd name="T1" fmla="*/ 0 h 440"/>
              <a:gd name="T2" fmla="*/ 393 w 393"/>
              <a:gd name="T3" fmla="*/ 304 h 440"/>
              <a:gd name="T4" fmla="*/ 322 w 393"/>
              <a:gd name="T5" fmla="*/ 440 h 440"/>
              <a:gd name="T6" fmla="*/ 32 w 393"/>
              <a:gd name="T7" fmla="*/ 225 h 440"/>
              <a:gd name="T8" fmla="*/ 0 w 393"/>
              <a:gd name="T9" fmla="*/ 71 h 440"/>
              <a:gd name="T10" fmla="*/ 329 w 393"/>
              <a:gd name="T11" fmla="*/ 0 h 440"/>
            </a:gdLst>
            <a:ahLst/>
            <a:cxnLst>
              <a:cxn ang="0">
                <a:pos x="T0" y="T1"/>
              </a:cxn>
              <a:cxn ang="0">
                <a:pos x="T2" y="T3"/>
              </a:cxn>
              <a:cxn ang="0">
                <a:pos x="T4" y="T5"/>
              </a:cxn>
              <a:cxn ang="0">
                <a:pos x="T6" y="T7"/>
              </a:cxn>
              <a:cxn ang="0">
                <a:pos x="T8" y="T9"/>
              </a:cxn>
              <a:cxn ang="0">
                <a:pos x="T10" y="T11"/>
              </a:cxn>
            </a:cxnLst>
            <a:rect l="0" t="0" r="r" b="b"/>
            <a:pathLst>
              <a:path w="393" h="440">
                <a:moveTo>
                  <a:pt x="329" y="0"/>
                </a:moveTo>
                <a:lnTo>
                  <a:pt x="393" y="304"/>
                </a:lnTo>
                <a:lnTo>
                  <a:pt x="322" y="440"/>
                </a:lnTo>
                <a:lnTo>
                  <a:pt x="32" y="225"/>
                </a:lnTo>
                <a:lnTo>
                  <a:pt x="0" y="71"/>
                </a:lnTo>
                <a:lnTo>
                  <a:pt x="329"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96" name="Freeform: Shape 395">
            <a:extLst>
              <a:ext uri="{FF2B5EF4-FFF2-40B4-BE49-F238E27FC236}">
                <a16:creationId xmlns:a16="http://schemas.microsoft.com/office/drawing/2014/main" id="{9E3EBED9-0C08-4661-B7AA-39076620365D}"/>
              </a:ext>
            </a:extLst>
          </p:cNvPr>
          <p:cNvSpPr>
            <a:spLocks/>
          </p:cNvSpPr>
          <p:nvPr/>
        </p:nvSpPr>
        <p:spPr bwMode="auto">
          <a:xfrm>
            <a:off x="2525911" y="4619394"/>
            <a:ext cx="980728" cy="1392476"/>
          </a:xfrm>
          <a:custGeom>
            <a:avLst/>
            <a:gdLst>
              <a:gd name="connsiteX0" fmla="*/ 913695 w 1307637"/>
              <a:gd name="connsiteY0" fmla="*/ 0 h 1856635"/>
              <a:gd name="connsiteX1" fmla="*/ 1307637 w 1307637"/>
              <a:gd name="connsiteY1" fmla="*/ 1856635 h 1856635"/>
              <a:gd name="connsiteX2" fmla="*/ 358623 w 1307637"/>
              <a:gd name="connsiteY2" fmla="*/ 1856635 h 1856635"/>
              <a:gd name="connsiteX3" fmla="*/ 0 w 1307637"/>
              <a:gd name="connsiteY3" fmla="*/ 197124 h 1856635"/>
            </a:gdLst>
            <a:ahLst/>
            <a:cxnLst>
              <a:cxn ang="0">
                <a:pos x="connsiteX0" y="connsiteY0"/>
              </a:cxn>
              <a:cxn ang="0">
                <a:pos x="connsiteX1" y="connsiteY1"/>
              </a:cxn>
              <a:cxn ang="0">
                <a:pos x="connsiteX2" y="connsiteY2"/>
              </a:cxn>
              <a:cxn ang="0">
                <a:pos x="connsiteX3" y="connsiteY3"/>
              </a:cxn>
            </a:cxnLst>
            <a:rect l="l" t="t" r="r" b="b"/>
            <a:pathLst>
              <a:path w="1307637" h="1856635">
                <a:moveTo>
                  <a:pt x="913695" y="0"/>
                </a:moveTo>
                <a:lnTo>
                  <a:pt x="1307637" y="1856635"/>
                </a:lnTo>
                <a:lnTo>
                  <a:pt x="358623" y="1856635"/>
                </a:lnTo>
                <a:lnTo>
                  <a:pt x="0" y="197124"/>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394" name="Freeform: Shape 393">
            <a:extLst>
              <a:ext uri="{FF2B5EF4-FFF2-40B4-BE49-F238E27FC236}">
                <a16:creationId xmlns:a16="http://schemas.microsoft.com/office/drawing/2014/main" id="{1CF0DACD-75D2-46C3-A698-2F61D9614FA6}"/>
              </a:ext>
            </a:extLst>
          </p:cNvPr>
          <p:cNvSpPr>
            <a:spLocks/>
          </p:cNvSpPr>
          <p:nvPr/>
        </p:nvSpPr>
        <p:spPr bwMode="auto">
          <a:xfrm>
            <a:off x="2872548" y="4620397"/>
            <a:ext cx="644004" cy="1391472"/>
          </a:xfrm>
          <a:custGeom>
            <a:avLst/>
            <a:gdLst>
              <a:gd name="connsiteX0" fmla="*/ 466171 w 858672"/>
              <a:gd name="connsiteY0" fmla="*/ 0 h 1855296"/>
              <a:gd name="connsiteX1" fmla="*/ 858672 w 858672"/>
              <a:gd name="connsiteY1" fmla="*/ 1855296 h 1855296"/>
              <a:gd name="connsiteX2" fmla="*/ 385624 w 858672"/>
              <a:gd name="connsiteY2" fmla="*/ 1855296 h 1855296"/>
              <a:gd name="connsiteX3" fmla="*/ 0 w 858672"/>
              <a:gd name="connsiteY3" fmla="*/ 98562 h 1855296"/>
            </a:gdLst>
            <a:ahLst/>
            <a:cxnLst>
              <a:cxn ang="0">
                <a:pos x="connsiteX0" y="connsiteY0"/>
              </a:cxn>
              <a:cxn ang="0">
                <a:pos x="connsiteX1" y="connsiteY1"/>
              </a:cxn>
              <a:cxn ang="0">
                <a:pos x="connsiteX2" y="connsiteY2"/>
              </a:cxn>
              <a:cxn ang="0">
                <a:pos x="connsiteX3" y="connsiteY3"/>
              </a:cxn>
            </a:cxnLst>
            <a:rect l="l" t="t" r="r" b="b"/>
            <a:pathLst>
              <a:path w="858672" h="1855296">
                <a:moveTo>
                  <a:pt x="466171" y="0"/>
                </a:moveTo>
                <a:lnTo>
                  <a:pt x="858672" y="1855296"/>
                </a:lnTo>
                <a:lnTo>
                  <a:pt x="385624" y="1855296"/>
                </a:lnTo>
                <a:lnTo>
                  <a:pt x="0" y="9856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dirty="0"/>
          </a:p>
        </p:txBody>
      </p:sp>
      <p:sp>
        <p:nvSpPr>
          <p:cNvPr id="1766" name="Freeform 24">
            <a:extLst>
              <a:ext uri="{FF2B5EF4-FFF2-40B4-BE49-F238E27FC236}">
                <a16:creationId xmlns:a16="http://schemas.microsoft.com/office/drawing/2014/main" id="{3AB57150-A857-4A13-8B88-ABBE8B4B58B2}"/>
              </a:ext>
            </a:extLst>
          </p:cNvPr>
          <p:cNvSpPr>
            <a:spLocks/>
          </p:cNvSpPr>
          <p:nvPr/>
        </p:nvSpPr>
        <p:spPr bwMode="auto">
          <a:xfrm>
            <a:off x="2020447" y="3360732"/>
            <a:ext cx="209777" cy="55941"/>
          </a:xfrm>
          <a:custGeom>
            <a:avLst/>
            <a:gdLst>
              <a:gd name="T0" fmla="*/ 0 w 61"/>
              <a:gd name="T1" fmla="*/ 16 h 16"/>
              <a:gd name="T2" fmla="*/ 61 w 61"/>
              <a:gd name="T3" fmla="*/ 16 h 16"/>
              <a:gd name="T4" fmla="*/ 61 w 61"/>
              <a:gd name="T5" fmla="*/ 0 h 16"/>
              <a:gd name="T6" fmla="*/ 0 w 61"/>
              <a:gd name="T7" fmla="*/ 0 h 16"/>
              <a:gd name="T8" fmla="*/ 0 w 61"/>
              <a:gd name="T9" fmla="*/ 16 h 16"/>
            </a:gdLst>
            <a:ahLst/>
            <a:cxnLst>
              <a:cxn ang="0">
                <a:pos x="T0" y="T1"/>
              </a:cxn>
              <a:cxn ang="0">
                <a:pos x="T2" y="T3"/>
              </a:cxn>
              <a:cxn ang="0">
                <a:pos x="T4" y="T5"/>
              </a:cxn>
              <a:cxn ang="0">
                <a:pos x="T6" y="T7"/>
              </a:cxn>
              <a:cxn ang="0">
                <a:pos x="T8" y="T9"/>
              </a:cxn>
            </a:cxnLst>
            <a:rect l="0" t="0" r="r" b="b"/>
            <a:pathLst>
              <a:path w="61" h="16">
                <a:moveTo>
                  <a:pt x="0" y="16"/>
                </a:moveTo>
                <a:cubicBezTo>
                  <a:pt x="20" y="16"/>
                  <a:pt x="41" y="16"/>
                  <a:pt x="61" y="16"/>
                </a:cubicBezTo>
                <a:cubicBezTo>
                  <a:pt x="61" y="11"/>
                  <a:pt x="61" y="5"/>
                  <a:pt x="61" y="0"/>
                </a:cubicBezTo>
                <a:cubicBezTo>
                  <a:pt x="41" y="0"/>
                  <a:pt x="21" y="0"/>
                  <a:pt x="0" y="0"/>
                </a:cubicBezTo>
                <a:cubicBezTo>
                  <a:pt x="0" y="5"/>
                  <a:pt x="0" y="11"/>
                  <a:pt x="0" y="16"/>
                </a:cubicBezTo>
                <a:close/>
              </a:path>
            </a:pathLst>
          </a:custGeom>
          <a:solidFill>
            <a:srgbClr val="92B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7" name="Freeform 25">
            <a:extLst>
              <a:ext uri="{FF2B5EF4-FFF2-40B4-BE49-F238E27FC236}">
                <a16:creationId xmlns:a16="http://schemas.microsoft.com/office/drawing/2014/main" id="{6F721915-75C6-4F8B-9AEC-70449A5030F6}"/>
              </a:ext>
            </a:extLst>
          </p:cNvPr>
          <p:cNvSpPr>
            <a:spLocks/>
          </p:cNvSpPr>
          <p:nvPr/>
        </p:nvSpPr>
        <p:spPr bwMode="auto">
          <a:xfrm>
            <a:off x="1894582" y="3494590"/>
            <a:ext cx="589373" cy="723230"/>
          </a:xfrm>
          <a:custGeom>
            <a:avLst/>
            <a:gdLst>
              <a:gd name="T0" fmla="*/ 0 w 172"/>
              <a:gd name="T1" fmla="*/ 29 h 211"/>
              <a:gd name="T2" fmla="*/ 78 w 172"/>
              <a:gd name="T3" fmla="*/ 147 h 211"/>
              <a:gd name="T4" fmla="*/ 156 w 172"/>
              <a:gd name="T5" fmla="*/ 202 h 211"/>
              <a:gd name="T6" fmla="*/ 142 w 172"/>
              <a:gd name="T7" fmla="*/ 127 h 211"/>
              <a:gd name="T8" fmla="*/ 82 w 172"/>
              <a:gd name="T9" fmla="*/ 46 h 211"/>
              <a:gd name="T10" fmla="*/ 0 w 172"/>
              <a:gd name="T11" fmla="*/ 29 h 211"/>
            </a:gdLst>
            <a:ahLst/>
            <a:cxnLst>
              <a:cxn ang="0">
                <a:pos x="T0" y="T1"/>
              </a:cxn>
              <a:cxn ang="0">
                <a:pos x="T2" y="T3"/>
              </a:cxn>
              <a:cxn ang="0">
                <a:pos x="T4" y="T5"/>
              </a:cxn>
              <a:cxn ang="0">
                <a:pos x="T6" y="T7"/>
              </a:cxn>
              <a:cxn ang="0">
                <a:pos x="T8" y="T9"/>
              </a:cxn>
              <a:cxn ang="0">
                <a:pos x="T10" y="T11"/>
              </a:cxn>
            </a:cxnLst>
            <a:rect l="0" t="0" r="r" b="b"/>
            <a:pathLst>
              <a:path w="172" h="211">
                <a:moveTo>
                  <a:pt x="0" y="29"/>
                </a:moveTo>
                <a:cubicBezTo>
                  <a:pt x="78" y="147"/>
                  <a:pt x="78" y="147"/>
                  <a:pt x="78" y="147"/>
                </a:cubicBezTo>
                <a:cubicBezTo>
                  <a:pt x="87" y="163"/>
                  <a:pt x="140" y="211"/>
                  <a:pt x="156" y="202"/>
                </a:cubicBezTo>
                <a:cubicBezTo>
                  <a:pt x="172" y="194"/>
                  <a:pt x="152" y="142"/>
                  <a:pt x="142" y="127"/>
                </a:cubicBezTo>
                <a:cubicBezTo>
                  <a:pt x="82" y="46"/>
                  <a:pt x="82" y="46"/>
                  <a:pt x="82" y="46"/>
                </a:cubicBezTo>
                <a:cubicBezTo>
                  <a:pt x="48" y="0"/>
                  <a:pt x="17" y="17"/>
                  <a:pt x="0" y="29"/>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9" name="Freeform 27">
            <a:extLst>
              <a:ext uri="{FF2B5EF4-FFF2-40B4-BE49-F238E27FC236}">
                <a16:creationId xmlns:a16="http://schemas.microsoft.com/office/drawing/2014/main" id="{A1A31FF8-86EB-4733-9359-9A7CC94FBAE4}"/>
              </a:ext>
            </a:extLst>
          </p:cNvPr>
          <p:cNvSpPr>
            <a:spLocks noEditPoints="1"/>
          </p:cNvSpPr>
          <p:nvPr/>
        </p:nvSpPr>
        <p:spPr bwMode="auto">
          <a:xfrm>
            <a:off x="2216240" y="3258840"/>
            <a:ext cx="483485" cy="287694"/>
          </a:xfrm>
          <a:custGeom>
            <a:avLst/>
            <a:gdLst>
              <a:gd name="T0" fmla="*/ 141 w 141"/>
              <a:gd name="T1" fmla="*/ 49 h 84"/>
              <a:gd name="T2" fmla="*/ 123 w 141"/>
              <a:gd name="T3" fmla="*/ 0 h 84"/>
              <a:gd name="T4" fmla="*/ 121 w 141"/>
              <a:gd name="T5" fmla="*/ 5 h 84"/>
              <a:gd name="T6" fmla="*/ 116 w 141"/>
              <a:gd name="T7" fmla="*/ 0 h 84"/>
              <a:gd name="T8" fmla="*/ 141 w 141"/>
              <a:gd name="T9" fmla="*/ 49 h 84"/>
              <a:gd name="T10" fmla="*/ 25 w 141"/>
              <a:gd name="T11" fmla="*/ 76 h 84"/>
              <a:gd name="T12" fmla="*/ 25 w 141"/>
              <a:gd name="T13" fmla="*/ 75 h 84"/>
              <a:gd name="T14" fmla="*/ 28 w 141"/>
              <a:gd name="T15" fmla="*/ 84 h 84"/>
              <a:gd name="T16" fmla="*/ 25 w 141"/>
              <a:gd name="T17" fmla="*/ 76 h 84"/>
              <a:gd name="T18" fmla="*/ 58 w 141"/>
              <a:gd name="T19" fmla="*/ 16 h 84"/>
              <a:gd name="T20" fmla="*/ 60 w 141"/>
              <a:gd name="T21" fmla="*/ 13 h 84"/>
              <a:gd name="T22" fmla="*/ 62 w 141"/>
              <a:gd name="T23" fmla="*/ 18 h 84"/>
              <a:gd name="T24" fmla="*/ 63 w 141"/>
              <a:gd name="T25" fmla="*/ 12 h 84"/>
              <a:gd name="T26" fmla="*/ 85 w 141"/>
              <a:gd name="T27" fmla="*/ 69 h 84"/>
              <a:gd name="T28" fmla="*/ 58 w 141"/>
              <a:gd name="T29" fmla="*/ 16 h 84"/>
              <a:gd name="T30" fmla="*/ 60 w 141"/>
              <a:gd name="T31" fmla="*/ 13 h 84"/>
              <a:gd name="T32" fmla="*/ 58 w 141"/>
              <a:gd name="T33" fmla="*/ 16 h 84"/>
              <a:gd name="T34" fmla="*/ 55 w 141"/>
              <a:gd name="T35" fmla="*/ 8 h 84"/>
              <a:gd name="T36" fmla="*/ 60 w 141"/>
              <a:gd name="T37" fmla="*/ 13 h 84"/>
              <a:gd name="T38" fmla="*/ 25 w 141"/>
              <a:gd name="T39" fmla="*/ 75 h 84"/>
              <a:gd name="T40" fmla="*/ 25 w 141"/>
              <a:gd name="T41" fmla="*/ 76 h 84"/>
              <a:gd name="T42" fmla="*/ 0 w 141"/>
              <a:gd name="T43" fmla="*/ 21 h 84"/>
              <a:gd name="T44" fmla="*/ 1 w 141"/>
              <a:gd name="T45" fmla="*/ 20 h 84"/>
              <a:gd name="T46" fmla="*/ 3 w 141"/>
              <a:gd name="T47" fmla="*/ 14 h 84"/>
              <a:gd name="T48" fmla="*/ 25 w 141"/>
              <a:gd name="T49"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1" h="84">
                <a:moveTo>
                  <a:pt x="141" y="49"/>
                </a:moveTo>
                <a:cubicBezTo>
                  <a:pt x="141" y="49"/>
                  <a:pt x="132" y="23"/>
                  <a:pt x="123" y="0"/>
                </a:cubicBezTo>
                <a:cubicBezTo>
                  <a:pt x="122" y="2"/>
                  <a:pt x="122" y="3"/>
                  <a:pt x="121" y="5"/>
                </a:cubicBezTo>
                <a:cubicBezTo>
                  <a:pt x="120" y="3"/>
                  <a:pt x="118" y="1"/>
                  <a:pt x="116" y="0"/>
                </a:cubicBezTo>
                <a:cubicBezTo>
                  <a:pt x="127" y="22"/>
                  <a:pt x="141" y="49"/>
                  <a:pt x="141" y="49"/>
                </a:cubicBezTo>
                <a:close/>
                <a:moveTo>
                  <a:pt x="25" y="76"/>
                </a:moveTo>
                <a:cubicBezTo>
                  <a:pt x="25" y="75"/>
                  <a:pt x="25" y="75"/>
                  <a:pt x="25" y="75"/>
                </a:cubicBezTo>
                <a:cubicBezTo>
                  <a:pt x="27" y="80"/>
                  <a:pt x="28" y="84"/>
                  <a:pt x="28" y="84"/>
                </a:cubicBezTo>
                <a:cubicBezTo>
                  <a:pt x="28" y="84"/>
                  <a:pt x="27" y="81"/>
                  <a:pt x="25" y="76"/>
                </a:cubicBezTo>
                <a:close/>
                <a:moveTo>
                  <a:pt x="58" y="16"/>
                </a:moveTo>
                <a:cubicBezTo>
                  <a:pt x="60" y="13"/>
                  <a:pt x="60" y="13"/>
                  <a:pt x="60" y="13"/>
                </a:cubicBezTo>
                <a:cubicBezTo>
                  <a:pt x="61" y="15"/>
                  <a:pt x="62" y="16"/>
                  <a:pt x="62" y="18"/>
                </a:cubicBezTo>
                <a:cubicBezTo>
                  <a:pt x="63" y="16"/>
                  <a:pt x="63" y="14"/>
                  <a:pt x="63" y="12"/>
                </a:cubicBezTo>
                <a:cubicBezTo>
                  <a:pt x="73" y="38"/>
                  <a:pt x="85" y="69"/>
                  <a:pt x="85" y="69"/>
                </a:cubicBezTo>
                <a:cubicBezTo>
                  <a:pt x="85" y="69"/>
                  <a:pt x="70" y="39"/>
                  <a:pt x="58" y="16"/>
                </a:cubicBezTo>
                <a:close/>
                <a:moveTo>
                  <a:pt x="60" y="13"/>
                </a:moveTo>
                <a:cubicBezTo>
                  <a:pt x="58" y="16"/>
                  <a:pt x="58" y="16"/>
                  <a:pt x="58" y="16"/>
                </a:cubicBezTo>
                <a:cubicBezTo>
                  <a:pt x="57" y="13"/>
                  <a:pt x="56" y="10"/>
                  <a:pt x="55" y="8"/>
                </a:cubicBezTo>
                <a:cubicBezTo>
                  <a:pt x="57" y="10"/>
                  <a:pt x="58" y="11"/>
                  <a:pt x="60" y="13"/>
                </a:cubicBezTo>
                <a:close/>
                <a:moveTo>
                  <a:pt x="25" y="75"/>
                </a:moveTo>
                <a:cubicBezTo>
                  <a:pt x="25" y="76"/>
                  <a:pt x="25" y="76"/>
                  <a:pt x="25" y="76"/>
                </a:cubicBezTo>
                <a:cubicBezTo>
                  <a:pt x="19" y="62"/>
                  <a:pt x="6" y="35"/>
                  <a:pt x="0" y="21"/>
                </a:cubicBezTo>
                <a:cubicBezTo>
                  <a:pt x="1" y="21"/>
                  <a:pt x="1" y="21"/>
                  <a:pt x="1" y="20"/>
                </a:cubicBezTo>
                <a:cubicBezTo>
                  <a:pt x="1" y="18"/>
                  <a:pt x="2" y="16"/>
                  <a:pt x="3" y="14"/>
                </a:cubicBezTo>
                <a:cubicBezTo>
                  <a:pt x="10" y="32"/>
                  <a:pt x="20" y="61"/>
                  <a:pt x="25" y="75"/>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1735" name="Group 1734">
            <a:extLst>
              <a:ext uri="{FF2B5EF4-FFF2-40B4-BE49-F238E27FC236}">
                <a16:creationId xmlns:a16="http://schemas.microsoft.com/office/drawing/2014/main" id="{E924BA31-9646-4136-B114-368BDA4A11D1}"/>
              </a:ext>
            </a:extLst>
          </p:cNvPr>
          <p:cNvGrpSpPr/>
          <p:nvPr/>
        </p:nvGrpSpPr>
        <p:grpSpPr>
          <a:xfrm>
            <a:off x="1483913" y="2374111"/>
            <a:ext cx="671031" cy="671031"/>
            <a:chOff x="1978551" y="2022481"/>
            <a:chExt cx="894708" cy="894708"/>
          </a:xfrm>
        </p:grpSpPr>
        <p:sp>
          <p:nvSpPr>
            <p:cNvPr id="1731" name="Oval 1730">
              <a:extLst>
                <a:ext uri="{FF2B5EF4-FFF2-40B4-BE49-F238E27FC236}">
                  <a16:creationId xmlns:a16="http://schemas.microsoft.com/office/drawing/2014/main" id="{7EA433AF-92B3-49FB-9527-A426F0A954D5}"/>
                </a:ext>
              </a:extLst>
            </p:cNvPr>
            <p:cNvSpPr/>
            <p:nvPr/>
          </p:nvSpPr>
          <p:spPr>
            <a:xfrm>
              <a:off x="1978551" y="2022481"/>
              <a:ext cx="894708" cy="89470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734" name="Isosceles Triangle 1733">
              <a:extLst>
                <a:ext uri="{FF2B5EF4-FFF2-40B4-BE49-F238E27FC236}">
                  <a16:creationId xmlns:a16="http://schemas.microsoft.com/office/drawing/2014/main" id="{65108AC7-1B4A-4EEC-A1C0-5010966DD674}"/>
                </a:ext>
              </a:extLst>
            </p:cNvPr>
            <p:cNvSpPr/>
            <p:nvPr/>
          </p:nvSpPr>
          <p:spPr>
            <a:xfrm rot="5400000">
              <a:off x="2296254" y="2285087"/>
              <a:ext cx="450318" cy="38820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768" name="Freeform 26">
            <a:extLst>
              <a:ext uri="{FF2B5EF4-FFF2-40B4-BE49-F238E27FC236}">
                <a16:creationId xmlns:a16="http://schemas.microsoft.com/office/drawing/2014/main" id="{13041988-C81D-4958-84C0-7166221A9D6B}"/>
              </a:ext>
            </a:extLst>
          </p:cNvPr>
          <p:cNvSpPr>
            <a:spLocks/>
          </p:cNvSpPr>
          <p:nvPr/>
        </p:nvSpPr>
        <p:spPr bwMode="auto">
          <a:xfrm>
            <a:off x="1736750" y="2679457"/>
            <a:ext cx="1326588" cy="1694198"/>
          </a:xfrm>
          <a:custGeom>
            <a:avLst/>
            <a:gdLst>
              <a:gd name="T0" fmla="*/ 80 w 387"/>
              <a:gd name="T1" fmla="*/ 37 h 494"/>
              <a:gd name="T2" fmla="*/ 140 w 387"/>
              <a:gd name="T3" fmla="*/ 190 h 494"/>
              <a:gd name="T4" fmla="*/ 202 w 387"/>
              <a:gd name="T5" fmla="*/ 187 h 494"/>
              <a:gd name="T6" fmla="*/ 261 w 387"/>
              <a:gd name="T7" fmla="*/ 174 h 494"/>
              <a:gd name="T8" fmla="*/ 321 w 387"/>
              <a:gd name="T9" fmla="*/ 175 h 494"/>
              <a:gd name="T10" fmla="*/ 372 w 387"/>
              <a:gd name="T11" fmla="*/ 305 h 494"/>
              <a:gd name="T12" fmla="*/ 378 w 387"/>
              <a:gd name="T13" fmla="*/ 420 h 494"/>
              <a:gd name="T14" fmla="*/ 222 w 387"/>
              <a:gd name="T15" fmla="*/ 468 h 494"/>
              <a:gd name="T16" fmla="*/ 167 w 387"/>
              <a:gd name="T17" fmla="*/ 419 h 494"/>
              <a:gd name="T18" fmla="*/ 19 w 387"/>
              <a:gd name="T19" fmla="*/ 61 h 494"/>
              <a:gd name="T20" fmla="*/ 80 w 387"/>
              <a:gd name="T21" fmla="*/ 3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494">
                <a:moveTo>
                  <a:pt x="80" y="37"/>
                </a:moveTo>
                <a:cubicBezTo>
                  <a:pt x="140" y="190"/>
                  <a:pt x="140" y="190"/>
                  <a:pt x="140" y="190"/>
                </a:cubicBezTo>
                <a:cubicBezTo>
                  <a:pt x="147" y="163"/>
                  <a:pt x="188" y="160"/>
                  <a:pt x="202" y="187"/>
                </a:cubicBezTo>
                <a:cubicBezTo>
                  <a:pt x="205" y="158"/>
                  <a:pt x="244" y="152"/>
                  <a:pt x="261" y="174"/>
                </a:cubicBezTo>
                <a:cubicBezTo>
                  <a:pt x="268" y="148"/>
                  <a:pt x="310" y="147"/>
                  <a:pt x="321" y="175"/>
                </a:cubicBezTo>
                <a:cubicBezTo>
                  <a:pt x="372" y="305"/>
                  <a:pt x="372" y="305"/>
                  <a:pt x="372" y="305"/>
                </a:cubicBezTo>
                <a:cubicBezTo>
                  <a:pt x="387" y="341"/>
                  <a:pt x="386" y="396"/>
                  <a:pt x="378" y="420"/>
                </a:cubicBezTo>
                <a:cubicBezTo>
                  <a:pt x="354" y="494"/>
                  <a:pt x="256" y="492"/>
                  <a:pt x="222" y="468"/>
                </a:cubicBezTo>
                <a:cubicBezTo>
                  <a:pt x="196" y="449"/>
                  <a:pt x="175" y="439"/>
                  <a:pt x="167" y="419"/>
                </a:cubicBezTo>
                <a:cubicBezTo>
                  <a:pt x="19" y="61"/>
                  <a:pt x="19" y="61"/>
                  <a:pt x="19" y="61"/>
                </a:cubicBezTo>
                <a:cubicBezTo>
                  <a:pt x="0" y="15"/>
                  <a:pt x="66" y="0"/>
                  <a:pt x="80" y="37"/>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Rectangle 3">
            <a:extLst>
              <a:ext uri="{FF2B5EF4-FFF2-40B4-BE49-F238E27FC236}">
                <a16:creationId xmlns:a16="http://schemas.microsoft.com/office/drawing/2014/main" id="{59087EA1-8203-43CB-B8D6-BF283E94CA91}"/>
              </a:ext>
            </a:extLst>
          </p:cNvPr>
          <p:cNvSpPr/>
          <p:nvPr/>
        </p:nvSpPr>
        <p:spPr>
          <a:xfrm flipV="1">
            <a:off x="-6178" y="5525359"/>
            <a:ext cx="9164174" cy="1388526"/>
          </a:xfrm>
          <a:custGeom>
            <a:avLst/>
            <a:gdLst>
              <a:gd name="connsiteX0" fmla="*/ 0 w 12200238"/>
              <a:gd name="connsiteY0" fmla="*/ 0 h 2660650"/>
              <a:gd name="connsiteX1" fmla="*/ 12200238 w 12200238"/>
              <a:gd name="connsiteY1" fmla="*/ 0 h 2660650"/>
              <a:gd name="connsiteX2" fmla="*/ 12200238 w 12200238"/>
              <a:gd name="connsiteY2" fmla="*/ 2660650 h 2660650"/>
              <a:gd name="connsiteX3" fmla="*/ 0 w 12200238"/>
              <a:gd name="connsiteY3" fmla="*/ 2660650 h 2660650"/>
              <a:gd name="connsiteX4" fmla="*/ 0 w 12200238"/>
              <a:gd name="connsiteY4" fmla="*/ 0 h 2660650"/>
              <a:gd name="connsiteX0" fmla="*/ 0 w 12209568"/>
              <a:gd name="connsiteY0" fmla="*/ 0 h 3603042"/>
              <a:gd name="connsiteX1" fmla="*/ 12200238 w 12209568"/>
              <a:gd name="connsiteY1" fmla="*/ 0 h 3603042"/>
              <a:gd name="connsiteX2" fmla="*/ 12209568 w 12209568"/>
              <a:gd name="connsiteY2" fmla="*/ 3603042 h 3603042"/>
              <a:gd name="connsiteX3" fmla="*/ 0 w 12209568"/>
              <a:gd name="connsiteY3" fmla="*/ 2660650 h 3603042"/>
              <a:gd name="connsiteX4" fmla="*/ 0 w 12209568"/>
              <a:gd name="connsiteY4" fmla="*/ 0 h 3603042"/>
              <a:gd name="connsiteX0" fmla="*/ 0 w 12218899"/>
              <a:gd name="connsiteY0" fmla="*/ 0 h 3267140"/>
              <a:gd name="connsiteX1" fmla="*/ 12200238 w 12218899"/>
              <a:gd name="connsiteY1" fmla="*/ 0 h 3267140"/>
              <a:gd name="connsiteX2" fmla="*/ 12218899 w 12218899"/>
              <a:gd name="connsiteY2" fmla="*/ 3267140 h 3267140"/>
              <a:gd name="connsiteX3" fmla="*/ 0 w 12218899"/>
              <a:gd name="connsiteY3" fmla="*/ 2660650 h 3267140"/>
              <a:gd name="connsiteX4" fmla="*/ 0 w 12218899"/>
              <a:gd name="connsiteY4" fmla="*/ 0 h 3267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8899" h="3267140">
                <a:moveTo>
                  <a:pt x="0" y="0"/>
                </a:moveTo>
                <a:lnTo>
                  <a:pt x="12200238" y="0"/>
                </a:lnTo>
                <a:lnTo>
                  <a:pt x="12218899" y="3267140"/>
                </a:lnTo>
                <a:lnTo>
                  <a:pt x="0" y="2660650"/>
                </a:lnTo>
                <a:lnTo>
                  <a:pt x="0" y="0"/>
                </a:lnTo>
                <a:close/>
              </a:path>
            </a:pathLst>
          </a:custGeom>
          <a:solidFill>
            <a:schemeClr val="accent2"/>
          </a:solidFill>
          <a:ln>
            <a:noFill/>
          </a:ln>
          <a:effectLst>
            <a:outerShdw blurRad="584200" dist="38100" dir="16200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solidFill>
                <a:schemeClr val="tx2">
                  <a:lumMod val="60000"/>
                  <a:lumOff val="40000"/>
                </a:schemeClr>
              </a:solidFill>
            </a:endParaRPr>
          </a:p>
        </p:txBody>
      </p:sp>
      <p:grpSp>
        <p:nvGrpSpPr>
          <p:cNvPr id="2047" name="Group 205">
            <a:extLst>
              <a:ext uri="{FF2B5EF4-FFF2-40B4-BE49-F238E27FC236}">
                <a16:creationId xmlns:a16="http://schemas.microsoft.com/office/drawing/2014/main" id="{7F5A7F5F-C8AA-47FC-9971-3DCB120A78E3}"/>
              </a:ext>
            </a:extLst>
          </p:cNvPr>
          <p:cNvGrpSpPr>
            <a:grpSpLocks/>
          </p:cNvGrpSpPr>
          <p:nvPr/>
        </p:nvGrpSpPr>
        <p:grpSpPr bwMode="auto">
          <a:xfrm>
            <a:off x="7469499" y="3794824"/>
            <a:ext cx="1488475" cy="1890590"/>
            <a:chOff x="5391" y="1252"/>
            <a:chExt cx="1092" cy="1387"/>
          </a:xfrm>
        </p:grpSpPr>
        <p:sp>
          <p:nvSpPr>
            <p:cNvPr id="2048" name="Freeform 5">
              <a:extLst>
                <a:ext uri="{FF2B5EF4-FFF2-40B4-BE49-F238E27FC236}">
                  <a16:creationId xmlns:a16="http://schemas.microsoft.com/office/drawing/2014/main" id="{C9B04836-EB24-4C45-81DA-BE99C65A37E3}"/>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49" name="Oval 6">
              <a:extLst>
                <a:ext uri="{FF2B5EF4-FFF2-40B4-BE49-F238E27FC236}">
                  <a16:creationId xmlns:a16="http://schemas.microsoft.com/office/drawing/2014/main" id="{E2EB9B96-7D65-4E15-BFA8-AAC86C2D6691}"/>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0" name="Oval 7">
              <a:extLst>
                <a:ext uri="{FF2B5EF4-FFF2-40B4-BE49-F238E27FC236}">
                  <a16:creationId xmlns:a16="http://schemas.microsoft.com/office/drawing/2014/main" id="{12D9A52E-AEAD-458B-82E9-FB80D95052EE}"/>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1" name="Freeform 8">
              <a:extLst>
                <a:ext uri="{FF2B5EF4-FFF2-40B4-BE49-F238E27FC236}">
                  <a16:creationId xmlns:a16="http://schemas.microsoft.com/office/drawing/2014/main" id="{5AFA48D6-24C5-45AF-9438-9922DE095925}"/>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2" name="Freeform 9">
              <a:extLst>
                <a:ext uri="{FF2B5EF4-FFF2-40B4-BE49-F238E27FC236}">
                  <a16:creationId xmlns:a16="http://schemas.microsoft.com/office/drawing/2014/main" id="{A8EA989C-AAED-4D08-9F08-76F3D40BD407}"/>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3" name="Oval 10">
              <a:extLst>
                <a:ext uri="{FF2B5EF4-FFF2-40B4-BE49-F238E27FC236}">
                  <a16:creationId xmlns:a16="http://schemas.microsoft.com/office/drawing/2014/main" id="{67EF5E09-508D-4570-A69E-7E853BC53353}"/>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4" name="Oval 11">
              <a:extLst>
                <a:ext uri="{FF2B5EF4-FFF2-40B4-BE49-F238E27FC236}">
                  <a16:creationId xmlns:a16="http://schemas.microsoft.com/office/drawing/2014/main" id="{7EE88DCA-0E83-43B5-8E3A-2DFC6B85B0A2}"/>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5" name="Freeform 12">
              <a:extLst>
                <a:ext uri="{FF2B5EF4-FFF2-40B4-BE49-F238E27FC236}">
                  <a16:creationId xmlns:a16="http://schemas.microsoft.com/office/drawing/2014/main" id="{BD63C16B-E90B-4E9B-B141-B3DB5A436D42}"/>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6" name="Freeform 13">
              <a:extLst>
                <a:ext uri="{FF2B5EF4-FFF2-40B4-BE49-F238E27FC236}">
                  <a16:creationId xmlns:a16="http://schemas.microsoft.com/office/drawing/2014/main" id="{B384B617-34B5-4A9E-BD95-09ED5D9EF2DB}"/>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7" name="Oval 14">
              <a:extLst>
                <a:ext uri="{FF2B5EF4-FFF2-40B4-BE49-F238E27FC236}">
                  <a16:creationId xmlns:a16="http://schemas.microsoft.com/office/drawing/2014/main" id="{ACF29760-9979-4841-ADCB-C4FDF59B6B55}"/>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8" name="Oval 15">
              <a:extLst>
                <a:ext uri="{FF2B5EF4-FFF2-40B4-BE49-F238E27FC236}">
                  <a16:creationId xmlns:a16="http://schemas.microsoft.com/office/drawing/2014/main" id="{8067A226-FD55-4D3D-91C8-2E314E2E0F4F}"/>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9" name="Freeform 16">
              <a:extLst>
                <a:ext uri="{FF2B5EF4-FFF2-40B4-BE49-F238E27FC236}">
                  <a16:creationId xmlns:a16="http://schemas.microsoft.com/office/drawing/2014/main" id="{3E91D062-0165-493D-861D-7F9C3689CE00}"/>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0" name="Freeform 17">
              <a:extLst>
                <a:ext uri="{FF2B5EF4-FFF2-40B4-BE49-F238E27FC236}">
                  <a16:creationId xmlns:a16="http://schemas.microsoft.com/office/drawing/2014/main" id="{EADD97B1-F82B-441A-8E0B-197CFF0663ED}"/>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1" name="Oval 18">
              <a:extLst>
                <a:ext uri="{FF2B5EF4-FFF2-40B4-BE49-F238E27FC236}">
                  <a16:creationId xmlns:a16="http://schemas.microsoft.com/office/drawing/2014/main" id="{05D43FF0-556D-419E-AB9E-ABD7BA42B3AF}"/>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2" name="Oval 19">
              <a:extLst>
                <a:ext uri="{FF2B5EF4-FFF2-40B4-BE49-F238E27FC236}">
                  <a16:creationId xmlns:a16="http://schemas.microsoft.com/office/drawing/2014/main" id="{3CEE0056-688C-4589-933C-4681643B271E}"/>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3" name="Freeform 20">
              <a:extLst>
                <a:ext uri="{FF2B5EF4-FFF2-40B4-BE49-F238E27FC236}">
                  <a16:creationId xmlns:a16="http://schemas.microsoft.com/office/drawing/2014/main" id="{6286C4C5-0754-42AB-8D84-F000AA51579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4" name="Freeform 21">
              <a:extLst>
                <a:ext uri="{FF2B5EF4-FFF2-40B4-BE49-F238E27FC236}">
                  <a16:creationId xmlns:a16="http://schemas.microsoft.com/office/drawing/2014/main" id="{A1558D6C-813B-46AA-8C5E-55D9C3A863F5}"/>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5" name="Oval 22">
              <a:extLst>
                <a:ext uri="{FF2B5EF4-FFF2-40B4-BE49-F238E27FC236}">
                  <a16:creationId xmlns:a16="http://schemas.microsoft.com/office/drawing/2014/main" id="{D55A542D-912F-4F62-80C1-E2EE90D049D2}"/>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6" name="Oval 23">
              <a:extLst>
                <a:ext uri="{FF2B5EF4-FFF2-40B4-BE49-F238E27FC236}">
                  <a16:creationId xmlns:a16="http://schemas.microsoft.com/office/drawing/2014/main" id="{938713AF-7B4F-4D20-AB16-E5DD3E187FE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7" name="Freeform 24">
              <a:extLst>
                <a:ext uri="{FF2B5EF4-FFF2-40B4-BE49-F238E27FC236}">
                  <a16:creationId xmlns:a16="http://schemas.microsoft.com/office/drawing/2014/main" id="{B866835B-37BF-4212-B939-FE8601DCCDBB}"/>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8" name="Freeform 25">
              <a:extLst>
                <a:ext uri="{FF2B5EF4-FFF2-40B4-BE49-F238E27FC236}">
                  <a16:creationId xmlns:a16="http://schemas.microsoft.com/office/drawing/2014/main" id="{2040F619-9125-4261-A112-697564B02E07}"/>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9" name="Oval 26">
              <a:extLst>
                <a:ext uri="{FF2B5EF4-FFF2-40B4-BE49-F238E27FC236}">
                  <a16:creationId xmlns:a16="http://schemas.microsoft.com/office/drawing/2014/main" id="{761E5690-C347-42BB-A606-BF36C837B81C}"/>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0" name="Oval 27">
              <a:extLst>
                <a:ext uri="{FF2B5EF4-FFF2-40B4-BE49-F238E27FC236}">
                  <a16:creationId xmlns:a16="http://schemas.microsoft.com/office/drawing/2014/main" id="{D39DDDED-FA6B-4AAE-8549-BB5D368DDF0E}"/>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1" name="Freeform 28">
              <a:extLst>
                <a:ext uri="{FF2B5EF4-FFF2-40B4-BE49-F238E27FC236}">
                  <a16:creationId xmlns:a16="http://schemas.microsoft.com/office/drawing/2014/main" id="{B1DCB55E-803F-491A-A131-49BDDF09E799}"/>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2" name="Freeform 29">
              <a:extLst>
                <a:ext uri="{FF2B5EF4-FFF2-40B4-BE49-F238E27FC236}">
                  <a16:creationId xmlns:a16="http://schemas.microsoft.com/office/drawing/2014/main" id="{C1EFF31E-1BBC-45CA-8DB3-39AC33FF251C}"/>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3" name="Oval 30">
              <a:extLst>
                <a:ext uri="{FF2B5EF4-FFF2-40B4-BE49-F238E27FC236}">
                  <a16:creationId xmlns:a16="http://schemas.microsoft.com/office/drawing/2014/main" id="{8A833D00-ABA0-4836-AD82-270C6D6C9253}"/>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4" name="Oval 31">
              <a:extLst>
                <a:ext uri="{FF2B5EF4-FFF2-40B4-BE49-F238E27FC236}">
                  <a16:creationId xmlns:a16="http://schemas.microsoft.com/office/drawing/2014/main" id="{3DBDFFDD-4C01-4BE4-BD7B-A9118AC6CC50}"/>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5" name="Freeform 32">
              <a:extLst>
                <a:ext uri="{FF2B5EF4-FFF2-40B4-BE49-F238E27FC236}">
                  <a16:creationId xmlns:a16="http://schemas.microsoft.com/office/drawing/2014/main" id="{A14EEBDE-CE54-4153-9BC7-76CCD8E2EF02}"/>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6" name="Freeform 33">
              <a:extLst>
                <a:ext uri="{FF2B5EF4-FFF2-40B4-BE49-F238E27FC236}">
                  <a16:creationId xmlns:a16="http://schemas.microsoft.com/office/drawing/2014/main" id="{4CBCB02A-D715-4A28-AFA1-3B8A9D3F29C6}"/>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7" name="Oval 34">
              <a:extLst>
                <a:ext uri="{FF2B5EF4-FFF2-40B4-BE49-F238E27FC236}">
                  <a16:creationId xmlns:a16="http://schemas.microsoft.com/office/drawing/2014/main" id="{448C5376-7716-45C2-9EA9-164CAA8FD9E6}"/>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8" name="Oval 35">
              <a:extLst>
                <a:ext uri="{FF2B5EF4-FFF2-40B4-BE49-F238E27FC236}">
                  <a16:creationId xmlns:a16="http://schemas.microsoft.com/office/drawing/2014/main" id="{01DCEA6E-3A83-46D7-AF54-B5271FF02ABF}"/>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9" name="Freeform 36">
              <a:extLst>
                <a:ext uri="{FF2B5EF4-FFF2-40B4-BE49-F238E27FC236}">
                  <a16:creationId xmlns:a16="http://schemas.microsoft.com/office/drawing/2014/main" id="{4F9A36D7-FE0F-4C9C-8353-ED8B32C468B3}"/>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0" name="Freeform 37">
              <a:extLst>
                <a:ext uri="{FF2B5EF4-FFF2-40B4-BE49-F238E27FC236}">
                  <a16:creationId xmlns:a16="http://schemas.microsoft.com/office/drawing/2014/main" id="{C513C5FC-CACB-48F3-A707-094C44DB35CD}"/>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1" name="Oval 38">
              <a:extLst>
                <a:ext uri="{FF2B5EF4-FFF2-40B4-BE49-F238E27FC236}">
                  <a16:creationId xmlns:a16="http://schemas.microsoft.com/office/drawing/2014/main" id="{179BFCC4-2642-4B9A-A9BE-E10297E9BE5F}"/>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2" name="Oval 39">
              <a:extLst>
                <a:ext uri="{FF2B5EF4-FFF2-40B4-BE49-F238E27FC236}">
                  <a16:creationId xmlns:a16="http://schemas.microsoft.com/office/drawing/2014/main" id="{F6E8EDC2-B7FC-496D-AB16-91E5AF961909}"/>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3" name="Freeform 40">
              <a:extLst>
                <a:ext uri="{FF2B5EF4-FFF2-40B4-BE49-F238E27FC236}">
                  <a16:creationId xmlns:a16="http://schemas.microsoft.com/office/drawing/2014/main" id="{2E292F1B-2887-406C-A844-20E872C90106}"/>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4" name="Freeform 41">
              <a:extLst>
                <a:ext uri="{FF2B5EF4-FFF2-40B4-BE49-F238E27FC236}">
                  <a16:creationId xmlns:a16="http://schemas.microsoft.com/office/drawing/2014/main" id="{D933544C-5E93-495F-89B9-BA3D14AE3B01}"/>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5" name="Oval 42">
              <a:extLst>
                <a:ext uri="{FF2B5EF4-FFF2-40B4-BE49-F238E27FC236}">
                  <a16:creationId xmlns:a16="http://schemas.microsoft.com/office/drawing/2014/main" id="{7C16CCD1-B937-491B-A663-8EEDF262681F}"/>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6" name="Oval 43">
              <a:extLst>
                <a:ext uri="{FF2B5EF4-FFF2-40B4-BE49-F238E27FC236}">
                  <a16:creationId xmlns:a16="http://schemas.microsoft.com/office/drawing/2014/main" id="{AF0B0F07-DB52-4F53-B60D-154E73B4AECA}"/>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7" name="Freeform 44">
              <a:extLst>
                <a:ext uri="{FF2B5EF4-FFF2-40B4-BE49-F238E27FC236}">
                  <a16:creationId xmlns:a16="http://schemas.microsoft.com/office/drawing/2014/main" id="{2A2B0445-B10B-47E0-A0C8-08285F1AD6F4}"/>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8" name="Freeform 45">
              <a:extLst>
                <a:ext uri="{FF2B5EF4-FFF2-40B4-BE49-F238E27FC236}">
                  <a16:creationId xmlns:a16="http://schemas.microsoft.com/office/drawing/2014/main" id="{1FD28FD1-5AC3-4F87-978A-D2BBEAC80E7A}"/>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9" name="Oval 46">
              <a:extLst>
                <a:ext uri="{FF2B5EF4-FFF2-40B4-BE49-F238E27FC236}">
                  <a16:creationId xmlns:a16="http://schemas.microsoft.com/office/drawing/2014/main" id="{A1ACC059-4BDB-409F-9184-A07B260E5255}"/>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0" name="Oval 47">
              <a:extLst>
                <a:ext uri="{FF2B5EF4-FFF2-40B4-BE49-F238E27FC236}">
                  <a16:creationId xmlns:a16="http://schemas.microsoft.com/office/drawing/2014/main" id="{24D132B0-F0C7-4993-B820-0EAB36640E28}"/>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1" name="Freeform 48">
              <a:extLst>
                <a:ext uri="{FF2B5EF4-FFF2-40B4-BE49-F238E27FC236}">
                  <a16:creationId xmlns:a16="http://schemas.microsoft.com/office/drawing/2014/main" id="{D57F8266-9B63-49F1-8E94-ABD11414A608}"/>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2" name="Freeform 49">
              <a:extLst>
                <a:ext uri="{FF2B5EF4-FFF2-40B4-BE49-F238E27FC236}">
                  <a16:creationId xmlns:a16="http://schemas.microsoft.com/office/drawing/2014/main" id="{CAC7B0F2-A66C-4147-82A2-6958D4694B6E}"/>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3" name="Oval 50">
              <a:extLst>
                <a:ext uri="{FF2B5EF4-FFF2-40B4-BE49-F238E27FC236}">
                  <a16:creationId xmlns:a16="http://schemas.microsoft.com/office/drawing/2014/main" id="{E2429124-572B-4404-A66D-CCE2050EC9C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4" name="Oval 51">
              <a:extLst>
                <a:ext uri="{FF2B5EF4-FFF2-40B4-BE49-F238E27FC236}">
                  <a16:creationId xmlns:a16="http://schemas.microsoft.com/office/drawing/2014/main" id="{BA938D39-BE1B-4485-AED0-28F54BBA143B}"/>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5" name="Freeform 52">
              <a:extLst>
                <a:ext uri="{FF2B5EF4-FFF2-40B4-BE49-F238E27FC236}">
                  <a16:creationId xmlns:a16="http://schemas.microsoft.com/office/drawing/2014/main" id="{C0E0A90F-BC43-4F3D-BD79-1184BB9B1207}"/>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6" name="Freeform 53">
              <a:extLst>
                <a:ext uri="{FF2B5EF4-FFF2-40B4-BE49-F238E27FC236}">
                  <a16:creationId xmlns:a16="http://schemas.microsoft.com/office/drawing/2014/main" id="{93625A59-9E0C-41ED-A0B8-C101FBCE7EE2}"/>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7" name="Freeform 54">
              <a:extLst>
                <a:ext uri="{FF2B5EF4-FFF2-40B4-BE49-F238E27FC236}">
                  <a16:creationId xmlns:a16="http://schemas.microsoft.com/office/drawing/2014/main" id="{E99B4ADA-F8DB-4AF8-8E78-E0D5CFBFE304}"/>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8" name="Freeform 55">
              <a:extLst>
                <a:ext uri="{FF2B5EF4-FFF2-40B4-BE49-F238E27FC236}">
                  <a16:creationId xmlns:a16="http://schemas.microsoft.com/office/drawing/2014/main" id="{EE1C8447-2D2A-474D-B9EE-DD274158F987}"/>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9" name="Freeform 56">
              <a:extLst>
                <a:ext uri="{FF2B5EF4-FFF2-40B4-BE49-F238E27FC236}">
                  <a16:creationId xmlns:a16="http://schemas.microsoft.com/office/drawing/2014/main" id="{78A0C45B-D470-4491-9CE8-42C5D1340033}"/>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0" name="Oval 57">
              <a:extLst>
                <a:ext uri="{FF2B5EF4-FFF2-40B4-BE49-F238E27FC236}">
                  <a16:creationId xmlns:a16="http://schemas.microsoft.com/office/drawing/2014/main" id="{1FC3D543-BE31-4B11-95BD-C13D3165F66B}"/>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1" name="Oval 58">
              <a:extLst>
                <a:ext uri="{FF2B5EF4-FFF2-40B4-BE49-F238E27FC236}">
                  <a16:creationId xmlns:a16="http://schemas.microsoft.com/office/drawing/2014/main" id="{024E1C68-E85B-4B99-9B84-99CCED1C60D3}"/>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2" name="Freeform 59">
              <a:extLst>
                <a:ext uri="{FF2B5EF4-FFF2-40B4-BE49-F238E27FC236}">
                  <a16:creationId xmlns:a16="http://schemas.microsoft.com/office/drawing/2014/main" id="{0B94E5A2-BE19-4AE9-B80C-371FA65BF8AD}"/>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3" name="Freeform 60">
              <a:extLst>
                <a:ext uri="{FF2B5EF4-FFF2-40B4-BE49-F238E27FC236}">
                  <a16:creationId xmlns:a16="http://schemas.microsoft.com/office/drawing/2014/main" id="{E25CE25F-B5DD-4443-BA80-35C69787E731}"/>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4" name="Oval 61">
              <a:extLst>
                <a:ext uri="{FF2B5EF4-FFF2-40B4-BE49-F238E27FC236}">
                  <a16:creationId xmlns:a16="http://schemas.microsoft.com/office/drawing/2014/main" id="{272CEEC1-2F6A-49C8-A980-DC9BFC23717D}"/>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5" name="Oval 62">
              <a:extLst>
                <a:ext uri="{FF2B5EF4-FFF2-40B4-BE49-F238E27FC236}">
                  <a16:creationId xmlns:a16="http://schemas.microsoft.com/office/drawing/2014/main" id="{7BB3BA95-2568-443B-9C4A-007A091F4102}"/>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6" name="Freeform 63">
              <a:extLst>
                <a:ext uri="{FF2B5EF4-FFF2-40B4-BE49-F238E27FC236}">
                  <a16:creationId xmlns:a16="http://schemas.microsoft.com/office/drawing/2014/main" id="{9D7CB960-FA6F-41E7-8EDA-D50369AA2743}"/>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7" name="Freeform 64">
              <a:extLst>
                <a:ext uri="{FF2B5EF4-FFF2-40B4-BE49-F238E27FC236}">
                  <a16:creationId xmlns:a16="http://schemas.microsoft.com/office/drawing/2014/main" id="{D109312E-40D7-4E06-8BF4-EDC6FD648F52}"/>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8" name="Oval 65">
              <a:extLst>
                <a:ext uri="{FF2B5EF4-FFF2-40B4-BE49-F238E27FC236}">
                  <a16:creationId xmlns:a16="http://schemas.microsoft.com/office/drawing/2014/main" id="{EB6623A3-D298-4CE5-AAB6-2DE30C77AFE2}"/>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9" name="Oval 66">
              <a:extLst>
                <a:ext uri="{FF2B5EF4-FFF2-40B4-BE49-F238E27FC236}">
                  <a16:creationId xmlns:a16="http://schemas.microsoft.com/office/drawing/2014/main" id="{93FB363A-ED53-4034-AC87-9B90C431A182}"/>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0" name="Freeform 67">
              <a:extLst>
                <a:ext uri="{FF2B5EF4-FFF2-40B4-BE49-F238E27FC236}">
                  <a16:creationId xmlns:a16="http://schemas.microsoft.com/office/drawing/2014/main" id="{D0228F2E-4812-4710-BF76-9F1F053F80C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1" name="Freeform 68">
              <a:extLst>
                <a:ext uri="{FF2B5EF4-FFF2-40B4-BE49-F238E27FC236}">
                  <a16:creationId xmlns:a16="http://schemas.microsoft.com/office/drawing/2014/main" id="{EBCB7EF7-F68C-462E-87C2-4088615FA9BE}"/>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2" name="Oval 69">
              <a:extLst>
                <a:ext uri="{FF2B5EF4-FFF2-40B4-BE49-F238E27FC236}">
                  <a16:creationId xmlns:a16="http://schemas.microsoft.com/office/drawing/2014/main" id="{02A53852-5B15-4C92-8306-C26EA7DDC544}"/>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3" name="Oval 70">
              <a:extLst>
                <a:ext uri="{FF2B5EF4-FFF2-40B4-BE49-F238E27FC236}">
                  <a16:creationId xmlns:a16="http://schemas.microsoft.com/office/drawing/2014/main" id="{C24671B6-07FE-4471-A520-620FD0415D3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4" name="Freeform 71">
              <a:extLst>
                <a:ext uri="{FF2B5EF4-FFF2-40B4-BE49-F238E27FC236}">
                  <a16:creationId xmlns:a16="http://schemas.microsoft.com/office/drawing/2014/main" id="{87D35F67-8E47-4983-AF37-A6C93AE3FF1D}"/>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5" name="Freeform 72">
              <a:extLst>
                <a:ext uri="{FF2B5EF4-FFF2-40B4-BE49-F238E27FC236}">
                  <a16:creationId xmlns:a16="http://schemas.microsoft.com/office/drawing/2014/main" id="{C154A7B7-977F-48FB-AAEC-69C85222D8CC}"/>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6" name="Oval 73">
              <a:extLst>
                <a:ext uri="{FF2B5EF4-FFF2-40B4-BE49-F238E27FC236}">
                  <a16:creationId xmlns:a16="http://schemas.microsoft.com/office/drawing/2014/main" id="{9D4D5449-1E7D-4966-A7C0-56BB287A4A8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7" name="Oval 74">
              <a:extLst>
                <a:ext uri="{FF2B5EF4-FFF2-40B4-BE49-F238E27FC236}">
                  <a16:creationId xmlns:a16="http://schemas.microsoft.com/office/drawing/2014/main" id="{6B7B0C42-0AEA-4E50-86CD-881EDF89748F}"/>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8" name="Freeform 75">
              <a:extLst>
                <a:ext uri="{FF2B5EF4-FFF2-40B4-BE49-F238E27FC236}">
                  <a16:creationId xmlns:a16="http://schemas.microsoft.com/office/drawing/2014/main" id="{9AC51217-8720-4AB6-8EBF-23ECCED43FF7}"/>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9" name="Freeform 76">
              <a:extLst>
                <a:ext uri="{FF2B5EF4-FFF2-40B4-BE49-F238E27FC236}">
                  <a16:creationId xmlns:a16="http://schemas.microsoft.com/office/drawing/2014/main" id="{DA994665-DCAB-4C45-B067-F993B928121B}"/>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0" name="Oval 77">
              <a:extLst>
                <a:ext uri="{FF2B5EF4-FFF2-40B4-BE49-F238E27FC236}">
                  <a16:creationId xmlns:a16="http://schemas.microsoft.com/office/drawing/2014/main" id="{9B87568A-22D9-406E-99A7-75836F4DB5D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1" name="Oval 78">
              <a:extLst>
                <a:ext uri="{FF2B5EF4-FFF2-40B4-BE49-F238E27FC236}">
                  <a16:creationId xmlns:a16="http://schemas.microsoft.com/office/drawing/2014/main" id="{40102DAD-38B6-45E9-A695-971F4D3FC9B1}"/>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2" name="Freeform 79">
              <a:extLst>
                <a:ext uri="{FF2B5EF4-FFF2-40B4-BE49-F238E27FC236}">
                  <a16:creationId xmlns:a16="http://schemas.microsoft.com/office/drawing/2014/main" id="{35F503D8-AEC6-43CC-9B81-BD9680A8D730}"/>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3" name="Freeform 80">
              <a:extLst>
                <a:ext uri="{FF2B5EF4-FFF2-40B4-BE49-F238E27FC236}">
                  <a16:creationId xmlns:a16="http://schemas.microsoft.com/office/drawing/2014/main" id="{0D9EC482-49C2-4191-B415-C0D1B3922B98}"/>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4" name="Oval 81">
              <a:extLst>
                <a:ext uri="{FF2B5EF4-FFF2-40B4-BE49-F238E27FC236}">
                  <a16:creationId xmlns:a16="http://schemas.microsoft.com/office/drawing/2014/main" id="{F4075AF6-6C12-4BA4-8506-0C0BC6A26C87}"/>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5" name="Oval 82">
              <a:extLst>
                <a:ext uri="{FF2B5EF4-FFF2-40B4-BE49-F238E27FC236}">
                  <a16:creationId xmlns:a16="http://schemas.microsoft.com/office/drawing/2014/main" id="{4CE29E2F-681A-4863-9F09-5B1553D7C09C}"/>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6" name="Freeform 83">
              <a:extLst>
                <a:ext uri="{FF2B5EF4-FFF2-40B4-BE49-F238E27FC236}">
                  <a16:creationId xmlns:a16="http://schemas.microsoft.com/office/drawing/2014/main" id="{0127AD51-C989-4DFB-870F-5A2BDD00C86A}"/>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7" name="Freeform 84">
              <a:extLst>
                <a:ext uri="{FF2B5EF4-FFF2-40B4-BE49-F238E27FC236}">
                  <a16:creationId xmlns:a16="http://schemas.microsoft.com/office/drawing/2014/main" id="{BFCF995B-2CEC-4614-AF3E-7634FCCFAF7E}"/>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8" name="Oval 85">
              <a:extLst>
                <a:ext uri="{FF2B5EF4-FFF2-40B4-BE49-F238E27FC236}">
                  <a16:creationId xmlns:a16="http://schemas.microsoft.com/office/drawing/2014/main" id="{26C45992-D210-4E82-8269-B12C0AC48298}"/>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9" name="Oval 86">
              <a:extLst>
                <a:ext uri="{FF2B5EF4-FFF2-40B4-BE49-F238E27FC236}">
                  <a16:creationId xmlns:a16="http://schemas.microsoft.com/office/drawing/2014/main" id="{C5FAE550-73A7-4D8A-A91F-E251BB9E2685}"/>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0" name="Freeform 87">
              <a:extLst>
                <a:ext uri="{FF2B5EF4-FFF2-40B4-BE49-F238E27FC236}">
                  <a16:creationId xmlns:a16="http://schemas.microsoft.com/office/drawing/2014/main" id="{561AC0D8-06CB-464F-B13C-65EEFFE25B67}"/>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1" name="Freeform 88">
              <a:extLst>
                <a:ext uri="{FF2B5EF4-FFF2-40B4-BE49-F238E27FC236}">
                  <a16:creationId xmlns:a16="http://schemas.microsoft.com/office/drawing/2014/main" id="{0D1CBA09-BBEA-4981-80F9-AC83F6672F67}"/>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2" name="Oval 89">
              <a:extLst>
                <a:ext uri="{FF2B5EF4-FFF2-40B4-BE49-F238E27FC236}">
                  <a16:creationId xmlns:a16="http://schemas.microsoft.com/office/drawing/2014/main" id="{AF5B200D-8EE3-4D6B-AAEE-F06FC362F20E}"/>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3" name="Oval 90">
              <a:extLst>
                <a:ext uri="{FF2B5EF4-FFF2-40B4-BE49-F238E27FC236}">
                  <a16:creationId xmlns:a16="http://schemas.microsoft.com/office/drawing/2014/main" id="{3604D88A-AD1F-4F7D-8EA3-2D0BE8074A2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4" name="Freeform 91">
              <a:extLst>
                <a:ext uri="{FF2B5EF4-FFF2-40B4-BE49-F238E27FC236}">
                  <a16:creationId xmlns:a16="http://schemas.microsoft.com/office/drawing/2014/main" id="{39CE2006-7DA7-427F-97A6-24C39B2C85F8}"/>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5" name="Freeform 92">
              <a:extLst>
                <a:ext uri="{FF2B5EF4-FFF2-40B4-BE49-F238E27FC236}">
                  <a16:creationId xmlns:a16="http://schemas.microsoft.com/office/drawing/2014/main" id="{02B53A88-0D44-4F02-B3AA-67D1396AA953}"/>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6" name="Oval 93">
              <a:extLst>
                <a:ext uri="{FF2B5EF4-FFF2-40B4-BE49-F238E27FC236}">
                  <a16:creationId xmlns:a16="http://schemas.microsoft.com/office/drawing/2014/main" id="{B4D7BBA8-4204-47F0-9FB8-95B9E51C88AD}"/>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7" name="Oval 94">
              <a:extLst>
                <a:ext uri="{FF2B5EF4-FFF2-40B4-BE49-F238E27FC236}">
                  <a16:creationId xmlns:a16="http://schemas.microsoft.com/office/drawing/2014/main" id="{E4CE4742-D2CA-4333-9A17-2DF438DD48DF}"/>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8" name="Freeform 95">
              <a:extLst>
                <a:ext uri="{FF2B5EF4-FFF2-40B4-BE49-F238E27FC236}">
                  <a16:creationId xmlns:a16="http://schemas.microsoft.com/office/drawing/2014/main" id="{9896AD58-F2DF-449E-8D57-CE3491E1A784}"/>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9" name="Freeform 96">
              <a:extLst>
                <a:ext uri="{FF2B5EF4-FFF2-40B4-BE49-F238E27FC236}">
                  <a16:creationId xmlns:a16="http://schemas.microsoft.com/office/drawing/2014/main" id="{70EA9EB7-4B03-47BA-85ED-4CBE56C181B3}"/>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0" name="Oval 97">
              <a:extLst>
                <a:ext uri="{FF2B5EF4-FFF2-40B4-BE49-F238E27FC236}">
                  <a16:creationId xmlns:a16="http://schemas.microsoft.com/office/drawing/2014/main" id="{EB851613-2EC3-4B0E-A1B0-3839513FE05D}"/>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1" name="Oval 98">
              <a:extLst>
                <a:ext uri="{FF2B5EF4-FFF2-40B4-BE49-F238E27FC236}">
                  <a16:creationId xmlns:a16="http://schemas.microsoft.com/office/drawing/2014/main" id="{BC52F309-D58A-4FF0-A0BF-85F5335281F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2" name="Freeform 99">
              <a:extLst>
                <a:ext uri="{FF2B5EF4-FFF2-40B4-BE49-F238E27FC236}">
                  <a16:creationId xmlns:a16="http://schemas.microsoft.com/office/drawing/2014/main" id="{5AA39144-19D6-4A9E-BC37-B183F04DDF5A}"/>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3" name="Freeform 100">
              <a:extLst>
                <a:ext uri="{FF2B5EF4-FFF2-40B4-BE49-F238E27FC236}">
                  <a16:creationId xmlns:a16="http://schemas.microsoft.com/office/drawing/2014/main" id="{F0C4ABBF-D69E-4347-927A-A7310FEDB9A3}"/>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4" name="Oval 101">
              <a:extLst>
                <a:ext uri="{FF2B5EF4-FFF2-40B4-BE49-F238E27FC236}">
                  <a16:creationId xmlns:a16="http://schemas.microsoft.com/office/drawing/2014/main" id="{58619386-6243-4759-B27B-362F33276CDE}"/>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5" name="Oval 102">
              <a:extLst>
                <a:ext uri="{FF2B5EF4-FFF2-40B4-BE49-F238E27FC236}">
                  <a16:creationId xmlns:a16="http://schemas.microsoft.com/office/drawing/2014/main" id="{249BFA7A-0D78-463F-982A-D2AD3D4E5DF8}"/>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6" name="Freeform 103">
              <a:extLst>
                <a:ext uri="{FF2B5EF4-FFF2-40B4-BE49-F238E27FC236}">
                  <a16:creationId xmlns:a16="http://schemas.microsoft.com/office/drawing/2014/main" id="{492990A6-4840-47E9-9A34-77400C6D5E85}"/>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7" name="Freeform 104">
              <a:extLst>
                <a:ext uri="{FF2B5EF4-FFF2-40B4-BE49-F238E27FC236}">
                  <a16:creationId xmlns:a16="http://schemas.microsoft.com/office/drawing/2014/main" id="{F9B8E8FE-7C52-4927-BC20-3AA8D8A2E8B2}"/>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8" name="Oval 105">
              <a:extLst>
                <a:ext uri="{FF2B5EF4-FFF2-40B4-BE49-F238E27FC236}">
                  <a16:creationId xmlns:a16="http://schemas.microsoft.com/office/drawing/2014/main" id="{DBC962CD-CCF8-46F7-9FD4-87780E1A8D49}"/>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9" name="Oval 106">
              <a:extLst>
                <a:ext uri="{FF2B5EF4-FFF2-40B4-BE49-F238E27FC236}">
                  <a16:creationId xmlns:a16="http://schemas.microsoft.com/office/drawing/2014/main" id="{37E6F017-ED0A-4820-AB25-53C11F7E7546}"/>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0" name="Freeform 107">
              <a:extLst>
                <a:ext uri="{FF2B5EF4-FFF2-40B4-BE49-F238E27FC236}">
                  <a16:creationId xmlns:a16="http://schemas.microsoft.com/office/drawing/2014/main" id="{F77F259B-7D11-4132-9EBC-72487F7724F2}"/>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1" name="Freeform 108">
              <a:extLst>
                <a:ext uri="{FF2B5EF4-FFF2-40B4-BE49-F238E27FC236}">
                  <a16:creationId xmlns:a16="http://schemas.microsoft.com/office/drawing/2014/main" id="{B7B02E0A-8219-4B9D-9B3B-27052BAF916E}"/>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2" name="Oval 109">
              <a:extLst>
                <a:ext uri="{FF2B5EF4-FFF2-40B4-BE49-F238E27FC236}">
                  <a16:creationId xmlns:a16="http://schemas.microsoft.com/office/drawing/2014/main" id="{AD3513E3-AC47-48E2-BE5C-C9E14EE4753F}"/>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3" name="Oval 110">
              <a:extLst>
                <a:ext uri="{FF2B5EF4-FFF2-40B4-BE49-F238E27FC236}">
                  <a16:creationId xmlns:a16="http://schemas.microsoft.com/office/drawing/2014/main" id="{3AD73B5A-B9D5-496C-8B8D-40E1857A4930}"/>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4" name="Freeform 111">
              <a:extLst>
                <a:ext uri="{FF2B5EF4-FFF2-40B4-BE49-F238E27FC236}">
                  <a16:creationId xmlns:a16="http://schemas.microsoft.com/office/drawing/2014/main" id="{8C386F5B-2485-4E50-9641-110ED6FCF3B1}"/>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5" name="Freeform 112">
              <a:extLst>
                <a:ext uri="{FF2B5EF4-FFF2-40B4-BE49-F238E27FC236}">
                  <a16:creationId xmlns:a16="http://schemas.microsoft.com/office/drawing/2014/main" id="{E58966F4-48C3-4D72-949F-33F3FAC46732}"/>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6" name="Oval 113">
              <a:extLst>
                <a:ext uri="{FF2B5EF4-FFF2-40B4-BE49-F238E27FC236}">
                  <a16:creationId xmlns:a16="http://schemas.microsoft.com/office/drawing/2014/main" id="{E852018C-5B52-404A-8EB1-544305048BEB}"/>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7" name="Oval 114">
              <a:extLst>
                <a:ext uri="{FF2B5EF4-FFF2-40B4-BE49-F238E27FC236}">
                  <a16:creationId xmlns:a16="http://schemas.microsoft.com/office/drawing/2014/main" id="{7E37DE2D-8E24-45AB-8632-B342CB26608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8" name="Freeform 115">
              <a:extLst>
                <a:ext uri="{FF2B5EF4-FFF2-40B4-BE49-F238E27FC236}">
                  <a16:creationId xmlns:a16="http://schemas.microsoft.com/office/drawing/2014/main" id="{467984A8-B963-4D94-9C34-61B7B1D0592F}"/>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9" name="Freeform 116">
              <a:extLst>
                <a:ext uri="{FF2B5EF4-FFF2-40B4-BE49-F238E27FC236}">
                  <a16:creationId xmlns:a16="http://schemas.microsoft.com/office/drawing/2014/main" id="{92F8EA90-9DB7-47FC-A2CB-D52047418436}"/>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0" name="Oval 117">
              <a:extLst>
                <a:ext uri="{FF2B5EF4-FFF2-40B4-BE49-F238E27FC236}">
                  <a16:creationId xmlns:a16="http://schemas.microsoft.com/office/drawing/2014/main" id="{90DBF98D-C55F-4B09-9512-F6F1A1196382}"/>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1" name="Oval 118">
              <a:extLst>
                <a:ext uri="{FF2B5EF4-FFF2-40B4-BE49-F238E27FC236}">
                  <a16:creationId xmlns:a16="http://schemas.microsoft.com/office/drawing/2014/main" id="{C628DB49-F973-43F3-A016-5D352A1BF21A}"/>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2" name="Freeform 119">
              <a:extLst>
                <a:ext uri="{FF2B5EF4-FFF2-40B4-BE49-F238E27FC236}">
                  <a16:creationId xmlns:a16="http://schemas.microsoft.com/office/drawing/2014/main" id="{8136665A-B6B4-4FFE-A1EC-9C4A41959A6E}"/>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3" name="Freeform 120">
              <a:extLst>
                <a:ext uri="{FF2B5EF4-FFF2-40B4-BE49-F238E27FC236}">
                  <a16:creationId xmlns:a16="http://schemas.microsoft.com/office/drawing/2014/main" id="{D2A6A497-1683-4CDD-8460-008FA102D3C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4" name="Oval 121">
              <a:extLst>
                <a:ext uri="{FF2B5EF4-FFF2-40B4-BE49-F238E27FC236}">
                  <a16:creationId xmlns:a16="http://schemas.microsoft.com/office/drawing/2014/main" id="{EEA9F5D1-841D-4093-97F1-D54365DC6A72}"/>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5" name="Oval 122">
              <a:extLst>
                <a:ext uri="{FF2B5EF4-FFF2-40B4-BE49-F238E27FC236}">
                  <a16:creationId xmlns:a16="http://schemas.microsoft.com/office/drawing/2014/main" id="{25F3DEF9-A8DB-45F1-B303-EF3DA63C5DF5}"/>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6" name="Freeform 123">
              <a:extLst>
                <a:ext uri="{FF2B5EF4-FFF2-40B4-BE49-F238E27FC236}">
                  <a16:creationId xmlns:a16="http://schemas.microsoft.com/office/drawing/2014/main" id="{3A8A7F4B-EDCE-4CE1-A43A-B9261DFECC4A}"/>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7" name="Freeform 124">
              <a:extLst>
                <a:ext uri="{FF2B5EF4-FFF2-40B4-BE49-F238E27FC236}">
                  <a16:creationId xmlns:a16="http://schemas.microsoft.com/office/drawing/2014/main" id="{8DA1211F-184A-468A-85C3-D5BBB00809BE}"/>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8" name="Oval 125">
              <a:extLst>
                <a:ext uri="{FF2B5EF4-FFF2-40B4-BE49-F238E27FC236}">
                  <a16:creationId xmlns:a16="http://schemas.microsoft.com/office/drawing/2014/main" id="{56CD4ADE-CA47-4A36-917C-AFE1061F9E1B}"/>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9" name="Oval 126">
              <a:extLst>
                <a:ext uri="{FF2B5EF4-FFF2-40B4-BE49-F238E27FC236}">
                  <a16:creationId xmlns:a16="http://schemas.microsoft.com/office/drawing/2014/main" id="{C04A3956-D683-49A4-A403-57993B81474B}"/>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0" name="Freeform 127">
              <a:extLst>
                <a:ext uri="{FF2B5EF4-FFF2-40B4-BE49-F238E27FC236}">
                  <a16:creationId xmlns:a16="http://schemas.microsoft.com/office/drawing/2014/main" id="{5EAD45C5-E634-4BE0-AB14-BFDB8ADE8787}"/>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1" name="Freeform 128">
              <a:extLst>
                <a:ext uri="{FF2B5EF4-FFF2-40B4-BE49-F238E27FC236}">
                  <a16:creationId xmlns:a16="http://schemas.microsoft.com/office/drawing/2014/main" id="{F0C437DD-BD04-4828-ABC8-3F00BC2282B2}"/>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2" name="Oval 129">
              <a:extLst>
                <a:ext uri="{FF2B5EF4-FFF2-40B4-BE49-F238E27FC236}">
                  <a16:creationId xmlns:a16="http://schemas.microsoft.com/office/drawing/2014/main" id="{ECB176C2-B7CD-4B40-9CD7-3B5AD7210FEE}"/>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3" name="Oval 130">
              <a:extLst>
                <a:ext uri="{FF2B5EF4-FFF2-40B4-BE49-F238E27FC236}">
                  <a16:creationId xmlns:a16="http://schemas.microsoft.com/office/drawing/2014/main" id="{0C887D53-3DBA-489A-B1A6-2B3E66F31668}"/>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4" name="Freeform 131">
              <a:extLst>
                <a:ext uri="{FF2B5EF4-FFF2-40B4-BE49-F238E27FC236}">
                  <a16:creationId xmlns:a16="http://schemas.microsoft.com/office/drawing/2014/main" id="{AEC440A7-DB6D-49EB-8D50-6CEDE9A5F771}"/>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5" name="Freeform 132">
              <a:extLst>
                <a:ext uri="{FF2B5EF4-FFF2-40B4-BE49-F238E27FC236}">
                  <a16:creationId xmlns:a16="http://schemas.microsoft.com/office/drawing/2014/main" id="{1094CA94-EE3B-4351-95AA-40AE64C936DC}"/>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6" name="Oval 133">
              <a:extLst>
                <a:ext uri="{FF2B5EF4-FFF2-40B4-BE49-F238E27FC236}">
                  <a16:creationId xmlns:a16="http://schemas.microsoft.com/office/drawing/2014/main" id="{9A363239-0B8F-4141-9BFE-5714F255BC59}"/>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7" name="Oval 134">
              <a:extLst>
                <a:ext uri="{FF2B5EF4-FFF2-40B4-BE49-F238E27FC236}">
                  <a16:creationId xmlns:a16="http://schemas.microsoft.com/office/drawing/2014/main" id="{E2397EAE-F908-428A-84C5-1CF2B1D33070}"/>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8" name="Freeform 135">
              <a:extLst>
                <a:ext uri="{FF2B5EF4-FFF2-40B4-BE49-F238E27FC236}">
                  <a16:creationId xmlns:a16="http://schemas.microsoft.com/office/drawing/2014/main" id="{E08B7D68-18DC-411B-A32D-7226167210B0}"/>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9" name="Freeform 136">
              <a:extLst>
                <a:ext uri="{FF2B5EF4-FFF2-40B4-BE49-F238E27FC236}">
                  <a16:creationId xmlns:a16="http://schemas.microsoft.com/office/drawing/2014/main" id="{B4815D45-223A-4365-94B9-3AF7805A93C7}"/>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0" name="Oval 137">
              <a:extLst>
                <a:ext uri="{FF2B5EF4-FFF2-40B4-BE49-F238E27FC236}">
                  <a16:creationId xmlns:a16="http://schemas.microsoft.com/office/drawing/2014/main" id="{5EE1CAFF-A9E0-44D6-9B68-04E9BA57A69E}"/>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1" name="Oval 138">
              <a:extLst>
                <a:ext uri="{FF2B5EF4-FFF2-40B4-BE49-F238E27FC236}">
                  <a16:creationId xmlns:a16="http://schemas.microsoft.com/office/drawing/2014/main" id="{8A2B55D1-8798-4F06-93D6-86DBF3468483}"/>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2" name="Freeform 139">
              <a:extLst>
                <a:ext uri="{FF2B5EF4-FFF2-40B4-BE49-F238E27FC236}">
                  <a16:creationId xmlns:a16="http://schemas.microsoft.com/office/drawing/2014/main" id="{291CBE25-F522-4301-902A-F8ED731B6221}"/>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3" name="Freeform 140">
              <a:extLst>
                <a:ext uri="{FF2B5EF4-FFF2-40B4-BE49-F238E27FC236}">
                  <a16:creationId xmlns:a16="http://schemas.microsoft.com/office/drawing/2014/main" id="{C08579E4-B2D9-4A4F-8786-46979EC041E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4" name="Oval 141">
              <a:extLst>
                <a:ext uri="{FF2B5EF4-FFF2-40B4-BE49-F238E27FC236}">
                  <a16:creationId xmlns:a16="http://schemas.microsoft.com/office/drawing/2014/main" id="{F909C137-8D68-4FEA-977C-29B3B373E780}"/>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5" name="Oval 142">
              <a:extLst>
                <a:ext uri="{FF2B5EF4-FFF2-40B4-BE49-F238E27FC236}">
                  <a16:creationId xmlns:a16="http://schemas.microsoft.com/office/drawing/2014/main" id="{A48D05A3-844F-4C1B-B18C-D79AB67BCCFC}"/>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6" name="Freeform 143">
              <a:extLst>
                <a:ext uri="{FF2B5EF4-FFF2-40B4-BE49-F238E27FC236}">
                  <a16:creationId xmlns:a16="http://schemas.microsoft.com/office/drawing/2014/main" id="{31596C7E-BF6E-4256-BD91-0A04A3438CA1}"/>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7" name="Freeform 144">
              <a:extLst>
                <a:ext uri="{FF2B5EF4-FFF2-40B4-BE49-F238E27FC236}">
                  <a16:creationId xmlns:a16="http://schemas.microsoft.com/office/drawing/2014/main" id="{49A45F93-5483-4EE5-A23D-636E75D3AA46}"/>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8" name="Oval 145">
              <a:extLst>
                <a:ext uri="{FF2B5EF4-FFF2-40B4-BE49-F238E27FC236}">
                  <a16:creationId xmlns:a16="http://schemas.microsoft.com/office/drawing/2014/main" id="{51CF0A6E-B7DB-47EA-B84D-E1F96A5B9FCA}"/>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9" name="Oval 146">
              <a:extLst>
                <a:ext uri="{FF2B5EF4-FFF2-40B4-BE49-F238E27FC236}">
                  <a16:creationId xmlns:a16="http://schemas.microsoft.com/office/drawing/2014/main" id="{D23A0112-5AD1-4AD2-8E9D-91FFE0A9B6E6}"/>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0" name="Freeform 147">
              <a:extLst>
                <a:ext uri="{FF2B5EF4-FFF2-40B4-BE49-F238E27FC236}">
                  <a16:creationId xmlns:a16="http://schemas.microsoft.com/office/drawing/2014/main" id="{B6FBF64C-DFAA-49A2-9C19-152ABED15469}"/>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1" name="Freeform 148">
              <a:extLst>
                <a:ext uri="{FF2B5EF4-FFF2-40B4-BE49-F238E27FC236}">
                  <a16:creationId xmlns:a16="http://schemas.microsoft.com/office/drawing/2014/main" id="{8A4E7AFC-6C16-4CFB-9970-58B03BAEA161}"/>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2" name="Oval 149">
              <a:extLst>
                <a:ext uri="{FF2B5EF4-FFF2-40B4-BE49-F238E27FC236}">
                  <a16:creationId xmlns:a16="http://schemas.microsoft.com/office/drawing/2014/main" id="{3D3E7DA3-2E12-468F-830B-27DF1AFB96CE}"/>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3" name="Oval 150">
              <a:extLst>
                <a:ext uri="{FF2B5EF4-FFF2-40B4-BE49-F238E27FC236}">
                  <a16:creationId xmlns:a16="http://schemas.microsoft.com/office/drawing/2014/main" id="{78DF884C-02B0-4FC1-9FEE-9717924900F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4" name="Freeform 151">
              <a:extLst>
                <a:ext uri="{FF2B5EF4-FFF2-40B4-BE49-F238E27FC236}">
                  <a16:creationId xmlns:a16="http://schemas.microsoft.com/office/drawing/2014/main" id="{022ABC73-3201-44A7-9C56-8EB29CF6FC93}"/>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5" name="Freeform 152">
              <a:extLst>
                <a:ext uri="{FF2B5EF4-FFF2-40B4-BE49-F238E27FC236}">
                  <a16:creationId xmlns:a16="http://schemas.microsoft.com/office/drawing/2014/main" id="{5D63CEFD-F513-4D0C-BF71-FAE4266DB2D5}"/>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6" name="Oval 153">
              <a:extLst>
                <a:ext uri="{FF2B5EF4-FFF2-40B4-BE49-F238E27FC236}">
                  <a16:creationId xmlns:a16="http://schemas.microsoft.com/office/drawing/2014/main" id="{792EA796-3895-446A-96FC-05C7B2402D7C}"/>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7" name="Oval 154">
              <a:extLst>
                <a:ext uri="{FF2B5EF4-FFF2-40B4-BE49-F238E27FC236}">
                  <a16:creationId xmlns:a16="http://schemas.microsoft.com/office/drawing/2014/main" id="{E4789AA1-D36B-4DEA-A068-901766CCB826}"/>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8" name="Freeform 155">
              <a:extLst>
                <a:ext uri="{FF2B5EF4-FFF2-40B4-BE49-F238E27FC236}">
                  <a16:creationId xmlns:a16="http://schemas.microsoft.com/office/drawing/2014/main" id="{F1E5577D-D30A-402F-B74B-62CB1A0365DD}"/>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9" name="Freeform 156">
              <a:extLst>
                <a:ext uri="{FF2B5EF4-FFF2-40B4-BE49-F238E27FC236}">
                  <a16:creationId xmlns:a16="http://schemas.microsoft.com/office/drawing/2014/main" id="{63125061-6DF6-4A05-9A3C-5D5E9BAC8F80}"/>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0" name="Oval 157">
              <a:extLst>
                <a:ext uri="{FF2B5EF4-FFF2-40B4-BE49-F238E27FC236}">
                  <a16:creationId xmlns:a16="http://schemas.microsoft.com/office/drawing/2014/main" id="{68622DBB-2FD0-424F-A6F7-D6E077AF1E95}"/>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1" name="Oval 158">
              <a:extLst>
                <a:ext uri="{FF2B5EF4-FFF2-40B4-BE49-F238E27FC236}">
                  <a16:creationId xmlns:a16="http://schemas.microsoft.com/office/drawing/2014/main" id="{BC6F0D3F-4A82-4FD9-A25D-53D01D5FA909}"/>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2" name="Freeform 159">
              <a:extLst>
                <a:ext uri="{FF2B5EF4-FFF2-40B4-BE49-F238E27FC236}">
                  <a16:creationId xmlns:a16="http://schemas.microsoft.com/office/drawing/2014/main" id="{BBF37E57-8EA0-4EF0-B9AD-E4CDC3321929}"/>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3" name="Freeform 160">
              <a:extLst>
                <a:ext uri="{FF2B5EF4-FFF2-40B4-BE49-F238E27FC236}">
                  <a16:creationId xmlns:a16="http://schemas.microsoft.com/office/drawing/2014/main" id="{851C1F6D-AB10-49D9-B01F-4239E63AEF0A}"/>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4" name="Oval 161">
              <a:extLst>
                <a:ext uri="{FF2B5EF4-FFF2-40B4-BE49-F238E27FC236}">
                  <a16:creationId xmlns:a16="http://schemas.microsoft.com/office/drawing/2014/main" id="{9DE4943B-6EEE-4CC4-BEDB-35B4F9785C03}"/>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5" name="Oval 162">
              <a:extLst>
                <a:ext uri="{FF2B5EF4-FFF2-40B4-BE49-F238E27FC236}">
                  <a16:creationId xmlns:a16="http://schemas.microsoft.com/office/drawing/2014/main" id="{C6A34B87-E1D8-4902-896C-AA59E38D34C1}"/>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6" name="Freeform 163">
              <a:extLst>
                <a:ext uri="{FF2B5EF4-FFF2-40B4-BE49-F238E27FC236}">
                  <a16:creationId xmlns:a16="http://schemas.microsoft.com/office/drawing/2014/main" id="{BDACC37F-A2FB-4F89-9828-44907273462E}"/>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7" name="Freeform 164">
              <a:extLst>
                <a:ext uri="{FF2B5EF4-FFF2-40B4-BE49-F238E27FC236}">
                  <a16:creationId xmlns:a16="http://schemas.microsoft.com/office/drawing/2014/main" id="{EE879293-5ACE-45D6-8A5A-C239FE9C94BE}"/>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8" name="Oval 165">
              <a:extLst>
                <a:ext uri="{FF2B5EF4-FFF2-40B4-BE49-F238E27FC236}">
                  <a16:creationId xmlns:a16="http://schemas.microsoft.com/office/drawing/2014/main" id="{5D87966C-F6D1-4C92-BD7C-527BFB2CFCD7}"/>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9" name="Oval 166">
              <a:extLst>
                <a:ext uri="{FF2B5EF4-FFF2-40B4-BE49-F238E27FC236}">
                  <a16:creationId xmlns:a16="http://schemas.microsoft.com/office/drawing/2014/main" id="{98ED778A-8D3B-45CA-8FA1-3F7AC03D5562}"/>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0" name="Freeform 167">
              <a:extLst>
                <a:ext uri="{FF2B5EF4-FFF2-40B4-BE49-F238E27FC236}">
                  <a16:creationId xmlns:a16="http://schemas.microsoft.com/office/drawing/2014/main" id="{1EE65A11-3D06-414C-B342-AE26968BE670}"/>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1" name="Freeform 168">
              <a:extLst>
                <a:ext uri="{FF2B5EF4-FFF2-40B4-BE49-F238E27FC236}">
                  <a16:creationId xmlns:a16="http://schemas.microsoft.com/office/drawing/2014/main" id="{BE9FC70A-27BA-4EE3-9EC0-40D99618AA0D}"/>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2" name="Oval 169">
              <a:extLst>
                <a:ext uri="{FF2B5EF4-FFF2-40B4-BE49-F238E27FC236}">
                  <a16:creationId xmlns:a16="http://schemas.microsoft.com/office/drawing/2014/main" id="{58DB62E5-4C68-4A9A-A237-3EC8B688686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3" name="Oval 170">
              <a:extLst>
                <a:ext uri="{FF2B5EF4-FFF2-40B4-BE49-F238E27FC236}">
                  <a16:creationId xmlns:a16="http://schemas.microsoft.com/office/drawing/2014/main" id="{8EDAC26D-75DF-4B6A-8BE3-A21E2973742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4" name="Freeform 171">
              <a:extLst>
                <a:ext uri="{FF2B5EF4-FFF2-40B4-BE49-F238E27FC236}">
                  <a16:creationId xmlns:a16="http://schemas.microsoft.com/office/drawing/2014/main" id="{121C7745-E553-4118-B963-5BCA5F75230D}"/>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5" name="Freeform 172">
              <a:extLst>
                <a:ext uri="{FF2B5EF4-FFF2-40B4-BE49-F238E27FC236}">
                  <a16:creationId xmlns:a16="http://schemas.microsoft.com/office/drawing/2014/main" id="{F907D170-38B3-42FF-A76D-C5B09370AEA4}"/>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6" name="Oval 173">
              <a:extLst>
                <a:ext uri="{FF2B5EF4-FFF2-40B4-BE49-F238E27FC236}">
                  <a16:creationId xmlns:a16="http://schemas.microsoft.com/office/drawing/2014/main" id="{3F8995C6-E705-47FD-92B3-35ADCF6087A0}"/>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7" name="Oval 174">
              <a:extLst>
                <a:ext uri="{FF2B5EF4-FFF2-40B4-BE49-F238E27FC236}">
                  <a16:creationId xmlns:a16="http://schemas.microsoft.com/office/drawing/2014/main" id="{3503A1E9-7E15-4BF1-A00F-10EBEE7AD5B0}"/>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8" name="Freeform 175">
              <a:extLst>
                <a:ext uri="{FF2B5EF4-FFF2-40B4-BE49-F238E27FC236}">
                  <a16:creationId xmlns:a16="http://schemas.microsoft.com/office/drawing/2014/main" id="{1E351F06-A09E-4783-98CE-4C56DB04ADDC}"/>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9" name="Freeform 176">
              <a:extLst>
                <a:ext uri="{FF2B5EF4-FFF2-40B4-BE49-F238E27FC236}">
                  <a16:creationId xmlns:a16="http://schemas.microsoft.com/office/drawing/2014/main" id="{BA18BB3B-BF42-4BAA-8270-C3A6B1074E5A}"/>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0" name="Oval 177">
              <a:extLst>
                <a:ext uri="{FF2B5EF4-FFF2-40B4-BE49-F238E27FC236}">
                  <a16:creationId xmlns:a16="http://schemas.microsoft.com/office/drawing/2014/main" id="{DAB79251-7947-4725-AB1B-6785DF26E444}"/>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1" name="Oval 178">
              <a:extLst>
                <a:ext uri="{FF2B5EF4-FFF2-40B4-BE49-F238E27FC236}">
                  <a16:creationId xmlns:a16="http://schemas.microsoft.com/office/drawing/2014/main" id="{6C5FB5EF-13D3-41C4-9693-8DF9E0FBBF48}"/>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2" name="Freeform 179">
              <a:extLst>
                <a:ext uri="{FF2B5EF4-FFF2-40B4-BE49-F238E27FC236}">
                  <a16:creationId xmlns:a16="http://schemas.microsoft.com/office/drawing/2014/main" id="{823E3CD2-6CE6-4577-9B53-1A6D1A89EC7A}"/>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3" name="Freeform 180">
              <a:extLst>
                <a:ext uri="{FF2B5EF4-FFF2-40B4-BE49-F238E27FC236}">
                  <a16:creationId xmlns:a16="http://schemas.microsoft.com/office/drawing/2014/main" id="{9E122C7F-7C27-4BE9-A33A-8BD6CC6A99F6}"/>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4" name="Oval 181">
              <a:extLst>
                <a:ext uri="{FF2B5EF4-FFF2-40B4-BE49-F238E27FC236}">
                  <a16:creationId xmlns:a16="http://schemas.microsoft.com/office/drawing/2014/main" id="{E72A1885-DDCF-4267-9EAA-A2D4B7FA6F5B}"/>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5" name="Oval 182">
              <a:extLst>
                <a:ext uri="{FF2B5EF4-FFF2-40B4-BE49-F238E27FC236}">
                  <a16:creationId xmlns:a16="http://schemas.microsoft.com/office/drawing/2014/main" id="{E85D20BA-3C47-4D47-9246-9C16E0904E95}"/>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6" name="Freeform 183">
              <a:extLst>
                <a:ext uri="{FF2B5EF4-FFF2-40B4-BE49-F238E27FC236}">
                  <a16:creationId xmlns:a16="http://schemas.microsoft.com/office/drawing/2014/main" id="{5A20EF67-0217-4B03-8A23-988B1D8C9944}"/>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7" name="Freeform 184">
              <a:extLst>
                <a:ext uri="{FF2B5EF4-FFF2-40B4-BE49-F238E27FC236}">
                  <a16:creationId xmlns:a16="http://schemas.microsoft.com/office/drawing/2014/main" id="{A28B0DA6-36DE-4985-BA25-B33B26A11A39}"/>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8" name="Oval 185">
              <a:extLst>
                <a:ext uri="{FF2B5EF4-FFF2-40B4-BE49-F238E27FC236}">
                  <a16:creationId xmlns:a16="http://schemas.microsoft.com/office/drawing/2014/main" id="{4D1CEF89-2595-4D9F-A37D-9F11D807387D}"/>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9" name="Oval 186">
              <a:extLst>
                <a:ext uri="{FF2B5EF4-FFF2-40B4-BE49-F238E27FC236}">
                  <a16:creationId xmlns:a16="http://schemas.microsoft.com/office/drawing/2014/main" id="{7CE094A1-5613-4795-9EAC-622BEE769DB0}"/>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0" name="Freeform 187">
              <a:extLst>
                <a:ext uri="{FF2B5EF4-FFF2-40B4-BE49-F238E27FC236}">
                  <a16:creationId xmlns:a16="http://schemas.microsoft.com/office/drawing/2014/main" id="{E9920630-E4FB-4268-ABDA-1EEF014AB87F}"/>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1" name="Freeform 188">
              <a:extLst>
                <a:ext uri="{FF2B5EF4-FFF2-40B4-BE49-F238E27FC236}">
                  <a16:creationId xmlns:a16="http://schemas.microsoft.com/office/drawing/2014/main" id="{30FA289C-2395-40F7-AA2E-402D7E6388BD}"/>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2" name="Oval 189">
              <a:extLst>
                <a:ext uri="{FF2B5EF4-FFF2-40B4-BE49-F238E27FC236}">
                  <a16:creationId xmlns:a16="http://schemas.microsoft.com/office/drawing/2014/main" id="{3F4CD0E1-8FF5-46D0-8B95-33E94A93448D}"/>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3" name="Oval 190">
              <a:extLst>
                <a:ext uri="{FF2B5EF4-FFF2-40B4-BE49-F238E27FC236}">
                  <a16:creationId xmlns:a16="http://schemas.microsoft.com/office/drawing/2014/main" id="{A17EFA12-D1AC-4FAD-B025-AC3FCB110899}"/>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4" name="Freeform 191">
              <a:extLst>
                <a:ext uri="{FF2B5EF4-FFF2-40B4-BE49-F238E27FC236}">
                  <a16:creationId xmlns:a16="http://schemas.microsoft.com/office/drawing/2014/main" id="{A0B6600E-AF19-41FB-B7BD-5A1204851CF4}"/>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5" name="Freeform 192">
              <a:extLst>
                <a:ext uri="{FF2B5EF4-FFF2-40B4-BE49-F238E27FC236}">
                  <a16:creationId xmlns:a16="http://schemas.microsoft.com/office/drawing/2014/main" id="{40A19183-C772-49F3-BD75-1738EBACB33C}"/>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6" name="Oval 193">
              <a:extLst>
                <a:ext uri="{FF2B5EF4-FFF2-40B4-BE49-F238E27FC236}">
                  <a16:creationId xmlns:a16="http://schemas.microsoft.com/office/drawing/2014/main" id="{0DDC3B40-19EE-4CA0-9285-8A61E3A3E1BB}"/>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7" name="Oval 194">
              <a:extLst>
                <a:ext uri="{FF2B5EF4-FFF2-40B4-BE49-F238E27FC236}">
                  <a16:creationId xmlns:a16="http://schemas.microsoft.com/office/drawing/2014/main" id="{86017799-450A-4624-9BFB-A75A436218FF}"/>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8" name="Freeform 195">
              <a:extLst>
                <a:ext uri="{FF2B5EF4-FFF2-40B4-BE49-F238E27FC236}">
                  <a16:creationId xmlns:a16="http://schemas.microsoft.com/office/drawing/2014/main" id="{7E57CB18-68C0-446B-A280-D3725B76B245}"/>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9" name="Freeform 196">
              <a:extLst>
                <a:ext uri="{FF2B5EF4-FFF2-40B4-BE49-F238E27FC236}">
                  <a16:creationId xmlns:a16="http://schemas.microsoft.com/office/drawing/2014/main" id="{88149404-CF36-4382-9F0A-40B869E7728D}"/>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0" name="Oval 197">
              <a:extLst>
                <a:ext uri="{FF2B5EF4-FFF2-40B4-BE49-F238E27FC236}">
                  <a16:creationId xmlns:a16="http://schemas.microsoft.com/office/drawing/2014/main" id="{0966AA42-1424-4AB0-A452-88B2810B624A}"/>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1" name="Oval 198">
              <a:extLst>
                <a:ext uri="{FF2B5EF4-FFF2-40B4-BE49-F238E27FC236}">
                  <a16:creationId xmlns:a16="http://schemas.microsoft.com/office/drawing/2014/main" id="{E9AB74D3-3CE0-47B8-870B-A26E63891176}"/>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2" name="Freeform 199">
              <a:extLst>
                <a:ext uri="{FF2B5EF4-FFF2-40B4-BE49-F238E27FC236}">
                  <a16:creationId xmlns:a16="http://schemas.microsoft.com/office/drawing/2014/main" id="{FEF127DB-13EC-4895-87B3-1D084B23F640}"/>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317674862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80000">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14:bounceEnd="80000">
                                          <p:cBhvr additive="base">
                                            <p:cTn id="7" dur="500" fill="hold"/>
                                            <p:tgtEl>
                                              <p:spTgt spid="263"/>
                                            </p:tgtEl>
                                            <p:attrNameLst>
                                              <p:attrName>ppt_x</p:attrName>
                                            </p:attrNameLst>
                                          </p:cBhvr>
                                          <p:tavLst>
                                            <p:tav tm="0">
                                              <p:val>
                                                <p:strVal val="#ppt_x"/>
                                              </p:val>
                                            </p:tav>
                                            <p:tav tm="100000">
                                              <p:val>
                                                <p:strVal val="#ppt_x"/>
                                              </p:val>
                                            </p:tav>
                                          </p:tavLst>
                                        </p:anim>
                                        <p:anim calcmode="lin" valueType="num" p14:bounceEnd="80000">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cBhvr additive="base">
                                            <p:cTn id="7" dur="500" fill="hold"/>
                                            <p:tgtEl>
                                              <p:spTgt spid="263"/>
                                            </p:tgtEl>
                                            <p:attrNameLst>
                                              <p:attrName>ppt_x</p:attrName>
                                            </p:attrNameLst>
                                          </p:cBhvr>
                                          <p:tavLst>
                                            <p:tav tm="0">
                                              <p:val>
                                                <p:strVal val="#ppt_x"/>
                                              </p:val>
                                            </p:tav>
                                            <p:tav tm="100000">
                                              <p:val>
                                                <p:strVal val="#ppt_x"/>
                                              </p:val>
                                            </p:tav>
                                          </p:tavLst>
                                        </p:anim>
                                        <p:anim calcmode="lin" valueType="num">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C08E6E84-E91C-43A1-9E7B-9437EA84C0E2}"/>
              </a:ext>
            </a:extLst>
          </p:cNvPr>
          <p:cNvGrpSpPr/>
          <p:nvPr/>
        </p:nvGrpSpPr>
        <p:grpSpPr>
          <a:xfrm>
            <a:off x="974697" y="2449675"/>
            <a:ext cx="2912384" cy="1668155"/>
            <a:chOff x="-2986659" y="-70582"/>
            <a:chExt cx="4149725" cy="2508989"/>
          </a:xfrm>
        </p:grpSpPr>
        <p:sp>
          <p:nvSpPr>
            <p:cNvPr id="34" name="Freeform 5">
              <a:extLst>
                <a:ext uri="{FF2B5EF4-FFF2-40B4-BE49-F238E27FC236}">
                  <a16:creationId xmlns:a16="http://schemas.microsoft.com/office/drawing/2014/main" id="{8D4DC956-7A2B-4B23-AF4C-36ACA934C3A0}"/>
                </a:ext>
              </a:extLst>
            </p:cNvPr>
            <p:cNvSpPr>
              <a:spLocks/>
            </p:cNvSpPr>
            <p:nvPr/>
          </p:nvSpPr>
          <p:spPr bwMode="auto">
            <a:xfrm>
              <a:off x="-2986659" y="-70582"/>
              <a:ext cx="4149725" cy="2508989"/>
            </a:xfrm>
            <a:custGeom>
              <a:avLst/>
              <a:gdLst>
                <a:gd name="T0" fmla="*/ 0 w 1380"/>
                <a:gd name="T1" fmla="*/ 0 h 812"/>
                <a:gd name="T2" fmla="*/ 0 w 1380"/>
                <a:gd name="T3" fmla="*/ 801 h 812"/>
                <a:gd name="T4" fmla="*/ 11 w 1380"/>
                <a:gd name="T5" fmla="*/ 812 h 812"/>
                <a:gd name="T6" fmla="*/ 1369 w 1380"/>
                <a:gd name="T7" fmla="*/ 812 h 812"/>
                <a:gd name="T8" fmla="*/ 1380 w 1380"/>
                <a:gd name="T9" fmla="*/ 801 h 812"/>
                <a:gd name="T10" fmla="*/ 1380 w 1380"/>
                <a:gd name="T11" fmla="*/ 0 h 812"/>
                <a:gd name="T12" fmla="*/ 0 w 1380"/>
                <a:gd name="T13" fmla="*/ 0 h 812"/>
              </a:gdLst>
              <a:ahLst/>
              <a:cxnLst>
                <a:cxn ang="0">
                  <a:pos x="T0" y="T1"/>
                </a:cxn>
                <a:cxn ang="0">
                  <a:pos x="T2" y="T3"/>
                </a:cxn>
                <a:cxn ang="0">
                  <a:pos x="T4" y="T5"/>
                </a:cxn>
                <a:cxn ang="0">
                  <a:pos x="T6" y="T7"/>
                </a:cxn>
                <a:cxn ang="0">
                  <a:pos x="T8" y="T9"/>
                </a:cxn>
                <a:cxn ang="0">
                  <a:pos x="T10" y="T11"/>
                </a:cxn>
                <a:cxn ang="0">
                  <a:pos x="T12" y="T13"/>
                </a:cxn>
              </a:cxnLst>
              <a:rect l="0" t="0" r="r" b="b"/>
              <a:pathLst>
                <a:path w="1380" h="812">
                  <a:moveTo>
                    <a:pt x="0" y="0"/>
                  </a:moveTo>
                  <a:cubicBezTo>
                    <a:pt x="0" y="801"/>
                    <a:pt x="0" y="801"/>
                    <a:pt x="0" y="801"/>
                  </a:cubicBezTo>
                  <a:cubicBezTo>
                    <a:pt x="0" y="808"/>
                    <a:pt x="5" y="812"/>
                    <a:pt x="11" y="812"/>
                  </a:cubicBezTo>
                  <a:cubicBezTo>
                    <a:pt x="1369" y="812"/>
                    <a:pt x="1369" y="812"/>
                    <a:pt x="1369" y="812"/>
                  </a:cubicBezTo>
                  <a:cubicBezTo>
                    <a:pt x="1375" y="812"/>
                    <a:pt x="1380" y="807"/>
                    <a:pt x="1380" y="801"/>
                  </a:cubicBezTo>
                  <a:cubicBezTo>
                    <a:pt x="1380" y="0"/>
                    <a:pt x="1380" y="0"/>
                    <a:pt x="1380" y="0"/>
                  </a:cubicBezTo>
                  <a:lnTo>
                    <a:pt x="0"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13">
              <a:extLst>
                <a:ext uri="{FF2B5EF4-FFF2-40B4-BE49-F238E27FC236}">
                  <a16:creationId xmlns:a16="http://schemas.microsoft.com/office/drawing/2014/main" id="{C4A0FFAB-3D2F-4E4A-8451-3C54489093FE}"/>
                </a:ext>
              </a:extLst>
            </p:cNvPr>
            <p:cNvSpPr>
              <a:spLocks/>
            </p:cNvSpPr>
            <p:nvPr/>
          </p:nvSpPr>
          <p:spPr bwMode="auto">
            <a:xfrm>
              <a:off x="-2986659" y="223845"/>
              <a:ext cx="3803650" cy="1862138"/>
            </a:xfrm>
            <a:custGeom>
              <a:avLst/>
              <a:gdLst>
                <a:gd name="T0" fmla="*/ 2396 w 2396"/>
                <a:gd name="T1" fmla="*/ 0 h 1173"/>
                <a:gd name="T2" fmla="*/ 1849 w 2396"/>
                <a:gd name="T3" fmla="*/ 97 h 1173"/>
                <a:gd name="T4" fmla="*/ 2017 w 2396"/>
                <a:gd name="T5" fmla="*/ 266 h 1173"/>
                <a:gd name="T6" fmla="*/ 1320 w 2396"/>
                <a:gd name="T7" fmla="*/ 963 h 1173"/>
                <a:gd name="T8" fmla="*/ 903 w 2396"/>
                <a:gd name="T9" fmla="*/ 546 h 1173"/>
                <a:gd name="T10" fmla="*/ 504 w 2396"/>
                <a:gd name="T11" fmla="*/ 946 h 1173"/>
                <a:gd name="T12" fmla="*/ 227 w 2396"/>
                <a:gd name="T13" fmla="*/ 669 h 1173"/>
                <a:gd name="T14" fmla="*/ 0 w 2396"/>
                <a:gd name="T15" fmla="*/ 898 h 1173"/>
                <a:gd name="T16" fmla="*/ 0 w 2396"/>
                <a:gd name="T17" fmla="*/ 1109 h 1173"/>
                <a:gd name="T18" fmla="*/ 227 w 2396"/>
                <a:gd name="T19" fmla="*/ 881 h 1173"/>
                <a:gd name="T20" fmla="*/ 504 w 2396"/>
                <a:gd name="T21" fmla="*/ 1158 h 1173"/>
                <a:gd name="T22" fmla="*/ 903 w 2396"/>
                <a:gd name="T23" fmla="*/ 756 h 1173"/>
                <a:gd name="T24" fmla="*/ 1320 w 2396"/>
                <a:gd name="T25" fmla="*/ 1173 h 1173"/>
                <a:gd name="T26" fmla="*/ 2121 w 2396"/>
                <a:gd name="T27" fmla="*/ 370 h 1173"/>
                <a:gd name="T28" fmla="*/ 2299 w 2396"/>
                <a:gd name="T29" fmla="*/ 548 h 1173"/>
                <a:gd name="T30" fmla="*/ 2396 w 2396"/>
                <a:gd name="T31" fmla="*/ 0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6" h="1173">
                  <a:moveTo>
                    <a:pt x="2396" y="0"/>
                  </a:moveTo>
                  <a:lnTo>
                    <a:pt x="1849" y="97"/>
                  </a:lnTo>
                  <a:lnTo>
                    <a:pt x="2017" y="266"/>
                  </a:lnTo>
                  <a:lnTo>
                    <a:pt x="1320" y="963"/>
                  </a:lnTo>
                  <a:lnTo>
                    <a:pt x="903" y="546"/>
                  </a:lnTo>
                  <a:lnTo>
                    <a:pt x="504" y="946"/>
                  </a:lnTo>
                  <a:lnTo>
                    <a:pt x="227" y="669"/>
                  </a:lnTo>
                  <a:lnTo>
                    <a:pt x="0" y="898"/>
                  </a:lnTo>
                  <a:lnTo>
                    <a:pt x="0" y="1109"/>
                  </a:lnTo>
                  <a:lnTo>
                    <a:pt x="227" y="881"/>
                  </a:lnTo>
                  <a:lnTo>
                    <a:pt x="504" y="1158"/>
                  </a:lnTo>
                  <a:lnTo>
                    <a:pt x="903" y="756"/>
                  </a:lnTo>
                  <a:lnTo>
                    <a:pt x="1320" y="1173"/>
                  </a:lnTo>
                  <a:lnTo>
                    <a:pt x="2121" y="370"/>
                  </a:lnTo>
                  <a:lnTo>
                    <a:pt x="2299" y="548"/>
                  </a:lnTo>
                  <a:lnTo>
                    <a:pt x="2396" y="0"/>
                  </a:ln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4" name="Group 3">
            <a:extLst>
              <a:ext uri="{FF2B5EF4-FFF2-40B4-BE49-F238E27FC236}">
                <a16:creationId xmlns:a16="http://schemas.microsoft.com/office/drawing/2014/main" id="{390DF1CB-BB42-4895-AF4C-402ABB67D5B2}"/>
              </a:ext>
            </a:extLst>
          </p:cNvPr>
          <p:cNvGrpSpPr/>
          <p:nvPr/>
        </p:nvGrpSpPr>
        <p:grpSpPr>
          <a:xfrm>
            <a:off x="842289" y="2335211"/>
            <a:ext cx="3167984" cy="2608655"/>
            <a:chOff x="883900" y="1970614"/>
            <a:chExt cx="4223979" cy="3478207"/>
          </a:xfrm>
        </p:grpSpPr>
        <p:sp>
          <p:nvSpPr>
            <p:cNvPr id="5" name="Oval 4">
              <a:extLst>
                <a:ext uri="{FF2B5EF4-FFF2-40B4-BE49-F238E27FC236}">
                  <a16:creationId xmlns:a16="http://schemas.microsoft.com/office/drawing/2014/main" id="{A172BDA5-1D72-4BAC-958F-797289B0FFE2}"/>
                </a:ext>
              </a:extLst>
            </p:cNvPr>
            <p:cNvSpPr/>
            <p:nvPr/>
          </p:nvSpPr>
          <p:spPr>
            <a:xfrm>
              <a:off x="2062981" y="5241584"/>
              <a:ext cx="1921961" cy="207237"/>
            </a:xfrm>
            <a:prstGeom prst="ellipse">
              <a:avLst/>
            </a:prstGeom>
            <a:solidFill>
              <a:schemeClr val="bg1">
                <a:lumMod val="8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9">
              <a:extLst>
                <a:ext uri="{FF2B5EF4-FFF2-40B4-BE49-F238E27FC236}">
                  <a16:creationId xmlns:a16="http://schemas.microsoft.com/office/drawing/2014/main" id="{8FDB46F9-703D-42FB-8C44-E988BE33ABC1}"/>
                </a:ext>
              </a:extLst>
            </p:cNvPr>
            <p:cNvSpPr>
              <a:spLocks noEditPoints="1"/>
            </p:cNvSpPr>
            <p:nvPr/>
          </p:nvSpPr>
          <p:spPr bwMode="auto">
            <a:xfrm>
              <a:off x="883900" y="1970614"/>
              <a:ext cx="4223979" cy="2533565"/>
            </a:xfrm>
            <a:custGeom>
              <a:avLst/>
              <a:gdLst>
                <a:gd name="T0" fmla="*/ 1997 w 2054"/>
                <a:gd name="T1" fmla="*/ 0 h 1231"/>
                <a:gd name="T2" fmla="*/ 1044 w 2054"/>
                <a:gd name="T3" fmla="*/ 0 h 1231"/>
                <a:gd name="T4" fmla="*/ 1012 w 2054"/>
                <a:gd name="T5" fmla="*/ 0 h 1231"/>
                <a:gd name="T6" fmla="*/ 60 w 2054"/>
                <a:gd name="T7" fmla="*/ 0 h 1231"/>
                <a:gd name="T8" fmla="*/ 60 w 2054"/>
                <a:gd name="T9" fmla="*/ 0 h 1231"/>
                <a:gd name="T10" fmla="*/ 48 w 2054"/>
                <a:gd name="T11" fmla="*/ 1 h 1231"/>
                <a:gd name="T12" fmla="*/ 36 w 2054"/>
                <a:gd name="T13" fmla="*/ 4 h 1231"/>
                <a:gd name="T14" fmla="*/ 26 w 2054"/>
                <a:gd name="T15" fmla="*/ 10 h 1231"/>
                <a:gd name="T16" fmla="*/ 17 w 2054"/>
                <a:gd name="T17" fmla="*/ 17 h 1231"/>
                <a:gd name="T18" fmla="*/ 10 w 2054"/>
                <a:gd name="T19" fmla="*/ 26 h 1231"/>
                <a:gd name="T20" fmla="*/ 5 w 2054"/>
                <a:gd name="T21" fmla="*/ 36 h 1231"/>
                <a:gd name="T22" fmla="*/ 2 w 2054"/>
                <a:gd name="T23" fmla="*/ 47 h 1231"/>
                <a:gd name="T24" fmla="*/ 0 w 2054"/>
                <a:gd name="T25" fmla="*/ 59 h 1231"/>
                <a:gd name="T26" fmla="*/ 0 w 2054"/>
                <a:gd name="T27" fmla="*/ 1231 h 1231"/>
                <a:gd name="T28" fmla="*/ 2054 w 2054"/>
                <a:gd name="T29" fmla="*/ 1231 h 1231"/>
                <a:gd name="T30" fmla="*/ 2054 w 2054"/>
                <a:gd name="T31" fmla="*/ 59 h 1231"/>
                <a:gd name="T32" fmla="*/ 2054 w 2054"/>
                <a:gd name="T33" fmla="*/ 59 h 1231"/>
                <a:gd name="T34" fmla="*/ 2053 w 2054"/>
                <a:gd name="T35" fmla="*/ 47 h 1231"/>
                <a:gd name="T36" fmla="*/ 2050 w 2054"/>
                <a:gd name="T37" fmla="*/ 36 h 1231"/>
                <a:gd name="T38" fmla="*/ 2044 w 2054"/>
                <a:gd name="T39" fmla="*/ 26 h 1231"/>
                <a:gd name="T40" fmla="*/ 2038 w 2054"/>
                <a:gd name="T41" fmla="*/ 17 h 1231"/>
                <a:gd name="T42" fmla="*/ 2030 w 2054"/>
                <a:gd name="T43" fmla="*/ 10 h 1231"/>
                <a:gd name="T44" fmla="*/ 2020 w 2054"/>
                <a:gd name="T45" fmla="*/ 4 h 1231"/>
                <a:gd name="T46" fmla="*/ 2009 w 2054"/>
                <a:gd name="T47" fmla="*/ 1 h 1231"/>
                <a:gd name="T48" fmla="*/ 1997 w 2054"/>
                <a:gd name="T49" fmla="*/ 0 h 1231"/>
                <a:gd name="T50" fmla="*/ 1972 w 2054"/>
                <a:gd name="T51" fmla="*/ 1150 h 1231"/>
                <a:gd name="T52" fmla="*/ 83 w 2054"/>
                <a:gd name="T53" fmla="*/ 1150 h 1231"/>
                <a:gd name="T54" fmla="*/ 83 w 2054"/>
                <a:gd name="T55" fmla="*/ 82 h 1231"/>
                <a:gd name="T56" fmla="*/ 1972 w 2054"/>
                <a:gd name="T57" fmla="*/ 82 h 1231"/>
                <a:gd name="T58" fmla="*/ 1972 w 2054"/>
                <a:gd name="T59" fmla="*/ 1150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54" h="1231">
                  <a:moveTo>
                    <a:pt x="1997" y="0"/>
                  </a:moveTo>
                  <a:lnTo>
                    <a:pt x="1044" y="0"/>
                  </a:lnTo>
                  <a:lnTo>
                    <a:pt x="1012" y="0"/>
                  </a:lnTo>
                  <a:lnTo>
                    <a:pt x="60" y="0"/>
                  </a:lnTo>
                  <a:lnTo>
                    <a:pt x="60" y="0"/>
                  </a:lnTo>
                  <a:lnTo>
                    <a:pt x="48" y="1"/>
                  </a:lnTo>
                  <a:lnTo>
                    <a:pt x="36" y="4"/>
                  </a:lnTo>
                  <a:lnTo>
                    <a:pt x="26" y="10"/>
                  </a:lnTo>
                  <a:lnTo>
                    <a:pt x="17" y="17"/>
                  </a:lnTo>
                  <a:lnTo>
                    <a:pt x="10" y="26"/>
                  </a:lnTo>
                  <a:lnTo>
                    <a:pt x="5" y="36"/>
                  </a:lnTo>
                  <a:lnTo>
                    <a:pt x="2" y="47"/>
                  </a:lnTo>
                  <a:lnTo>
                    <a:pt x="0" y="59"/>
                  </a:lnTo>
                  <a:lnTo>
                    <a:pt x="0" y="1231"/>
                  </a:lnTo>
                  <a:lnTo>
                    <a:pt x="2054" y="1231"/>
                  </a:lnTo>
                  <a:lnTo>
                    <a:pt x="2054" y="59"/>
                  </a:lnTo>
                  <a:lnTo>
                    <a:pt x="2054" y="59"/>
                  </a:lnTo>
                  <a:lnTo>
                    <a:pt x="2053" y="47"/>
                  </a:lnTo>
                  <a:lnTo>
                    <a:pt x="2050" y="36"/>
                  </a:lnTo>
                  <a:lnTo>
                    <a:pt x="2044" y="26"/>
                  </a:lnTo>
                  <a:lnTo>
                    <a:pt x="2038" y="17"/>
                  </a:lnTo>
                  <a:lnTo>
                    <a:pt x="2030" y="10"/>
                  </a:lnTo>
                  <a:lnTo>
                    <a:pt x="2020" y="4"/>
                  </a:lnTo>
                  <a:lnTo>
                    <a:pt x="2009" y="1"/>
                  </a:lnTo>
                  <a:lnTo>
                    <a:pt x="1997" y="0"/>
                  </a:lnTo>
                  <a:close/>
                  <a:moveTo>
                    <a:pt x="1972" y="1150"/>
                  </a:moveTo>
                  <a:lnTo>
                    <a:pt x="83" y="1150"/>
                  </a:lnTo>
                  <a:lnTo>
                    <a:pt x="83" y="82"/>
                  </a:lnTo>
                  <a:lnTo>
                    <a:pt x="1972" y="82"/>
                  </a:lnTo>
                  <a:lnTo>
                    <a:pt x="1972" y="1150"/>
                  </a:lnTo>
                  <a:close/>
                </a:path>
              </a:pathLst>
            </a:custGeom>
            <a:gradFill>
              <a:gsLst>
                <a:gs pos="0">
                  <a:schemeClr val="tx1">
                    <a:lumMod val="85000"/>
                    <a:lumOff val="15000"/>
                  </a:schemeClr>
                </a:gs>
                <a:gs pos="100000">
                  <a:schemeClr val="tx1">
                    <a:lumMod val="75000"/>
                    <a:lumOff val="2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7">
              <a:extLst>
                <a:ext uri="{FF2B5EF4-FFF2-40B4-BE49-F238E27FC236}">
                  <a16:creationId xmlns:a16="http://schemas.microsoft.com/office/drawing/2014/main" id="{8A9FF249-0DA3-42DD-81F3-03EAE0770D12}"/>
                </a:ext>
              </a:extLst>
            </p:cNvPr>
            <p:cNvSpPr>
              <a:spLocks/>
            </p:cNvSpPr>
            <p:nvPr/>
          </p:nvSpPr>
          <p:spPr bwMode="auto">
            <a:xfrm>
              <a:off x="2348102" y="4815209"/>
              <a:ext cx="1316138" cy="533635"/>
            </a:xfrm>
            <a:custGeom>
              <a:avLst/>
              <a:gdLst>
                <a:gd name="T0" fmla="*/ 327 w 638"/>
                <a:gd name="T1" fmla="*/ 0 h 234"/>
                <a:gd name="T2" fmla="*/ 311 w 638"/>
                <a:gd name="T3" fmla="*/ 0 h 234"/>
                <a:gd name="T4" fmla="*/ 108 w 638"/>
                <a:gd name="T5" fmla="*/ 0 h 234"/>
                <a:gd name="T6" fmla="*/ 108 w 638"/>
                <a:gd name="T7" fmla="*/ 0 h 234"/>
                <a:gd name="T8" fmla="*/ 107 w 638"/>
                <a:gd name="T9" fmla="*/ 15 h 234"/>
                <a:gd name="T10" fmla="*/ 106 w 638"/>
                <a:gd name="T11" fmla="*/ 34 h 234"/>
                <a:gd name="T12" fmla="*/ 102 w 638"/>
                <a:gd name="T13" fmla="*/ 55 h 234"/>
                <a:gd name="T14" fmla="*/ 96 w 638"/>
                <a:gd name="T15" fmla="*/ 80 h 234"/>
                <a:gd name="T16" fmla="*/ 93 w 638"/>
                <a:gd name="T17" fmla="*/ 92 h 234"/>
                <a:gd name="T18" fmla="*/ 88 w 638"/>
                <a:gd name="T19" fmla="*/ 104 h 234"/>
                <a:gd name="T20" fmla="*/ 83 w 638"/>
                <a:gd name="T21" fmla="*/ 116 h 234"/>
                <a:gd name="T22" fmla="*/ 77 w 638"/>
                <a:gd name="T23" fmla="*/ 127 h 234"/>
                <a:gd name="T24" fmla="*/ 69 w 638"/>
                <a:gd name="T25" fmla="*/ 137 h 234"/>
                <a:gd name="T26" fmla="*/ 62 w 638"/>
                <a:gd name="T27" fmla="*/ 146 h 234"/>
                <a:gd name="T28" fmla="*/ 62 w 638"/>
                <a:gd name="T29" fmla="*/ 146 h 234"/>
                <a:gd name="T30" fmla="*/ 44 w 638"/>
                <a:gd name="T31" fmla="*/ 164 h 234"/>
                <a:gd name="T32" fmla="*/ 26 w 638"/>
                <a:gd name="T33" fmla="*/ 179 h 234"/>
                <a:gd name="T34" fmla="*/ 12 w 638"/>
                <a:gd name="T35" fmla="*/ 195 h 234"/>
                <a:gd name="T36" fmla="*/ 6 w 638"/>
                <a:gd name="T37" fmla="*/ 202 h 234"/>
                <a:gd name="T38" fmla="*/ 2 w 638"/>
                <a:gd name="T39" fmla="*/ 207 h 234"/>
                <a:gd name="T40" fmla="*/ 0 w 638"/>
                <a:gd name="T41" fmla="*/ 214 h 234"/>
                <a:gd name="T42" fmla="*/ 1 w 638"/>
                <a:gd name="T43" fmla="*/ 218 h 234"/>
                <a:gd name="T44" fmla="*/ 2 w 638"/>
                <a:gd name="T45" fmla="*/ 220 h 234"/>
                <a:gd name="T46" fmla="*/ 3 w 638"/>
                <a:gd name="T47" fmla="*/ 223 h 234"/>
                <a:gd name="T48" fmla="*/ 10 w 638"/>
                <a:gd name="T49" fmla="*/ 227 h 234"/>
                <a:gd name="T50" fmla="*/ 18 w 638"/>
                <a:gd name="T51" fmla="*/ 230 h 234"/>
                <a:gd name="T52" fmla="*/ 31 w 638"/>
                <a:gd name="T53" fmla="*/ 233 h 234"/>
                <a:gd name="T54" fmla="*/ 47 w 638"/>
                <a:gd name="T55" fmla="*/ 234 h 234"/>
                <a:gd name="T56" fmla="*/ 68 w 638"/>
                <a:gd name="T57" fmla="*/ 234 h 234"/>
                <a:gd name="T58" fmla="*/ 311 w 638"/>
                <a:gd name="T59" fmla="*/ 234 h 234"/>
                <a:gd name="T60" fmla="*/ 327 w 638"/>
                <a:gd name="T61" fmla="*/ 234 h 234"/>
                <a:gd name="T62" fmla="*/ 570 w 638"/>
                <a:gd name="T63" fmla="*/ 234 h 234"/>
                <a:gd name="T64" fmla="*/ 570 w 638"/>
                <a:gd name="T65" fmla="*/ 234 h 234"/>
                <a:gd name="T66" fmla="*/ 591 w 638"/>
                <a:gd name="T67" fmla="*/ 234 h 234"/>
                <a:gd name="T68" fmla="*/ 607 w 638"/>
                <a:gd name="T69" fmla="*/ 233 h 234"/>
                <a:gd name="T70" fmla="*/ 621 w 638"/>
                <a:gd name="T71" fmla="*/ 230 h 234"/>
                <a:gd name="T72" fmla="*/ 630 w 638"/>
                <a:gd name="T73" fmla="*/ 227 h 234"/>
                <a:gd name="T74" fmla="*/ 635 w 638"/>
                <a:gd name="T75" fmla="*/ 223 h 234"/>
                <a:gd name="T76" fmla="*/ 637 w 638"/>
                <a:gd name="T77" fmla="*/ 220 h 234"/>
                <a:gd name="T78" fmla="*/ 638 w 638"/>
                <a:gd name="T79" fmla="*/ 218 h 234"/>
                <a:gd name="T80" fmla="*/ 638 w 638"/>
                <a:gd name="T81" fmla="*/ 214 h 234"/>
                <a:gd name="T82" fmla="*/ 636 w 638"/>
                <a:gd name="T83" fmla="*/ 207 h 234"/>
                <a:gd name="T84" fmla="*/ 633 w 638"/>
                <a:gd name="T85" fmla="*/ 202 h 234"/>
                <a:gd name="T86" fmla="*/ 627 w 638"/>
                <a:gd name="T87" fmla="*/ 195 h 234"/>
                <a:gd name="T88" fmla="*/ 612 w 638"/>
                <a:gd name="T89" fmla="*/ 179 h 234"/>
                <a:gd name="T90" fmla="*/ 595 w 638"/>
                <a:gd name="T91" fmla="*/ 164 h 234"/>
                <a:gd name="T92" fmla="*/ 577 w 638"/>
                <a:gd name="T93" fmla="*/ 146 h 234"/>
                <a:gd name="T94" fmla="*/ 577 w 638"/>
                <a:gd name="T95" fmla="*/ 146 h 234"/>
                <a:gd name="T96" fmla="*/ 569 w 638"/>
                <a:gd name="T97" fmla="*/ 137 h 234"/>
                <a:gd name="T98" fmla="*/ 562 w 638"/>
                <a:gd name="T99" fmla="*/ 127 h 234"/>
                <a:gd name="T100" fmla="*/ 556 w 638"/>
                <a:gd name="T101" fmla="*/ 116 h 234"/>
                <a:gd name="T102" fmla="*/ 551 w 638"/>
                <a:gd name="T103" fmla="*/ 104 h 234"/>
                <a:gd name="T104" fmla="*/ 546 w 638"/>
                <a:gd name="T105" fmla="*/ 92 h 234"/>
                <a:gd name="T106" fmla="*/ 542 w 638"/>
                <a:gd name="T107" fmla="*/ 80 h 234"/>
                <a:gd name="T108" fmla="*/ 536 w 638"/>
                <a:gd name="T109" fmla="*/ 55 h 234"/>
                <a:gd name="T110" fmla="*/ 533 w 638"/>
                <a:gd name="T111" fmla="*/ 34 h 234"/>
                <a:gd name="T112" fmla="*/ 531 w 638"/>
                <a:gd name="T113" fmla="*/ 15 h 234"/>
                <a:gd name="T114" fmla="*/ 530 w 638"/>
                <a:gd name="T115" fmla="*/ 0 h 234"/>
                <a:gd name="T116" fmla="*/ 327 w 638"/>
                <a:gd name="T117"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8" h="234">
                  <a:moveTo>
                    <a:pt x="327" y="0"/>
                  </a:moveTo>
                  <a:lnTo>
                    <a:pt x="311" y="0"/>
                  </a:lnTo>
                  <a:lnTo>
                    <a:pt x="108" y="0"/>
                  </a:lnTo>
                  <a:lnTo>
                    <a:pt x="108" y="0"/>
                  </a:lnTo>
                  <a:lnTo>
                    <a:pt x="107" y="15"/>
                  </a:lnTo>
                  <a:lnTo>
                    <a:pt x="106" y="34"/>
                  </a:lnTo>
                  <a:lnTo>
                    <a:pt x="102" y="55"/>
                  </a:lnTo>
                  <a:lnTo>
                    <a:pt x="96" y="80"/>
                  </a:lnTo>
                  <a:lnTo>
                    <a:pt x="93" y="92"/>
                  </a:lnTo>
                  <a:lnTo>
                    <a:pt x="88" y="104"/>
                  </a:lnTo>
                  <a:lnTo>
                    <a:pt x="83" y="116"/>
                  </a:lnTo>
                  <a:lnTo>
                    <a:pt x="77" y="127"/>
                  </a:lnTo>
                  <a:lnTo>
                    <a:pt x="69" y="137"/>
                  </a:lnTo>
                  <a:lnTo>
                    <a:pt x="62" y="146"/>
                  </a:lnTo>
                  <a:lnTo>
                    <a:pt x="62" y="146"/>
                  </a:lnTo>
                  <a:lnTo>
                    <a:pt x="44" y="164"/>
                  </a:lnTo>
                  <a:lnTo>
                    <a:pt x="26" y="179"/>
                  </a:lnTo>
                  <a:lnTo>
                    <a:pt x="12" y="195"/>
                  </a:lnTo>
                  <a:lnTo>
                    <a:pt x="6" y="202"/>
                  </a:lnTo>
                  <a:lnTo>
                    <a:pt x="2" y="207"/>
                  </a:lnTo>
                  <a:lnTo>
                    <a:pt x="0" y="214"/>
                  </a:lnTo>
                  <a:lnTo>
                    <a:pt x="1" y="218"/>
                  </a:lnTo>
                  <a:lnTo>
                    <a:pt x="2" y="220"/>
                  </a:lnTo>
                  <a:lnTo>
                    <a:pt x="3" y="223"/>
                  </a:lnTo>
                  <a:lnTo>
                    <a:pt x="10" y="227"/>
                  </a:lnTo>
                  <a:lnTo>
                    <a:pt x="18" y="230"/>
                  </a:lnTo>
                  <a:lnTo>
                    <a:pt x="31" y="233"/>
                  </a:lnTo>
                  <a:lnTo>
                    <a:pt x="47" y="234"/>
                  </a:lnTo>
                  <a:lnTo>
                    <a:pt x="68" y="234"/>
                  </a:lnTo>
                  <a:lnTo>
                    <a:pt x="311" y="234"/>
                  </a:lnTo>
                  <a:lnTo>
                    <a:pt x="327" y="234"/>
                  </a:lnTo>
                  <a:lnTo>
                    <a:pt x="570" y="234"/>
                  </a:lnTo>
                  <a:lnTo>
                    <a:pt x="570" y="234"/>
                  </a:lnTo>
                  <a:lnTo>
                    <a:pt x="591" y="234"/>
                  </a:lnTo>
                  <a:lnTo>
                    <a:pt x="607" y="233"/>
                  </a:lnTo>
                  <a:lnTo>
                    <a:pt x="621" y="230"/>
                  </a:lnTo>
                  <a:lnTo>
                    <a:pt x="630" y="227"/>
                  </a:lnTo>
                  <a:lnTo>
                    <a:pt x="635" y="223"/>
                  </a:lnTo>
                  <a:lnTo>
                    <a:pt x="637" y="220"/>
                  </a:lnTo>
                  <a:lnTo>
                    <a:pt x="638" y="218"/>
                  </a:lnTo>
                  <a:lnTo>
                    <a:pt x="638" y="214"/>
                  </a:lnTo>
                  <a:lnTo>
                    <a:pt x="636" y="207"/>
                  </a:lnTo>
                  <a:lnTo>
                    <a:pt x="633" y="202"/>
                  </a:lnTo>
                  <a:lnTo>
                    <a:pt x="627" y="195"/>
                  </a:lnTo>
                  <a:lnTo>
                    <a:pt x="612" y="179"/>
                  </a:lnTo>
                  <a:lnTo>
                    <a:pt x="595" y="164"/>
                  </a:lnTo>
                  <a:lnTo>
                    <a:pt x="577" y="146"/>
                  </a:lnTo>
                  <a:lnTo>
                    <a:pt x="577" y="146"/>
                  </a:lnTo>
                  <a:lnTo>
                    <a:pt x="569" y="137"/>
                  </a:lnTo>
                  <a:lnTo>
                    <a:pt x="562" y="127"/>
                  </a:lnTo>
                  <a:lnTo>
                    <a:pt x="556" y="116"/>
                  </a:lnTo>
                  <a:lnTo>
                    <a:pt x="551" y="104"/>
                  </a:lnTo>
                  <a:lnTo>
                    <a:pt x="546" y="92"/>
                  </a:lnTo>
                  <a:lnTo>
                    <a:pt x="542" y="80"/>
                  </a:lnTo>
                  <a:lnTo>
                    <a:pt x="536" y="55"/>
                  </a:lnTo>
                  <a:lnTo>
                    <a:pt x="533" y="34"/>
                  </a:lnTo>
                  <a:lnTo>
                    <a:pt x="531" y="15"/>
                  </a:lnTo>
                  <a:lnTo>
                    <a:pt x="530" y="0"/>
                  </a:lnTo>
                  <a:lnTo>
                    <a:pt x="327" y="0"/>
                  </a:lnTo>
                </a:path>
              </a:pathLst>
            </a:custGeom>
            <a:gradFill flip="none" rotWithShape="1">
              <a:gsLst>
                <a:gs pos="0">
                  <a:schemeClr val="bg1">
                    <a:lumMod val="75000"/>
                  </a:schemeClr>
                </a:gs>
                <a:gs pos="77000">
                  <a:schemeClr val="bg1">
                    <a:lumMod val="85000"/>
                  </a:schemeClr>
                </a:gs>
                <a:gs pos="37000">
                  <a:schemeClr val="bg1">
                    <a:lumMod val="85000"/>
                  </a:schemeClr>
                </a:gs>
                <a:gs pos="100000">
                  <a:schemeClr val="bg1">
                    <a:lumMod val="75000"/>
                  </a:schemeClr>
                </a:gs>
              </a:gsLst>
              <a:lin ang="5400000" scaled="1"/>
              <a:tileRect/>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 name="Freeform 11">
              <a:extLst>
                <a:ext uri="{FF2B5EF4-FFF2-40B4-BE49-F238E27FC236}">
                  <a16:creationId xmlns:a16="http://schemas.microsoft.com/office/drawing/2014/main" id="{B2176291-991F-4DB3-94A3-35BA675F31C3}"/>
                </a:ext>
              </a:extLst>
            </p:cNvPr>
            <p:cNvSpPr>
              <a:spLocks/>
            </p:cNvSpPr>
            <p:nvPr/>
          </p:nvSpPr>
          <p:spPr bwMode="auto">
            <a:xfrm>
              <a:off x="883900" y="4502955"/>
              <a:ext cx="4223979" cy="366052"/>
            </a:xfrm>
            <a:custGeom>
              <a:avLst/>
              <a:gdLst>
                <a:gd name="T0" fmla="*/ 0 w 2054"/>
                <a:gd name="T1" fmla="*/ 0 h 180"/>
                <a:gd name="T2" fmla="*/ 0 w 2054"/>
                <a:gd name="T3" fmla="*/ 114 h 180"/>
                <a:gd name="T4" fmla="*/ 0 w 2054"/>
                <a:gd name="T5" fmla="*/ 114 h 180"/>
                <a:gd name="T6" fmla="*/ 2 w 2054"/>
                <a:gd name="T7" fmla="*/ 128 h 180"/>
                <a:gd name="T8" fmla="*/ 5 w 2054"/>
                <a:gd name="T9" fmla="*/ 139 h 180"/>
                <a:gd name="T10" fmla="*/ 10 w 2054"/>
                <a:gd name="T11" fmla="*/ 150 h 180"/>
                <a:gd name="T12" fmla="*/ 17 w 2054"/>
                <a:gd name="T13" fmla="*/ 160 h 180"/>
                <a:gd name="T14" fmla="*/ 26 w 2054"/>
                <a:gd name="T15" fmla="*/ 168 h 180"/>
                <a:gd name="T16" fmla="*/ 36 w 2054"/>
                <a:gd name="T17" fmla="*/ 174 h 180"/>
                <a:gd name="T18" fmla="*/ 48 w 2054"/>
                <a:gd name="T19" fmla="*/ 178 h 180"/>
                <a:gd name="T20" fmla="*/ 54 w 2054"/>
                <a:gd name="T21" fmla="*/ 179 h 180"/>
                <a:gd name="T22" fmla="*/ 60 w 2054"/>
                <a:gd name="T23" fmla="*/ 180 h 180"/>
                <a:gd name="T24" fmla="*/ 1012 w 2054"/>
                <a:gd name="T25" fmla="*/ 180 h 180"/>
                <a:gd name="T26" fmla="*/ 1044 w 2054"/>
                <a:gd name="T27" fmla="*/ 180 h 180"/>
                <a:gd name="T28" fmla="*/ 1997 w 2054"/>
                <a:gd name="T29" fmla="*/ 180 h 180"/>
                <a:gd name="T30" fmla="*/ 1997 w 2054"/>
                <a:gd name="T31" fmla="*/ 180 h 180"/>
                <a:gd name="T32" fmla="*/ 2002 w 2054"/>
                <a:gd name="T33" fmla="*/ 179 h 180"/>
                <a:gd name="T34" fmla="*/ 2009 w 2054"/>
                <a:gd name="T35" fmla="*/ 178 h 180"/>
                <a:gd name="T36" fmla="*/ 2014 w 2054"/>
                <a:gd name="T37" fmla="*/ 176 h 180"/>
                <a:gd name="T38" fmla="*/ 2020 w 2054"/>
                <a:gd name="T39" fmla="*/ 174 h 180"/>
                <a:gd name="T40" fmla="*/ 2030 w 2054"/>
                <a:gd name="T41" fmla="*/ 168 h 180"/>
                <a:gd name="T42" fmla="*/ 2038 w 2054"/>
                <a:gd name="T43" fmla="*/ 160 h 180"/>
                <a:gd name="T44" fmla="*/ 2044 w 2054"/>
                <a:gd name="T45" fmla="*/ 150 h 180"/>
                <a:gd name="T46" fmla="*/ 2050 w 2054"/>
                <a:gd name="T47" fmla="*/ 139 h 180"/>
                <a:gd name="T48" fmla="*/ 2053 w 2054"/>
                <a:gd name="T49" fmla="*/ 128 h 180"/>
                <a:gd name="T50" fmla="*/ 2054 w 2054"/>
                <a:gd name="T51" fmla="*/ 114 h 180"/>
                <a:gd name="T52" fmla="*/ 2054 w 2054"/>
                <a:gd name="T53" fmla="*/ 0 h 180"/>
                <a:gd name="T54" fmla="*/ 0 w 2054"/>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54" h="180">
                  <a:moveTo>
                    <a:pt x="0" y="0"/>
                  </a:moveTo>
                  <a:lnTo>
                    <a:pt x="0" y="114"/>
                  </a:lnTo>
                  <a:lnTo>
                    <a:pt x="0" y="114"/>
                  </a:lnTo>
                  <a:lnTo>
                    <a:pt x="2" y="128"/>
                  </a:lnTo>
                  <a:lnTo>
                    <a:pt x="5" y="139"/>
                  </a:lnTo>
                  <a:lnTo>
                    <a:pt x="10" y="150"/>
                  </a:lnTo>
                  <a:lnTo>
                    <a:pt x="17" y="160"/>
                  </a:lnTo>
                  <a:lnTo>
                    <a:pt x="26" y="168"/>
                  </a:lnTo>
                  <a:lnTo>
                    <a:pt x="36" y="174"/>
                  </a:lnTo>
                  <a:lnTo>
                    <a:pt x="48" y="178"/>
                  </a:lnTo>
                  <a:lnTo>
                    <a:pt x="54" y="179"/>
                  </a:lnTo>
                  <a:lnTo>
                    <a:pt x="60" y="180"/>
                  </a:lnTo>
                  <a:lnTo>
                    <a:pt x="1012" y="180"/>
                  </a:lnTo>
                  <a:lnTo>
                    <a:pt x="1044" y="180"/>
                  </a:lnTo>
                  <a:lnTo>
                    <a:pt x="1997" y="180"/>
                  </a:lnTo>
                  <a:lnTo>
                    <a:pt x="1997" y="180"/>
                  </a:lnTo>
                  <a:lnTo>
                    <a:pt x="2002" y="179"/>
                  </a:lnTo>
                  <a:lnTo>
                    <a:pt x="2009" y="178"/>
                  </a:lnTo>
                  <a:lnTo>
                    <a:pt x="2014" y="176"/>
                  </a:lnTo>
                  <a:lnTo>
                    <a:pt x="2020" y="174"/>
                  </a:lnTo>
                  <a:lnTo>
                    <a:pt x="2030" y="168"/>
                  </a:lnTo>
                  <a:lnTo>
                    <a:pt x="2038" y="160"/>
                  </a:lnTo>
                  <a:lnTo>
                    <a:pt x="2044" y="150"/>
                  </a:lnTo>
                  <a:lnTo>
                    <a:pt x="2050" y="139"/>
                  </a:lnTo>
                  <a:lnTo>
                    <a:pt x="2053" y="128"/>
                  </a:lnTo>
                  <a:lnTo>
                    <a:pt x="2054" y="114"/>
                  </a:lnTo>
                  <a:lnTo>
                    <a:pt x="2054" y="0"/>
                  </a:lnTo>
                  <a:lnTo>
                    <a:pt x="0" y="0"/>
                  </a:lnTo>
                  <a:close/>
                </a:path>
              </a:pathLst>
            </a:cu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a:extLst/>
          </p:spPr>
          <p:txBody>
            <a:bodyPr vert="horz" wrap="square" lIns="68580" tIns="34290" rIns="68580" bIns="34290" numCol="1" anchor="t" anchorCtr="0" compatLnSpc="1">
              <a:prstTxWarp prst="textNoShape">
                <a:avLst/>
              </a:prstTxWarp>
            </a:bodyPr>
            <a:lstStyle/>
            <a:p>
              <a:endParaRPr lang="en-US" sz="1350"/>
            </a:p>
          </p:txBody>
        </p:sp>
      </p:grpSp>
      <p:sp>
        <p:nvSpPr>
          <p:cNvPr id="14" name="Rectangle: Rounded Corners 13">
            <a:extLst>
              <a:ext uri="{FF2B5EF4-FFF2-40B4-BE49-F238E27FC236}">
                <a16:creationId xmlns:a16="http://schemas.microsoft.com/office/drawing/2014/main" id="{86C862A6-27DF-4298-8468-3C12BAD02521}"/>
              </a:ext>
            </a:extLst>
          </p:cNvPr>
          <p:cNvSpPr/>
          <p:nvPr/>
        </p:nvSpPr>
        <p:spPr>
          <a:xfrm>
            <a:off x="5008412" y="4160521"/>
            <a:ext cx="1299786" cy="29826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350" dirty="0">
              <a:solidFill>
                <a:schemeClr val="bg2"/>
              </a:solidFill>
            </a:endParaRPr>
          </a:p>
        </p:txBody>
      </p:sp>
      <p:sp>
        <p:nvSpPr>
          <p:cNvPr id="15" name="TextBox 14">
            <a:extLst>
              <a:ext uri="{FF2B5EF4-FFF2-40B4-BE49-F238E27FC236}">
                <a16:creationId xmlns:a16="http://schemas.microsoft.com/office/drawing/2014/main" id="{C842F3D5-C9D7-4A77-B2FD-9ACCBB2FB0F2}"/>
              </a:ext>
            </a:extLst>
          </p:cNvPr>
          <p:cNvSpPr txBox="1"/>
          <p:nvPr/>
        </p:nvSpPr>
        <p:spPr>
          <a:xfrm>
            <a:off x="4924063" y="2437473"/>
            <a:ext cx="2472026" cy="461665"/>
          </a:xfrm>
          <a:prstGeom prst="rect">
            <a:avLst/>
          </a:prstGeom>
          <a:noFill/>
        </p:spPr>
        <p:txBody>
          <a:bodyPr wrap="square" rtlCol="0">
            <a:spAutoFit/>
          </a:bodyPr>
          <a:lstStyle/>
          <a:p>
            <a:r>
              <a:rPr lang="en-GB" sz="2400" b="1" dirty="0">
                <a:solidFill>
                  <a:schemeClr val="tx2"/>
                </a:solidFill>
                <a:latin typeface="+mj-lt"/>
              </a:rPr>
              <a:t>Text goes here</a:t>
            </a:r>
          </a:p>
        </p:txBody>
      </p:sp>
      <p:sp>
        <p:nvSpPr>
          <p:cNvPr id="16" name="TextBox 15">
            <a:extLst>
              <a:ext uri="{FF2B5EF4-FFF2-40B4-BE49-F238E27FC236}">
                <a16:creationId xmlns:a16="http://schemas.microsoft.com/office/drawing/2014/main" id="{6AF94578-1CA6-486C-8655-00280F60B2B4}"/>
              </a:ext>
            </a:extLst>
          </p:cNvPr>
          <p:cNvSpPr txBox="1"/>
          <p:nvPr/>
        </p:nvSpPr>
        <p:spPr>
          <a:xfrm>
            <a:off x="4951904" y="3057198"/>
            <a:ext cx="3409884" cy="923330"/>
          </a:xfrm>
          <a:prstGeom prst="rect">
            <a:avLst/>
          </a:prstGeom>
          <a:noFill/>
        </p:spPr>
        <p:txBody>
          <a:bodyPr wrap="square" rtlCol="0">
            <a:spAutoFit/>
          </a:bodyPr>
          <a:lstStyle/>
          <a:p>
            <a:pPr>
              <a:lnSpc>
                <a:spcPct val="150000"/>
              </a:lnSpc>
            </a:pPr>
            <a:r>
              <a:rPr lang="en-GB" sz="900" dirty="0">
                <a:ea typeface="Open Sans Light" panose="020B0306030504020204" pitchFamily="34" charset="0"/>
                <a:cs typeface="Open Sans Light" panose="020B0306030504020204" pitchFamily="34" charset="0"/>
              </a:rPr>
              <a:t>Far </a:t>
            </a:r>
            <a:r>
              <a:rPr lang="en-GB" sz="900" dirty="0" err="1">
                <a:ea typeface="Open Sans Light" panose="020B0306030504020204" pitchFamily="34" charset="0"/>
                <a:cs typeface="Open Sans Light" panose="020B0306030504020204" pitchFamily="34" charset="0"/>
              </a:rPr>
              <a:t>far</a:t>
            </a:r>
            <a:r>
              <a:rPr lang="en-GB" sz="900" dirty="0">
                <a:ea typeface="Open Sans Light" panose="020B0306030504020204" pitchFamily="34" charset="0"/>
                <a:cs typeface="Open Sans Light" panose="020B0306030504020204" pitchFamily="34" charset="0"/>
              </a:rPr>
              <a:t> away, behind the word mountains, far from the countries </a:t>
            </a:r>
            <a:r>
              <a:rPr lang="en-GB" sz="900" dirty="0" err="1">
                <a:ea typeface="Open Sans Light" panose="020B0306030504020204" pitchFamily="34" charset="0"/>
                <a:cs typeface="Open Sans Light" panose="020B0306030504020204" pitchFamily="34" charset="0"/>
              </a:rPr>
              <a:t>Vokalia</a:t>
            </a:r>
            <a:r>
              <a:rPr lang="en-GB" sz="900" dirty="0">
                <a:ea typeface="Open Sans Light" panose="020B0306030504020204" pitchFamily="34" charset="0"/>
                <a:cs typeface="Open Sans Light" panose="020B0306030504020204" pitchFamily="34" charset="0"/>
              </a:rPr>
              <a:t> and </a:t>
            </a:r>
            <a:r>
              <a:rPr lang="en-GB" sz="900" dirty="0" err="1">
                <a:ea typeface="Open Sans Light" panose="020B0306030504020204" pitchFamily="34" charset="0"/>
                <a:cs typeface="Open Sans Light" panose="020B0306030504020204" pitchFamily="34" charset="0"/>
              </a:rPr>
              <a:t>Consonantia</a:t>
            </a:r>
            <a:r>
              <a:rPr lang="en-GB" sz="900" dirty="0">
                <a:ea typeface="Open Sans Light" panose="020B0306030504020204" pitchFamily="34" charset="0"/>
                <a:cs typeface="Open Sans Light" panose="020B0306030504020204" pitchFamily="34" charset="0"/>
              </a:rPr>
              <a:t>, there live the blind texts. Separated they live in </a:t>
            </a:r>
            <a:r>
              <a:rPr lang="en-GB" sz="900" dirty="0" err="1">
                <a:ea typeface="Open Sans Light" panose="020B0306030504020204" pitchFamily="34" charset="0"/>
                <a:cs typeface="Open Sans Light" panose="020B0306030504020204" pitchFamily="34" charset="0"/>
              </a:rPr>
              <a:t>Bookmarksgrove</a:t>
            </a:r>
            <a:r>
              <a:rPr lang="en-GB" sz="900" dirty="0">
                <a:ea typeface="Open Sans Light" panose="020B0306030504020204" pitchFamily="34" charset="0"/>
                <a:cs typeface="Open Sans Light" panose="020B0306030504020204" pitchFamily="34" charset="0"/>
              </a:rPr>
              <a:t> right at the coast of the Semantics, a large language ocean.</a:t>
            </a:r>
          </a:p>
        </p:txBody>
      </p:sp>
      <p:sp>
        <p:nvSpPr>
          <p:cNvPr id="23" name="TextBox 22">
            <a:extLst>
              <a:ext uri="{FF2B5EF4-FFF2-40B4-BE49-F238E27FC236}">
                <a16:creationId xmlns:a16="http://schemas.microsoft.com/office/drawing/2014/main" id="{5CD34C51-7203-4090-9513-5742D822637B}"/>
              </a:ext>
            </a:extLst>
          </p:cNvPr>
          <p:cNvSpPr txBox="1"/>
          <p:nvPr/>
        </p:nvSpPr>
        <p:spPr>
          <a:xfrm>
            <a:off x="5008412" y="4117830"/>
            <a:ext cx="1299786" cy="369332"/>
          </a:xfrm>
          <a:prstGeom prst="rect">
            <a:avLst/>
          </a:prstGeom>
          <a:noFill/>
        </p:spPr>
        <p:txBody>
          <a:bodyPr wrap="square" rtlCol="0">
            <a:spAutoFit/>
          </a:bodyPr>
          <a:lstStyle/>
          <a:p>
            <a:pPr algn="ctr">
              <a:lnSpc>
                <a:spcPct val="150000"/>
              </a:lnSpc>
            </a:pPr>
            <a:r>
              <a:rPr lang="en-GB" sz="1200" b="1" dirty="0">
                <a:solidFill>
                  <a:schemeClr val="bg2"/>
                </a:solidFill>
                <a:latin typeface="+mj-lt"/>
                <a:ea typeface="Open Sans" panose="020B0606030504020204" pitchFamily="34" charset="0"/>
                <a:cs typeface="Open Sans" panose="020B0606030504020204" pitchFamily="34" charset="0"/>
              </a:rPr>
              <a:t>Check</a:t>
            </a:r>
          </a:p>
        </p:txBody>
      </p:sp>
      <p:grpSp>
        <p:nvGrpSpPr>
          <p:cNvPr id="44" name="Group 43">
            <a:extLst>
              <a:ext uri="{FF2B5EF4-FFF2-40B4-BE49-F238E27FC236}">
                <a16:creationId xmlns:a16="http://schemas.microsoft.com/office/drawing/2014/main" id="{F08D5091-FC12-44B4-BCDC-B62C25E950E6}"/>
              </a:ext>
            </a:extLst>
          </p:cNvPr>
          <p:cNvGrpSpPr/>
          <p:nvPr/>
        </p:nvGrpSpPr>
        <p:grpSpPr>
          <a:xfrm>
            <a:off x="3644196" y="2141939"/>
            <a:ext cx="615473" cy="615473"/>
            <a:chOff x="4702945" y="1761988"/>
            <a:chExt cx="862455" cy="862455"/>
          </a:xfrm>
        </p:grpSpPr>
        <p:sp>
          <p:nvSpPr>
            <p:cNvPr id="12" name="Oval 11">
              <a:extLst>
                <a:ext uri="{FF2B5EF4-FFF2-40B4-BE49-F238E27FC236}">
                  <a16:creationId xmlns:a16="http://schemas.microsoft.com/office/drawing/2014/main" id="{2C8A29DC-BE90-49C5-8337-C20B346E4AA2}"/>
                </a:ext>
              </a:extLst>
            </p:cNvPr>
            <p:cNvSpPr/>
            <p:nvPr/>
          </p:nvSpPr>
          <p:spPr bwMode="gray">
            <a:xfrm>
              <a:off x="4702945" y="1761988"/>
              <a:ext cx="862455" cy="862455"/>
            </a:xfrm>
            <a:prstGeom prst="ellipse">
              <a:avLst/>
            </a:prstGeom>
            <a:solidFill>
              <a:schemeClr val="accent1"/>
            </a:solidFill>
            <a:ln w="6350">
              <a:noFill/>
              <a:headEnd/>
              <a:tailEnd/>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75" b="1" dirty="0">
                <a:solidFill>
                  <a:schemeClr val="tx1">
                    <a:lumMod val="65000"/>
                    <a:lumOff val="35000"/>
                  </a:schemeClr>
                </a:solidFill>
                <a:latin typeface="Calibri" charset="0"/>
                <a:ea typeface="ＭＳ Ｐゴシック" charset="-128"/>
              </a:endParaRPr>
            </a:p>
          </p:txBody>
        </p:sp>
        <p:grpSp>
          <p:nvGrpSpPr>
            <p:cNvPr id="24" name="Group 18">
              <a:extLst>
                <a:ext uri="{FF2B5EF4-FFF2-40B4-BE49-F238E27FC236}">
                  <a16:creationId xmlns:a16="http://schemas.microsoft.com/office/drawing/2014/main" id="{813F7228-1EA9-494F-B4B1-FDDB14926656}"/>
                </a:ext>
              </a:extLst>
            </p:cNvPr>
            <p:cNvGrpSpPr>
              <a:grpSpLocks noChangeAspect="1"/>
            </p:cNvGrpSpPr>
            <p:nvPr/>
          </p:nvGrpSpPr>
          <p:grpSpPr bwMode="auto">
            <a:xfrm>
              <a:off x="4803868" y="2058535"/>
              <a:ext cx="660607" cy="427506"/>
              <a:chOff x="1" y="4"/>
              <a:chExt cx="2134" cy="1381"/>
            </a:xfrm>
          </p:grpSpPr>
          <p:sp>
            <p:nvSpPr>
              <p:cNvPr id="25" name="Freeform 19">
                <a:extLst>
                  <a:ext uri="{FF2B5EF4-FFF2-40B4-BE49-F238E27FC236}">
                    <a16:creationId xmlns:a16="http://schemas.microsoft.com/office/drawing/2014/main" id="{94CD6EEA-42D0-4C64-A83A-F548ABF7DE7C}"/>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Freeform 20">
                <a:extLst>
                  <a:ext uri="{FF2B5EF4-FFF2-40B4-BE49-F238E27FC236}">
                    <a16:creationId xmlns:a16="http://schemas.microsoft.com/office/drawing/2014/main" id="{7774F3CB-056E-4F06-A6C7-D672252032D8}"/>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21">
                <a:extLst>
                  <a:ext uri="{FF2B5EF4-FFF2-40B4-BE49-F238E27FC236}">
                    <a16:creationId xmlns:a16="http://schemas.microsoft.com/office/drawing/2014/main" id="{657A2942-5EA0-46F8-9BD8-2712E07C9366}"/>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22">
                <a:extLst>
                  <a:ext uri="{FF2B5EF4-FFF2-40B4-BE49-F238E27FC236}">
                    <a16:creationId xmlns:a16="http://schemas.microsoft.com/office/drawing/2014/main" id="{877A8BED-9F5E-44A1-8457-969BEE97B7F1}"/>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23">
                <a:extLst>
                  <a:ext uri="{FF2B5EF4-FFF2-40B4-BE49-F238E27FC236}">
                    <a16:creationId xmlns:a16="http://schemas.microsoft.com/office/drawing/2014/main" id="{EA98C474-6E94-4836-991D-1FB823C74782}"/>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24">
                <a:extLst>
                  <a:ext uri="{FF2B5EF4-FFF2-40B4-BE49-F238E27FC236}">
                    <a16:creationId xmlns:a16="http://schemas.microsoft.com/office/drawing/2014/main" id="{0AA320A9-E656-48F4-900F-1BBFE55DF027}"/>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spTree>
    <p:extLst>
      <p:ext uri="{BB962C8B-B14F-4D97-AF65-F5344CB8AC3E}">
        <p14:creationId xmlns:p14="http://schemas.microsoft.com/office/powerpoint/2010/main" val="199847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3605652" y="2800390"/>
            <a:ext cx="1499544" cy="705419"/>
          </a:xfrm>
          <a:prstGeom prst="rect">
            <a:avLst/>
          </a:prstGeom>
        </p:spPr>
        <p:txBody>
          <a:bodyPr wrap="square" anchor="ctr">
            <a:noAutofit/>
          </a:bodyPr>
          <a:lstStyle/>
          <a:p>
            <a:pPr algn="ctr" fontAlgn="base">
              <a:spcBef>
                <a:spcPct val="0"/>
              </a:spcBef>
              <a:spcAft>
                <a:spcPct val="0"/>
              </a:spcAft>
            </a:pPr>
            <a:r>
              <a:rPr lang="en-US" sz="4500" b="1" kern="0" noProof="1">
                <a:solidFill>
                  <a:schemeClr val="accent2"/>
                </a:solidFill>
                <a:latin typeface="Roboto" panose="02000000000000000000" pitchFamily="2" charset="0"/>
                <a:ea typeface="Roboto" panose="02000000000000000000" pitchFamily="2" charset="0"/>
                <a:cs typeface="Open Sans Light" panose="020B0306030504020204" pitchFamily="34" charset="0"/>
              </a:rPr>
              <a:t>85%</a:t>
            </a:r>
          </a:p>
        </p:txBody>
      </p:sp>
      <p:cxnSp>
        <p:nvCxnSpPr>
          <p:cNvPr id="5" name="Straight Connector 4"/>
          <p:cNvCxnSpPr/>
          <p:nvPr/>
        </p:nvCxnSpPr>
        <p:spPr>
          <a:xfrm>
            <a:off x="3664767" y="3680315"/>
            <a:ext cx="5385308"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3664768" y="3791750"/>
            <a:ext cx="1686626" cy="866433"/>
          </a:xfrm>
          <a:prstGeom prst="rect">
            <a:avLst/>
          </a:prstGeom>
        </p:spPr>
        <p:txBody>
          <a:bodyPr wrap="square" anchor="ctr">
            <a:noAutofit/>
          </a:bodyPr>
          <a:lstStyle/>
          <a:p>
            <a:pPr fontAlgn="base">
              <a:spcBef>
                <a:spcPct val="0"/>
              </a:spcBef>
              <a:spcAft>
                <a:spcPct val="0"/>
              </a:spcAft>
            </a:pPr>
            <a:r>
              <a:rPr lang="en-US" sz="2100" kern="0" noProof="1">
                <a:solidFill>
                  <a:schemeClr val="tx1">
                    <a:lumMod val="65000"/>
                    <a:lumOff val="35000"/>
                  </a:schemeClr>
                </a:solidFill>
                <a:latin typeface="+mj-lt"/>
                <a:ea typeface="Open Sans Light" panose="020B0306030504020204" pitchFamily="34" charset="0"/>
                <a:cs typeface="Open Sans Light" panose="020B0306030504020204" pitchFamily="34" charset="0"/>
              </a:rPr>
              <a:t>Text Goes Here</a:t>
            </a:r>
          </a:p>
        </p:txBody>
      </p:sp>
      <p:sp>
        <p:nvSpPr>
          <p:cNvPr id="22" name="Shape 111">
            <a:extLst>
              <a:ext uri="{FF2B5EF4-FFF2-40B4-BE49-F238E27FC236}">
                <a16:creationId xmlns:a16="http://schemas.microsoft.com/office/drawing/2014/main" id="{8865C805-B893-410F-9936-6E84E6518C8D}"/>
              </a:ext>
            </a:extLst>
          </p:cNvPr>
          <p:cNvSpPr/>
          <p:nvPr/>
        </p:nvSpPr>
        <p:spPr>
          <a:xfrm>
            <a:off x="760177" y="2439811"/>
            <a:ext cx="2639432" cy="2639432"/>
          </a:xfrm>
          <a:prstGeom prst="ellipse">
            <a:avLst/>
          </a:prstGeom>
          <a:solidFill>
            <a:schemeClr val="bg1">
              <a:lumMod val="95000"/>
            </a:schemeClr>
          </a:solidFill>
          <a:ln w="57150">
            <a:solidFill>
              <a:schemeClr val="bg1">
                <a:lumMod val="85000"/>
              </a:schemeClr>
            </a:solidFill>
          </a:ln>
        </p:spPr>
        <p:txBody>
          <a:bodyPr wrap="square" lIns="26785" tIns="26785" rIns="26785" bIns="26785" anchor="ctr" anchorCtr="0">
            <a:noAutofit/>
          </a:bodyPr>
          <a:lstStyle/>
          <a:p>
            <a:pPr algn="ctr">
              <a:buClr>
                <a:srgbClr val="FFFFFF"/>
              </a:buClr>
            </a:pPr>
            <a:endParaRPr i="1" dirty="0">
              <a:solidFill>
                <a:srgbClr val="000000"/>
              </a:solidFill>
              <a:latin typeface="Georgia"/>
              <a:ea typeface="Georgia"/>
              <a:cs typeface="Georgia"/>
              <a:sym typeface="Georgia"/>
            </a:endParaRPr>
          </a:p>
        </p:txBody>
      </p:sp>
      <p:grpSp>
        <p:nvGrpSpPr>
          <p:cNvPr id="3" name="Group 4">
            <a:extLst>
              <a:ext uri="{FF2B5EF4-FFF2-40B4-BE49-F238E27FC236}">
                <a16:creationId xmlns:a16="http://schemas.microsoft.com/office/drawing/2014/main" id="{5E1365EA-56C5-4A6B-98F2-8DD2D9268DE6}"/>
              </a:ext>
            </a:extLst>
          </p:cNvPr>
          <p:cNvGrpSpPr>
            <a:grpSpLocks noChangeAspect="1"/>
          </p:cNvGrpSpPr>
          <p:nvPr/>
        </p:nvGrpSpPr>
        <p:grpSpPr bwMode="auto">
          <a:xfrm>
            <a:off x="1137836" y="3059477"/>
            <a:ext cx="1757304" cy="1555867"/>
            <a:chOff x="0" y="-1"/>
            <a:chExt cx="3001" cy="2657"/>
          </a:xfrm>
        </p:grpSpPr>
        <p:sp>
          <p:nvSpPr>
            <p:cNvPr id="6" name="Freeform 5">
              <a:extLst>
                <a:ext uri="{FF2B5EF4-FFF2-40B4-BE49-F238E27FC236}">
                  <a16:creationId xmlns:a16="http://schemas.microsoft.com/office/drawing/2014/main" id="{8139CF61-1CAB-42F2-9C95-C0A050E5821D}"/>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 name="Freeform 6">
              <a:extLst>
                <a:ext uri="{FF2B5EF4-FFF2-40B4-BE49-F238E27FC236}">
                  <a16:creationId xmlns:a16="http://schemas.microsoft.com/office/drawing/2014/main" id="{35C58DDB-6EBF-4BF4-B868-490B45D03DBC}"/>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CCFF8791-4233-4B3F-AD90-F97F4BA38BA5}"/>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Freeform 8">
              <a:extLst>
                <a:ext uri="{FF2B5EF4-FFF2-40B4-BE49-F238E27FC236}">
                  <a16:creationId xmlns:a16="http://schemas.microsoft.com/office/drawing/2014/main" id="{F6BF7038-2614-44CA-8ACB-338600B02E2E}"/>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9">
              <a:extLst>
                <a:ext uri="{FF2B5EF4-FFF2-40B4-BE49-F238E27FC236}">
                  <a16:creationId xmlns:a16="http://schemas.microsoft.com/office/drawing/2014/main" id="{F65D699F-3EE1-43BF-A001-EA9B6AE84AFA}"/>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10">
              <a:extLst>
                <a:ext uri="{FF2B5EF4-FFF2-40B4-BE49-F238E27FC236}">
                  <a16:creationId xmlns:a16="http://schemas.microsoft.com/office/drawing/2014/main" id="{9653090E-BDDE-4E1F-9D2B-099290B60DEF}"/>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11">
              <a:extLst>
                <a:ext uri="{FF2B5EF4-FFF2-40B4-BE49-F238E27FC236}">
                  <a16:creationId xmlns:a16="http://schemas.microsoft.com/office/drawing/2014/main" id="{8C2E3F2A-2731-4CA6-8A69-37D8298B2945}"/>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12">
              <a:extLst>
                <a:ext uri="{FF2B5EF4-FFF2-40B4-BE49-F238E27FC236}">
                  <a16:creationId xmlns:a16="http://schemas.microsoft.com/office/drawing/2014/main" id="{0B78A28A-BEFF-4897-A43F-E92140D6487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 name="Freeform 13">
              <a:extLst>
                <a:ext uri="{FF2B5EF4-FFF2-40B4-BE49-F238E27FC236}">
                  <a16:creationId xmlns:a16="http://schemas.microsoft.com/office/drawing/2014/main" id="{8DAB38A6-CC57-40BE-922C-2674E14EFEED}"/>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 name="Freeform 14">
              <a:extLst>
                <a:ext uri="{FF2B5EF4-FFF2-40B4-BE49-F238E27FC236}">
                  <a16:creationId xmlns:a16="http://schemas.microsoft.com/office/drawing/2014/main" id="{8514C631-D44B-49C6-907F-AC00A72381E6}"/>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 name="Freeform 15">
              <a:extLst>
                <a:ext uri="{FF2B5EF4-FFF2-40B4-BE49-F238E27FC236}">
                  <a16:creationId xmlns:a16="http://schemas.microsoft.com/office/drawing/2014/main" id="{342BC251-0ADC-45DF-8686-D45DDB6C5B50}"/>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 name="Freeform 16">
              <a:extLst>
                <a:ext uri="{FF2B5EF4-FFF2-40B4-BE49-F238E27FC236}">
                  <a16:creationId xmlns:a16="http://schemas.microsoft.com/office/drawing/2014/main" id="{E3D7E3DA-9EAA-4A01-9A5B-276A929EB87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 name="Freeform 17">
              <a:extLst>
                <a:ext uri="{FF2B5EF4-FFF2-40B4-BE49-F238E27FC236}">
                  <a16:creationId xmlns:a16="http://schemas.microsoft.com/office/drawing/2014/main" id="{ED0F87AA-DB21-470F-9B37-470BEA10F70C}"/>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18">
              <a:extLst>
                <a:ext uri="{FF2B5EF4-FFF2-40B4-BE49-F238E27FC236}">
                  <a16:creationId xmlns:a16="http://schemas.microsoft.com/office/drawing/2014/main" id="{B9EAC17A-C84B-4FC2-8AAA-5D8522910D76}"/>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19">
              <a:extLst>
                <a:ext uri="{FF2B5EF4-FFF2-40B4-BE49-F238E27FC236}">
                  <a16:creationId xmlns:a16="http://schemas.microsoft.com/office/drawing/2014/main" id="{D2363494-C403-4C7A-9A5B-F9D98DA0E515}"/>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20">
              <a:extLst>
                <a:ext uri="{FF2B5EF4-FFF2-40B4-BE49-F238E27FC236}">
                  <a16:creationId xmlns:a16="http://schemas.microsoft.com/office/drawing/2014/main" id="{E99D4C61-E4F1-4C63-BA0B-861687AD576C}"/>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21">
              <a:extLst>
                <a:ext uri="{FF2B5EF4-FFF2-40B4-BE49-F238E27FC236}">
                  <a16:creationId xmlns:a16="http://schemas.microsoft.com/office/drawing/2014/main" id="{8F63C3F5-A4D6-408E-805E-0CB600785927}"/>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22">
              <a:extLst>
                <a:ext uri="{FF2B5EF4-FFF2-40B4-BE49-F238E27FC236}">
                  <a16:creationId xmlns:a16="http://schemas.microsoft.com/office/drawing/2014/main" id="{70EB6401-53FF-4A51-8415-8FC87D3053AA}"/>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23">
              <a:extLst>
                <a:ext uri="{FF2B5EF4-FFF2-40B4-BE49-F238E27FC236}">
                  <a16:creationId xmlns:a16="http://schemas.microsoft.com/office/drawing/2014/main" id="{ACFB4A18-8D5C-4CCE-9598-14D99B72DACF}"/>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34" name="Freeform 24">
              <a:extLst>
                <a:ext uri="{FF2B5EF4-FFF2-40B4-BE49-F238E27FC236}">
                  <a16:creationId xmlns:a16="http://schemas.microsoft.com/office/drawing/2014/main" id="{35DCA538-10B6-4355-B278-41548CF7738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26">
              <a:extLst>
                <a:ext uri="{FF2B5EF4-FFF2-40B4-BE49-F238E27FC236}">
                  <a16:creationId xmlns:a16="http://schemas.microsoft.com/office/drawing/2014/main" id="{C3BA00B5-A774-46E1-942D-CB8344C7F28E}"/>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28">
              <a:extLst>
                <a:ext uri="{FF2B5EF4-FFF2-40B4-BE49-F238E27FC236}">
                  <a16:creationId xmlns:a16="http://schemas.microsoft.com/office/drawing/2014/main" id="{A8E0188E-45D6-457F-A526-140D21C971F6}"/>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aphicFrame>
        <p:nvGraphicFramePr>
          <p:cNvPr id="39" name="Chart 38">
            <a:extLst>
              <a:ext uri="{FF2B5EF4-FFF2-40B4-BE49-F238E27FC236}">
                <a16:creationId xmlns:a16="http://schemas.microsoft.com/office/drawing/2014/main" id="{5886FB38-EEE1-4B6C-9A0C-4B87D957146B}"/>
              </a:ext>
            </a:extLst>
          </p:cNvPr>
          <p:cNvGraphicFramePr/>
          <p:nvPr>
            <p:extLst>
              <p:ext uri="{D42A27DB-BD31-4B8C-83A1-F6EECF244321}">
                <p14:modId xmlns:p14="http://schemas.microsoft.com/office/powerpoint/2010/main" val="1329620979"/>
              </p:ext>
            </p:extLst>
          </p:nvPr>
        </p:nvGraphicFramePr>
        <p:xfrm>
          <a:off x="5105197" y="3810112"/>
          <a:ext cx="3283598" cy="909503"/>
        </p:xfrm>
        <a:graphic>
          <a:graphicData uri="http://schemas.openxmlformats.org/drawingml/2006/chart">
            <c:chart xmlns:c="http://schemas.openxmlformats.org/drawingml/2006/chart" xmlns:r="http://schemas.openxmlformats.org/officeDocument/2006/relationships" r:id="rId3"/>
          </a:graphicData>
        </a:graphic>
      </p:graphicFrame>
      <p:sp>
        <p:nvSpPr>
          <p:cNvPr id="40" name="Rectangle 39">
            <a:extLst>
              <a:ext uri="{FF2B5EF4-FFF2-40B4-BE49-F238E27FC236}">
                <a16:creationId xmlns:a16="http://schemas.microsoft.com/office/drawing/2014/main" id="{3938D887-BED3-4812-B3FD-92151A5093F8}"/>
              </a:ext>
            </a:extLst>
          </p:cNvPr>
          <p:cNvSpPr/>
          <p:nvPr/>
        </p:nvSpPr>
        <p:spPr>
          <a:xfrm>
            <a:off x="5105197" y="2979975"/>
            <a:ext cx="3404294" cy="369332"/>
          </a:xfrm>
          <a:prstGeom prst="rect">
            <a:avLst/>
          </a:prstGeom>
        </p:spPr>
        <p:txBody>
          <a:bodyPr wrap="square">
            <a:spAutoFit/>
          </a:bodyPr>
          <a:lstStyle/>
          <a:p>
            <a:pPr>
              <a:buClr>
                <a:srgbClr val="E24848"/>
              </a:buClr>
              <a:defRPr/>
            </a:pPr>
            <a:r>
              <a:rPr lang="en-US" sz="9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t>
            </a:r>
          </a:p>
        </p:txBody>
      </p:sp>
      <p:sp>
        <p:nvSpPr>
          <p:cNvPr id="2" name="Text Placeholder 1">
            <a:extLst>
              <a:ext uri="{FF2B5EF4-FFF2-40B4-BE49-F238E27FC236}">
                <a16:creationId xmlns:a16="http://schemas.microsoft.com/office/drawing/2014/main" id="{65813C68-7B02-40B7-96EB-2B1E3A53B09D}"/>
              </a:ext>
            </a:extLst>
          </p:cNvPr>
          <p:cNvSpPr>
            <a:spLocks noGrp="1"/>
          </p:cNvSpPr>
          <p:nvPr>
            <p:ph type="body" sz="quarter" idx="10"/>
          </p:nvPr>
        </p:nvSpPr>
        <p:spPr/>
        <p:txBody>
          <a:bodyPr/>
          <a:lstStyle/>
          <a:p>
            <a:pPr algn="ctr"/>
            <a:r>
              <a:rPr lang="en-ID" dirty="0"/>
              <a:t>Single Product Analysis</a:t>
            </a:r>
          </a:p>
        </p:txBody>
      </p:sp>
      <p:sp>
        <p:nvSpPr>
          <p:cNvPr id="35" name="Shape 121">
            <a:extLst>
              <a:ext uri="{FF2B5EF4-FFF2-40B4-BE49-F238E27FC236}">
                <a16:creationId xmlns:a16="http://schemas.microsoft.com/office/drawing/2014/main" id="{28473322-6133-49BE-87BD-B35706F3C96D}"/>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40996265"/>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0" name="Group 299">
            <a:extLst>
              <a:ext uri="{FF2B5EF4-FFF2-40B4-BE49-F238E27FC236}">
                <a16:creationId xmlns:a16="http://schemas.microsoft.com/office/drawing/2014/main" id="{851D115E-2F1B-4F19-A8F3-D845F722A5AA}"/>
              </a:ext>
            </a:extLst>
          </p:cNvPr>
          <p:cNvGrpSpPr/>
          <p:nvPr/>
        </p:nvGrpSpPr>
        <p:grpSpPr>
          <a:xfrm>
            <a:off x="-105921" y="2170510"/>
            <a:ext cx="3950450" cy="3977923"/>
            <a:chOff x="-141229" y="1751013"/>
            <a:chExt cx="5267267" cy="5303897"/>
          </a:xfrm>
        </p:grpSpPr>
        <p:grpSp>
          <p:nvGrpSpPr>
            <p:cNvPr id="299" name="Group 298">
              <a:extLst>
                <a:ext uri="{FF2B5EF4-FFF2-40B4-BE49-F238E27FC236}">
                  <a16:creationId xmlns:a16="http://schemas.microsoft.com/office/drawing/2014/main" id="{90E1BD7A-07E9-4399-A416-BF1EEA2D0F23}"/>
                </a:ext>
              </a:extLst>
            </p:cNvPr>
            <p:cNvGrpSpPr/>
            <p:nvPr/>
          </p:nvGrpSpPr>
          <p:grpSpPr>
            <a:xfrm>
              <a:off x="-141229" y="5342721"/>
              <a:ext cx="1728832" cy="1712189"/>
              <a:chOff x="-141229" y="5342721"/>
              <a:chExt cx="1728832" cy="1712189"/>
            </a:xfrm>
          </p:grpSpPr>
          <p:sp>
            <p:nvSpPr>
              <p:cNvPr id="8" name="Freeform 5">
                <a:extLst>
                  <a:ext uri="{FF2B5EF4-FFF2-40B4-BE49-F238E27FC236}">
                    <a16:creationId xmlns:a16="http://schemas.microsoft.com/office/drawing/2014/main" id="{42DA43A3-1336-4AC3-8F9F-6EE67A7852C6}"/>
                  </a:ext>
                </a:extLst>
              </p:cNvPr>
              <p:cNvSpPr>
                <a:spLocks/>
              </p:cNvSpPr>
              <p:nvPr/>
            </p:nvSpPr>
            <p:spPr bwMode="auto">
              <a:xfrm>
                <a:off x="-84450" y="5533617"/>
                <a:ext cx="1483115" cy="1464514"/>
              </a:xfrm>
              <a:custGeom>
                <a:avLst/>
                <a:gdLst>
                  <a:gd name="T0" fmla="*/ 386 w 1515"/>
                  <a:gd name="T1" fmla="*/ 1496 h 1496"/>
                  <a:gd name="T2" fmla="*/ 0 w 1515"/>
                  <a:gd name="T3" fmla="*/ 1099 h 1496"/>
                  <a:gd name="T4" fmla="*/ 1130 w 1515"/>
                  <a:gd name="T5" fmla="*/ 0 h 1496"/>
                  <a:gd name="T6" fmla="*/ 1515 w 1515"/>
                  <a:gd name="T7" fmla="*/ 397 h 1496"/>
                  <a:gd name="T8" fmla="*/ 386 w 1515"/>
                  <a:gd name="T9" fmla="*/ 1496 h 1496"/>
                </a:gdLst>
                <a:ahLst/>
                <a:cxnLst>
                  <a:cxn ang="0">
                    <a:pos x="T0" y="T1"/>
                  </a:cxn>
                  <a:cxn ang="0">
                    <a:pos x="T2" y="T3"/>
                  </a:cxn>
                  <a:cxn ang="0">
                    <a:pos x="T4" y="T5"/>
                  </a:cxn>
                  <a:cxn ang="0">
                    <a:pos x="T6" y="T7"/>
                  </a:cxn>
                  <a:cxn ang="0">
                    <a:pos x="T8" y="T9"/>
                  </a:cxn>
                </a:cxnLst>
                <a:rect l="0" t="0" r="r" b="b"/>
                <a:pathLst>
                  <a:path w="1515" h="1496">
                    <a:moveTo>
                      <a:pt x="386" y="1496"/>
                    </a:moveTo>
                    <a:lnTo>
                      <a:pt x="0" y="1099"/>
                    </a:lnTo>
                    <a:lnTo>
                      <a:pt x="1130" y="0"/>
                    </a:lnTo>
                    <a:lnTo>
                      <a:pt x="1515" y="397"/>
                    </a:lnTo>
                    <a:lnTo>
                      <a:pt x="386" y="149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6">
                <a:extLst>
                  <a:ext uri="{FF2B5EF4-FFF2-40B4-BE49-F238E27FC236}">
                    <a16:creationId xmlns:a16="http://schemas.microsoft.com/office/drawing/2014/main" id="{7D30FDBD-41EE-4407-9F9E-A288AB528B8F}"/>
                  </a:ext>
                </a:extLst>
              </p:cNvPr>
              <p:cNvSpPr>
                <a:spLocks/>
              </p:cNvSpPr>
              <p:nvPr/>
            </p:nvSpPr>
            <p:spPr bwMode="auto">
              <a:xfrm>
                <a:off x="978694" y="5492500"/>
                <a:ext cx="463045" cy="470877"/>
              </a:xfrm>
              <a:custGeom>
                <a:avLst/>
                <a:gdLst>
                  <a:gd name="T0" fmla="*/ 227 w 250"/>
                  <a:gd name="T1" fmla="*/ 232 h 254"/>
                  <a:gd name="T2" fmla="*/ 83 w 250"/>
                  <a:gd name="T3" fmla="*/ 168 h 254"/>
                  <a:gd name="T4" fmla="*/ 23 w 250"/>
                  <a:gd name="T5" fmla="*/ 22 h 254"/>
                  <a:gd name="T6" fmla="*/ 167 w 250"/>
                  <a:gd name="T7" fmla="*/ 86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04" y="254"/>
                      <a:pt x="139" y="226"/>
                      <a:pt x="83" y="168"/>
                    </a:cubicBezTo>
                    <a:cubicBezTo>
                      <a:pt x="26" y="110"/>
                      <a:pt x="0" y="45"/>
                      <a:pt x="23" y="22"/>
                    </a:cubicBezTo>
                    <a:cubicBezTo>
                      <a:pt x="46" y="0"/>
                      <a:pt x="110" y="28"/>
                      <a:pt x="167" y="86"/>
                    </a:cubicBezTo>
                    <a:cubicBezTo>
                      <a:pt x="223" y="144"/>
                      <a:pt x="250" y="209"/>
                      <a:pt x="227" y="232"/>
                    </a:cubicBezTo>
                    <a:close/>
                  </a:path>
                </a:pathLst>
              </a:custGeom>
              <a:solidFill>
                <a:srgbClr val="A6AA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Freeform 7">
                <a:extLst>
                  <a:ext uri="{FF2B5EF4-FFF2-40B4-BE49-F238E27FC236}">
                    <a16:creationId xmlns:a16="http://schemas.microsoft.com/office/drawing/2014/main" id="{C9121178-FC87-42A8-9721-E20CB9538BF2}"/>
                  </a:ext>
                </a:extLst>
              </p:cNvPr>
              <p:cNvSpPr>
                <a:spLocks/>
              </p:cNvSpPr>
              <p:nvPr/>
            </p:nvSpPr>
            <p:spPr bwMode="auto">
              <a:xfrm>
                <a:off x="-141229" y="6583054"/>
                <a:ext cx="463045" cy="471856"/>
              </a:xfrm>
              <a:custGeom>
                <a:avLst/>
                <a:gdLst>
                  <a:gd name="T0" fmla="*/ 227 w 250"/>
                  <a:gd name="T1" fmla="*/ 232 h 255"/>
                  <a:gd name="T2" fmla="*/ 167 w 250"/>
                  <a:gd name="T3" fmla="*/ 86 h 255"/>
                  <a:gd name="T4" fmla="*/ 23 w 250"/>
                  <a:gd name="T5" fmla="*/ 22 h 255"/>
                  <a:gd name="T6" fmla="*/ 83 w 250"/>
                  <a:gd name="T7" fmla="*/ 168 h 255"/>
                  <a:gd name="T8" fmla="*/ 227 w 250"/>
                  <a:gd name="T9" fmla="*/ 232 h 255"/>
                </a:gdLst>
                <a:ahLst/>
                <a:cxnLst>
                  <a:cxn ang="0">
                    <a:pos x="T0" y="T1"/>
                  </a:cxn>
                  <a:cxn ang="0">
                    <a:pos x="T2" y="T3"/>
                  </a:cxn>
                  <a:cxn ang="0">
                    <a:pos x="T4" y="T5"/>
                  </a:cxn>
                  <a:cxn ang="0">
                    <a:pos x="T6" y="T7"/>
                  </a:cxn>
                  <a:cxn ang="0">
                    <a:pos x="T8" y="T9"/>
                  </a:cxn>
                </a:cxnLst>
                <a:rect l="0" t="0" r="r" b="b"/>
                <a:pathLst>
                  <a:path w="250" h="255">
                    <a:moveTo>
                      <a:pt x="227" y="232"/>
                    </a:moveTo>
                    <a:cubicBezTo>
                      <a:pt x="250" y="210"/>
                      <a:pt x="223" y="144"/>
                      <a:pt x="167" y="86"/>
                    </a:cubicBezTo>
                    <a:cubicBezTo>
                      <a:pt x="110" y="29"/>
                      <a:pt x="46" y="0"/>
                      <a:pt x="23" y="22"/>
                    </a:cubicBezTo>
                    <a:cubicBezTo>
                      <a:pt x="0" y="45"/>
                      <a:pt x="26" y="110"/>
                      <a:pt x="83" y="168"/>
                    </a:cubicBezTo>
                    <a:cubicBezTo>
                      <a:pt x="139" y="226"/>
                      <a:pt x="204" y="255"/>
                      <a:pt x="227" y="232"/>
                    </a:cubicBez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8">
                <a:extLst>
                  <a:ext uri="{FF2B5EF4-FFF2-40B4-BE49-F238E27FC236}">
                    <a16:creationId xmlns:a16="http://schemas.microsoft.com/office/drawing/2014/main" id="{353A0F30-1F88-4AEA-BC2F-91DAB715154C}"/>
                  </a:ext>
                </a:extLst>
              </p:cNvPr>
              <p:cNvSpPr>
                <a:spLocks/>
              </p:cNvSpPr>
              <p:nvPr/>
            </p:nvSpPr>
            <p:spPr bwMode="auto">
              <a:xfrm>
                <a:off x="-126545" y="6568370"/>
                <a:ext cx="463045" cy="469898"/>
              </a:xfrm>
              <a:custGeom>
                <a:avLst/>
                <a:gdLst>
                  <a:gd name="T0" fmla="*/ 227 w 250"/>
                  <a:gd name="T1" fmla="*/ 232 h 254"/>
                  <a:gd name="T2" fmla="*/ 167 w 250"/>
                  <a:gd name="T3" fmla="*/ 86 h 254"/>
                  <a:gd name="T4" fmla="*/ 23 w 250"/>
                  <a:gd name="T5" fmla="*/ 22 h 254"/>
                  <a:gd name="T6" fmla="*/ 83 w 250"/>
                  <a:gd name="T7" fmla="*/ 168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50" y="209"/>
                      <a:pt x="223" y="144"/>
                      <a:pt x="167" y="86"/>
                    </a:cubicBezTo>
                    <a:cubicBezTo>
                      <a:pt x="111" y="28"/>
                      <a:pt x="46" y="0"/>
                      <a:pt x="23" y="22"/>
                    </a:cubicBezTo>
                    <a:cubicBezTo>
                      <a:pt x="0" y="45"/>
                      <a:pt x="27" y="110"/>
                      <a:pt x="83" y="168"/>
                    </a:cubicBezTo>
                    <a:cubicBezTo>
                      <a:pt x="140" y="226"/>
                      <a:pt x="204" y="254"/>
                      <a:pt x="227" y="232"/>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9">
                <a:extLst>
                  <a:ext uri="{FF2B5EF4-FFF2-40B4-BE49-F238E27FC236}">
                    <a16:creationId xmlns:a16="http://schemas.microsoft.com/office/drawing/2014/main" id="{D76C775D-B64E-4C69-B974-2B038DB0B806}"/>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10">
                <a:extLst>
                  <a:ext uri="{FF2B5EF4-FFF2-40B4-BE49-F238E27FC236}">
                    <a16:creationId xmlns:a16="http://schemas.microsoft.com/office/drawing/2014/main" id="{19147886-A3DF-4B3C-A80D-CB6073483054}"/>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11">
                <a:extLst>
                  <a:ext uri="{FF2B5EF4-FFF2-40B4-BE49-F238E27FC236}">
                    <a16:creationId xmlns:a16="http://schemas.microsoft.com/office/drawing/2014/main" id="{17853F5D-36C4-46D5-AA89-D134785DB72F}"/>
                  </a:ext>
                </a:extLst>
              </p:cNvPr>
              <p:cNvSpPr>
                <a:spLocks/>
              </p:cNvSpPr>
              <p:nvPr/>
            </p:nvSpPr>
            <p:spPr bwMode="auto">
              <a:xfrm>
                <a:off x="1091274" y="5342721"/>
                <a:ext cx="496329" cy="496329"/>
              </a:xfrm>
              <a:custGeom>
                <a:avLst/>
                <a:gdLst>
                  <a:gd name="T0" fmla="*/ 237 w 507"/>
                  <a:gd name="T1" fmla="*/ 507 h 507"/>
                  <a:gd name="T2" fmla="*/ 0 w 507"/>
                  <a:gd name="T3" fmla="*/ 263 h 507"/>
                  <a:gd name="T4" fmla="*/ 269 w 507"/>
                  <a:gd name="T5" fmla="*/ 0 h 507"/>
                  <a:gd name="T6" fmla="*/ 507 w 507"/>
                  <a:gd name="T7" fmla="*/ 244 h 507"/>
                  <a:gd name="T8" fmla="*/ 237 w 507"/>
                  <a:gd name="T9" fmla="*/ 507 h 507"/>
                </a:gdLst>
                <a:ahLst/>
                <a:cxnLst>
                  <a:cxn ang="0">
                    <a:pos x="T0" y="T1"/>
                  </a:cxn>
                  <a:cxn ang="0">
                    <a:pos x="T2" y="T3"/>
                  </a:cxn>
                  <a:cxn ang="0">
                    <a:pos x="T4" y="T5"/>
                  </a:cxn>
                  <a:cxn ang="0">
                    <a:pos x="T6" y="T7"/>
                  </a:cxn>
                  <a:cxn ang="0">
                    <a:pos x="T8" y="T9"/>
                  </a:cxn>
                </a:cxnLst>
                <a:rect l="0" t="0" r="r" b="b"/>
                <a:pathLst>
                  <a:path w="507" h="507">
                    <a:moveTo>
                      <a:pt x="237" y="507"/>
                    </a:moveTo>
                    <a:lnTo>
                      <a:pt x="0" y="263"/>
                    </a:lnTo>
                    <a:lnTo>
                      <a:pt x="269" y="0"/>
                    </a:lnTo>
                    <a:lnTo>
                      <a:pt x="507" y="244"/>
                    </a:lnTo>
                    <a:lnTo>
                      <a:pt x="237" y="507"/>
                    </a:ln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9" name="Group 17">
              <a:extLst>
                <a:ext uri="{FF2B5EF4-FFF2-40B4-BE49-F238E27FC236}">
                  <a16:creationId xmlns:a16="http://schemas.microsoft.com/office/drawing/2014/main" id="{FF538466-5B93-4C4E-93A7-8DDA6FE81749}"/>
                </a:ext>
              </a:extLst>
            </p:cNvPr>
            <p:cNvGrpSpPr>
              <a:grpSpLocks noChangeAspect="1"/>
            </p:cNvGrpSpPr>
            <p:nvPr/>
          </p:nvGrpSpPr>
          <p:grpSpPr bwMode="auto">
            <a:xfrm>
              <a:off x="555626" y="1751013"/>
              <a:ext cx="4570412" cy="4554537"/>
              <a:chOff x="350" y="1103"/>
              <a:chExt cx="2879" cy="2869"/>
            </a:xfrm>
          </p:grpSpPr>
          <p:sp>
            <p:nvSpPr>
              <p:cNvPr id="296" name="Freeform 18">
                <a:extLst>
                  <a:ext uri="{FF2B5EF4-FFF2-40B4-BE49-F238E27FC236}">
                    <a16:creationId xmlns:a16="http://schemas.microsoft.com/office/drawing/2014/main" id="{C43C30D4-6AF8-4CAE-9E15-1E3A602F254C}"/>
                  </a:ext>
                </a:extLst>
              </p:cNvPr>
              <p:cNvSpPr>
                <a:spLocks noEditPoints="1"/>
              </p:cNvSpPr>
              <p:nvPr/>
            </p:nvSpPr>
            <p:spPr bwMode="auto">
              <a:xfrm>
                <a:off x="600" y="1497"/>
                <a:ext cx="2379" cy="2082"/>
              </a:xfrm>
              <a:custGeom>
                <a:avLst/>
                <a:gdLst>
                  <a:gd name="T0" fmla="*/ 65 w 248"/>
                  <a:gd name="T1" fmla="*/ 187 h 217"/>
                  <a:gd name="T2" fmla="*/ 59 w 248"/>
                  <a:gd name="T3" fmla="*/ 183 h 217"/>
                  <a:gd name="T4" fmla="*/ 46 w 248"/>
                  <a:gd name="T5" fmla="*/ 50 h 217"/>
                  <a:gd name="T6" fmla="*/ 128 w 248"/>
                  <a:gd name="T7" fmla="*/ 6 h 217"/>
                  <a:gd name="T8" fmla="*/ 177 w 248"/>
                  <a:gd name="T9" fmla="*/ 22 h 217"/>
                  <a:gd name="T10" fmla="*/ 183 w 248"/>
                  <a:gd name="T11" fmla="*/ 26 h 217"/>
                  <a:gd name="T12" fmla="*/ 139 w 248"/>
                  <a:gd name="T13" fmla="*/ 14 h 217"/>
                  <a:gd name="T14" fmla="*/ 57 w 248"/>
                  <a:gd name="T15" fmla="*/ 58 h 217"/>
                  <a:gd name="T16" fmla="*/ 65 w 248"/>
                  <a:gd name="T17" fmla="*/ 187 h 217"/>
                  <a:gd name="T18" fmla="*/ 124 w 248"/>
                  <a:gd name="T19" fmla="*/ 0 h 217"/>
                  <a:gd name="T20" fmla="*/ 75 w 248"/>
                  <a:gd name="T21" fmla="*/ 12 h 217"/>
                  <a:gd name="T22" fmla="*/ 27 w 248"/>
                  <a:gd name="T23" fmla="*/ 158 h 217"/>
                  <a:gd name="T24" fmla="*/ 124 w 248"/>
                  <a:gd name="T25" fmla="*/ 217 h 217"/>
                  <a:gd name="T26" fmla="*/ 173 w 248"/>
                  <a:gd name="T27" fmla="*/ 205 h 217"/>
                  <a:gd name="T28" fmla="*/ 220 w 248"/>
                  <a:gd name="T29" fmla="*/ 59 h 217"/>
                  <a:gd name="T30" fmla="*/ 124 w 248"/>
                  <a:gd name="T3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217">
                    <a:moveTo>
                      <a:pt x="65" y="187"/>
                    </a:moveTo>
                    <a:cubicBezTo>
                      <a:pt x="63" y="186"/>
                      <a:pt x="61" y="185"/>
                      <a:pt x="59" y="183"/>
                    </a:cubicBezTo>
                    <a:cubicBezTo>
                      <a:pt x="19" y="154"/>
                      <a:pt x="13" y="94"/>
                      <a:pt x="46" y="50"/>
                    </a:cubicBezTo>
                    <a:cubicBezTo>
                      <a:pt x="67" y="21"/>
                      <a:pt x="98" y="6"/>
                      <a:pt x="128" y="6"/>
                    </a:cubicBezTo>
                    <a:cubicBezTo>
                      <a:pt x="146" y="6"/>
                      <a:pt x="163" y="11"/>
                      <a:pt x="177" y="22"/>
                    </a:cubicBezTo>
                    <a:cubicBezTo>
                      <a:pt x="179" y="23"/>
                      <a:pt x="181" y="25"/>
                      <a:pt x="183" y="26"/>
                    </a:cubicBezTo>
                    <a:cubicBezTo>
                      <a:pt x="169" y="18"/>
                      <a:pt x="154" y="14"/>
                      <a:pt x="139" y="14"/>
                    </a:cubicBezTo>
                    <a:cubicBezTo>
                      <a:pt x="109" y="14"/>
                      <a:pt x="78" y="29"/>
                      <a:pt x="57" y="58"/>
                    </a:cubicBezTo>
                    <a:cubicBezTo>
                      <a:pt x="26" y="100"/>
                      <a:pt x="30" y="157"/>
                      <a:pt x="65" y="187"/>
                    </a:cubicBezTo>
                    <a:moveTo>
                      <a:pt x="124" y="0"/>
                    </a:moveTo>
                    <a:cubicBezTo>
                      <a:pt x="107" y="0"/>
                      <a:pt x="90" y="4"/>
                      <a:pt x="75" y="12"/>
                    </a:cubicBezTo>
                    <a:cubicBezTo>
                      <a:pt x="21" y="40"/>
                      <a:pt x="0" y="105"/>
                      <a:pt x="27" y="158"/>
                    </a:cubicBezTo>
                    <a:cubicBezTo>
                      <a:pt x="47" y="196"/>
                      <a:pt x="85" y="217"/>
                      <a:pt x="124" y="217"/>
                    </a:cubicBezTo>
                    <a:cubicBezTo>
                      <a:pt x="141" y="217"/>
                      <a:pt x="158" y="213"/>
                      <a:pt x="173" y="205"/>
                    </a:cubicBezTo>
                    <a:cubicBezTo>
                      <a:pt x="227" y="178"/>
                      <a:pt x="248" y="113"/>
                      <a:pt x="220" y="59"/>
                    </a:cubicBezTo>
                    <a:cubicBezTo>
                      <a:pt x="201" y="22"/>
                      <a:pt x="163" y="0"/>
                      <a:pt x="124" y="0"/>
                    </a:cubicBezTo>
                  </a:path>
                </a:pathLst>
              </a:custGeom>
              <a:solidFill>
                <a:srgbClr val="CBE8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7" name="Freeform 19">
                <a:extLst>
                  <a:ext uri="{FF2B5EF4-FFF2-40B4-BE49-F238E27FC236}">
                    <a16:creationId xmlns:a16="http://schemas.microsoft.com/office/drawing/2014/main" id="{989234AD-71F4-4C8B-83A6-A33354335E14}"/>
                  </a:ext>
                </a:extLst>
              </p:cNvPr>
              <p:cNvSpPr>
                <a:spLocks noEditPoints="1"/>
              </p:cNvSpPr>
              <p:nvPr/>
            </p:nvSpPr>
            <p:spPr bwMode="auto">
              <a:xfrm>
                <a:off x="350" y="1103"/>
                <a:ext cx="2879" cy="2869"/>
              </a:xfrm>
              <a:custGeom>
                <a:avLst/>
                <a:gdLst>
                  <a:gd name="T0" fmla="*/ 267 w 300"/>
                  <a:gd name="T1" fmla="*/ 90 h 299"/>
                  <a:gd name="T2" fmla="*/ 90 w 300"/>
                  <a:gd name="T3" fmla="*/ 33 h 299"/>
                  <a:gd name="T4" fmla="*/ 33 w 300"/>
                  <a:gd name="T5" fmla="*/ 209 h 299"/>
                  <a:gd name="T6" fmla="*/ 210 w 300"/>
                  <a:gd name="T7" fmla="*/ 267 h 299"/>
                  <a:gd name="T8" fmla="*/ 267 w 300"/>
                  <a:gd name="T9" fmla="*/ 90 h 299"/>
                  <a:gd name="T10" fmla="*/ 53 w 300"/>
                  <a:gd name="T11" fmla="*/ 199 h 299"/>
                  <a:gd name="T12" fmla="*/ 101 w 300"/>
                  <a:gd name="T13" fmla="*/ 53 h 299"/>
                  <a:gd name="T14" fmla="*/ 246 w 300"/>
                  <a:gd name="T15" fmla="*/ 100 h 299"/>
                  <a:gd name="T16" fmla="*/ 199 w 300"/>
                  <a:gd name="T17" fmla="*/ 246 h 299"/>
                  <a:gd name="T18" fmla="*/ 53 w 300"/>
                  <a:gd name="T19" fmla="*/ 1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0" h="299">
                    <a:moveTo>
                      <a:pt x="267" y="90"/>
                    </a:moveTo>
                    <a:cubicBezTo>
                      <a:pt x="234" y="26"/>
                      <a:pt x="155" y="0"/>
                      <a:pt x="90" y="33"/>
                    </a:cubicBezTo>
                    <a:cubicBezTo>
                      <a:pt x="26" y="66"/>
                      <a:pt x="0" y="145"/>
                      <a:pt x="33" y="209"/>
                    </a:cubicBezTo>
                    <a:cubicBezTo>
                      <a:pt x="66" y="274"/>
                      <a:pt x="145" y="299"/>
                      <a:pt x="210" y="267"/>
                    </a:cubicBezTo>
                    <a:cubicBezTo>
                      <a:pt x="274" y="234"/>
                      <a:pt x="300" y="155"/>
                      <a:pt x="267" y="90"/>
                    </a:cubicBezTo>
                    <a:moveTo>
                      <a:pt x="53" y="199"/>
                    </a:moveTo>
                    <a:cubicBezTo>
                      <a:pt x="26" y="146"/>
                      <a:pt x="47" y="81"/>
                      <a:pt x="101" y="53"/>
                    </a:cubicBezTo>
                    <a:cubicBezTo>
                      <a:pt x="154" y="26"/>
                      <a:pt x="219" y="47"/>
                      <a:pt x="246" y="100"/>
                    </a:cubicBezTo>
                    <a:cubicBezTo>
                      <a:pt x="274" y="154"/>
                      <a:pt x="253" y="219"/>
                      <a:pt x="199" y="246"/>
                    </a:cubicBezTo>
                    <a:cubicBezTo>
                      <a:pt x="146" y="274"/>
                      <a:pt x="81" y="252"/>
                      <a:pt x="53" y="199"/>
                    </a:cubicBezTo>
                  </a:path>
                </a:pathLst>
              </a:custGeom>
              <a:solidFill>
                <a:srgbClr val="626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8" name="Freeform 20">
                <a:extLst>
                  <a:ext uri="{FF2B5EF4-FFF2-40B4-BE49-F238E27FC236}">
                    <a16:creationId xmlns:a16="http://schemas.microsoft.com/office/drawing/2014/main" id="{F838B439-B391-4DF6-811B-EC509E5C5246}"/>
                  </a:ext>
                </a:extLst>
              </p:cNvPr>
              <p:cNvSpPr>
                <a:spLocks/>
              </p:cNvSpPr>
              <p:nvPr/>
            </p:nvSpPr>
            <p:spPr bwMode="auto">
              <a:xfrm>
                <a:off x="724" y="1554"/>
                <a:ext cx="1632" cy="1737"/>
              </a:xfrm>
              <a:custGeom>
                <a:avLst/>
                <a:gdLst>
                  <a:gd name="T0" fmla="*/ 115 w 170"/>
                  <a:gd name="T1" fmla="*/ 0 h 181"/>
                  <a:gd name="T2" fmla="*/ 33 w 170"/>
                  <a:gd name="T3" fmla="*/ 44 h 181"/>
                  <a:gd name="T4" fmla="*/ 46 w 170"/>
                  <a:gd name="T5" fmla="*/ 177 h 181"/>
                  <a:gd name="T6" fmla="*/ 52 w 170"/>
                  <a:gd name="T7" fmla="*/ 181 h 181"/>
                  <a:gd name="T8" fmla="*/ 44 w 170"/>
                  <a:gd name="T9" fmla="*/ 52 h 181"/>
                  <a:gd name="T10" fmla="*/ 126 w 170"/>
                  <a:gd name="T11" fmla="*/ 8 h 181"/>
                  <a:gd name="T12" fmla="*/ 170 w 170"/>
                  <a:gd name="T13" fmla="*/ 20 h 181"/>
                  <a:gd name="T14" fmla="*/ 164 w 170"/>
                  <a:gd name="T15" fmla="*/ 16 h 181"/>
                  <a:gd name="T16" fmla="*/ 115 w 170"/>
                  <a:gd name="T17"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81">
                    <a:moveTo>
                      <a:pt x="115" y="0"/>
                    </a:moveTo>
                    <a:cubicBezTo>
                      <a:pt x="85" y="0"/>
                      <a:pt x="54" y="15"/>
                      <a:pt x="33" y="44"/>
                    </a:cubicBezTo>
                    <a:cubicBezTo>
                      <a:pt x="0" y="88"/>
                      <a:pt x="6" y="148"/>
                      <a:pt x="46" y="177"/>
                    </a:cubicBezTo>
                    <a:cubicBezTo>
                      <a:pt x="48" y="179"/>
                      <a:pt x="50" y="180"/>
                      <a:pt x="52" y="181"/>
                    </a:cubicBezTo>
                    <a:cubicBezTo>
                      <a:pt x="17" y="151"/>
                      <a:pt x="13" y="94"/>
                      <a:pt x="44" y="52"/>
                    </a:cubicBezTo>
                    <a:cubicBezTo>
                      <a:pt x="65" y="23"/>
                      <a:pt x="96" y="8"/>
                      <a:pt x="126" y="8"/>
                    </a:cubicBezTo>
                    <a:cubicBezTo>
                      <a:pt x="141" y="8"/>
                      <a:pt x="156" y="12"/>
                      <a:pt x="170" y="20"/>
                    </a:cubicBezTo>
                    <a:cubicBezTo>
                      <a:pt x="168" y="19"/>
                      <a:pt x="166" y="17"/>
                      <a:pt x="164" y="16"/>
                    </a:cubicBezTo>
                    <a:cubicBezTo>
                      <a:pt x="150" y="5"/>
                      <a:pt x="133" y="0"/>
                      <a:pt x="11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grpSp>
        <p:nvGrpSpPr>
          <p:cNvPr id="30" name="Group 205">
            <a:extLst>
              <a:ext uri="{FF2B5EF4-FFF2-40B4-BE49-F238E27FC236}">
                <a16:creationId xmlns:a16="http://schemas.microsoft.com/office/drawing/2014/main" id="{AFC4B0F1-61DB-49A7-99DC-BC4F91D296BE}"/>
              </a:ext>
            </a:extLst>
          </p:cNvPr>
          <p:cNvGrpSpPr>
            <a:grpSpLocks/>
          </p:cNvGrpSpPr>
          <p:nvPr/>
        </p:nvGrpSpPr>
        <p:grpSpPr bwMode="auto">
          <a:xfrm>
            <a:off x="1502459" y="3027728"/>
            <a:ext cx="1286900" cy="1634559"/>
            <a:chOff x="5391" y="1252"/>
            <a:chExt cx="1092" cy="1387"/>
          </a:xfrm>
        </p:grpSpPr>
        <p:sp>
          <p:nvSpPr>
            <p:cNvPr id="31" name="Freeform 5">
              <a:extLst>
                <a:ext uri="{FF2B5EF4-FFF2-40B4-BE49-F238E27FC236}">
                  <a16:creationId xmlns:a16="http://schemas.microsoft.com/office/drawing/2014/main" id="{6CED89BD-A202-4FFF-90E6-4575EBF41FE5}"/>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Oval 6">
              <a:extLst>
                <a:ext uri="{FF2B5EF4-FFF2-40B4-BE49-F238E27FC236}">
                  <a16:creationId xmlns:a16="http://schemas.microsoft.com/office/drawing/2014/main" id="{6DD893AC-3F0D-4A56-A2A4-CE17E3005C3D}"/>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Oval 7">
              <a:extLst>
                <a:ext uri="{FF2B5EF4-FFF2-40B4-BE49-F238E27FC236}">
                  <a16:creationId xmlns:a16="http://schemas.microsoft.com/office/drawing/2014/main" id="{E9C7D0A8-7698-456A-A10A-8886D4A9C8D7}"/>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8">
              <a:extLst>
                <a:ext uri="{FF2B5EF4-FFF2-40B4-BE49-F238E27FC236}">
                  <a16:creationId xmlns:a16="http://schemas.microsoft.com/office/drawing/2014/main" id="{A34E1757-04E1-43BC-ACE1-6991FEBC9FC1}"/>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9">
              <a:extLst>
                <a:ext uri="{FF2B5EF4-FFF2-40B4-BE49-F238E27FC236}">
                  <a16:creationId xmlns:a16="http://schemas.microsoft.com/office/drawing/2014/main" id="{1BA2FBF6-643A-47C4-9EC7-517355528D31}"/>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Oval 10">
              <a:extLst>
                <a:ext uri="{FF2B5EF4-FFF2-40B4-BE49-F238E27FC236}">
                  <a16:creationId xmlns:a16="http://schemas.microsoft.com/office/drawing/2014/main" id="{1B42D4F2-EA45-44EF-8AA9-9180473C8CB7}"/>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Oval 11">
              <a:extLst>
                <a:ext uri="{FF2B5EF4-FFF2-40B4-BE49-F238E27FC236}">
                  <a16:creationId xmlns:a16="http://schemas.microsoft.com/office/drawing/2014/main" id="{8A782A69-3C1A-4F17-9BA5-879E70FCDE76}"/>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6" name="Freeform 12">
              <a:extLst>
                <a:ext uri="{FF2B5EF4-FFF2-40B4-BE49-F238E27FC236}">
                  <a16:creationId xmlns:a16="http://schemas.microsoft.com/office/drawing/2014/main" id="{C81E0464-6AAF-4A09-A3A3-CBEC909EEB4C}"/>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7" name="Freeform 13">
              <a:extLst>
                <a:ext uri="{FF2B5EF4-FFF2-40B4-BE49-F238E27FC236}">
                  <a16:creationId xmlns:a16="http://schemas.microsoft.com/office/drawing/2014/main" id="{21FA429C-A763-4847-9F4A-4221FABE3EE2}"/>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Oval 14">
              <a:extLst>
                <a:ext uri="{FF2B5EF4-FFF2-40B4-BE49-F238E27FC236}">
                  <a16:creationId xmlns:a16="http://schemas.microsoft.com/office/drawing/2014/main" id="{8B5D71C4-D245-49C4-A301-7C370D947F3B}"/>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9" name="Oval 15">
              <a:extLst>
                <a:ext uri="{FF2B5EF4-FFF2-40B4-BE49-F238E27FC236}">
                  <a16:creationId xmlns:a16="http://schemas.microsoft.com/office/drawing/2014/main" id="{38EAB77F-06BC-4D16-BF19-0C82A0890C06}"/>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16">
              <a:extLst>
                <a:ext uri="{FF2B5EF4-FFF2-40B4-BE49-F238E27FC236}">
                  <a16:creationId xmlns:a16="http://schemas.microsoft.com/office/drawing/2014/main" id="{D15C580A-7018-409D-A4AB-2D5CB334FED3}"/>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17">
              <a:extLst>
                <a:ext uri="{FF2B5EF4-FFF2-40B4-BE49-F238E27FC236}">
                  <a16:creationId xmlns:a16="http://schemas.microsoft.com/office/drawing/2014/main" id="{29332A83-E6A3-465C-B3A8-0AC71FF71FD4}"/>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2" name="Oval 18">
              <a:extLst>
                <a:ext uri="{FF2B5EF4-FFF2-40B4-BE49-F238E27FC236}">
                  <a16:creationId xmlns:a16="http://schemas.microsoft.com/office/drawing/2014/main" id="{AF2A4E86-D8BC-4543-A626-19246BFFE157}"/>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Oval 19">
              <a:extLst>
                <a:ext uri="{FF2B5EF4-FFF2-40B4-BE49-F238E27FC236}">
                  <a16:creationId xmlns:a16="http://schemas.microsoft.com/office/drawing/2014/main" id="{2E26047D-583A-4492-98E2-B228E0610BCB}"/>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4" name="Freeform 20">
              <a:extLst>
                <a:ext uri="{FF2B5EF4-FFF2-40B4-BE49-F238E27FC236}">
                  <a16:creationId xmlns:a16="http://schemas.microsoft.com/office/drawing/2014/main" id="{A7C2A97E-A31B-47C8-8BC1-B314B3F574C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5" name="Freeform 21">
              <a:extLst>
                <a:ext uri="{FF2B5EF4-FFF2-40B4-BE49-F238E27FC236}">
                  <a16:creationId xmlns:a16="http://schemas.microsoft.com/office/drawing/2014/main" id="{8A6BBCFD-6B91-4DC1-BD6D-1AF3539206A9}"/>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6" name="Oval 22">
              <a:extLst>
                <a:ext uri="{FF2B5EF4-FFF2-40B4-BE49-F238E27FC236}">
                  <a16:creationId xmlns:a16="http://schemas.microsoft.com/office/drawing/2014/main" id="{5359ABE7-FCE7-492D-80B9-82FB8CFD5703}"/>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7" name="Oval 23">
              <a:extLst>
                <a:ext uri="{FF2B5EF4-FFF2-40B4-BE49-F238E27FC236}">
                  <a16:creationId xmlns:a16="http://schemas.microsoft.com/office/drawing/2014/main" id="{F2B8EC90-8043-4F40-A029-250062374FA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8" name="Freeform 24">
              <a:extLst>
                <a:ext uri="{FF2B5EF4-FFF2-40B4-BE49-F238E27FC236}">
                  <a16:creationId xmlns:a16="http://schemas.microsoft.com/office/drawing/2014/main" id="{2FA4243D-8112-4D0F-8062-F26C133C3504}"/>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25">
              <a:extLst>
                <a:ext uri="{FF2B5EF4-FFF2-40B4-BE49-F238E27FC236}">
                  <a16:creationId xmlns:a16="http://schemas.microsoft.com/office/drawing/2014/main" id="{4CB16DA0-510F-437C-B13E-42C9E356F839}"/>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0" name="Oval 26">
              <a:extLst>
                <a:ext uri="{FF2B5EF4-FFF2-40B4-BE49-F238E27FC236}">
                  <a16:creationId xmlns:a16="http://schemas.microsoft.com/office/drawing/2014/main" id="{4D229B5F-289A-4D20-BD9E-E8CC4614C022}"/>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1" name="Oval 27">
              <a:extLst>
                <a:ext uri="{FF2B5EF4-FFF2-40B4-BE49-F238E27FC236}">
                  <a16:creationId xmlns:a16="http://schemas.microsoft.com/office/drawing/2014/main" id="{591C6E2B-4103-4D08-A6A8-7E89237F4B79}"/>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28">
              <a:extLst>
                <a:ext uri="{FF2B5EF4-FFF2-40B4-BE49-F238E27FC236}">
                  <a16:creationId xmlns:a16="http://schemas.microsoft.com/office/drawing/2014/main" id="{09442385-D260-4B0D-A3B7-29DDE93FD73D}"/>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3" name="Freeform 29">
              <a:extLst>
                <a:ext uri="{FF2B5EF4-FFF2-40B4-BE49-F238E27FC236}">
                  <a16:creationId xmlns:a16="http://schemas.microsoft.com/office/drawing/2014/main" id="{DF13DC84-67EB-4882-9EDF-70D888B26205}"/>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Oval 30">
              <a:extLst>
                <a:ext uri="{FF2B5EF4-FFF2-40B4-BE49-F238E27FC236}">
                  <a16:creationId xmlns:a16="http://schemas.microsoft.com/office/drawing/2014/main" id="{D85788E7-7398-4DFA-9DD6-281707BFB43B}"/>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Oval 31">
              <a:extLst>
                <a:ext uri="{FF2B5EF4-FFF2-40B4-BE49-F238E27FC236}">
                  <a16:creationId xmlns:a16="http://schemas.microsoft.com/office/drawing/2014/main" id="{B5BDB4C9-3D69-4F69-B8D8-95D75D67BFEC}"/>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6" name="Freeform 32">
              <a:extLst>
                <a:ext uri="{FF2B5EF4-FFF2-40B4-BE49-F238E27FC236}">
                  <a16:creationId xmlns:a16="http://schemas.microsoft.com/office/drawing/2014/main" id="{EC928334-1559-4A33-8D47-1F0094F4BDA8}"/>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33">
              <a:extLst>
                <a:ext uri="{FF2B5EF4-FFF2-40B4-BE49-F238E27FC236}">
                  <a16:creationId xmlns:a16="http://schemas.microsoft.com/office/drawing/2014/main" id="{B0187D1F-4BAB-49A4-9598-77807E62EB73}"/>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8" name="Oval 34">
              <a:extLst>
                <a:ext uri="{FF2B5EF4-FFF2-40B4-BE49-F238E27FC236}">
                  <a16:creationId xmlns:a16="http://schemas.microsoft.com/office/drawing/2014/main" id="{0E35E1CF-CBE3-4806-9800-2B5564978EC8}"/>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9" name="Oval 35">
              <a:extLst>
                <a:ext uri="{FF2B5EF4-FFF2-40B4-BE49-F238E27FC236}">
                  <a16:creationId xmlns:a16="http://schemas.microsoft.com/office/drawing/2014/main" id="{E6B39F6D-0405-44E6-8494-92F615FEBAAB}"/>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0" name="Freeform 36">
              <a:extLst>
                <a:ext uri="{FF2B5EF4-FFF2-40B4-BE49-F238E27FC236}">
                  <a16:creationId xmlns:a16="http://schemas.microsoft.com/office/drawing/2014/main" id="{E39C6465-DB5A-4634-9069-3D3FD3C5D0CC}"/>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1" name="Freeform 37">
              <a:extLst>
                <a:ext uri="{FF2B5EF4-FFF2-40B4-BE49-F238E27FC236}">
                  <a16:creationId xmlns:a16="http://schemas.microsoft.com/office/drawing/2014/main" id="{0FE3560E-D84F-47AD-8A5F-DDA478D62B86}"/>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2" name="Oval 38">
              <a:extLst>
                <a:ext uri="{FF2B5EF4-FFF2-40B4-BE49-F238E27FC236}">
                  <a16:creationId xmlns:a16="http://schemas.microsoft.com/office/drawing/2014/main" id="{9883DC3F-8A59-427D-9E70-022E45A6FCAD}"/>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3" name="Oval 39">
              <a:extLst>
                <a:ext uri="{FF2B5EF4-FFF2-40B4-BE49-F238E27FC236}">
                  <a16:creationId xmlns:a16="http://schemas.microsoft.com/office/drawing/2014/main" id="{4F6667D0-B205-45C3-AB67-B4A1D09B29A2}"/>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4" name="Freeform 40">
              <a:extLst>
                <a:ext uri="{FF2B5EF4-FFF2-40B4-BE49-F238E27FC236}">
                  <a16:creationId xmlns:a16="http://schemas.microsoft.com/office/drawing/2014/main" id="{1AF0856B-4D98-426C-A041-74764E5CE99A}"/>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41">
              <a:extLst>
                <a:ext uri="{FF2B5EF4-FFF2-40B4-BE49-F238E27FC236}">
                  <a16:creationId xmlns:a16="http://schemas.microsoft.com/office/drawing/2014/main" id="{FE2E3278-3517-4841-B0A2-087947B99E48}"/>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6" name="Oval 42">
              <a:extLst>
                <a:ext uri="{FF2B5EF4-FFF2-40B4-BE49-F238E27FC236}">
                  <a16:creationId xmlns:a16="http://schemas.microsoft.com/office/drawing/2014/main" id="{A65346A0-5192-4DB1-B8DA-2F5960AE1F46}"/>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Oval 43">
              <a:extLst>
                <a:ext uri="{FF2B5EF4-FFF2-40B4-BE49-F238E27FC236}">
                  <a16:creationId xmlns:a16="http://schemas.microsoft.com/office/drawing/2014/main" id="{1783C5D8-86B9-4AF6-9CA7-C23A5C959B3F}"/>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8" name="Freeform 44">
              <a:extLst>
                <a:ext uri="{FF2B5EF4-FFF2-40B4-BE49-F238E27FC236}">
                  <a16:creationId xmlns:a16="http://schemas.microsoft.com/office/drawing/2014/main" id="{C66BC8CD-831C-4197-AC7C-C6F871CDB027}"/>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9" name="Freeform 45">
              <a:extLst>
                <a:ext uri="{FF2B5EF4-FFF2-40B4-BE49-F238E27FC236}">
                  <a16:creationId xmlns:a16="http://schemas.microsoft.com/office/drawing/2014/main" id="{A296007D-3414-4CA6-A924-F97E3C565038}"/>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0" name="Oval 46">
              <a:extLst>
                <a:ext uri="{FF2B5EF4-FFF2-40B4-BE49-F238E27FC236}">
                  <a16:creationId xmlns:a16="http://schemas.microsoft.com/office/drawing/2014/main" id="{E98D0A0E-6E9B-4989-8C3B-08F0F89577C7}"/>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Oval 47">
              <a:extLst>
                <a:ext uri="{FF2B5EF4-FFF2-40B4-BE49-F238E27FC236}">
                  <a16:creationId xmlns:a16="http://schemas.microsoft.com/office/drawing/2014/main" id="{EB2AED34-B21E-4B41-BBA2-8F3FD551366B}"/>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2" name="Freeform 48">
              <a:extLst>
                <a:ext uri="{FF2B5EF4-FFF2-40B4-BE49-F238E27FC236}">
                  <a16:creationId xmlns:a16="http://schemas.microsoft.com/office/drawing/2014/main" id="{2F5D1FD0-2372-46BD-94D2-DA8B6E1124F2}"/>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3" name="Freeform 49">
              <a:extLst>
                <a:ext uri="{FF2B5EF4-FFF2-40B4-BE49-F238E27FC236}">
                  <a16:creationId xmlns:a16="http://schemas.microsoft.com/office/drawing/2014/main" id="{D1BCBDED-1942-4903-B863-56C642142161}"/>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4" name="Oval 50">
              <a:extLst>
                <a:ext uri="{FF2B5EF4-FFF2-40B4-BE49-F238E27FC236}">
                  <a16:creationId xmlns:a16="http://schemas.microsoft.com/office/drawing/2014/main" id="{F84FCEB0-E2EF-4DC5-8427-89F6D275632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Oval 51">
              <a:extLst>
                <a:ext uri="{FF2B5EF4-FFF2-40B4-BE49-F238E27FC236}">
                  <a16:creationId xmlns:a16="http://schemas.microsoft.com/office/drawing/2014/main" id="{8FE0D8CB-7FCC-4361-88CC-9B924C15DC4C}"/>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52">
              <a:extLst>
                <a:ext uri="{FF2B5EF4-FFF2-40B4-BE49-F238E27FC236}">
                  <a16:creationId xmlns:a16="http://schemas.microsoft.com/office/drawing/2014/main" id="{662D9B4A-E87F-4696-8FDD-2B564BA82A09}"/>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53">
              <a:extLst>
                <a:ext uri="{FF2B5EF4-FFF2-40B4-BE49-F238E27FC236}">
                  <a16:creationId xmlns:a16="http://schemas.microsoft.com/office/drawing/2014/main" id="{9811C0E6-61F3-49FE-A28B-30981419E096}"/>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54">
              <a:extLst>
                <a:ext uri="{FF2B5EF4-FFF2-40B4-BE49-F238E27FC236}">
                  <a16:creationId xmlns:a16="http://schemas.microsoft.com/office/drawing/2014/main" id="{F11AC78A-5798-4ECC-A93C-A34F701FA5C5}"/>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55">
              <a:extLst>
                <a:ext uri="{FF2B5EF4-FFF2-40B4-BE49-F238E27FC236}">
                  <a16:creationId xmlns:a16="http://schemas.microsoft.com/office/drawing/2014/main" id="{3BBFDEFD-741F-4B02-872B-9780AE8A207E}"/>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56">
              <a:extLst>
                <a:ext uri="{FF2B5EF4-FFF2-40B4-BE49-F238E27FC236}">
                  <a16:creationId xmlns:a16="http://schemas.microsoft.com/office/drawing/2014/main" id="{A40021F1-0EB6-41E0-9DBD-2E106C0979F0}"/>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Oval 57">
              <a:extLst>
                <a:ext uri="{FF2B5EF4-FFF2-40B4-BE49-F238E27FC236}">
                  <a16:creationId xmlns:a16="http://schemas.microsoft.com/office/drawing/2014/main" id="{512A2AD0-321F-4A3A-B885-03F42CB676E4}"/>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Oval 58">
              <a:extLst>
                <a:ext uri="{FF2B5EF4-FFF2-40B4-BE49-F238E27FC236}">
                  <a16:creationId xmlns:a16="http://schemas.microsoft.com/office/drawing/2014/main" id="{729AC12C-575C-4CB6-A267-2AE37246D5C1}"/>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Freeform 59">
              <a:extLst>
                <a:ext uri="{FF2B5EF4-FFF2-40B4-BE49-F238E27FC236}">
                  <a16:creationId xmlns:a16="http://schemas.microsoft.com/office/drawing/2014/main" id="{D2478065-E9A1-49A0-AE57-6FA82F87C38F}"/>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Freeform 60">
              <a:extLst>
                <a:ext uri="{FF2B5EF4-FFF2-40B4-BE49-F238E27FC236}">
                  <a16:creationId xmlns:a16="http://schemas.microsoft.com/office/drawing/2014/main" id="{FD6B37A1-4D10-4DD9-BC63-6469C023CFF2}"/>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Oval 61">
              <a:extLst>
                <a:ext uri="{FF2B5EF4-FFF2-40B4-BE49-F238E27FC236}">
                  <a16:creationId xmlns:a16="http://schemas.microsoft.com/office/drawing/2014/main" id="{C4F7A273-CEDB-4E7F-BC0E-96E14654F0F3}"/>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6" name="Oval 62">
              <a:extLst>
                <a:ext uri="{FF2B5EF4-FFF2-40B4-BE49-F238E27FC236}">
                  <a16:creationId xmlns:a16="http://schemas.microsoft.com/office/drawing/2014/main" id="{7E406540-786F-4B40-9853-039C2662251E}"/>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63">
              <a:extLst>
                <a:ext uri="{FF2B5EF4-FFF2-40B4-BE49-F238E27FC236}">
                  <a16:creationId xmlns:a16="http://schemas.microsoft.com/office/drawing/2014/main" id="{FAE6901D-FC93-4244-87D4-2E521CBD1DE1}"/>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8" name="Freeform 64">
              <a:extLst>
                <a:ext uri="{FF2B5EF4-FFF2-40B4-BE49-F238E27FC236}">
                  <a16:creationId xmlns:a16="http://schemas.microsoft.com/office/drawing/2014/main" id="{5AACA7D6-3147-4D50-A2CD-32682612FFD8}"/>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Oval 65">
              <a:extLst>
                <a:ext uri="{FF2B5EF4-FFF2-40B4-BE49-F238E27FC236}">
                  <a16:creationId xmlns:a16="http://schemas.microsoft.com/office/drawing/2014/main" id="{5E2446DD-BE40-42A9-803B-D9118D6164F0}"/>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Oval 66">
              <a:extLst>
                <a:ext uri="{FF2B5EF4-FFF2-40B4-BE49-F238E27FC236}">
                  <a16:creationId xmlns:a16="http://schemas.microsoft.com/office/drawing/2014/main" id="{CC546F34-3F96-42E6-B6C4-EAFE3050CF43}"/>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67">
              <a:extLst>
                <a:ext uri="{FF2B5EF4-FFF2-40B4-BE49-F238E27FC236}">
                  <a16:creationId xmlns:a16="http://schemas.microsoft.com/office/drawing/2014/main" id="{873C0723-CE05-4E47-8F2A-498F9F9A40E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68">
              <a:extLst>
                <a:ext uri="{FF2B5EF4-FFF2-40B4-BE49-F238E27FC236}">
                  <a16:creationId xmlns:a16="http://schemas.microsoft.com/office/drawing/2014/main" id="{FA2E8F78-7323-4A5E-8AD3-64077CD618E5}"/>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Oval 69">
              <a:extLst>
                <a:ext uri="{FF2B5EF4-FFF2-40B4-BE49-F238E27FC236}">
                  <a16:creationId xmlns:a16="http://schemas.microsoft.com/office/drawing/2014/main" id="{66B2A2D4-57FF-4805-AA20-BD0CF64EA1F6}"/>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Oval 70">
              <a:extLst>
                <a:ext uri="{FF2B5EF4-FFF2-40B4-BE49-F238E27FC236}">
                  <a16:creationId xmlns:a16="http://schemas.microsoft.com/office/drawing/2014/main" id="{06A13C5A-ED83-46E2-B387-6BB4DEDEAC7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71">
              <a:extLst>
                <a:ext uri="{FF2B5EF4-FFF2-40B4-BE49-F238E27FC236}">
                  <a16:creationId xmlns:a16="http://schemas.microsoft.com/office/drawing/2014/main" id="{0BC91B7E-BD8E-427C-BC77-9F172B65B1D8}"/>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6" name="Freeform 72">
              <a:extLst>
                <a:ext uri="{FF2B5EF4-FFF2-40B4-BE49-F238E27FC236}">
                  <a16:creationId xmlns:a16="http://schemas.microsoft.com/office/drawing/2014/main" id="{26A2D09B-D256-4CEA-9754-68F383ABA459}"/>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7" name="Oval 73">
              <a:extLst>
                <a:ext uri="{FF2B5EF4-FFF2-40B4-BE49-F238E27FC236}">
                  <a16:creationId xmlns:a16="http://schemas.microsoft.com/office/drawing/2014/main" id="{AD908662-9D5C-47BC-BFBA-9D9BF5E5965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8" name="Oval 74">
              <a:extLst>
                <a:ext uri="{FF2B5EF4-FFF2-40B4-BE49-F238E27FC236}">
                  <a16:creationId xmlns:a16="http://schemas.microsoft.com/office/drawing/2014/main" id="{4F52F2B2-37F9-4368-8EA1-E47F513DBE43}"/>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5">
              <a:extLst>
                <a:ext uri="{FF2B5EF4-FFF2-40B4-BE49-F238E27FC236}">
                  <a16:creationId xmlns:a16="http://schemas.microsoft.com/office/drawing/2014/main" id="{D077D5CA-5DA6-4B0F-A199-C0036051E920}"/>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0" name="Freeform 76">
              <a:extLst>
                <a:ext uri="{FF2B5EF4-FFF2-40B4-BE49-F238E27FC236}">
                  <a16:creationId xmlns:a16="http://schemas.microsoft.com/office/drawing/2014/main" id="{6E3BF0B6-B3B9-4DE8-AC61-838A18D1E383}"/>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1" name="Oval 77">
              <a:extLst>
                <a:ext uri="{FF2B5EF4-FFF2-40B4-BE49-F238E27FC236}">
                  <a16:creationId xmlns:a16="http://schemas.microsoft.com/office/drawing/2014/main" id="{911955F0-CAD5-4CD0-AC42-1C987F9B659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2" name="Oval 78">
              <a:extLst>
                <a:ext uri="{FF2B5EF4-FFF2-40B4-BE49-F238E27FC236}">
                  <a16:creationId xmlns:a16="http://schemas.microsoft.com/office/drawing/2014/main" id="{EBA3B672-F6F3-4154-AE6D-0378A3B16FEB}"/>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3" name="Freeform 79">
              <a:extLst>
                <a:ext uri="{FF2B5EF4-FFF2-40B4-BE49-F238E27FC236}">
                  <a16:creationId xmlns:a16="http://schemas.microsoft.com/office/drawing/2014/main" id="{CB74D499-2756-4859-BD56-1EC4F9DB26B4}"/>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4" name="Freeform 80">
              <a:extLst>
                <a:ext uri="{FF2B5EF4-FFF2-40B4-BE49-F238E27FC236}">
                  <a16:creationId xmlns:a16="http://schemas.microsoft.com/office/drawing/2014/main" id="{3D9B801C-7BF2-41AA-BC91-AC93FEBEDB99}"/>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Oval 81">
              <a:extLst>
                <a:ext uri="{FF2B5EF4-FFF2-40B4-BE49-F238E27FC236}">
                  <a16:creationId xmlns:a16="http://schemas.microsoft.com/office/drawing/2014/main" id="{E877C4E7-297D-42BF-A047-C2A14BDB0991}"/>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Oval 82">
              <a:extLst>
                <a:ext uri="{FF2B5EF4-FFF2-40B4-BE49-F238E27FC236}">
                  <a16:creationId xmlns:a16="http://schemas.microsoft.com/office/drawing/2014/main" id="{8BEAE77B-946C-4EF5-93B1-18436E4AB392}"/>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Freeform 83">
              <a:extLst>
                <a:ext uri="{FF2B5EF4-FFF2-40B4-BE49-F238E27FC236}">
                  <a16:creationId xmlns:a16="http://schemas.microsoft.com/office/drawing/2014/main" id="{1C2F425A-8458-4486-8630-43E4B27DD985}"/>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Freeform 84">
              <a:extLst>
                <a:ext uri="{FF2B5EF4-FFF2-40B4-BE49-F238E27FC236}">
                  <a16:creationId xmlns:a16="http://schemas.microsoft.com/office/drawing/2014/main" id="{8834ECCB-396B-406E-9F06-8800C963D3A2}"/>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Oval 85">
              <a:extLst>
                <a:ext uri="{FF2B5EF4-FFF2-40B4-BE49-F238E27FC236}">
                  <a16:creationId xmlns:a16="http://schemas.microsoft.com/office/drawing/2014/main" id="{3EF6BA3E-B9A4-48B7-80AC-86F774BF6C6E}"/>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Oval 86">
              <a:extLst>
                <a:ext uri="{FF2B5EF4-FFF2-40B4-BE49-F238E27FC236}">
                  <a16:creationId xmlns:a16="http://schemas.microsoft.com/office/drawing/2014/main" id="{5AC3FF77-0AAD-4C23-95F0-0F01842ED297}"/>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87">
              <a:extLst>
                <a:ext uri="{FF2B5EF4-FFF2-40B4-BE49-F238E27FC236}">
                  <a16:creationId xmlns:a16="http://schemas.microsoft.com/office/drawing/2014/main" id="{561E93AA-9680-46E4-A8A0-E3DEDDF98394}"/>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88">
              <a:extLst>
                <a:ext uri="{FF2B5EF4-FFF2-40B4-BE49-F238E27FC236}">
                  <a16:creationId xmlns:a16="http://schemas.microsoft.com/office/drawing/2014/main" id="{C96F6CD6-34FA-4682-9B74-9B07882E116C}"/>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Oval 89">
              <a:extLst>
                <a:ext uri="{FF2B5EF4-FFF2-40B4-BE49-F238E27FC236}">
                  <a16:creationId xmlns:a16="http://schemas.microsoft.com/office/drawing/2014/main" id="{281B9373-F1F6-4591-B87F-F920E110C26C}"/>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Oval 90">
              <a:extLst>
                <a:ext uri="{FF2B5EF4-FFF2-40B4-BE49-F238E27FC236}">
                  <a16:creationId xmlns:a16="http://schemas.microsoft.com/office/drawing/2014/main" id="{F8B920DF-471D-4BA9-85DC-CA1B1D8ED5B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91">
              <a:extLst>
                <a:ext uri="{FF2B5EF4-FFF2-40B4-BE49-F238E27FC236}">
                  <a16:creationId xmlns:a16="http://schemas.microsoft.com/office/drawing/2014/main" id="{87E76FEE-A686-4744-B170-B223D677BFC6}"/>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92">
              <a:extLst>
                <a:ext uri="{FF2B5EF4-FFF2-40B4-BE49-F238E27FC236}">
                  <a16:creationId xmlns:a16="http://schemas.microsoft.com/office/drawing/2014/main" id="{8C2B249E-7726-4810-B050-88016C8EE7E5}"/>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7" name="Oval 93">
              <a:extLst>
                <a:ext uri="{FF2B5EF4-FFF2-40B4-BE49-F238E27FC236}">
                  <a16:creationId xmlns:a16="http://schemas.microsoft.com/office/drawing/2014/main" id="{C76796BB-011E-4B91-9AED-31DBB5DB2004}"/>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8" name="Oval 94">
              <a:extLst>
                <a:ext uri="{FF2B5EF4-FFF2-40B4-BE49-F238E27FC236}">
                  <a16:creationId xmlns:a16="http://schemas.microsoft.com/office/drawing/2014/main" id="{72CC4C00-C94E-42E2-A3EB-30B8351738F0}"/>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9" name="Freeform 95">
              <a:extLst>
                <a:ext uri="{FF2B5EF4-FFF2-40B4-BE49-F238E27FC236}">
                  <a16:creationId xmlns:a16="http://schemas.microsoft.com/office/drawing/2014/main" id="{0CF33678-1193-4A96-B584-5D2209DD1096}"/>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0" name="Freeform 96">
              <a:extLst>
                <a:ext uri="{FF2B5EF4-FFF2-40B4-BE49-F238E27FC236}">
                  <a16:creationId xmlns:a16="http://schemas.microsoft.com/office/drawing/2014/main" id="{AF83C867-90AB-47F2-8CE0-CA73226B1704}"/>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Oval 97">
              <a:extLst>
                <a:ext uri="{FF2B5EF4-FFF2-40B4-BE49-F238E27FC236}">
                  <a16:creationId xmlns:a16="http://schemas.microsoft.com/office/drawing/2014/main" id="{64C2ADA8-1F04-4537-8FCF-2E206C7ECF81}"/>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Oval 98">
              <a:extLst>
                <a:ext uri="{FF2B5EF4-FFF2-40B4-BE49-F238E27FC236}">
                  <a16:creationId xmlns:a16="http://schemas.microsoft.com/office/drawing/2014/main" id="{75304B92-D256-4A49-8822-59297181BF7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3" name="Freeform 99">
              <a:extLst>
                <a:ext uri="{FF2B5EF4-FFF2-40B4-BE49-F238E27FC236}">
                  <a16:creationId xmlns:a16="http://schemas.microsoft.com/office/drawing/2014/main" id="{F5AE710A-E18C-4C82-82DE-EB9B0C895B9C}"/>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4" name="Freeform 100">
              <a:extLst>
                <a:ext uri="{FF2B5EF4-FFF2-40B4-BE49-F238E27FC236}">
                  <a16:creationId xmlns:a16="http://schemas.microsoft.com/office/drawing/2014/main" id="{8DC37FCB-448A-4117-899D-FD338D5ECDA2}"/>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Oval 101">
              <a:extLst>
                <a:ext uri="{FF2B5EF4-FFF2-40B4-BE49-F238E27FC236}">
                  <a16:creationId xmlns:a16="http://schemas.microsoft.com/office/drawing/2014/main" id="{223DB0CA-B68E-43F0-8603-DF5487B68CE2}"/>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Oval 102">
              <a:extLst>
                <a:ext uri="{FF2B5EF4-FFF2-40B4-BE49-F238E27FC236}">
                  <a16:creationId xmlns:a16="http://schemas.microsoft.com/office/drawing/2014/main" id="{76A46E10-546B-4291-909B-98BDFCE35106}"/>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103">
              <a:extLst>
                <a:ext uri="{FF2B5EF4-FFF2-40B4-BE49-F238E27FC236}">
                  <a16:creationId xmlns:a16="http://schemas.microsoft.com/office/drawing/2014/main" id="{522200EB-BF8A-4D60-AD15-452D2D74274A}"/>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104">
              <a:extLst>
                <a:ext uri="{FF2B5EF4-FFF2-40B4-BE49-F238E27FC236}">
                  <a16:creationId xmlns:a16="http://schemas.microsoft.com/office/drawing/2014/main" id="{744DB66E-F990-4AE5-80B3-5E3AB0A6CE06}"/>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Oval 105">
              <a:extLst>
                <a:ext uri="{FF2B5EF4-FFF2-40B4-BE49-F238E27FC236}">
                  <a16:creationId xmlns:a16="http://schemas.microsoft.com/office/drawing/2014/main" id="{8897C444-C460-4048-A9B1-CA45DBD8B347}"/>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Oval 106">
              <a:extLst>
                <a:ext uri="{FF2B5EF4-FFF2-40B4-BE49-F238E27FC236}">
                  <a16:creationId xmlns:a16="http://schemas.microsoft.com/office/drawing/2014/main" id="{B6A702A0-63BF-44BB-B482-78FDC76D6F4D}"/>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107">
              <a:extLst>
                <a:ext uri="{FF2B5EF4-FFF2-40B4-BE49-F238E27FC236}">
                  <a16:creationId xmlns:a16="http://schemas.microsoft.com/office/drawing/2014/main" id="{EC8A69BE-9431-440A-906C-7B5A91245264}"/>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108">
              <a:extLst>
                <a:ext uri="{FF2B5EF4-FFF2-40B4-BE49-F238E27FC236}">
                  <a16:creationId xmlns:a16="http://schemas.microsoft.com/office/drawing/2014/main" id="{B597251B-5D4B-4F27-ACB7-F7E1921C2883}"/>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Oval 109">
              <a:extLst>
                <a:ext uri="{FF2B5EF4-FFF2-40B4-BE49-F238E27FC236}">
                  <a16:creationId xmlns:a16="http://schemas.microsoft.com/office/drawing/2014/main" id="{6CEE1CA4-B6F0-4A07-BAFA-57FC8B8F6411}"/>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Oval 110">
              <a:extLst>
                <a:ext uri="{FF2B5EF4-FFF2-40B4-BE49-F238E27FC236}">
                  <a16:creationId xmlns:a16="http://schemas.microsoft.com/office/drawing/2014/main" id="{EF19B305-07FD-44A9-B344-D28AB5D95F6E}"/>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111">
              <a:extLst>
                <a:ext uri="{FF2B5EF4-FFF2-40B4-BE49-F238E27FC236}">
                  <a16:creationId xmlns:a16="http://schemas.microsoft.com/office/drawing/2014/main" id="{DF6DB341-CAC6-475F-B696-32D53769771B}"/>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112">
              <a:extLst>
                <a:ext uri="{FF2B5EF4-FFF2-40B4-BE49-F238E27FC236}">
                  <a16:creationId xmlns:a16="http://schemas.microsoft.com/office/drawing/2014/main" id="{00440779-1488-4DEE-B100-A69151028037}"/>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Oval 113">
              <a:extLst>
                <a:ext uri="{FF2B5EF4-FFF2-40B4-BE49-F238E27FC236}">
                  <a16:creationId xmlns:a16="http://schemas.microsoft.com/office/drawing/2014/main" id="{D01BA50D-9106-46DE-B344-64A287BAB9B8}"/>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8" name="Oval 114">
              <a:extLst>
                <a:ext uri="{FF2B5EF4-FFF2-40B4-BE49-F238E27FC236}">
                  <a16:creationId xmlns:a16="http://schemas.microsoft.com/office/drawing/2014/main" id="{92FAFBCC-3626-4F32-85C3-A0433BFCC4B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9" name="Freeform 115">
              <a:extLst>
                <a:ext uri="{FF2B5EF4-FFF2-40B4-BE49-F238E27FC236}">
                  <a16:creationId xmlns:a16="http://schemas.microsoft.com/office/drawing/2014/main" id="{BEE8E2C6-43B9-471F-B2FB-4BA6FF6023D6}"/>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0" name="Freeform 116">
              <a:extLst>
                <a:ext uri="{FF2B5EF4-FFF2-40B4-BE49-F238E27FC236}">
                  <a16:creationId xmlns:a16="http://schemas.microsoft.com/office/drawing/2014/main" id="{9FB846F4-B1B3-4FF3-BC67-397B12A470C3}"/>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1" name="Oval 117">
              <a:extLst>
                <a:ext uri="{FF2B5EF4-FFF2-40B4-BE49-F238E27FC236}">
                  <a16:creationId xmlns:a16="http://schemas.microsoft.com/office/drawing/2014/main" id="{1E335601-B9B4-404C-B967-75A1157F11E9}"/>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2" name="Oval 118">
              <a:extLst>
                <a:ext uri="{FF2B5EF4-FFF2-40B4-BE49-F238E27FC236}">
                  <a16:creationId xmlns:a16="http://schemas.microsoft.com/office/drawing/2014/main" id="{0B295AC5-3B01-45D7-AE31-D7828609CED8}"/>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3" name="Freeform 119">
              <a:extLst>
                <a:ext uri="{FF2B5EF4-FFF2-40B4-BE49-F238E27FC236}">
                  <a16:creationId xmlns:a16="http://schemas.microsoft.com/office/drawing/2014/main" id="{2392239B-F7F4-468C-8C85-82C598F474F9}"/>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4" name="Freeform 120">
              <a:extLst>
                <a:ext uri="{FF2B5EF4-FFF2-40B4-BE49-F238E27FC236}">
                  <a16:creationId xmlns:a16="http://schemas.microsoft.com/office/drawing/2014/main" id="{7FF55FD6-4358-47F4-B592-4A2CF389463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5" name="Oval 121">
              <a:extLst>
                <a:ext uri="{FF2B5EF4-FFF2-40B4-BE49-F238E27FC236}">
                  <a16:creationId xmlns:a16="http://schemas.microsoft.com/office/drawing/2014/main" id="{E1B3E088-FA06-4694-B455-8476AFFDF118}"/>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6" name="Oval 122">
              <a:extLst>
                <a:ext uri="{FF2B5EF4-FFF2-40B4-BE49-F238E27FC236}">
                  <a16:creationId xmlns:a16="http://schemas.microsoft.com/office/drawing/2014/main" id="{098DA795-7C0E-480E-BF9D-DDD55B5184C0}"/>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7" name="Freeform 123">
              <a:extLst>
                <a:ext uri="{FF2B5EF4-FFF2-40B4-BE49-F238E27FC236}">
                  <a16:creationId xmlns:a16="http://schemas.microsoft.com/office/drawing/2014/main" id="{1B29CAB2-1F03-4672-9EE5-3F69BA861A61}"/>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8" name="Freeform 124">
              <a:extLst>
                <a:ext uri="{FF2B5EF4-FFF2-40B4-BE49-F238E27FC236}">
                  <a16:creationId xmlns:a16="http://schemas.microsoft.com/office/drawing/2014/main" id="{6530FF67-7F6C-4EBD-A922-4B32E27BCB05}"/>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9" name="Oval 125">
              <a:extLst>
                <a:ext uri="{FF2B5EF4-FFF2-40B4-BE49-F238E27FC236}">
                  <a16:creationId xmlns:a16="http://schemas.microsoft.com/office/drawing/2014/main" id="{BAD865BE-4885-492E-89B3-72E08627095D}"/>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0" name="Oval 126">
              <a:extLst>
                <a:ext uri="{FF2B5EF4-FFF2-40B4-BE49-F238E27FC236}">
                  <a16:creationId xmlns:a16="http://schemas.microsoft.com/office/drawing/2014/main" id="{164CD24A-A2E5-4EF7-A370-213B6F71A5FE}"/>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1" name="Freeform 127">
              <a:extLst>
                <a:ext uri="{FF2B5EF4-FFF2-40B4-BE49-F238E27FC236}">
                  <a16:creationId xmlns:a16="http://schemas.microsoft.com/office/drawing/2014/main" id="{F68CA05E-D228-4CCC-8230-206A3DFB25BA}"/>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2" name="Freeform 128">
              <a:extLst>
                <a:ext uri="{FF2B5EF4-FFF2-40B4-BE49-F238E27FC236}">
                  <a16:creationId xmlns:a16="http://schemas.microsoft.com/office/drawing/2014/main" id="{EACAC406-12D7-43D4-99C5-5EB5D393DA5F}"/>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3" name="Oval 129">
              <a:extLst>
                <a:ext uri="{FF2B5EF4-FFF2-40B4-BE49-F238E27FC236}">
                  <a16:creationId xmlns:a16="http://schemas.microsoft.com/office/drawing/2014/main" id="{04F641B9-208C-4D81-B946-E9B652715CE7}"/>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4" name="Oval 130">
              <a:extLst>
                <a:ext uri="{FF2B5EF4-FFF2-40B4-BE49-F238E27FC236}">
                  <a16:creationId xmlns:a16="http://schemas.microsoft.com/office/drawing/2014/main" id="{8B3670C4-596D-4C4D-A7DE-58CC48980059}"/>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5" name="Freeform 131">
              <a:extLst>
                <a:ext uri="{FF2B5EF4-FFF2-40B4-BE49-F238E27FC236}">
                  <a16:creationId xmlns:a16="http://schemas.microsoft.com/office/drawing/2014/main" id="{B5AA1425-6C26-425C-988C-B63709F497EE}"/>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6" name="Freeform 132">
              <a:extLst>
                <a:ext uri="{FF2B5EF4-FFF2-40B4-BE49-F238E27FC236}">
                  <a16:creationId xmlns:a16="http://schemas.microsoft.com/office/drawing/2014/main" id="{635B4B41-5586-4554-9ACF-C81106DD2301}"/>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7" name="Oval 133">
              <a:extLst>
                <a:ext uri="{FF2B5EF4-FFF2-40B4-BE49-F238E27FC236}">
                  <a16:creationId xmlns:a16="http://schemas.microsoft.com/office/drawing/2014/main" id="{59A70700-07E3-4CFB-962D-CCDDBBDAE851}"/>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8" name="Oval 134">
              <a:extLst>
                <a:ext uri="{FF2B5EF4-FFF2-40B4-BE49-F238E27FC236}">
                  <a16:creationId xmlns:a16="http://schemas.microsoft.com/office/drawing/2014/main" id="{DD8B9641-F98F-4D53-A47E-CBDCA0277DED}"/>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9" name="Freeform 135">
              <a:extLst>
                <a:ext uri="{FF2B5EF4-FFF2-40B4-BE49-F238E27FC236}">
                  <a16:creationId xmlns:a16="http://schemas.microsoft.com/office/drawing/2014/main" id="{AA56DC36-7AA2-4ACD-90B0-10D2BE0066EF}"/>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0" name="Freeform 136">
              <a:extLst>
                <a:ext uri="{FF2B5EF4-FFF2-40B4-BE49-F238E27FC236}">
                  <a16:creationId xmlns:a16="http://schemas.microsoft.com/office/drawing/2014/main" id="{E3B139C4-A84A-4F9F-902E-782317373AF0}"/>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1" name="Oval 137">
              <a:extLst>
                <a:ext uri="{FF2B5EF4-FFF2-40B4-BE49-F238E27FC236}">
                  <a16:creationId xmlns:a16="http://schemas.microsoft.com/office/drawing/2014/main" id="{DB6F6F79-A931-4B65-A9A9-DFE964600B27}"/>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2" name="Oval 138">
              <a:extLst>
                <a:ext uri="{FF2B5EF4-FFF2-40B4-BE49-F238E27FC236}">
                  <a16:creationId xmlns:a16="http://schemas.microsoft.com/office/drawing/2014/main" id="{E6318226-325B-4B3C-8BCF-97AF8AD910A1}"/>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3" name="Freeform 139">
              <a:extLst>
                <a:ext uri="{FF2B5EF4-FFF2-40B4-BE49-F238E27FC236}">
                  <a16:creationId xmlns:a16="http://schemas.microsoft.com/office/drawing/2014/main" id="{C2D3C9DF-D7A6-4F31-A938-C7850D135AED}"/>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4" name="Freeform 140">
              <a:extLst>
                <a:ext uri="{FF2B5EF4-FFF2-40B4-BE49-F238E27FC236}">
                  <a16:creationId xmlns:a16="http://schemas.microsoft.com/office/drawing/2014/main" id="{8D3D6FDF-1B61-4218-B097-3F4572CF0B2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5" name="Oval 141">
              <a:extLst>
                <a:ext uri="{FF2B5EF4-FFF2-40B4-BE49-F238E27FC236}">
                  <a16:creationId xmlns:a16="http://schemas.microsoft.com/office/drawing/2014/main" id="{F50645D9-16F2-46EA-A2BA-6E305F6B96A2}"/>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6" name="Oval 142">
              <a:extLst>
                <a:ext uri="{FF2B5EF4-FFF2-40B4-BE49-F238E27FC236}">
                  <a16:creationId xmlns:a16="http://schemas.microsoft.com/office/drawing/2014/main" id="{E57C19BB-3C86-4A25-9CD2-0C82A998A4CD}"/>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7" name="Freeform 143">
              <a:extLst>
                <a:ext uri="{FF2B5EF4-FFF2-40B4-BE49-F238E27FC236}">
                  <a16:creationId xmlns:a16="http://schemas.microsoft.com/office/drawing/2014/main" id="{99355846-C418-407A-AAC1-DA3AC51CB506}"/>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8" name="Freeform 144">
              <a:extLst>
                <a:ext uri="{FF2B5EF4-FFF2-40B4-BE49-F238E27FC236}">
                  <a16:creationId xmlns:a16="http://schemas.microsoft.com/office/drawing/2014/main" id="{1F900981-6AD0-4DCB-A45F-74EAB63CFC18}"/>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9" name="Oval 145">
              <a:extLst>
                <a:ext uri="{FF2B5EF4-FFF2-40B4-BE49-F238E27FC236}">
                  <a16:creationId xmlns:a16="http://schemas.microsoft.com/office/drawing/2014/main" id="{780FD54A-0D30-45EA-81EC-1C63F6CC3CE8}"/>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0" name="Oval 146">
              <a:extLst>
                <a:ext uri="{FF2B5EF4-FFF2-40B4-BE49-F238E27FC236}">
                  <a16:creationId xmlns:a16="http://schemas.microsoft.com/office/drawing/2014/main" id="{E02F8E89-660B-4EF1-B09C-56152AF49E9D}"/>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1" name="Freeform 147">
              <a:extLst>
                <a:ext uri="{FF2B5EF4-FFF2-40B4-BE49-F238E27FC236}">
                  <a16:creationId xmlns:a16="http://schemas.microsoft.com/office/drawing/2014/main" id="{6B51B685-2E46-47CA-9192-FD2566B6A050}"/>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2" name="Freeform 148">
              <a:extLst>
                <a:ext uri="{FF2B5EF4-FFF2-40B4-BE49-F238E27FC236}">
                  <a16:creationId xmlns:a16="http://schemas.microsoft.com/office/drawing/2014/main" id="{665FA347-24E9-423B-A757-0152B0A8DA08}"/>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3" name="Oval 149">
              <a:extLst>
                <a:ext uri="{FF2B5EF4-FFF2-40B4-BE49-F238E27FC236}">
                  <a16:creationId xmlns:a16="http://schemas.microsoft.com/office/drawing/2014/main" id="{6F503CFF-3807-4056-A81D-2C5E4621F2AF}"/>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4" name="Oval 150">
              <a:extLst>
                <a:ext uri="{FF2B5EF4-FFF2-40B4-BE49-F238E27FC236}">
                  <a16:creationId xmlns:a16="http://schemas.microsoft.com/office/drawing/2014/main" id="{8B6193DC-588C-4796-83CA-E21CA46AA68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5" name="Freeform 151">
              <a:extLst>
                <a:ext uri="{FF2B5EF4-FFF2-40B4-BE49-F238E27FC236}">
                  <a16:creationId xmlns:a16="http://schemas.microsoft.com/office/drawing/2014/main" id="{B5BC20B2-D9B9-43C9-BC0D-E0A8F9EF098E}"/>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6" name="Freeform 152">
              <a:extLst>
                <a:ext uri="{FF2B5EF4-FFF2-40B4-BE49-F238E27FC236}">
                  <a16:creationId xmlns:a16="http://schemas.microsoft.com/office/drawing/2014/main" id="{3EBE37C8-4AEC-4C6B-9F67-0D547476705E}"/>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7" name="Oval 153">
              <a:extLst>
                <a:ext uri="{FF2B5EF4-FFF2-40B4-BE49-F238E27FC236}">
                  <a16:creationId xmlns:a16="http://schemas.microsoft.com/office/drawing/2014/main" id="{8F69DAB8-A4C2-4A09-85FA-F4C15519AD32}"/>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8" name="Oval 154">
              <a:extLst>
                <a:ext uri="{FF2B5EF4-FFF2-40B4-BE49-F238E27FC236}">
                  <a16:creationId xmlns:a16="http://schemas.microsoft.com/office/drawing/2014/main" id="{43ED46B2-38BE-4BD3-BB07-B790071BA4FE}"/>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9" name="Freeform 155">
              <a:extLst>
                <a:ext uri="{FF2B5EF4-FFF2-40B4-BE49-F238E27FC236}">
                  <a16:creationId xmlns:a16="http://schemas.microsoft.com/office/drawing/2014/main" id="{856C080A-ACC3-49B2-A48B-6ADB230FD167}"/>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0" name="Freeform 156">
              <a:extLst>
                <a:ext uri="{FF2B5EF4-FFF2-40B4-BE49-F238E27FC236}">
                  <a16:creationId xmlns:a16="http://schemas.microsoft.com/office/drawing/2014/main" id="{3DC3D383-4FB8-457B-9F95-71FD140EA8F2}"/>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1" name="Oval 157">
              <a:extLst>
                <a:ext uri="{FF2B5EF4-FFF2-40B4-BE49-F238E27FC236}">
                  <a16:creationId xmlns:a16="http://schemas.microsoft.com/office/drawing/2014/main" id="{2C7ACC8C-E8CB-4E22-B887-F1B0F1DA4034}"/>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2" name="Oval 158">
              <a:extLst>
                <a:ext uri="{FF2B5EF4-FFF2-40B4-BE49-F238E27FC236}">
                  <a16:creationId xmlns:a16="http://schemas.microsoft.com/office/drawing/2014/main" id="{11258793-0B2B-44B7-82FA-7CB43F66A296}"/>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3" name="Freeform 159">
              <a:extLst>
                <a:ext uri="{FF2B5EF4-FFF2-40B4-BE49-F238E27FC236}">
                  <a16:creationId xmlns:a16="http://schemas.microsoft.com/office/drawing/2014/main" id="{6AA8E8A9-E1A1-4AD3-A094-F5BD54FF4490}"/>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4" name="Freeform 160">
              <a:extLst>
                <a:ext uri="{FF2B5EF4-FFF2-40B4-BE49-F238E27FC236}">
                  <a16:creationId xmlns:a16="http://schemas.microsoft.com/office/drawing/2014/main" id="{C3B7CF61-3EEF-42C2-8F9E-1B83B9757D13}"/>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5" name="Oval 161">
              <a:extLst>
                <a:ext uri="{FF2B5EF4-FFF2-40B4-BE49-F238E27FC236}">
                  <a16:creationId xmlns:a16="http://schemas.microsoft.com/office/drawing/2014/main" id="{E357A6C5-41A1-4F2F-A202-CE618B88F62F}"/>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6" name="Oval 162">
              <a:extLst>
                <a:ext uri="{FF2B5EF4-FFF2-40B4-BE49-F238E27FC236}">
                  <a16:creationId xmlns:a16="http://schemas.microsoft.com/office/drawing/2014/main" id="{47EC1D65-9833-4CE6-B088-B67E529A0BE2}"/>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7" name="Freeform 163">
              <a:extLst>
                <a:ext uri="{FF2B5EF4-FFF2-40B4-BE49-F238E27FC236}">
                  <a16:creationId xmlns:a16="http://schemas.microsoft.com/office/drawing/2014/main" id="{6AA1D7A2-73DF-4B07-95CB-56E51A67E0B3}"/>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8" name="Freeform 164">
              <a:extLst>
                <a:ext uri="{FF2B5EF4-FFF2-40B4-BE49-F238E27FC236}">
                  <a16:creationId xmlns:a16="http://schemas.microsoft.com/office/drawing/2014/main" id="{0C44591B-A4E0-46A5-8829-041F9B9DDD5C}"/>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9" name="Oval 165">
              <a:extLst>
                <a:ext uri="{FF2B5EF4-FFF2-40B4-BE49-F238E27FC236}">
                  <a16:creationId xmlns:a16="http://schemas.microsoft.com/office/drawing/2014/main" id="{83C5CD24-A55C-4D0D-BEFF-125FDB030392}"/>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0" name="Oval 166">
              <a:extLst>
                <a:ext uri="{FF2B5EF4-FFF2-40B4-BE49-F238E27FC236}">
                  <a16:creationId xmlns:a16="http://schemas.microsoft.com/office/drawing/2014/main" id="{03C1F1E0-8EA0-435D-84D3-3AA7E22519E8}"/>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1" name="Freeform 167">
              <a:extLst>
                <a:ext uri="{FF2B5EF4-FFF2-40B4-BE49-F238E27FC236}">
                  <a16:creationId xmlns:a16="http://schemas.microsoft.com/office/drawing/2014/main" id="{A17DB440-729A-44E7-9776-B92C0CF944D4}"/>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2" name="Freeform 168">
              <a:extLst>
                <a:ext uri="{FF2B5EF4-FFF2-40B4-BE49-F238E27FC236}">
                  <a16:creationId xmlns:a16="http://schemas.microsoft.com/office/drawing/2014/main" id="{9B856AF0-9D95-4B60-8428-8E5AEF95B223}"/>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3" name="Oval 169">
              <a:extLst>
                <a:ext uri="{FF2B5EF4-FFF2-40B4-BE49-F238E27FC236}">
                  <a16:creationId xmlns:a16="http://schemas.microsoft.com/office/drawing/2014/main" id="{57E4BD31-F863-4768-BEF1-64BFECE4157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4" name="Oval 170">
              <a:extLst>
                <a:ext uri="{FF2B5EF4-FFF2-40B4-BE49-F238E27FC236}">
                  <a16:creationId xmlns:a16="http://schemas.microsoft.com/office/drawing/2014/main" id="{A8C5A358-5861-4AF4-80A5-84482643AA8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 name="Freeform 171">
              <a:extLst>
                <a:ext uri="{FF2B5EF4-FFF2-40B4-BE49-F238E27FC236}">
                  <a16:creationId xmlns:a16="http://schemas.microsoft.com/office/drawing/2014/main" id="{4A7EC7E0-B11E-44E8-9BBA-446FC924B7FB}"/>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 name="Freeform 172">
              <a:extLst>
                <a:ext uri="{FF2B5EF4-FFF2-40B4-BE49-F238E27FC236}">
                  <a16:creationId xmlns:a16="http://schemas.microsoft.com/office/drawing/2014/main" id="{23B1704D-CAA1-43DE-8E8C-EBF3BE2229DC}"/>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 name="Oval 173">
              <a:extLst>
                <a:ext uri="{FF2B5EF4-FFF2-40B4-BE49-F238E27FC236}">
                  <a16:creationId xmlns:a16="http://schemas.microsoft.com/office/drawing/2014/main" id="{C2A33305-83B0-424B-AC97-0BEB2026A6EC}"/>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 name="Oval 174">
              <a:extLst>
                <a:ext uri="{FF2B5EF4-FFF2-40B4-BE49-F238E27FC236}">
                  <a16:creationId xmlns:a16="http://schemas.microsoft.com/office/drawing/2014/main" id="{B6961DFD-A28A-4C49-A103-2969439E102E}"/>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 name="Freeform 175">
              <a:extLst>
                <a:ext uri="{FF2B5EF4-FFF2-40B4-BE49-F238E27FC236}">
                  <a16:creationId xmlns:a16="http://schemas.microsoft.com/office/drawing/2014/main" id="{EF36D968-0FF7-4318-8B4A-E4472469674F}"/>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 name="Freeform 176">
              <a:extLst>
                <a:ext uri="{FF2B5EF4-FFF2-40B4-BE49-F238E27FC236}">
                  <a16:creationId xmlns:a16="http://schemas.microsoft.com/office/drawing/2014/main" id="{4A0219E4-6FD4-4A2E-8EA8-160074130CAB}"/>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 name="Oval 177">
              <a:extLst>
                <a:ext uri="{FF2B5EF4-FFF2-40B4-BE49-F238E27FC236}">
                  <a16:creationId xmlns:a16="http://schemas.microsoft.com/office/drawing/2014/main" id="{3CA81DAB-3FF7-4F66-B4BC-024AA5B07965}"/>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 name="Oval 178">
              <a:extLst>
                <a:ext uri="{FF2B5EF4-FFF2-40B4-BE49-F238E27FC236}">
                  <a16:creationId xmlns:a16="http://schemas.microsoft.com/office/drawing/2014/main" id="{66943866-1698-4523-B140-B0D1651AA2D4}"/>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 name="Freeform 179">
              <a:extLst>
                <a:ext uri="{FF2B5EF4-FFF2-40B4-BE49-F238E27FC236}">
                  <a16:creationId xmlns:a16="http://schemas.microsoft.com/office/drawing/2014/main" id="{966D4C7D-029E-4D4D-A230-025B88CFDE8D}"/>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 name="Freeform 180">
              <a:extLst>
                <a:ext uri="{FF2B5EF4-FFF2-40B4-BE49-F238E27FC236}">
                  <a16:creationId xmlns:a16="http://schemas.microsoft.com/office/drawing/2014/main" id="{C8D2882B-3270-40D2-9A83-8D3B2CC59324}"/>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 name="Oval 181">
              <a:extLst>
                <a:ext uri="{FF2B5EF4-FFF2-40B4-BE49-F238E27FC236}">
                  <a16:creationId xmlns:a16="http://schemas.microsoft.com/office/drawing/2014/main" id="{F95D448A-1374-4B33-9FEE-0EA14DD82154}"/>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 name="Oval 182">
              <a:extLst>
                <a:ext uri="{FF2B5EF4-FFF2-40B4-BE49-F238E27FC236}">
                  <a16:creationId xmlns:a16="http://schemas.microsoft.com/office/drawing/2014/main" id="{0DC96CE9-129D-4579-947C-F16DA1A5AFC6}"/>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 name="Freeform 183">
              <a:extLst>
                <a:ext uri="{FF2B5EF4-FFF2-40B4-BE49-F238E27FC236}">
                  <a16:creationId xmlns:a16="http://schemas.microsoft.com/office/drawing/2014/main" id="{CF6D695C-DE74-4E43-B8B7-A79825DA2BBC}"/>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 name="Freeform 184">
              <a:extLst>
                <a:ext uri="{FF2B5EF4-FFF2-40B4-BE49-F238E27FC236}">
                  <a16:creationId xmlns:a16="http://schemas.microsoft.com/office/drawing/2014/main" id="{ABB8B8DF-0AD2-4390-BA02-F2637A8D0DDE}"/>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 name="Oval 185">
              <a:extLst>
                <a:ext uri="{FF2B5EF4-FFF2-40B4-BE49-F238E27FC236}">
                  <a16:creationId xmlns:a16="http://schemas.microsoft.com/office/drawing/2014/main" id="{2CBCE2C8-2152-46A4-AB1C-CDAB9042B59C}"/>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 name="Oval 186">
              <a:extLst>
                <a:ext uri="{FF2B5EF4-FFF2-40B4-BE49-F238E27FC236}">
                  <a16:creationId xmlns:a16="http://schemas.microsoft.com/office/drawing/2014/main" id="{A2701665-5675-4A95-B3FB-6563122E1626}"/>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 name="Freeform 187">
              <a:extLst>
                <a:ext uri="{FF2B5EF4-FFF2-40B4-BE49-F238E27FC236}">
                  <a16:creationId xmlns:a16="http://schemas.microsoft.com/office/drawing/2014/main" id="{9DA41FBE-806F-4DC0-96BA-B3881B351629}"/>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 name="Freeform 188">
              <a:extLst>
                <a:ext uri="{FF2B5EF4-FFF2-40B4-BE49-F238E27FC236}">
                  <a16:creationId xmlns:a16="http://schemas.microsoft.com/office/drawing/2014/main" id="{8C4424EC-BB44-43CD-A229-3A03CA973F63}"/>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 name="Oval 189">
              <a:extLst>
                <a:ext uri="{FF2B5EF4-FFF2-40B4-BE49-F238E27FC236}">
                  <a16:creationId xmlns:a16="http://schemas.microsoft.com/office/drawing/2014/main" id="{C3BF8E6A-AE99-440F-AE8D-858652C2FA47}"/>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 name="Oval 190">
              <a:extLst>
                <a:ext uri="{FF2B5EF4-FFF2-40B4-BE49-F238E27FC236}">
                  <a16:creationId xmlns:a16="http://schemas.microsoft.com/office/drawing/2014/main" id="{0070760F-BD76-43CF-B391-3918E4FA9C51}"/>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5" name="Freeform 191">
              <a:extLst>
                <a:ext uri="{FF2B5EF4-FFF2-40B4-BE49-F238E27FC236}">
                  <a16:creationId xmlns:a16="http://schemas.microsoft.com/office/drawing/2014/main" id="{7930F37C-F578-4144-B905-2ECADC72ADE0}"/>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6" name="Freeform 192">
              <a:extLst>
                <a:ext uri="{FF2B5EF4-FFF2-40B4-BE49-F238E27FC236}">
                  <a16:creationId xmlns:a16="http://schemas.microsoft.com/office/drawing/2014/main" id="{17E3B18D-9A92-4102-9823-A87D7C180D6A}"/>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7" name="Oval 193">
              <a:extLst>
                <a:ext uri="{FF2B5EF4-FFF2-40B4-BE49-F238E27FC236}">
                  <a16:creationId xmlns:a16="http://schemas.microsoft.com/office/drawing/2014/main" id="{F902D86A-ACAE-444F-B458-BA96AF3010D6}"/>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8" name="Oval 194">
              <a:extLst>
                <a:ext uri="{FF2B5EF4-FFF2-40B4-BE49-F238E27FC236}">
                  <a16:creationId xmlns:a16="http://schemas.microsoft.com/office/drawing/2014/main" id="{2D6180CA-999C-43A6-AC99-C446A260551A}"/>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9" name="Freeform 195">
              <a:extLst>
                <a:ext uri="{FF2B5EF4-FFF2-40B4-BE49-F238E27FC236}">
                  <a16:creationId xmlns:a16="http://schemas.microsoft.com/office/drawing/2014/main" id="{EA6A2E4D-868E-46CB-B4DD-F41FBDE4B414}"/>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0" name="Freeform 196">
              <a:extLst>
                <a:ext uri="{FF2B5EF4-FFF2-40B4-BE49-F238E27FC236}">
                  <a16:creationId xmlns:a16="http://schemas.microsoft.com/office/drawing/2014/main" id="{AE7CB8A7-75B4-4AAD-892B-9354647FE6D4}"/>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1" name="Oval 197">
              <a:extLst>
                <a:ext uri="{FF2B5EF4-FFF2-40B4-BE49-F238E27FC236}">
                  <a16:creationId xmlns:a16="http://schemas.microsoft.com/office/drawing/2014/main" id="{A1F99583-C8AD-4548-9022-AB2636BDF23E}"/>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2" name="Oval 198">
              <a:extLst>
                <a:ext uri="{FF2B5EF4-FFF2-40B4-BE49-F238E27FC236}">
                  <a16:creationId xmlns:a16="http://schemas.microsoft.com/office/drawing/2014/main" id="{FF4B20BB-E547-4DC9-BB97-9E84190B5D92}"/>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3" name="Freeform 199">
              <a:extLst>
                <a:ext uri="{FF2B5EF4-FFF2-40B4-BE49-F238E27FC236}">
                  <a16:creationId xmlns:a16="http://schemas.microsoft.com/office/drawing/2014/main" id="{397ACBDF-D66B-4C54-999B-4EC26DA42A28}"/>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35" name="Title 11">
            <a:extLst>
              <a:ext uri="{FF2B5EF4-FFF2-40B4-BE49-F238E27FC236}">
                <a16:creationId xmlns:a16="http://schemas.microsoft.com/office/drawing/2014/main" id="{1E2053E2-B6D6-4A2C-8041-9EB7568FFB50}"/>
              </a:ext>
            </a:extLst>
          </p:cNvPr>
          <p:cNvSpPr txBox="1">
            <a:spLocks/>
          </p:cNvSpPr>
          <p:nvPr/>
        </p:nvSpPr>
        <p:spPr>
          <a:xfrm>
            <a:off x="3940378" y="3610432"/>
            <a:ext cx="4153757" cy="517344"/>
          </a:xfrm>
          <a:prstGeom prst="rect">
            <a:avLst/>
          </a:prstGeom>
        </p:spPr>
        <p:txBody>
          <a:bodyPr vert="horz" wrap="square" lIns="68562" tIns="34281" rIns="68562" bIns="34281"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1500" b="1" dirty="0">
                <a:solidFill>
                  <a:schemeClr val="tx2"/>
                </a:solidFill>
                <a:ea typeface="Roboto" panose="02000000000000000000" pitchFamily="2" charset="0"/>
                <a:cs typeface="Times New Roman" panose="02020603050405020304" pitchFamily="18" charset="0"/>
              </a:rPr>
              <a:t>Text Goes Here</a:t>
            </a:r>
          </a:p>
        </p:txBody>
      </p:sp>
      <p:sp>
        <p:nvSpPr>
          <p:cNvPr id="236" name="Rectangle 235">
            <a:extLst>
              <a:ext uri="{FF2B5EF4-FFF2-40B4-BE49-F238E27FC236}">
                <a16:creationId xmlns:a16="http://schemas.microsoft.com/office/drawing/2014/main" id="{254E1E5F-ED99-4070-8109-E45F10EBE040}"/>
              </a:ext>
            </a:extLst>
          </p:cNvPr>
          <p:cNvSpPr/>
          <p:nvPr/>
        </p:nvSpPr>
        <p:spPr>
          <a:xfrm>
            <a:off x="3935272" y="4094005"/>
            <a:ext cx="4705961" cy="923330"/>
          </a:xfrm>
          <a:prstGeom prst="rect">
            <a:avLst/>
          </a:prstGeom>
        </p:spPr>
        <p:txBody>
          <a:bodyPr wrap="square">
            <a:spAutoFit/>
          </a:bodyPr>
          <a:lstStyle/>
          <a:p>
            <a:pPr>
              <a:lnSpc>
                <a:spcPct val="150000"/>
              </a:lnSpc>
              <a:buClr>
                <a:srgbClr val="E24848"/>
              </a:buClr>
              <a:defRPr/>
            </a:pPr>
            <a:r>
              <a:rPr lang="en-US" sz="900" noProof="1">
                <a:solidFill>
                  <a:schemeClr val="bg1">
                    <a:lumMod val="65000"/>
                  </a:schemeClr>
                </a:solidFill>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
        <p:nvSpPr>
          <p:cNvPr id="237" name="Oval 236">
            <a:extLst>
              <a:ext uri="{FF2B5EF4-FFF2-40B4-BE49-F238E27FC236}">
                <a16:creationId xmlns:a16="http://schemas.microsoft.com/office/drawing/2014/main" id="{C9DF2AD1-1044-438D-A026-2AD5F383D431}"/>
              </a:ext>
            </a:extLst>
          </p:cNvPr>
          <p:cNvSpPr/>
          <p:nvPr/>
        </p:nvSpPr>
        <p:spPr>
          <a:xfrm>
            <a:off x="4001814" y="2445713"/>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8" name="Text Placeholder 2">
            <a:extLst>
              <a:ext uri="{FF2B5EF4-FFF2-40B4-BE49-F238E27FC236}">
                <a16:creationId xmlns:a16="http://schemas.microsoft.com/office/drawing/2014/main" id="{E40800A9-912F-4A77-80FE-56FD0039DB5E}"/>
              </a:ext>
            </a:extLst>
          </p:cNvPr>
          <p:cNvSpPr txBox="1">
            <a:spLocks/>
          </p:cNvSpPr>
          <p:nvPr/>
        </p:nvSpPr>
        <p:spPr>
          <a:xfrm>
            <a:off x="4865409" y="2457780"/>
            <a:ext cx="1141835" cy="4183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800" b="1" dirty="0">
                <a:solidFill>
                  <a:schemeClr val="accent1"/>
                </a:solidFill>
                <a:latin typeface="+mj-lt"/>
                <a:ea typeface="Open Sans" panose="020B0606030504020204" pitchFamily="34" charset="0"/>
                <a:cs typeface="Open Sans" panose="020B0606030504020204" pitchFamily="34" charset="0"/>
              </a:rPr>
              <a:t>$</a:t>
            </a:r>
            <a:r>
              <a:rPr lang="en-ID" sz="1800" b="1" dirty="0">
                <a:solidFill>
                  <a:schemeClr val="accent1"/>
                </a:solidFill>
                <a:latin typeface="+mj-lt"/>
                <a:ea typeface="Open Sans" panose="020B0606030504020204" pitchFamily="34" charset="0"/>
                <a:cs typeface="Open Sans" panose="020B0606030504020204" pitchFamily="34" charset="0"/>
              </a:rPr>
              <a:t>1000</a:t>
            </a:r>
            <a:endParaRPr lang="id-ID" sz="1800" b="1" dirty="0">
              <a:solidFill>
                <a:schemeClr val="accent1"/>
              </a:solidFill>
              <a:latin typeface="+mj-lt"/>
              <a:ea typeface="Open Sans" panose="020B0606030504020204" pitchFamily="34" charset="0"/>
              <a:cs typeface="Open Sans" panose="020B0606030504020204" pitchFamily="34" charset="0"/>
            </a:endParaRPr>
          </a:p>
        </p:txBody>
      </p:sp>
      <p:sp>
        <p:nvSpPr>
          <p:cNvPr id="240" name="Rectangle 239">
            <a:extLst>
              <a:ext uri="{FF2B5EF4-FFF2-40B4-BE49-F238E27FC236}">
                <a16:creationId xmlns:a16="http://schemas.microsoft.com/office/drawing/2014/main" id="{1AA06EF0-7BF1-408A-B0C0-5FDA338359EB}"/>
              </a:ext>
            </a:extLst>
          </p:cNvPr>
          <p:cNvSpPr/>
          <p:nvPr/>
        </p:nvSpPr>
        <p:spPr>
          <a:xfrm>
            <a:off x="4865408" y="2764457"/>
            <a:ext cx="1442243" cy="438582"/>
          </a:xfrm>
          <a:prstGeom prst="rect">
            <a:avLst/>
          </a:prstGeom>
        </p:spPr>
        <p:txBody>
          <a:bodyPr wrap="square">
            <a:spAutoFit/>
          </a:bodyPr>
          <a:lstStyle/>
          <a:p>
            <a:pPr>
              <a:buClr>
                <a:srgbClr val="E24848"/>
              </a:buClr>
              <a:defRPr/>
            </a:pPr>
            <a:r>
              <a:rPr lang="en-US" sz="75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sp>
        <p:nvSpPr>
          <p:cNvPr id="241" name="Oval 240">
            <a:extLst>
              <a:ext uri="{FF2B5EF4-FFF2-40B4-BE49-F238E27FC236}">
                <a16:creationId xmlns:a16="http://schemas.microsoft.com/office/drawing/2014/main" id="{54BDD1D7-89AF-498A-8BDF-16C5AC56A0D3}"/>
              </a:ext>
            </a:extLst>
          </p:cNvPr>
          <p:cNvSpPr/>
          <p:nvPr/>
        </p:nvSpPr>
        <p:spPr>
          <a:xfrm>
            <a:off x="6484990" y="2445713"/>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2" name="Text Placeholder 2">
            <a:extLst>
              <a:ext uri="{FF2B5EF4-FFF2-40B4-BE49-F238E27FC236}">
                <a16:creationId xmlns:a16="http://schemas.microsoft.com/office/drawing/2014/main" id="{EFE8B9BA-4DBB-4278-AEF7-D96A01AFB1B1}"/>
              </a:ext>
            </a:extLst>
          </p:cNvPr>
          <p:cNvSpPr txBox="1">
            <a:spLocks/>
          </p:cNvSpPr>
          <p:nvPr/>
        </p:nvSpPr>
        <p:spPr>
          <a:xfrm>
            <a:off x="7348585" y="2457780"/>
            <a:ext cx="1141835" cy="4183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800" b="1" dirty="0">
                <a:solidFill>
                  <a:schemeClr val="accent2"/>
                </a:solidFill>
                <a:latin typeface="+mj-lt"/>
                <a:ea typeface="Open Sans" panose="020B0606030504020204" pitchFamily="34" charset="0"/>
                <a:cs typeface="Open Sans" panose="020B0606030504020204" pitchFamily="34" charset="0"/>
              </a:rPr>
              <a:t>$</a:t>
            </a:r>
            <a:r>
              <a:rPr lang="en-ID" sz="1800" b="1" dirty="0">
                <a:solidFill>
                  <a:schemeClr val="accent2"/>
                </a:solidFill>
                <a:latin typeface="+mj-lt"/>
                <a:ea typeface="Open Sans" panose="020B0606030504020204" pitchFamily="34" charset="0"/>
                <a:cs typeface="Open Sans" panose="020B0606030504020204" pitchFamily="34" charset="0"/>
              </a:rPr>
              <a:t>670</a:t>
            </a:r>
            <a:endParaRPr lang="id-ID" sz="1800" b="1" dirty="0">
              <a:solidFill>
                <a:schemeClr val="accent2"/>
              </a:solidFill>
              <a:latin typeface="+mj-lt"/>
              <a:ea typeface="Open Sans" panose="020B0606030504020204" pitchFamily="34" charset="0"/>
              <a:cs typeface="Open Sans" panose="020B0606030504020204" pitchFamily="34" charset="0"/>
            </a:endParaRPr>
          </a:p>
        </p:txBody>
      </p:sp>
      <p:sp>
        <p:nvSpPr>
          <p:cNvPr id="244" name="Rectangle 243">
            <a:extLst>
              <a:ext uri="{FF2B5EF4-FFF2-40B4-BE49-F238E27FC236}">
                <a16:creationId xmlns:a16="http://schemas.microsoft.com/office/drawing/2014/main" id="{FB5901B1-B303-47B6-A46F-66A9268949CA}"/>
              </a:ext>
            </a:extLst>
          </p:cNvPr>
          <p:cNvSpPr/>
          <p:nvPr/>
        </p:nvSpPr>
        <p:spPr>
          <a:xfrm>
            <a:off x="7373013" y="2764457"/>
            <a:ext cx="1442243" cy="438582"/>
          </a:xfrm>
          <a:prstGeom prst="rect">
            <a:avLst/>
          </a:prstGeom>
        </p:spPr>
        <p:txBody>
          <a:bodyPr wrap="square">
            <a:spAutoFit/>
          </a:bodyPr>
          <a:lstStyle/>
          <a:p>
            <a:pPr>
              <a:buClr>
                <a:srgbClr val="E24848"/>
              </a:buClr>
              <a:defRPr/>
            </a:pPr>
            <a:r>
              <a:rPr lang="en-US" sz="75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grpSp>
        <p:nvGrpSpPr>
          <p:cNvPr id="250" name="Group 4">
            <a:extLst>
              <a:ext uri="{FF2B5EF4-FFF2-40B4-BE49-F238E27FC236}">
                <a16:creationId xmlns:a16="http://schemas.microsoft.com/office/drawing/2014/main" id="{F04B01A3-E387-4B7E-BE8A-61D0E445E0E2}"/>
              </a:ext>
            </a:extLst>
          </p:cNvPr>
          <p:cNvGrpSpPr>
            <a:grpSpLocks noChangeAspect="1"/>
          </p:cNvGrpSpPr>
          <p:nvPr/>
        </p:nvGrpSpPr>
        <p:grpSpPr bwMode="auto">
          <a:xfrm>
            <a:off x="4105343" y="2572268"/>
            <a:ext cx="514428" cy="455460"/>
            <a:chOff x="0" y="-1"/>
            <a:chExt cx="3001" cy="2657"/>
          </a:xfrm>
        </p:grpSpPr>
        <p:sp>
          <p:nvSpPr>
            <p:cNvPr id="251" name="Freeform 5">
              <a:extLst>
                <a:ext uri="{FF2B5EF4-FFF2-40B4-BE49-F238E27FC236}">
                  <a16:creationId xmlns:a16="http://schemas.microsoft.com/office/drawing/2014/main" id="{9D080CCA-F34B-44E7-897F-283474C90854}"/>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2" name="Freeform 6">
              <a:extLst>
                <a:ext uri="{FF2B5EF4-FFF2-40B4-BE49-F238E27FC236}">
                  <a16:creationId xmlns:a16="http://schemas.microsoft.com/office/drawing/2014/main" id="{3358342A-020F-49B3-B72C-4A83B9879AE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3" name="Freeform 7">
              <a:extLst>
                <a:ext uri="{FF2B5EF4-FFF2-40B4-BE49-F238E27FC236}">
                  <a16:creationId xmlns:a16="http://schemas.microsoft.com/office/drawing/2014/main" id="{2412A115-FC7F-4A4E-BDE4-21920EBA75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4" name="Freeform 8">
              <a:extLst>
                <a:ext uri="{FF2B5EF4-FFF2-40B4-BE49-F238E27FC236}">
                  <a16:creationId xmlns:a16="http://schemas.microsoft.com/office/drawing/2014/main" id="{749C0D9C-58D9-4BAE-8E04-9F1D5FFF5B1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5" name="Freeform 9">
              <a:extLst>
                <a:ext uri="{FF2B5EF4-FFF2-40B4-BE49-F238E27FC236}">
                  <a16:creationId xmlns:a16="http://schemas.microsoft.com/office/drawing/2014/main" id="{22D2D7F8-CA37-403F-ADAE-0E4E2C7B5B67}"/>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6" name="Freeform 10">
              <a:extLst>
                <a:ext uri="{FF2B5EF4-FFF2-40B4-BE49-F238E27FC236}">
                  <a16:creationId xmlns:a16="http://schemas.microsoft.com/office/drawing/2014/main" id="{48C08852-1B37-4B0C-9370-6FF9B345DF4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7" name="Freeform 11">
              <a:extLst>
                <a:ext uri="{FF2B5EF4-FFF2-40B4-BE49-F238E27FC236}">
                  <a16:creationId xmlns:a16="http://schemas.microsoft.com/office/drawing/2014/main" id="{8630E40A-CC6A-450A-ABA7-C9CF3F7E767B}"/>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8" name="Freeform 12">
              <a:extLst>
                <a:ext uri="{FF2B5EF4-FFF2-40B4-BE49-F238E27FC236}">
                  <a16:creationId xmlns:a16="http://schemas.microsoft.com/office/drawing/2014/main" id="{1E95C4CD-290E-4B71-92EA-F5551495E9F2}"/>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9" name="Freeform 13">
              <a:extLst>
                <a:ext uri="{FF2B5EF4-FFF2-40B4-BE49-F238E27FC236}">
                  <a16:creationId xmlns:a16="http://schemas.microsoft.com/office/drawing/2014/main" id="{4B75B6CA-B3A9-4AB7-AEA1-40016DC78A9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0" name="Freeform 14">
              <a:extLst>
                <a:ext uri="{FF2B5EF4-FFF2-40B4-BE49-F238E27FC236}">
                  <a16:creationId xmlns:a16="http://schemas.microsoft.com/office/drawing/2014/main" id="{AC4EA110-088B-45B3-A6F7-B88BAF3A34AC}"/>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1" name="Freeform 15">
              <a:extLst>
                <a:ext uri="{FF2B5EF4-FFF2-40B4-BE49-F238E27FC236}">
                  <a16:creationId xmlns:a16="http://schemas.microsoft.com/office/drawing/2014/main" id="{010CC15E-4B64-45C1-A5BF-E820742C5CF3}"/>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2" name="Freeform 16">
              <a:extLst>
                <a:ext uri="{FF2B5EF4-FFF2-40B4-BE49-F238E27FC236}">
                  <a16:creationId xmlns:a16="http://schemas.microsoft.com/office/drawing/2014/main" id="{35065EE4-3456-46EB-BEAF-7E8D019444D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3" name="Freeform 17">
              <a:extLst>
                <a:ext uri="{FF2B5EF4-FFF2-40B4-BE49-F238E27FC236}">
                  <a16:creationId xmlns:a16="http://schemas.microsoft.com/office/drawing/2014/main" id="{01233378-1C03-4857-A2C7-9795E876598D}"/>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4" name="Freeform 18">
              <a:extLst>
                <a:ext uri="{FF2B5EF4-FFF2-40B4-BE49-F238E27FC236}">
                  <a16:creationId xmlns:a16="http://schemas.microsoft.com/office/drawing/2014/main" id="{8692C50A-1F40-4138-B1D8-D47E44F4F98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5" name="Freeform 19">
              <a:extLst>
                <a:ext uri="{FF2B5EF4-FFF2-40B4-BE49-F238E27FC236}">
                  <a16:creationId xmlns:a16="http://schemas.microsoft.com/office/drawing/2014/main" id="{53390FB4-C235-4BD0-9031-53ED81E1C3A6}"/>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6" name="Freeform 20">
              <a:extLst>
                <a:ext uri="{FF2B5EF4-FFF2-40B4-BE49-F238E27FC236}">
                  <a16:creationId xmlns:a16="http://schemas.microsoft.com/office/drawing/2014/main" id="{0A536C2C-8B7D-41ED-BFA9-B4DBA2AC0B9F}"/>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7" name="Freeform 21">
              <a:extLst>
                <a:ext uri="{FF2B5EF4-FFF2-40B4-BE49-F238E27FC236}">
                  <a16:creationId xmlns:a16="http://schemas.microsoft.com/office/drawing/2014/main" id="{9511F355-EA26-4266-9092-508DCE63D67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8" name="Freeform 22">
              <a:extLst>
                <a:ext uri="{FF2B5EF4-FFF2-40B4-BE49-F238E27FC236}">
                  <a16:creationId xmlns:a16="http://schemas.microsoft.com/office/drawing/2014/main" id="{5DDF0127-A97D-42DB-9294-82502E1F1FB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9" name="Freeform 23">
              <a:extLst>
                <a:ext uri="{FF2B5EF4-FFF2-40B4-BE49-F238E27FC236}">
                  <a16:creationId xmlns:a16="http://schemas.microsoft.com/office/drawing/2014/main" id="{A613D0B1-3A35-44AC-A712-04B63F4C34D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270" name="Freeform 24">
              <a:extLst>
                <a:ext uri="{FF2B5EF4-FFF2-40B4-BE49-F238E27FC236}">
                  <a16:creationId xmlns:a16="http://schemas.microsoft.com/office/drawing/2014/main" id="{06FB7253-CCB9-4B1B-ACA7-291D278F47DD}"/>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1" name="Freeform 26">
              <a:extLst>
                <a:ext uri="{FF2B5EF4-FFF2-40B4-BE49-F238E27FC236}">
                  <a16:creationId xmlns:a16="http://schemas.microsoft.com/office/drawing/2014/main" id="{395FDF20-94C7-4BC7-9D38-6F8B3C512E83}"/>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2" name="Freeform 28">
              <a:extLst>
                <a:ext uri="{FF2B5EF4-FFF2-40B4-BE49-F238E27FC236}">
                  <a16:creationId xmlns:a16="http://schemas.microsoft.com/office/drawing/2014/main" id="{9A8DA145-BA49-493F-80A8-59150C25892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273" name="Group 4">
            <a:extLst>
              <a:ext uri="{FF2B5EF4-FFF2-40B4-BE49-F238E27FC236}">
                <a16:creationId xmlns:a16="http://schemas.microsoft.com/office/drawing/2014/main" id="{2B57409D-CFC9-4B38-A717-BC8BD773C2FF}"/>
              </a:ext>
            </a:extLst>
          </p:cNvPr>
          <p:cNvGrpSpPr>
            <a:grpSpLocks noChangeAspect="1"/>
          </p:cNvGrpSpPr>
          <p:nvPr/>
        </p:nvGrpSpPr>
        <p:grpSpPr bwMode="auto">
          <a:xfrm>
            <a:off x="6572466" y="2572268"/>
            <a:ext cx="514428" cy="455460"/>
            <a:chOff x="0" y="-1"/>
            <a:chExt cx="3001" cy="2657"/>
          </a:xfrm>
        </p:grpSpPr>
        <p:sp>
          <p:nvSpPr>
            <p:cNvPr id="274" name="Freeform 5">
              <a:extLst>
                <a:ext uri="{FF2B5EF4-FFF2-40B4-BE49-F238E27FC236}">
                  <a16:creationId xmlns:a16="http://schemas.microsoft.com/office/drawing/2014/main" id="{B874C770-47EB-420E-8A70-7FE41C7F2200}"/>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5" name="Freeform 6">
              <a:extLst>
                <a:ext uri="{FF2B5EF4-FFF2-40B4-BE49-F238E27FC236}">
                  <a16:creationId xmlns:a16="http://schemas.microsoft.com/office/drawing/2014/main" id="{F0C795B4-BD19-4B6A-B704-DF49330B769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6" name="Freeform 7">
              <a:extLst>
                <a:ext uri="{FF2B5EF4-FFF2-40B4-BE49-F238E27FC236}">
                  <a16:creationId xmlns:a16="http://schemas.microsoft.com/office/drawing/2014/main" id="{C8CE4922-C6C9-46DB-9BE5-D9B88276A45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7" name="Freeform 8">
              <a:extLst>
                <a:ext uri="{FF2B5EF4-FFF2-40B4-BE49-F238E27FC236}">
                  <a16:creationId xmlns:a16="http://schemas.microsoft.com/office/drawing/2014/main" id="{DFF05E82-6305-48EF-BBAA-722E8E42335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8" name="Freeform 9">
              <a:extLst>
                <a:ext uri="{FF2B5EF4-FFF2-40B4-BE49-F238E27FC236}">
                  <a16:creationId xmlns:a16="http://schemas.microsoft.com/office/drawing/2014/main" id="{4FBAD828-184B-448A-817D-705155BBA7D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9" name="Freeform 10">
              <a:extLst>
                <a:ext uri="{FF2B5EF4-FFF2-40B4-BE49-F238E27FC236}">
                  <a16:creationId xmlns:a16="http://schemas.microsoft.com/office/drawing/2014/main" id="{F74E55B1-8FC7-4920-AD0A-E725080E1E50}"/>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0" name="Freeform 11">
              <a:extLst>
                <a:ext uri="{FF2B5EF4-FFF2-40B4-BE49-F238E27FC236}">
                  <a16:creationId xmlns:a16="http://schemas.microsoft.com/office/drawing/2014/main" id="{7603D2EF-A189-4A2C-8151-9C58D9FE65C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1" name="Freeform 12">
              <a:extLst>
                <a:ext uri="{FF2B5EF4-FFF2-40B4-BE49-F238E27FC236}">
                  <a16:creationId xmlns:a16="http://schemas.microsoft.com/office/drawing/2014/main" id="{AB073BBC-F01D-432E-9774-1935C1E4A05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2" name="Freeform 13">
              <a:extLst>
                <a:ext uri="{FF2B5EF4-FFF2-40B4-BE49-F238E27FC236}">
                  <a16:creationId xmlns:a16="http://schemas.microsoft.com/office/drawing/2014/main" id="{224F47FB-B5AD-4A1B-82A4-1E08D0E13DC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3" name="Freeform 14">
              <a:extLst>
                <a:ext uri="{FF2B5EF4-FFF2-40B4-BE49-F238E27FC236}">
                  <a16:creationId xmlns:a16="http://schemas.microsoft.com/office/drawing/2014/main" id="{B6DD7E6D-B824-43CC-B046-1103ED2E9D2F}"/>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4" name="Freeform 15">
              <a:extLst>
                <a:ext uri="{FF2B5EF4-FFF2-40B4-BE49-F238E27FC236}">
                  <a16:creationId xmlns:a16="http://schemas.microsoft.com/office/drawing/2014/main" id="{D5CE8DA8-6CE1-477C-BEE0-296B6E7A8D8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5" name="Freeform 16">
              <a:extLst>
                <a:ext uri="{FF2B5EF4-FFF2-40B4-BE49-F238E27FC236}">
                  <a16:creationId xmlns:a16="http://schemas.microsoft.com/office/drawing/2014/main" id="{63D598A0-5841-4905-86A2-2039F5481DF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6" name="Freeform 17">
              <a:extLst>
                <a:ext uri="{FF2B5EF4-FFF2-40B4-BE49-F238E27FC236}">
                  <a16:creationId xmlns:a16="http://schemas.microsoft.com/office/drawing/2014/main" id="{917836A6-22A3-47C4-A0DD-AE0428241E97}"/>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7" name="Freeform 18">
              <a:extLst>
                <a:ext uri="{FF2B5EF4-FFF2-40B4-BE49-F238E27FC236}">
                  <a16:creationId xmlns:a16="http://schemas.microsoft.com/office/drawing/2014/main" id="{DE711945-7DEE-4BD3-9C50-DD51CD280F3F}"/>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8" name="Freeform 19">
              <a:extLst>
                <a:ext uri="{FF2B5EF4-FFF2-40B4-BE49-F238E27FC236}">
                  <a16:creationId xmlns:a16="http://schemas.microsoft.com/office/drawing/2014/main" id="{32CF63D9-1C61-4E46-ADCE-D77510F2D0D2}"/>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9" name="Freeform 20">
              <a:extLst>
                <a:ext uri="{FF2B5EF4-FFF2-40B4-BE49-F238E27FC236}">
                  <a16:creationId xmlns:a16="http://schemas.microsoft.com/office/drawing/2014/main" id="{0B35BFC0-5022-431F-B31F-B571A991CAD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0" name="Freeform 21">
              <a:extLst>
                <a:ext uri="{FF2B5EF4-FFF2-40B4-BE49-F238E27FC236}">
                  <a16:creationId xmlns:a16="http://schemas.microsoft.com/office/drawing/2014/main" id="{A5B55B52-2C04-42F6-BEBE-C34471C259B9}"/>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1" name="Freeform 22">
              <a:extLst>
                <a:ext uri="{FF2B5EF4-FFF2-40B4-BE49-F238E27FC236}">
                  <a16:creationId xmlns:a16="http://schemas.microsoft.com/office/drawing/2014/main" id="{B8A35E26-9D66-448D-A72B-07BFEB656DD5}"/>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2" name="Freeform 23">
              <a:extLst>
                <a:ext uri="{FF2B5EF4-FFF2-40B4-BE49-F238E27FC236}">
                  <a16:creationId xmlns:a16="http://schemas.microsoft.com/office/drawing/2014/main" id="{21753DD4-8665-4DB3-8E23-1BD963CC2C0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293" name="Freeform 24">
              <a:extLst>
                <a:ext uri="{FF2B5EF4-FFF2-40B4-BE49-F238E27FC236}">
                  <a16:creationId xmlns:a16="http://schemas.microsoft.com/office/drawing/2014/main" id="{3AF33FA5-1136-4581-AD6D-CD4315D4557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4" name="Freeform 26">
              <a:extLst>
                <a:ext uri="{FF2B5EF4-FFF2-40B4-BE49-F238E27FC236}">
                  <a16:creationId xmlns:a16="http://schemas.microsoft.com/office/drawing/2014/main" id="{18B7AF58-AF93-4DE0-BFBC-15BCD30CEC99}"/>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5" name="Freeform 28">
              <a:extLst>
                <a:ext uri="{FF2B5EF4-FFF2-40B4-BE49-F238E27FC236}">
                  <a16:creationId xmlns:a16="http://schemas.microsoft.com/office/drawing/2014/main" id="{FAE568FA-E74E-4B0F-8146-254D45934127}"/>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03" name="Text Placeholder 302">
            <a:extLst>
              <a:ext uri="{FF2B5EF4-FFF2-40B4-BE49-F238E27FC236}">
                <a16:creationId xmlns:a16="http://schemas.microsoft.com/office/drawing/2014/main" id="{206EEFC0-4928-4485-91C7-CAD5B2B91CCA}"/>
              </a:ext>
            </a:extLst>
          </p:cNvPr>
          <p:cNvSpPr>
            <a:spLocks noGrp="1"/>
          </p:cNvSpPr>
          <p:nvPr>
            <p:ph type="body" sz="quarter" idx="10"/>
          </p:nvPr>
        </p:nvSpPr>
        <p:spPr/>
        <p:txBody>
          <a:bodyPr/>
          <a:lstStyle/>
          <a:p>
            <a:pPr algn="ctr"/>
            <a:r>
              <a:rPr lang="en-ID" dirty="0"/>
              <a:t>Income Analysis</a:t>
            </a:r>
          </a:p>
        </p:txBody>
      </p:sp>
      <p:sp>
        <p:nvSpPr>
          <p:cNvPr id="305" name="Shape 121">
            <a:extLst>
              <a:ext uri="{FF2B5EF4-FFF2-40B4-BE49-F238E27FC236}">
                <a16:creationId xmlns:a16="http://schemas.microsoft.com/office/drawing/2014/main" id="{B66A18A3-77E4-4C71-9607-3FA03AC61475}"/>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088607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8BBCF5C3-CABF-4E95-A817-220CF6C2BF49}"/>
              </a:ext>
            </a:extLst>
          </p:cNvPr>
          <p:cNvSpPr/>
          <p:nvPr/>
        </p:nvSpPr>
        <p:spPr>
          <a:xfrm>
            <a:off x="1392782" y="2445499"/>
            <a:ext cx="2214389" cy="2214389"/>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dirty="0"/>
          </a:p>
        </p:txBody>
      </p:sp>
      <p:sp>
        <p:nvSpPr>
          <p:cNvPr id="8" name="Oval 7">
            <a:extLst>
              <a:ext uri="{FF2B5EF4-FFF2-40B4-BE49-F238E27FC236}">
                <a16:creationId xmlns:a16="http://schemas.microsoft.com/office/drawing/2014/main" id="{7E98D503-C2DC-487A-916D-E302238E9242}"/>
              </a:ext>
            </a:extLst>
          </p:cNvPr>
          <p:cNvSpPr/>
          <p:nvPr/>
        </p:nvSpPr>
        <p:spPr>
          <a:xfrm>
            <a:off x="1902506" y="2949529"/>
            <a:ext cx="1200572" cy="12005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a:p>
        </p:txBody>
      </p:sp>
      <p:graphicFrame>
        <p:nvGraphicFramePr>
          <p:cNvPr id="9" name="Chart 8">
            <a:extLst>
              <a:ext uri="{FF2B5EF4-FFF2-40B4-BE49-F238E27FC236}">
                <a16:creationId xmlns:a16="http://schemas.microsoft.com/office/drawing/2014/main" id="{FD228DC1-9846-4350-9E8D-275B2EB53381}"/>
              </a:ext>
            </a:extLst>
          </p:cNvPr>
          <p:cNvGraphicFramePr/>
          <p:nvPr>
            <p:extLst>
              <p:ext uri="{D42A27DB-BD31-4B8C-83A1-F6EECF244321}">
                <p14:modId xmlns:p14="http://schemas.microsoft.com/office/powerpoint/2010/main" val="1547850063"/>
              </p:ext>
            </p:extLst>
          </p:nvPr>
        </p:nvGraphicFramePr>
        <p:xfrm>
          <a:off x="1141991" y="2645493"/>
          <a:ext cx="2721600" cy="1814400"/>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1B1F64A8-9B27-4318-BFA7-5991F8F2146D}"/>
              </a:ext>
            </a:extLst>
          </p:cNvPr>
          <p:cNvSpPr txBox="1"/>
          <p:nvPr/>
        </p:nvSpPr>
        <p:spPr>
          <a:xfrm>
            <a:off x="2099743" y="3336007"/>
            <a:ext cx="800470" cy="415498"/>
          </a:xfrm>
          <a:prstGeom prst="rect">
            <a:avLst/>
          </a:prstGeom>
          <a:noFill/>
        </p:spPr>
        <p:txBody>
          <a:bodyPr wrap="square" rtlCol="0">
            <a:spAutoFit/>
          </a:bodyPr>
          <a:lstStyle/>
          <a:p>
            <a:pPr algn="ctr"/>
            <a:r>
              <a:rPr lang="en-US" sz="2100" b="1" dirty="0">
                <a:solidFill>
                  <a:schemeClr val="tx2">
                    <a:lumMod val="60000"/>
                    <a:lumOff val="40000"/>
                  </a:schemeClr>
                </a:solidFill>
                <a:latin typeface="+mj-lt"/>
                <a:ea typeface="Charis SIL" pitchFamily="2" charset="-52"/>
                <a:cs typeface="Narkisim" pitchFamily="34" charset="-79"/>
              </a:rPr>
              <a:t>2014</a:t>
            </a:r>
            <a:endParaRPr lang="bg-BG" sz="2100" b="1" dirty="0">
              <a:solidFill>
                <a:schemeClr val="tx2">
                  <a:lumMod val="60000"/>
                  <a:lumOff val="40000"/>
                </a:schemeClr>
              </a:solidFill>
              <a:latin typeface="+mj-lt"/>
              <a:ea typeface="Charis SIL" pitchFamily="2" charset="-52"/>
              <a:cs typeface="Narkisim" pitchFamily="34" charset="-79"/>
            </a:endParaRPr>
          </a:p>
        </p:txBody>
      </p:sp>
      <p:sp>
        <p:nvSpPr>
          <p:cNvPr id="13" name="Oval 12">
            <a:extLst>
              <a:ext uri="{FF2B5EF4-FFF2-40B4-BE49-F238E27FC236}">
                <a16:creationId xmlns:a16="http://schemas.microsoft.com/office/drawing/2014/main" id="{12A3ECB2-6658-4414-8E38-10C1F07575FB}"/>
              </a:ext>
            </a:extLst>
          </p:cNvPr>
          <p:cNvSpPr>
            <a:spLocks noChangeAspect="1"/>
          </p:cNvSpPr>
          <p:nvPr/>
        </p:nvSpPr>
        <p:spPr>
          <a:xfrm>
            <a:off x="3432435" y="3245625"/>
            <a:ext cx="319058" cy="319063"/>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42%</a:t>
            </a:r>
            <a:endParaRPr lang="bg-BG" sz="900" dirty="0">
              <a:latin typeface="+mj-lt"/>
            </a:endParaRPr>
          </a:p>
        </p:txBody>
      </p:sp>
      <p:sp>
        <p:nvSpPr>
          <p:cNvPr id="16" name="Oval 15">
            <a:extLst>
              <a:ext uri="{FF2B5EF4-FFF2-40B4-BE49-F238E27FC236}">
                <a16:creationId xmlns:a16="http://schemas.microsoft.com/office/drawing/2014/main" id="{9C8D215E-5F2E-4CA9-974C-60F431A33D99}"/>
              </a:ext>
            </a:extLst>
          </p:cNvPr>
          <p:cNvSpPr>
            <a:spLocks noChangeAspect="1"/>
          </p:cNvSpPr>
          <p:nvPr/>
        </p:nvSpPr>
        <p:spPr>
          <a:xfrm>
            <a:off x="2130727" y="4483964"/>
            <a:ext cx="319058" cy="31906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15%</a:t>
            </a:r>
            <a:endParaRPr lang="bg-BG" sz="900" dirty="0">
              <a:latin typeface="+mj-lt"/>
            </a:endParaRPr>
          </a:p>
        </p:txBody>
      </p:sp>
      <p:sp>
        <p:nvSpPr>
          <p:cNvPr id="19" name="Oval 18">
            <a:extLst>
              <a:ext uri="{FF2B5EF4-FFF2-40B4-BE49-F238E27FC236}">
                <a16:creationId xmlns:a16="http://schemas.microsoft.com/office/drawing/2014/main" id="{414912E4-7312-4139-84A1-90E6E5C8F959}"/>
              </a:ext>
            </a:extLst>
          </p:cNvPr>
          <p:cNvSpPr>
            <a:spLocks noChangeAspect="1"/>
          </p:cNvSpPr>
          <p:nvPr/>
        </p:nvSpPr>
        <p:spPr>
          <a:xfrm>
            <a:off x="1456645" y="4007193"/>
            <a:ext cx="319058" cy="319063"/>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17%</a:t>
            </a:r>
            <a:endParaRPr lang="bg-BG" sz="900" dirty="0">
              <a:latin typeface="+mj-lt"/>
            </a:endParaRPr>
          </a:p>
        </p:txBody>
      </p:sp>
      <p:sp>
        <p:nvSpPr>
          <p:cNvPr id="22" name="Oval 21">
            <a:extLst>
              <a:ext uri="{FF2B5EF4-FFF2-40B4-BE49-F238E27FC236}">
                <a16:creationId xmlns:a16="http://schemas.microsoft.com/office/drawing/2014/main" id="{7FE4702A-5343-4215-8C87-EFBF83BEDE46}"/>
              </a:ext>
            </a:extLst>
          </p:cNvPr>
          <p:cNvSpPr>
            <a:spLocks noChangeAspect="1"/>
          </p:cNvSpPr>
          <p:nvPr/>
        </p:nvSpPr>
        <p:spPr>
          <a:xfrm>
            <a:off x="1540685" y="2704896"/>
            <a:ext cx="319058" cy="31906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26%</a:t>
            </a:r>
            <a:endParaRPr lang="bg-BG" sz="900" dirty="0">
              <a:latin typeface="+mj-lt"/>
            </a:endParaRPr>
          </a:p>
        </p:txBody>
      </p:sp>
      <p:sp>
        <p:nvSpPr>
          <p:cNvPr id="47" name="Rectangle 46">
            <a:extLst>
              <a:ext uri="{FF2B5EF4-FFF2-40B4-BE49-F238E27FC236}">
                <a16:creationId xmlns:a16="http://schemas.microsoft.com/office/drawing/2014/main" id="{498295C6-8E49-4B1E-B287-9BACDE3C0893}"/>
              </a:ext>
            </a:extLst>
          </p:cNvPr>
          <p:cNvSpPr/>
          <p:nvPr/>
        </p:nvSpPr>
        <p:spPr>
          <a:xfrm>
            <a:off x="1215431" y="4885953"/>
            <a:ext cx="2468708" cy="507831"/>
          </a:xfrm>
          <a:prstGeom prst="rect">
            <a:avLst/>
          </a:prstGeom>
        </p:spPr>
        <p:txBody>
          <a:bodyPr wrap="square">
            <a:spAutoFit/>
          </a:bodyPr>
          <a:lstStyle/>
          <a:p>
            <a:pPr algn="ctr">
              <a:lnSpc>
                <a:spcPct val="150000"/>
              </a:lnSpc>
            </a:pPr>
            <a:r>
              <a:rPr lang="id-ID" sz="900" dirty="0">
                <a:solidFill>
                  <a:schemeClr val="bg1">
                    <a:lumMod val="65000"/>
                  </a:schemeClr>
                </a:solidFill>
                <a:latin typeface="+mj-lt"/>
              </a:rPr>
              <a:t>Suitable for all categories business and personal presentation.</a:t>
            </a:r>
          </a:p>
        </p:txBody>
      </p:sp>
      <p:sp>
        <p:nvSpPr>
          <p:cNvPr id="49" name="Oval 48">
            <a:extLst>
              <a:ext uri="{FF2B5EF4-FFF2-40B4-BE49-F238E27FC236}">
                <a16:creationId xmlns:a16="http://schemas.microsoft.com/office/drawing/2014/main" id="{6AAF2014-7505-4DE0-9A2F-A04203E7555D}"/>
              </a:ext>
            </a:extLst>
          </p:cNvPr>
          <p:cNvSpPr/>
          <p:nvPr/>
        </p:nvSpPr>
        <p:spPr>
          <a:xfrm>
            <a:off x="5492653" y="2453860"/>
            <a:ext cx="2214389" cy="2214389"/>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dirty="0"/>
          </a:p>
        </p:txBody>
      </p:sp>
      <p:sp>
        <p:nvSpPr>
          <p:cNvPr id="50" name="Oval 49">
            <a:extLst>
              <a:ext uri="{FF2B5EF4-FFF2-40B4-BE49-F238E27FC236}">
                <a16:creationId xmlns:a16="http://schemas.microsoft.com/office/drawing/2014/main" id="{12F21D20-FB2D-4BE0-BF0F-D18113A072D9}"/>
              </a:ext>
            </a:extLst>
          </p:cNvPr>
          <p:cNvSpPr/>
          <p:nvPr/>
        </p:nvSpPr>
        <p:spPr>
          <a:xfrm>
            <a:off x="6002377" y="2957890"/>
            <a:ext cx="1200572" cy="12005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a:p>
        </p:txBody>
      </p:sp>
      <p:sp>
        <p:nvSpPr>
          <p:cNvPr id="51" name="TextBox 50">
            <a:extLst>
              <a:ext uri="{FF2B5EF4-FFF2-40B4-BE49-F238E27FC236}">
                <a16:creationId xmlns:a16="http://schemas.microsoft.com/office/drawing/2014/main" id="{227985D8-34F6-4BAA-9FF4-F99145B46D77}"/>
              </a:ext>
            </a:extLst>
          </p:cNvPr>
          <p:cNvSpPr txBox="1"/>
          <p:nvPr/>
        </p:nvSpPr>
        <p:spPr>
          <a:xfrm>
            <a:off x="6199614" y="3344368"/>
            <a:ext cx="800470" cy="415498"/>
          </a:xfrm>
          <a:prstGeom prst="rect">
            <a:avLst/>
          </a:prstGeom>
          <a:noFill/>
        </p:spPr>
        <p:txBody>
          <a:bodyPr wrap="square" rtlCol="0">
            <a:spAutoFit/>
          </a:bodyPr>
          <a:lstStyle/>
          <a:p>
            <a:pPr algn="ctr"/>
            <a:r>
              <a:rPr lang="en-US" sz="2100" b="1" dirty="0">
                <a:solidFill>
                  <a:schemeClr val="tx2">
                    <a:lumMod val="60000"/>
                    <a:lumOff val="40000"/>
                  </a:schemeClr>
                </a:solidFill>
                <a:latin typeface="+mj-lt"/>
                <a:ea typeface="Charis SIL" pitchFamily="2" charset="-52"/>
                <a:cs typeface="Narkisim" pitchFamily="34" charset="-79"/>
              </a:rPr>
              <a:t>2014</a:t>
            </a:r>
            <a:endParaRPr lang="bg-BG" sz="2100" b="1" dirty="0">
              <a:solidFill>
                <a:schemeClr val="tx2">
                  <a:lumMod val="60000"/>
                  <a:lumOff val="40000"/>
                </a:schemeClr>
              </a:solidFill>
              <a:latin typeface="+mj-lt"/>
              <a:ea typeface="Charis SIL" pitchFamily="2" charset="-52"/>
              <a:cs typeface="Narkisim" pitchFamily="34" charset="-79"/>
            </a:endParaRPr>
          </a:p>
        </p:txBody>
      </p:sp>
      <p:sp>
        <p:nvSpPr>
          <p:cNvPr id="52" name="Oval 51">
            <a:extLst>
              <a:ext uri="{FF2B5EF4-FFF2-40B4-BE49-F238E27FC236}">
                <a16:creationId xmlns:a16="http://schemas.microsoft.com/office/drawing/2014/main" id="{724B0BF9-E152-46DA-A4A5-211D8C04E30C}"/>
              </a:ext>
            </a:extLst>
          </p:cNvPr>
          <p:cNvSpPr>
            <a:spLocks noChangeAspect="1"/>
          </p:cNvSpPr>
          <p:nvPr/>
        </p:nvSpPr>
        <p:spPr>
          <a:xfrm>
            <a:off x="7532306" y="3253986"/>
            <a:ext cx="319058" cy="319063"/>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a:latin typeface="+mj-lt"/>
              </a:rPr>
              <a:t>42%</a:t>
            </a:r>
            <a:endParaRPr lang="bg-BG" sz="900">
              <a:latin typeface="+mj-lt"/>
            </a:endParaRPr>
          </a:p>
        </p:txBody>
      </p:sp>
      <p:sp>
        <p:nvSpPr>
          <p:cNvPr id="53" name="Oval 52">
            <a:extLst>
              <a:ext uri="{FF2B5EF4-FFF2-40B4-BE49-F238E27FC236}">
                <a16:creationId xmlns:a16="http://schemas.microsoft.com/office/drawing/2014/main" id="{FA04977E-8632-485F-BEE6-E54B944B25D5}"/>
              </a:ext>
            </a:extLst>
          </p:cNvPr>
          <p:cNvSpPr>
            <a:spLocks noChangeAspect="1"/>
          </p:cNvSpPr>
          <p:nvPr/>
        </p:nvSpPr>
        <p:spPr>
          <a:xfrm>
            <a:off x="5624520" y="4198703"/>
            <a:ext cx="319058" cy="31906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26%</a:t>
            </a:r>
            <a:endParaRPr lang="bg-BG" sz="900" dirty="0">
              <a:latin typeface="+mj-lt"/>
            </a:endParaRPr>
          </a:p>
        </p:txBody>
      </p:sp>
      <p:sp>
        <p:nvSpPr>
          <p:cNvPr id="54" name="Oval 53">
            <a:extLst>
              <a:ext uri="{FF2B5EF4-FFF2-40B4-BE49-F238E27FC236}">
                <a16:creationId xmlns:a16="http://schemas.microsoft.com/office/drawing/2014/main" id="{6D583918-6C59-44FB-AEFC-1BAD69CF5C38}"/>
              </a:ext>
            </a:extLst>
          </p:cNvPr>
          <p:cNvSpPr>
            <a:spLocks noChangeAspect="1"/>
          </p:cNvSpPr>
          <p:nvPr/>
        </p:nvSpPr>
        <p:spPr>
          <a:xfrm>
            <a:off x="5407129" y="2879919"/>
            <a:ext cx="319058" cy="319063"/>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a:latin typeface="+mj-lt"/>
              </a:rPr>
              <a:t>17%</a:t>
            </a:r>
            <a:endParaRPr lang="bg-BG" sz="900">
              <a:latin typeface="+mj-lt"/>
            </a:endParaRPr>
          </a:p>
        </p:txBody>
      </p:sp>
      <p:sp>
        <p:nvSpPr>
          <p:cNvPr id="55" name="Oval 54">
            <a:extLst>
              <a:ext uri="{FF2B5EF4-FFF2-40B4-BE49-F238E27FC236}">
                <a16:creationId xmlns:a16="http://schemas.microsoft.com/office/drawing/2014/main" id="{4D75BE3E-2286-45B1-957C-2F2325F10F45}"/>
              </a:ext>
            </a:extLst>
          </p:cNvPr>
          <p:cNvSpPr>
            <a:spLocks noChangeAspect="1"/>
          </p:cNvSpPr>
          <p:nvPr/>
        </p:nvSpPr>
        <p:spPr>
          <a:xfrm>
            <a:off x="6040084" y="2334990"/>
            <a:ext cx="319058" cy="31906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a:latin typeface="+mj-lt"/>
              </a:rPr>
              <a:t>15%</a:t>
            </a:r>
            <a:endParaRPr lang="bg-BG" sz="900">
              <a:latin typeface="+mj-lt"/>
            </a:endParaRPr>
          </a:p>
        </p:txBody>
      </p:sp>
      <p:graphicFrame>
        <p:nvGraphicFramePr>
          <p:cNvPr id="56" name="Chart 55">
            <a:extLst>
              <a:ext uri="{FF2B5EF4-FFF2-40B4-BE49-F238E27FC236}">
                <a16:creationId xmlns:a16="http://schemas.microsoft.com/office/drawing/2014/main" id="{301C637C-392C-4B4C-973B-36CC1B97C78E}"/>
              </a:ext>
            </a:extLst>
          </p:cNvPr>
          <p:cNvGraphicFramePr/>
          <p:nvPr>
            <p:extLst>
              <p:ext uri="{D42A27DB-BD31-4B8C-83A1-F6EECF244321}">
                <p14:modId xmlns:p14="http://schemas.microsoft.com/office/powerpoint/2010/main" val="1229938001"/>
              </p:ext>
            </p:extLst>
          </p:nvPr>
        </p:nvGraphicFramePr>
        <p:xfrm>
          <a:off x="5239048" y="2632353"/>
          <a:ext cx="2721600" cy="1814400"/>
        </p:xfrm>
        <a:graphic>
          <a:graphicData uri="http://schemas.openxmlformats.org/drawingml/2006/chart">
            <c:chart xmlns:c="http://schemas.openxmlformats.org/drawingml/2006/chart" xmlns:r="http://schemas.openxmlformats.org/officeDocument/2006/relationships" r:id="rId3"/>
          </a:graphicData>
        </a:graphic>
      </p:graphicFrame>
      <p:sp>
        <p:nvSpPr>
          <p:cNvPr id="57" name="Rectangle 56">
            <a:extLst>
              <a:ext uri="{FF2B5EF4-FFF2-40B4-BE49-F238E27FC236}">
                <a16:creationId xmlns:a16="http://schemas.microsoft.com/office/drawing/2014/main" id="{B00924DD-79E4-476B-881A-8BC2E46334E4}"/>
              </a:ext>
            </a:extLst>
          </p:cNvPr>
          <p:cNvSpPr/>
          <p:nvPr/>
        </p:nvSpPr>
        <p:spPr>
          <a:xfrm>
            <a:off x="5365494" y="4885953"/>
            <a:ext cx="2468708" cy="507831"/>
          </a:xfrm>
          <a:prstGeom prst="rect">
            <a:avLst/>
          </a:prstGeom>
        </p:spPr>
        <p:txBody>
          <a:bodyPr wrap="square">
            <a:spAutoFit/>
          </a:bodyPr>
          <a:lstStyle/>
          <a:p>
            <a:pPr algn="ctr">
              <a:lnSpc>
                <a:spcPct val="150000"/>
              </a:lnSpc>
            </a:pPr>
            <a:r>
              <a:rPr lang="id-ID" sz="900" dirty="0">
                <a:solidFill>
                  <a:schemeClr val="bg1">
                    <a:lumMod val="65000"/>
                  </a:schemeClr>
                </a:solidFill>
                <a:latin typeface="+mj-lt"/>
              </a:rPr>
              <a:t>Suitable for all categories business and personal presentation.</a:t>
            </a:r>
          </a:p>
        </p:txBody>
      </p:sp>
      <p:pic>
        <p:nvPicPr>
          <p:cNvPr id="3" name="Graphic 2" descr="Close">
            <a:extLst>
              <a:ext uri="{FF2B5EF4-FFF2-40B4-BE49-F238E27FC236}">
                <a16:creationId xmlns:a16="http://schemas.microsoft.com/office/drawing/2014/main" id="{856BCF02-1173-4688-A794-3D3DE2813B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29100" y="3086100"/>
            <a:ext cx="685800" cy="685800"/>
          </a:xfrm>
          <a:prstGeom prst="rect">
            <a:avLst/>
          </a:prstGeom>
        </p:spPr>
      </p:pic>
      <p:sp>
        <p:nvSpPr>
          <p:cNvPr id="17" name="Text Placeholder 16">
            <a:extLst>
              <a:ext uri="{FF2B5EF4-FFF2-40B4-BE49-F238E27FC236}">
                <a16:creationId xmlns:a16="http://schemas.microsoft.com/office/drawing/2014/main" id="{3E229191-FB35-4EFF-B4E8-C0899A91473B}"/>
              </a:ext>
            </a:extLst>
          </p:cNvPr>
          <p:cNvSpPr>
            <a:spLocks noGrp="1"/>
          </p:cNvSpPr>
          <p:nvPr>
            <p:ph type="body" sz="quarter" idx="10"/>
          </p:nvPr>
        </p:nvSpPr>
        <p:spPr/>
        <p:txBody>
          <a:bodyPr/>
          <a:lstStyle/>
          <a:p>
            <a:pPr algn="ctr"/>
            <a:r>
              <a:rPr lang="en-ID" dirty="0"/>
              <a:t>Sales Comparison</a:t>
            </a:r>
          </a:p>
        </p:txBody>
      </p:sp>
      <p:sp>
        <p:nvSpPr>
          <p:cNvPr id="30" name="Shape 121">
            <a:extLst>
              <a:ext uri="{FF2B5EF4-FFF2-40B4-BE49-F238E27FC236}">
                <a16:creationId xmlns:a16="http://schemas.microsoft.com/office/drawing/2014/main" id="{7022FA78-BF9D-48B3-AF0B-115AF813810C}"/>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757195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8754447" y="5718792"/>
            <a:ext cx="311288" cy="300082"/>
          </a:xfrm>
          <a:prstGeom prst="rect">
            <a:avLst/>
          </a:prstGeom>
          <a:noFill/>
        </p:spPr>
        <p:txBody>
          <a:bodyPr wrap="square" rtlCol="0">
            <a:spAutoFit/>
          </a:bodyPr>
          <a:lstStyle/>
          <a:p>
            <a:pPr algn="ctr"/>
            <a:r>
              <a:rPr lang="en-ID" sz="1350" dirty="0">
                <a:solidFill>
                  <a:schemeClr val="bg1"/>
                </a:solidFill>
              </a:rPr>
              <a:t>2</a:t>
            </a:r>
          </a:p>
        </p:txBody>
      </p:sp>
      <p:sp>
        <p:nvSpPr>
          <p:cNvPr id="151" name="Rectangle 150">
            <a:extLst>
              <a:ext uri="{FF2B5EF4-FFF2-40B4-BE49-F238E27FC236}">
                <a16:creationId xmlns:a16="http://schemas.microsoft.com/office/drawing/2014/main" id="{5A21F78A-67A0-492F-BE0E-01E7EF546AF6}"/>
              </a:ext>
            </a:extLst>
          </p:cNvPr>
          <p:cNvSpPr/>
          <p:nvPr/>
        </p:nvSpPr>
        <p:spPr>
          <a:xfrm>
            <a:off x="1159935" y="5026329"/>
            <a:ext cx="3021982" cy="220573"/>
          </a:xfrm>
          <a:prstGeom prst="rect">
            <a:avLst/>
          </a:prstGeom>
        </p:spPr>
        <p:txBody>
          <a:bodyPr wrap="none">
            <a:spAutoFit/>
          </a:bodyPr>
          <a:lstStyle/>
          <a:p>
            <a:pPr algn="ctr">
              <a:lnSpc>
                <a:spcPts val="990"/>
              </a:lnSpc>
              <a:spcAft>
                <a:spcPts val="540"/>
              </a:spcAft>
            </a:pPr>
            <a:r>
              <a:rPr lang="en-US" sz="900" dirty="0">
                <a:solidFill>
                  <a:sysClr val="windowText" lastClr="000000"/>
                </a:solidFill>
              </a:rPr>
              <a:t>Lorem ipsum dolor sit </a:t>
            </a:r>
            <a:r>
              <a:rPr lang="en-US" sz="900" dirty="0" err="1">
                <a:solidFill>
                  <a:sysClr val="windowText" lastClr="000000"/>
                </a:solidFill>
              </a:rPr>
              <a:t>amet</a:t>
            </a:r>
            <a:r>
              <a:rPr lang="en-US" sz="900" dirty="0">
                <a:solidFill>
                  <a:sysClr val="windowText" lastClr="000000"/>
                </a:solidFill>
              </a:rPr>
              <a:t>, </a:t>
            </a:r>
            <a:r>
              <a:rPr lang="en-US" sz="900" dirty="0" err="1">
                <a:solidFill>
                  <a:sysClr val="windowText" lastClr="000000"/>
                </a:solidFill>
              </a:rPr>
              <a:t>consectetur</a:t>
            </a:r>
            <a:r>
              <a:rPr lang="en-US" sz="900" dirty="0">
                <a:solidFill>
                  <a:sysClr val="windowText" lastClr="000000"/>
                </a:solidFill>
              </a:rPr>
              <a:t> </a:t>
            </a:r>
            <a:r>
              <a:rPr lang="en-US" sz="900" dirty="0" err="1">
                <a:solidFill>
                  <a:sysClr val="windowText" lastClr="000000"/>
                </a:solidFill>
              </a:rPr>
              <a:t>adipiscing</a:t>
            </a:r>
            <a:r>
              <a:rPr lang="en-US" sz="900" dirty="0">
                <a:solidFill>
                  <a:sysClr val="windowText" lastClr="000000"/>
                </a:solidFill>
              </a:rPr>
              <a:t> </a:t>
            </a:r>
            <a:r>
              <a:rPr lang="en-US" sz="900" dirty="0" err="1">
                <a:solidFill>
                  <a:sysClr val="windowText" lastClr="000000"/>
                </a:solidFill>
              </a:rPr>
              <a:t>elit</a:t>
            </a:r>
            <a:r>
              <a:rPr lang="en-US" sz="900" dirty="0">
                <a:solidFill>
                  <a:sysClr val="windowText" lastClr="000000"/>
                </a:solidFill>
              </a:rPr>
              <a:t>. </a:t>
            </a:r>
          </a:p>
        </p:txBody>
      </p:sp>
      <p:graphicFrame>
        <p:nvGraphicFramePr>
          <p:cNvPr id="13" name="Chart 3044">
            <a:extLst>
              <a:ext uri="{FF2B5EF4-FFF2-40B4-BE49-F238E27FC236}">
                <a16:creationId xmlns:a16="http://schemas.microsoft.com/office/drawing/2014/main" id="{507AEE52-0CC3-49C6-AFD3-77B792A34D82}"/>
              </a:ext>
            </a:extLst>
          </p:cNvPr>
          <p:cNvGraphicFramePr/>
          <p:nvPr>
            <p:extLst>
              <p:ext uri="{D42A27DB-BD31-4B8C-83A1-F6EECF244321}">
                <p14:modId xmlns:p14="http://schemas.microsoft.com/office/powerpoint/2010/main" val="418743794"/>
              </p:ext>
            </p:extLst>
          </p:nvPr>
        </p:nvGraphicFramePr>
        <p:xfrm>
          <a:off x="827169" y="2336387"/>
          <a:ext cx="3452943" cy="2246425"/>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 2">
            <a:extLst>
              <a:ext uri="{FF2B5EF4-FFF2-40B4-BE49-F238E27FC236}">
                <a16:creationId xmlns:a16="http://schemas.microsoft.com/office/drawing/2014/main" id="{B0CD3B80-F8D6-46EB-AFF3-5FA172380743}"/>
              </a:ext>
            </a:extLst>
          </p:cNvPr>
          <p:cNvGrpSpPr/>
          <p:nvPr/>
        </p:nvGrpSpPr>
        <p:grpSpPr>
          <a:xfrm>
            <a:off x="795899" y="4939319"/>
            <a:ext cx="324000" cy="324004"/>
            <a:chOff x="813002" y="5442758"/>
            <a:chExt cx="432000" cy="432005"/>
          </a:xfrm>
        </p:grpSpPr>
        <p:sp>
          <p:nvSpPr>
            <p:cNvPr id="153" name="Oval 152">
              <a:extLst>
                <a:ext uri="{FF2B5EF4-FFF2-40B4-BE49-F238E27FC236}">
                  <a16:creationId xmlns:a16="http://schemas.microsoft.com/office/drawing/2014/main" id="{0B282D3B-86D5-4CED-8FBC-9D07498407D6}"/>
                </a:ext>
              </a:extLst>
            </p:cNvPr>
            <p:cNvSpPr>
              <a:spLocks noChangeAspect="1"/>
            </p:cNvSpPr>
            <p:nvPr/>
          </p:nvSpPr>
          <p:spPr>
            <a:xfrm>
              <a:off x="813002" y="5442758"/>
              <a:ext cx="432000" cy="432005"/>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1620"/>
            </a:p>
          </p:txBody>
        </p:sp>
        <p:sp>
          <p:nvSpPr>
            <p:cNvPr id="2" name="Isosceles Triangle 1">
              <a:extLst>
                <a:ext uri="{FF2B5EF4-FFF2-40B4-BE49-F238E27FC236}">
                  <a16:creationId xmlns:a16="http://schemas.microsoft.com/office/drawing/2014/main" id="{5EB56246-4AE2-4771-A85C-6E3CF1194298}"/>
                </a:ext>
              </a:extLst>
            </p:cNvPr>
            <p:cNvSpPr/>
            <p:nvPr/>
          </p:nvSpPr>
          <p:spPr>
            <a:xfrm rot="10800000">
              <a:off x="905177" y="5580590"/>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9" name="Group 18">
            <a:extLst>
              <a:ext uri="{FF2B5EF4-FFF2-40B4-BE49-F238E27FC236}">
                <a16:creationId xmlns:a16="http://schemas.microsoft.com/office/drawing/2014/main" id="{F83AA2BF-62C8-46F0-A552-BFE5250F8C25}"/>
              </a:ext>
            </a:extLst>
          </p:cNvPr>
          <p:cNvGrpSpPr/>
          <p:nvPr/>
        </p:nvGrpSpPr>
        <p:grpSpPr>
          <a:xfrm>
            <a:off x="4876515" y="4939319"/>
            <a:ext cx="324000" cy="324004"/>
            <a:chOff x="813002" y="5442758"/>
            <a:chExt cx="432000" cy="432005"/>
          </a:xfrm>
        </p:grpSpPr>
        <p:sp>
          <p:nvSpPr>
            <p:cNvPr id="21" name="Oval 20">
              <a:extLst>
                <a:ext uri="{FF2B5EF4-FFF2-40B4-BE49-F238E27FC236}">
                  <a16:creationId xmlns:a16="http://schemas.microsoft.com/office/drawing/2014/main" id="{FF803BC1-F4C1-419C-9C3D-B0E6D2A1AEBF}"/>
                </a:ext>
              </a:extLst>
            </p:cNvPr>
            <p:cNvSpPr>
              <a:spLocks noChangeAspect="1"/>
            </p:cNvSpPr>
            <p:nvPr/>
          </p:nvSpPr>
          <p:spPr>
            <a:xfrm>
              <a:off x="813002" y="5442758"/>
              <a:ext cx="432000" cy="432005"/>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1620"/>
            </a:p>
          </p:txBody>
        </p:sp>
        <p:sp>
          <p:nvSpPr>
            <p:cNvPr id="23" name="Isosceles Triangle 22">
              <a:extLst>
                <a:ext uri="{FF2B5EF4-FFF2-40B4-BE49-F238E27FC236}">
                  <a16:creationId xmlns:a16="http://schemas.microsoft.com/office/drawing/2014/main" id="{5CA91274-E53F-4861-BDEC-BA2019375860}"/>
                </a:ext>
              </a:extLst>
            </p:cNvPr>
            <p:cNvSpPr/>
            <p:nvPr/>
          </p:nvSpPr>
          <p:spPr>
            <a:xfrm>
              <a:off x="914702" y="5526294"/>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4" name="Rectangle 23">
            <a:extLst>
              <a:ext uri="{FF2B5EF4-FFF2-40B4-BE49-F238E27FC236}">
                <a16:creationId xmlns:a16="http://schemas.microsoft.com/office/drawing/2014/main" id="{95632D7E-AF74-4B31-9A4A-E25ABABC2E11}"/>
              </a:ext>
            </a:extLst>
          </p:cNvPr>
          <p:cNvSpPr/>
          <p:nvPr/>
        </p:nvSpPr>
        <p:spPr>
          <a:xfrm>
            <a:off x="5247696" y="5026329"/>
            <a:ext cx="3021982" cy="220573"/>
          </a:xfrm>
          <a:prstGeom prst="rect">
            <a:avLst/>
          </a:prstGeom>
        </p:spPr>
        <p:txBody>
          <a:bodyPr wrap="none">
            <a:spAutoFit/>
          </a:bodyPr>
          <a:lstStyle/>
          <a:p>
            <a:pPr algn="ctr">
              <a:lnSpc>
                <a:spcPts val="990"/>
              </a:lnSpc>
              <a:spcAft>
                <a:spcPts val="540"/>
              </a:spcAft>
            </a:pPr>
            <a:r>
              <a:rPr lang="en-US" sz="900" dirty="0">
                <a:solidFill>
                  <a:sysClr val="windowText" lastClr="000000"/>
                </a:solidFill>
              </a:rPr>
              <a:t>Lorem ipsum dolor sit </a:t>
            </a:r>
            <a:r>
              <a:rPr lang="en-US" sz="900" dirty="0" err="1">
                <a:solidFill>
                  <a:sysClr val="windowText" lastClr="000000"/>
                </a:solidFill>
              </a:rPr>
              <a:t>amet</a:t>
            </a:r>
            <a:r>
              <a:rPr lang="en-US" sz="900" dirty="0">
                <a:solidFill>
                  <a:sysClr val="windowText" lastClr="000000"/>
                </a:solidFill>
              </a:rPr>
              <a:t>, </a:t>
            </a:r>
            <a:r>
              <a:rPr lang="en-US" sz="900" dirty="0" err="1">
                <a:solidFill>
                  <a:sysClr val="windowText" lastClr="000000"/>
                </a:solidFill>
              </a:rPr>
              <a:t>consectetur</a:t>
            </a:r>
            <a:r>
              <a:rPr lang="en-US" sz="900" dirty="0">
                <a:solidFill>
                  <a:sysClr val="windowText" lastClr="000000"/>
                </a:solidFill>
              </a:rPr>
              <a:t> </a:t>
            </a:r>
            <a:r>
              <a:rPr lang="en-US" sz="900" dirty="0" err="1">
                <a:solidFill>
                  <a:sysClr val="windowText" lastClr="000000"/>
                </a:solidFill>
              </a:rPr>
              <a:t>adipiscing</a:t>
            </a:r>
            <a:r>
              <a:rPr lang="en-US" sz="900" dirty="0">
                <a:solidFill>
                  <a:sysClr val="windowText" lastClr="000000"/>
                </a:solidFill>
              </a:rPr>
              <a:t> </a:t>
            </a:r>
            <a:r>
              <a:rPr lang="en-US" sz="900" dirty="0" err="1">
                <a:solidFill>
                  <a:sysClr val="windowText" lastClr="000000"/>
                </a:solidFill>
              </a:rPr>
              <a:t>elit</a:t>
            </a:r>
            <a:r>
              <a:rPr lang="en-US" sz="900" dirty="0">
                <a:solidFill>
                  <a:sysClr val="windowText" lastClr="000000"/>
                </a:solidFill>
              </a:rPr>
              <a:t>. </a:t>
            </a:r>
          </a:p>
        </p:txBody>
      </p:sp>
      <p:graphicFrame>
        <p:nvGraphicFramePr>
          <p:cNvPr id="25" name="Chart 3044">
            <a:extLst>
              <a:ext uri="{FF2B5EF4-FFF2-40B4-BE49-F238E27FC236}">
                <a16:creationId xmlns:a16="http://schemas.microsoft.com/office/drawing/2014/main" id="{60D51686-771D-43B2-87B8-3C88F1081A14}"/>
              </a:ext>
            </a:extLst>
          </p:cNvPr>
          <p:cNvGraphicFramePr/>
          <p:nvPr>
            <p:extLst>
              <p:ext uri="{D42A27DB-BD31-4B8C-83A1-F6EECF244321}">
                <p14:modId xmlns:p14="http://schemas.microsoft.com/office/powerpoint/2010/main" val="1331052373"/>
              </p:ext>
            </p:extLst>
          </p:nvPr>
        </p:nvGraphicFramePr>
        <p:xfrm>
          <a:off x="4846067" y="2336387"/>
          <a:ext cx="3452943" cy="2246425"/>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 Placeholder 3">
            <a:extLst>
              <a:ext uri="{FF2B5EF4-FFF2-40B4-BE49-F238E27FC236}">
                <a16:creationId xmlns:a16="http://schemas.microsoft.com/office/drawing/2014/main" id="{DE562CB6-4DD8-4B4B-AD60-C20DB0078EA5}"/>
              </a:ext>
            </a:extLst>
          </p:cNvPr>
          <p:cNvSpPr>
            <a:spLocks noGrp="1"/>
          </p:cNvSpPr>
          <p:nvPr>
            <p:ph type="body" sz="quarter" idx="10"/>
          </p:nvPr>
        </p:nvSpPr>
        <p:spPr/>
        <p:txBody>
          <a:bodyPr/>
          <a:lstStyle/>
          <a:p>
            <a:pPr algn="ctr"/>
            <a:r>
              <a:rPr lang="en-ID" dirty="0"/>
              <a:t>Sales Product Analysis</a:t>
            </a:r>
          </a:p>
        </p:txBody>
      </p:sp>
      <p:sp>
        <p:nvSpPr>
          <p:cNvPr id="17" name="Shape 121">
            <a:extLst>
              <a:ext uri="{FF2B5EF4-FFF2-40B4-BE49-F238E27FC236}">
                <a16:creationId xmlns:a16="http://schemas.microsoft.com/office/drawing/2014/main" id="{0DFE79A1-C912-4BC6-9E6A-9FC834100ACE}"/>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38165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51"/>
                                        </p:tgtEl>
                                        <p:attrNameLst>
                                          <p:attrName>style.visibility</p:attrName>
                                        </p:attrNameLst>
                                      </p:cBhvr>
                                      <p:to>
                                        <p:strVal val="visible"/>
                                      </p:to>
                                    </p:set>
                                    <p:animEffect transition="in" filter="fade">
                                      <p:cBhvr>
                                        <p:cTn id="7" dur="500"/>
                                        <p:tgtEl>
                                          <p:spTgt spid="151"/>
                                        </p:tgtEl>
                                      </p:cBhvr>
                                    </p:animEffect>
                                    <p:anim calcmode="lin" valueType="num">
                                      <p:cBhvr>
                                        <p:cTn id="8" dur="500" fill="hold"/>
                                        <p:tgtEl>
                                          <p:spTgt spid="151"/>
                                        </p:tgtEl>
                                        <p:attrNameLst>
                                          <p:attrName>ppt_x</p:attrName>
                                        </p:attrNameLst>
                                      </p:cBhvr>
                                      <p:tavLst>
                                        <p:tav tm="0">
                                          <p:val>
                                            <p:strVal val="#ppt_x"/>
                                          </p:val>
                                        </p:tav>
                                        <p:tav tm="100000">
                                          <p:val>
                                            <p:strVal val="#ppt_x"/>
                                          </p:val>
                                        </p:tav>
                                      </p:tavLst>
                                    </p:anim>
                                    <p:anim calcmode="lin" valueType="num">
                                      <p:cBhvr>
                                        <p:cTn id="9" dur="500" fill="hold"/>
                                        <p:tgtEl>
                                          <p:spTgt spid="1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anim calcmode="lin" valueType="num">
                                      <p:cBhvr>
                                        <p:cTn id="13" dur="500" fill="hold"/>
                                        <p:tgtEl>
                                          <p:spTgt spid="24"/>
                                        </p:tgtEl>
                                        <p:attrNameLst>
                                          <p:attrName>ppt_x</p:attrName>
                                        </p:attrNameLst>
                                      </p:cBhvr>
                                      <p:tavLst>
                                        <p:tav tm="0">
                                          <p:val>
                                            <p:strVal val="#ppt_x"/>
                                          </p:val>
                                        </p:tav>
                                        <p:tav tm="100000">
                                          <p:val>
                                            <p:strVal val="#ppt_x"/>
                                          </p:val>
                                        </p:tav>
                                      </p:tavLst>
                                    </p:anim>
                                    <p:anim calcmode="lin" valueType="num">
                                      <p:cBhvr>
                                        <p:cTn id="14"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8754447" y="5718792"/>
            <a:ext cx="311288" cy="300082"/>
          </a:xfrm>
          <a:prstGeom prst="rect">
            <a:avLst/>
          </a:prstGeom>
          <a:noFill/>
        </p:spPr>
        <p:txBody>
          <a:bodyPr wrap="square" rtlCol="0">
            <a:spAutoFit/>
          </a:bodyPr>
          <a:lstStyle/>
          <a:p>
            <a:pPr algn="ctr"/>
            <a:r>
              <a:rPr lang="en-ID" sz="1350" dirty="0">
                <a:solidFill>
                  <a:schemeClr val="bg1"/>
                </a:solidFill>
              </a:rPr>
              <a:t>2</a:t>
            </a:r>
          </a:p>
        </p:txBody>
      </p:sp>
      <p:cxnSp>
        <p:nvCxnSpPr>
          <p:cNvPr id="47" name="Straight Connector 46">
            <a:extLst>
              <a:ext uri="{FF2B5EF4-FFF2-40B4-BE49-F238E27FC236}">
                <a16:creationId xmlns:a16="http://schemas.microsoft.com/office/drawing/2014/main" id="{C067CFD7-9B3D-4B5E-8A75-8C57AA5E3195}"/>
              </a:ext>
            </a:extLst>
          </p:cNvPr>
          <p:cNvCxnSpPr>
            <a:cxnSpLocks/>
          </p:cNvCxnSpPr>
          <p:nvPr/>
        </p:nvCxnSpPr>
        <p:spPr>
          <a:xfrm flipH="1">
            <a:off x="788517" y="3854435"/>
            <a:ext cx="7566967" cy="0"/>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637DED72-70BE-48D6-9A04-2348838E6786}"/>
              </a:ext>
            </a:extLst>
          </p:cNvPr>
          <p:cNvSpPr txBox="1"/>
          <p:nvPr/>
        </p:nvSpPr>
        <p:spPr>
          <a:xfrm>
            <a:off x="1300458" y="3182590"/>
            <a:ext cx="3071518"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For every 6 emails received, we get 3 Phone calls. Suitable for all categories business and personal presentation</a:t>
            </a:r>
            <a:r>
              <a:rPr lang="en-US" sz="675" b="1" dirty="0">
                <a:solidFill>
                  <a:schemeClr val="bg1">
                    <a:lumMod val="65000"/>
                  </a:schemeClr>
                </a:solidFill>
              </a:rPr>
              <a:t>.</a:t>
            </a:r>
            <a:endParaRPr lang="id-ID" sz="675" dirty="0">
              <a:solidFill>
                <a:schemeClr val="bg1">
                  <a:lumMod val="65000"/>
                </a:schemeClr>
              </a:solidFill>
            </a:endParaRPr>
          </a:p>
        </p:txBody>
      </p:sp>
      <p:sp>
        <p:nvSpPr>
          <p:cNvPr id="49" name="TextBox 48">
            <a:extLst>
              <a:ext uri="{FF2B5EF4-FFF2-40B4-BE49-F238E27FC236}">
                <a16:creationId xmlns:a16="http://schemas.microsoft.com/office/drawing/2014/main" id="{747449C4-DAB1-40FA-B3AE-BA1D81F16E98}"/>
              </a:ext>
            </a:extLst>
          </p:cNvPr>
          <p:cNvSpPr txBox="1"/>
          <p:nvPr/>
        </p:nvSpPr>
        <p:spPr>
          <a:xfrm>
            <a:off x="798365" y="2511375"/>
            <a:ext cx="886781" cy="276999"/>
          </a:xfrm>
          <a:prstGeom prst="rect">
            <a:avLst/>
          </a:prstGeom>
          <a:noFill/>
        </p:spPr>
        <p:txBody>
          <a:bodyPr wrap="none" rtlCol="0">
            <a:spAutoFit/>
          </a:bodyPr>
          <a:lstStyle/>
          <a:p>
            <a:r>
              <a:rPr lang="en-US" sz="1200" b="1" dirty="0">
                <a:solidFill>
                  <a:schemeClr val="tx2"/>
                </a:solidFill>
                <a:latin typeface="+mj-lt"/>
              </a:rPr>
              <a:t>Male User</a:t>
            </a:r>
            <a:endParaRPr lang="id-ID" sz="1200" b="1" dirty="0">
              <a:solidFill>
                <a:schemeClr val="tx2"/>
              </a:solidFill>
              <a:latin typeface="+mj-lt"/>
            </a:endParaRPr>
          </a:p>
        </p:txBody>
      </p:sp>
      <p:sp>
        <p:nvSpPr>
          <p:cNvPr id="50" name="TextBox 49">
            <a:extLst>
              <a:ext uri="{FF2B5EF4-FFF2-40B4-BE49-F238E27FC236}">
                <a16:creationId xmlns:a16="http://schemas.microsoft.com/office/drawing/2014/main" id="{85A1841A-07C3-4B76-AB8F-19E1B807ED93}"/>
              </a:ext>
            </a:extLst>
          </p:cNvPr>
          <p:cNvSpPr txBox="1"/>
          <p:nvPr/>
        </p:nvSpPr>
        <p:spPr>
          <a:xfrm>
            <a:off x="1876080" y="2809255"/>
            <a:ext cx="1304313"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Right click -&gt; edit data -&gt; replace it with your own data.</a:t>
            </a:r>
          </a:p>
        </p:txBody>
      </p:sp>
      <p:sp>
        <p:nvSpPr>
          <p:cNvPr id="51" name="TextBox 50">
            <a:extLst>
              <a:ext uri="{FF2B5EF4-FFF2-40B4-BE49-F238E27FC236}">
                <a16:creationId xmlns:a16="http://schemas.microsoft.com/office/drawing/2014/main" id="{0C4196CA-1193-4D95-8B06-34ACCC011FC1}"/>
              </a:ext>
            </a:extLst>
          </p:cNvPr>
          <p:cNvSpPr txBox="1"/>
          <p:nvPr/>
        </p:nvSpPr>
        <p:spPr>
          <a:xfrm>
            <a:off x="1328736" y="2806955"/>
            <a:ext cx="675185" cy="403957"/>
          </a:xfrm>
          <a:prstGeom prst="rect">
            <a:avLst/>
          </a:prstGeom>
          <a:noFill/>
        </p:spPr>
        <p:txBody>
          <a:bodyPr wrap="none" rtlCol="0">
            <a:spAutoFit/>
          </a:bodyPr>
          <a:lstStyle/>
          <a:p>
            <a:r>
              <a:rPr lang="en-US" sz="2025" b="1" dirty="0">
                <a:solidFill>
                  <a:schemeClr val="accent1"/>
                </a:solidFill>
                <a:latin typeface="+mj-lt"/>
              </a:rPr>
              <a:t>70</a:t>
            </a:r>
            <a:r>
              <a:rPr lang="id-ID" sz="2025" b="1" dirty="0">
                <a:solidFill>
                  <a:schemeClr val="accent1"/>
                </a:solidFill>
                <a:latin typeface="+mj-lt"/>
              </a:rPr>
              <a:t>%</a:t>
            </a:r>
          </a:p>
        </p:txBody>
      </p:sp>
      <p:grpSp>
        <p:nvGrpSpPr>
          <p:cNvPr id="52" name="Group 51">
            <a:extLst>
              <a:ext uri="{FF2B5EF4-FFF2-40B4-BE49-F238E27FC236}">
                <a16:creationId xmlns:a16="http://schemas.microsoft.com/office/drawing/2014/main" id="{22522F7F-B64D-4167-9A57-D8E0AEB234CF}"/>
              </a:ext>
            </a:extLst>
          </p:cNvPr>
          <p:cNvGrpSpPr/>
          <p:nvPr/>
        </p:nvGrpSpPr>
        <p:grpSpPr>
          <a:xfrm flipH="1">
            <a:off x="893091" y="2777767"/>
            <a:ext cx="339381" cy="803204"/>
            <a:chOff x="5505537" y="930389"/>
            <a:chExt cx="333375" cy="788988"/>
          </a:xfrm>
          <a:solidFill>
            <a:schemeClr val="accent1"/>
          </a:solidFill>
        </p:grpSpPr>
        <p:sp>
          <p:nvSpPr>
            <p:cNvPr id="53" name="Oval 27">
              <a:extLst>
                <a:ext uri="{FF2B5EF4-FFF2-40B4-BE49-F238E27FC236}">
                  <a16:creationId xmlns:a16="http://schemas.microsoft.com/office/drawing/2014/main" id="{14820C6B-0C29-44E2-BA91-31A7CF9A22A9}"/>
                </a:ext>
              </a:extLst>
            </p:cNvPr>
            <p:cNvSpPr>
              <a:spLocks noChangeArrowheads="1"/>
            </p:cNvSpPr>
            <p:nvPr/>
          </p:nvSpPr>
          <p:spPr bwMode="auto">
            <a:xfrm>
              <a:off x="5602373" y="930389"/>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sp>
          <p:nvSpPr>
            <p:cNvPr id="56" name="Freeform 28">
              <a:extLst>
                <a:ext uri="{FF2B5EF4-FFF2-40B4-BE49-F238E27FC236}">
                  <a16:creationId xmlns:a16="http://schemas.microsoft.com/office/drawing/2014/main" id="{5412AD08-C029-4B11-8B15-5A43B4364CE3}"/>
                </a:ext>
              </a:extLst>
            </p:cNvPr>
            <p:cNvSpPr>
              <a:spLocks/>
            </p:cNvSpPr>
            <p:nvPr/>
          </p:nvSpPr>
          <p:spPr bwMode="auto">
            <a:xfrm>
              <a:off x="5505537" y="1084378"/>
              <a:ext cx="333375" cy="634999"/>
            </a:xfrm>
            <a:custGeom>
              <a:avLst/>
              <a:gdLst>
                <a:gd name="T0" fmla="*/ 87 w 87"/>
                <a:gd name="T1" fmla="*/ 24 h 168"/>
                <a:gd name="T2" fmla="*/ 62 w 87"/>
                <a:gd name="T3" fmla="*/ 0 h 168"/>
                <a:gd name="T4" fmla="*/ 37 w 87"/>
                <a:gd name="T5" fmla="*/ 0 h 168"/>
                <a:gd name="T6" fmla="*/ 35 w 87"/>
                <a:gd name="T7" fmla="*/ 0 h 168"/>
                <a:gd name="T8" fmla="*/ 25 w 87"/>
                <a:gd name="T9" fmla="*/ 0 h 168"/>
                <a:gd name="T10" fmla="*/ 0 w 87"/>
                <a:gd name="T11" fmla="*/ 24 h 168"/>
                <a:gd name="T12" fmla="*/ 0 w 87"/>
                <a:gd name="T13" fmla="*/ 24 h 168"/>
                <a:gd name="T14" fmla="*/ 0 w 87"/>
                <a:gd name="T15" fmla="*/ 73 h 168"/>
                <a:gd name="T16" fmla="*/ 8 w 87"/>
                <a:gd name="T17" fmla="*/ 81 h 168"/>
                <a:gd name="T18" fmla="*/ 16 w 87"/>
                <a:gd name="T19" fmla="*/ 73 h 168"/>
                <a:gd name="T20" fmla="*/ 16 w 87"/>
                <a:gd name="T21" fmla="*/ 44 h 168"/>
                <a:gd name="T22" fmla="*/ 16 w 87"/>
                <a:gd name="T23" fmla="*/ 28 h 168"/>
                <a:gd name="T24" fmla="*/ 20 w 87"/>
                <a:gd name="T25" fmla="*/ 28 h 168"/>
                <a:gd name="T26" fmla="*/ 20 w 87"/>
                <a:gd name="T27" fmla="*/ 46 h 168"/>
                <a:gd name="T28" fmla="*/ 20 w 87"/>
                <a:gd name="T29" fmla="*/ 77 h 168"/>
                <a:gd name="T30" fmla="*/ 20 w 87"/>
                <a:gd name="T31" fmla="*/ 81 h 168"/>
                <a:gd name="T32" fmla="*/ 20 w 87"/>
                <a:gd name="T33" fmla="*/ 157 h 168"/>
                <a:gd name="T34" fmla="*/ 31 w 87"/>
                <a:gd name="T35" fmla="*/ 168 h 168"/>
                <a:gd name="T36" fmla="*/ 41 w 87"/>
                <a:gd name="T37" fmla="*/ 157 h 168"/>
                <a:gd name="T38" fmla="*/ 41 w 87"/>
                <a:gd name="T39" fmla="*/ 81 h 168"/>
                <a:gd name="T40" fmla="*/ 46 w 87"/>
                <a:gd name="T41" fmla="*/ 81 h 168"/>
                <a:gd name="T42" fmla="*/ 46 w 87"/>
                <a:gd name="T43" fmla="*/ 157 h 168"/>
                <a:gd name="T44" fmla="*/ 56 w 87"/>
                <a:gd name="T45" fmla="*/ 168 h 168"/>
                <a:gd name="T46" fmla="*/ 67 w 87"/>
                <a:gd name="T47" fmla="*/ 157 h 168"/>
                <a:gd name="T48" fmla="*/ 67 w 87"/>
                <a:gd name="T49" fmla="*/ 81 h 168"/>
                <a:gd name="T50" fmla="*/ 67 w 87"/>
                <a:gd name="T51" fmla="*/ 77 h 168"/>
                <a:gd name="T52" fmla="*/ 67 w 87"/>
                <a:gd name="T53" fmla="*/ 46 h 168"/>
                <a:gd name="T54" fmla="*/ 67 w 87"/>
                <a:gd name="T55" fmla="*/ 28 h 168"/>
                <a:gd name="T56" fmla="*/ 71 w 87"/>
                <a:gd name="T57" fmla="*/ 28 h 168"/>
                <a:gd name="T58" fmla="*/ 71 w 87"/>
                <a:gd name="T59" fmla="*/ 44 h 168"/>
                <a:gd name="T60" fmla="*/ 71 w 87"/>
                <a:gd name="T61" fmla="*/ 73 h 168"/>
                <a:gd name="T62" fmla="*/ 79 w 87"/>
                <a:gd name="T63" fmla="*/ 81 h 168"/>
                <a:gd name="T64" fmla="*/ 87 w 87"/>
                <a:gd name="T65" fmla="*/ 73 h 168"/>
                <a:gd name="T66" fmla="*/ 87 w 87"/>
                <a:gd name="T67" fmla="*/ 24 h 168"/>
                <a:gd name="T68" fmla="*/ 87 w 87"/>
                <a:gd name="T69" fmla="*/ 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 h="168">
                  <a:moveTo>
                    <a:pt x="87" y="24"/>
                  </a:moveTo>
                  <a:cubicBezTo>
                    <a:pt x="87" y="11"/>
                    <a:pt x="75" y="0"/>
                    <a:pt x="62" y="0"/>
                  </a:cubicBezTo>
                  <a:cubicBezTo>
                    <a:pt x="37" y="0"/>
                    <a:pt x="37" y="0"/>
                    <a:pt x="37" y="0"/>
                  </a:cubicBezTo>
                  <a:cubicBezTo>
                    <a:pt x="35" y="0"/>
                    <a:pt x="35" y="0"/>
                    <a:pt x="35" y="0"/>
                  </a:cubicBezTo>
                  <a:cubicBezTo>
                    <a:pt x="25" y="0"/>
                    <a:pt x="25" y="0"/>
                    <a:pt x="25" y="0"/>
                  </a:cubicBezTo>
                  <a:cubicBezTo>
                    <a:pt x="12" y="0"/>
                    <a:pt x="0" y="11"/>
                    <a:pt x="0" y="24"/>
                  </a:cubicBezTo>
                  <a:cubicBezTo>
                    <a:pt x="0" y="24"/>
                    <a:pt x="0" y="24"/>
                    <a:pt x="0" y="24"/>
                  </a:cubicBezTo>
                  <a:cubicBezTo>
                    <a:pt x="0" y="73"/>
                    <a:pt x="0" y="73"/>
                    <a:pt x="0" y="73"/>
                  </a:cubicBezTo>
                  <a:cubicBezTo>
                    <a:pt x="0" y="78"/>
                    <a:pt x="4" y="81"/>
                    <a:pt x="8" y="81"/>
                  </a:cubicBezTo>
                  <a:cubicBezTo>
                    <a:pt x="13" y="81"/>
                    <a:pt x="16" y="78"/>
                    <a:pt x="16" y="73"/>
                  </a:cubicBezTo>
                  <a:cubicBezTo>
                    <a:pt x="16" y="44"/>
                    <a:pt x="16" y="44"/>
                    <a:pt x="16" y="44"/>
                  </a:cubicBezTo>
                  <a:cubicBezTo>
                    <a:pt x="16" y="28"/>
                    <a:pt x="16" y="28"/>
                    <a:pt x="16" y="28"/>
                  </a:cubicBezTo>
                  <a:cubicBezTo>
                    <a:pt x="20" y="28"/>
                    <a:pt x="20" y="28"/>
                    <a:pt x="20" y="28"/>
                  </a:cubicBezTo>
                  <a:cubicBezTo>
                    <a:pt x="20" y="46"/>
                    <a:pt x="20" y="46"/>
                    <a:pt x="20" y="46"/>
                  </a:cubicBezTo>
                  <a:cubicBezTo>
                    <a:pt x="20" y="77"/>
                    <a:pt x="20" y="77"/>
                    <a:pt x="20" y="77"/>
                  </a:cubicBezTo>
                  <a:cubicBezTo>
                    <a:pt x="20" y="81"/>
                    <a:pt x="20" y="81"/>
                    <a:pt x="20" y="81"/>
                  </a:cubicBezTo>
                  <a:cubicBezTo>
                    <a:pt x="20" y="157"/>
                    <a:pt x="20" y="157"/>
                    <a:pt x="20" y="157"/>
                  </a:cubicBezTo>
                  <a:cubicBezTo>
                    <a:pt x="20" y="163"/>
                    <a:pt x="25" y="168"/>
                    <a:pt x="31" y="168"/>
                  </a:cubicBezTo>
                  <a:cubicBezTo>
                    <a:pt x="37" y="168"/>
                    <a:pt x="41" y="163"/>
                    <a:pt x="41" y="157"/>
                  </a:cubicBezTo>
                  <a:cubicBezTo>
                    <a:pt x="41" y="81"/>
                    <a:pt x="41" y="81"/>
                    <a:pt x="41" y="81"/>
                  </a:cubicBezTo>
                  <a:cubicBezTo>
                    <a:pt x="46" y="81"/>
                    <a:pt x="46" y="81"/>
                    <a:pt x="46" y="81"/>
                  </a:cubicBezTo>
                  <a:cubicBezTo>
                    <a:pt x="46" y="157"/>
                    <a:pt x="46" y="157"/>
                    <a:pt x="46" y="157"/>
                  </a:cubicBezTo>
                  <a:cubicBezTo>
                    <a:pt x="46" y="163"/>
                    <a:pt x="50" y="168"/>
                    <a:pt x="56" y="168"/>
                  </a:cubicBezTo>
                  <a:cubicBezTo>
                    <a:pt x="62" y="168"/>
                    <a:pt x="67" y="163"/>
                    <a:pt x="67" y="157"/>
                  </a:cubicBezTo>
                  <a:cubicBezTo>
                    <a:pt x="67" y="81"/>
                    <a:pt x="67" y="81"/>
                    <a:pt x="67" y="81"/>
                  </a:cubicBezTo>
                  <a:cubicBezTo>
                    <a:pt x="67" y="77"/>
                    <a:pt x="67" y="77"/>
                    <a:pt x="67" y="77"/>
                  </a:cubicBezTo>
                  <a:cubicBezTo>
                    <a:pt x="67" y="46"/>
                    <a:pt x="67" y="46"/>
                    <a:pt x="67" y="46"/>
                  </a:cubicBezTo>
                  <a:cubicBezTo>
                    <a:pt x="67" y="28"/>
                    <a:pt x="67" y="28"/>
                    <a:pt x="67" y="28"/>
                  </a:cubicBezTo>
                  <a:cubicBezTo>
                    <a:pt x="71" y="28"/>
                    <a:pt x="71" y="28"/>
                    <a:pt x="71" y="28"/>
                  </a:cubicBezTo>
                  <a:cubicBezTo>
                    <a:pt x="71" y="44"/>
                    <a:pt x="71" y="44"/>
                    <a:pt x="71" y="44"/>
                  </a:cubicBezTo>
                  <a:cubicBezTo>
                    <a:pt x="71" y="73"/>
                    <a:pt x="71" y="73"/>
                    <a:pt x="71" y="73"/>
                  </a:cubicBezTo>
                  <a:cubicBezTo>
                    <a:pt x="71" y="78"/>
                    <a:pt x="74" y="81"/>
                    <a:pt x="79" y="81"/>
                  </a:cubicBezTo>
                  <a:cubicBezTo>
                    <a:pt x="83" y="81"/>
                    <a:pt x="87" y="78"/>
                    <a:pt x="87" y="73"/>
                  </a:cubicBezTo>
                  <a:cubicBezTo>
                    <a:pt x="87" y="24"/>
                    <a:pt x="87" y="24"/>
                    <a:pt x="87" y="24"/>
                  </a:cubicBezTo>
                  <a:cubicBezTo>
                    <a:pt x="87" y="24"/>
                    <a:pt x="87"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grpSp>
      <p:grpSp>
        <p:nvGrpSpPr>
          <p:cNvPr id="57" name="Group 56">
            <a:extLst>
              <a:ext uri="{FF2B5EF4-FFF2-40B4-BE49-F238E27FC236}">
                <a16:creationId xmlns:a16="http://schemas.microsoft.com/office/drawing/2014/main" id="{57FD9D2E-0133-4C35-B998-D2BE95F9BD91}"/>
              </a:ext>
            </a:extLst>
          </p:cNvPr>
          <p:cNvGrpSpPr/>
          <p:nvPr/>
        </p:nvGrpSpPr>
        <p:grpSpPr>
          <a:xfrm>
            <a:off x="881744" y="4373911"/>
            <a:ext cx="370997" cy="797071"/>
            <a:chOff x="5670652" y="1738427"/>
            <a:chExt cx="363539" cy="781050"/>
          </a:xfrm>
          <a:solidFill>
            <a:schemeClr val="accent3"/>
          </a:solidFill>
        </p:grpSpPr>
        <p:sp>
          <p:nvSpPr>
            <p:cNvPr id="58" name="Oval 25">
              <a:extLst>
                <a:ext uri="{FF2B5EF4-FFF2-40B4-BE49-F238E27FC236}">
                  <a16:creationId xmlns:a16="http://schemas.microsoft.com/office/drawing/2014/main" id="{DB2C21E3-F1C2-44C1-A88E-AAE3D760AD6B}"/>
                </a:ext>
              </a:extLst>
            </p:cNvPr>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sp>
          <p:nvSpPr>
            <p:cNvPr id="59" name="Freeform 26">
              <a:extLst>
                <a:ext uri="{FF2B5EF4-FFF2-40B4-BE49-F238E27FC236}">
                  <a16:creationId xmlns:a16="http://schemas.microsoft.com/office/drawing/2014/main" id="{417B74EE-8EE3-48E0-9E9B-2C29BF594952}"/>
                </a:ext>
              </a:extLst>
            </p:cNvPr>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grpSp>
      <p:sp>
        <p:nvSpPr>
          <p:cNvPr id="60" name="TextBox 59">
            <a:extLst>
              <a:ext uri="{FF2B5EF4-FFF2-40B4-BE49-F238E27FC236}">
                <a16:creationId xmlns:a16="http://schemas.microsoft.com/office/drawing/2014/main" id="{A9E59F82-D460-4812-A4D5-86E2298EB377}"/>
              </a:ext>
            </a:extLst>
          </p:cNvPr>
          <p:cNvSpPr txBox="1"/>
          <p:nvPr/>
        </p:nvSpPr>
        <p:spPr>
          <a:xfrm>
            <a:off x="798365" y="4078058"/>
            <a:ext cx="1055097" cy="276999"/>
          </a:xfrm>
          <a:prstGeom prst="rect">
            <a:avLst/>
          </a:prstGeom>
          <a:noFill/>
        </p:spPr>
        <p:txBody>
          <a:bodyPr wrap="none" rtlCol="0">
            <a:spAutoFit/>
          </a:bodyPr>
          <a:lstStyle/>
          <a:p>
            <a:r>
              <a:rPr lang="en-US" sz="1200" b="1" dirty="0">
                <a:solidFill>
                  <a:schemeClr val="tx2"/>
                </a:solidFill>
                <a:latin typeface="+mj-lt"/>
              </a:rPr>
              <a:t>Female User</a:t>
            </a:r>
            <a:endParaRPr lang="id-ID" sz="1200" b="1" dirty="0">
              <a:solidFill>
                <a:schemeClr val="tx2"/>
              </a:solidFill>
              <a:latin typeface="+mj-lt"/>
            </a:endParaRPr>
          </a:p>
        </p:txBody>
      </p:sp>
      <p:sp>
        <p:nvSpPr>
          <p:cNvPr id="61" name="TextBox 60">
            <a:extLst>
              <a:ext uri="{FF2B5EF4-FFF2-40B4-BE49-F238E27FC236}">
                <a16:creationId xmlns:a16="http://schemas.microsoft.com/office/drawing/2014/main" id="{10CBA346-5F13-4BFD-988E-BB09EF7C9029}"/>
              </a:ext>
            </a:extLst>
          </p:cNvPr>
          <p:cNvSpPr txBox="1"/>
          <p:nvPr/>
        </p:nvSpPr>
        <p:spPr>
          <a:xfrm>
            <a:off x="1300458" y="4747246"/>
            <a:ext cx="3071518"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For every 6 emails received, we get 3 Phone calls. Suitable for all categories business and personal presentation</a:t>
            </a:r>
            <a:r>
              <a:rPr lang="en-US" sz="675" b="1" dirty="0">
                <a:solidFill>
                  <a:schemeClr val="bg1">
                    <a:lumMod val="65000"/>
                  </a:schemeClr>
                </a:solidFill>
              </a:rPr>
              <a:t>.</a:t>
            </a:r>
            <a:endParaRPr lang="id-ID" sz="675" dirty="0">
              <a:solidFill>
                <a:schemeClr val="bg1">
                  <a:lumMod val="65000"/>
                </a:schemeClr>
              </a:solidFill>
            </a:endParaRPr>
          </a:p>
        </p:txBody>
      </p:sp>
      <p:sp>
        <p:nvSpPr>
          <p:cNvPr id="62" name="TextBox 61">
            <a:extLst>
              <a:ext uri="{FF2B5EF4-FFF2-40B4-BE49-F238E27FC236}">
                <a16:creationId xmlns:a16="http://schemas.microsoft.com/office/drawing/2014/main" id="{D5A6BB22-1C16-41E0-85CC-4139F41D8930}"/>
              </a:ext>
            </a:extLst>
          </p:cNvPr>
          <p:cNvSpPr txBox="1"/>
          <p:nvPr/>
        </p:nvSpPr>
        <p:spPr>
          <a:xfrm>
            <a:off x="1876080" y="4373912"/>
            <a:ext cx="2131041"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Right click -&gt; edit data -&gt; replace it with your own data.</a:t>
            </a:r>
          </a:p>
        </p:txBody>
      </p:sp>
      <p:sp>
        <p:nvSpPr>
          <p:cNvPr id="63" name="TextBox 62">
            <a:extLst>
              <a:ext uri="{FF2B5EF4-FFF2-40B4-BE49-F238E27FC236}">
                <a16:creationId xmlns:a16="http://schemas.microsoft.com/office/drawing/2014/main" id="{3C22BF45-D251-4BE2-A378-9A9821F81898}"/>
              </a:ext>
            </a:extLst>
          </p:cNvPr>
          <p:cNvSpPr txBox="1"/>
          <p:nvPr/>
        </p:nvSpPr>
        <p:spPr>
          <a:xfrm>
            <a:off x="1328736" y="4371611"/>
            <a:ext cx="675185" cy="403957"/>
          </a:xfrm>
          <a:prstGeom prst="rect">
            <a:avLst/>
          </a:prstGeom>
          <a:noFill/>
        </p:spPr>
        <p:txBody>
          <a:bodyPr wrap="none" rtlCol="0">
            <a:spAutoFit/>
          </a:bodyPr>
          <a:lstStyle/>
          <a:p>
            <a:r>
              <a:rPr lang="en-US" sz="2025" b="1" dirty="0">
                <a:solidFill>
                  <a:schemeClr val="accent3"/>
                </a:solidFill>
                <a:latin typeface="+mj-lt"/>
              </a:rPr>
              <a:t>30%</a:t>
            </a:r>
            <a:endParaRPr lang="id-ID" sz="2025" b="1" dirty="0">
              <a:solidFill>
                <a:schemeClr val="accent3"/>
              </a:solidFill>
              <a:latin typeface="+mj-lt"/>
            </a:endParaRPr>
          </a:p>
        </p:txBody>
      </p:sp>
      <p:cxnSp>
        <p:nvCxnSpPr>
          <p:cNvPr id="64" name="Straight Connector 63">
            <a:extLst>
              <a:ext uri="{FF2B5EF4-FFF2-40B4-BE49-F238E27FC236}">
                <a16:creationId xmlns:a16="http://schemas.microsoft.com/office/drawing/2014/main" id="{29FD21F5-4EE2-4FE4-A194-9075282D82C0}"/>
              </a:ext>
            </a:extLst>
          </p:cNvPr>
          <p:cNvCxnSpPr>
            <a:cxnSpLocks/>
          </p:cNvCxnSpPr>
          <p:nvPr/>
        </p:nvCxnSpPr>
        <p:spPr>
          <a:xfrm flipV="1">
            <a:off x="4571999" y="2777767"/>
            <a:ext cx="0" cy="835922"/>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53CA38E5-E79C-47C0-9F12-84755A19F379}"/>
              </a:ext>
            </a:extLst>
          </p:cNvPr>
          <p:cNvCxnSpPr>
            <a:cxnSpLocks/>
          </p:cNvCxnSpPr>
          <p:nvPr/>
        </p:nvCxnSpPr>
        <p:spPr>
          <a:xfrm flipV="1">
            <a:off x="4571999" y="4281751"/>
            <a:ext cx="0" cy="835922"/>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67" name="Chart 66">
            <a:extLst>
              <a:ext uri="{FF2B5EF4-FFF2-40B4-BE49-F238E27FC236}">
                <a16:creationId xmlns:a16="http://schemas.microsoft.com/office/drawing/2014/main" id="{7E0E6239-9662-46A0-9D6B-63C02A3C92B3}"/>
              </a:ext>
            </a:extLst>
          </p:cNvPr>
          <p:cNvGraphicFramePr/>
          <p:nvPr>
            <p:extLst>
              <p:ext uri="{D42A27DB-BD31-4B8C-83A1-F6EECF244321}">
                <p14:modId xmlns:p14="http://schemas.microsoft.com/office/powerpoint/2010/main" val="4086674602"/>
              </p:ext>
            </p:extLst>
          </p:nvPr>
        </p:nvGraphicFramePr>
        <p:xfrm>
          <a:off x="4707869" y="2765290"/>
          <a:ext cx="3647616" cy="9436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E7322CC6-5542-4139-BBC6-4B8ACABD1FB2}"/>
              </a:ext>
            </a:extLst>
          </p:cNvPr>
          <p:cNvGraphicFramePr/>
          <p:nvPr>
            <p:extLst>
              <p:ext uri="{D42A27DB-BD31-4B8C-83A1-F6EECF244321}">
                <p14:modId xmlns:p14="http://schemas.microsoft.com/office/powerpoint/2010/main" val="630427464"/>
              </p:ext>
            </p:extLst>
          </p:nvPr>
        </p:nvGraphicFramePr>
        <p:xfrm>
          <a:off x="4654968" y="4284206"/>
          <a:ext cx="3647616" cy="943659"/>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 Placeholder 1">
            <a:extLst>
              <a:ext uri="{FF2B5EF4-FFF2-40B4-BE49-F238E27FC236}">
                <a16:creationId xmlns:a16="http://schemas.microsoft.com/office/drawing/2014/main" id="{E222EBA8-E6FA-45F0-8C39-C85889EB6333}"/>
              </a:ext>
            </a:extLst>
          </p:cNvPr>
          <p:cNvSpPr>
            <a:spLocks noGrp="1"/>
          </p:cNvSpPr>
          <p:nvPr>
            <p:ph type="body" sz="quarter" idx="10"/>
          </p:nvPr>
        </p:nvSpPr>
        <p:spPr/>
        <p:txBody>
          <a:bodyPr/>
          <a:lstStyle/>
          <a:p>
            <a:pPr algn="ctr"/>
            <a:r>
              <a:rPr lang="en-ID" dirty="0"/>
              <a:t>Target User</a:t>
            </a:r>
          </a:p>
        </p:txBody>
      </p:sp>
      <p:sp>
        <p:nvSpPr>
          <p:cNvPr id="27" name="Shape 121">
            <a:extLst>
              <a:ext uri="{FF2B5EF4-FFF2-40B4-BE49-F238E27FC236}">
                <a16:creationId xmlns:a16="http://schemas.microsoft.com/office/drawing/2014/main" id="{0B6E27E3-3225-4E1B-8216-B7055EFD0D15}"/>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51706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0"/>
                                        </p:tgtEl>
                                        <p:attrNameLst>
                                          <p:attrName>style.visibility</p:attrName>
                                        </p:attrNameLst>
                                      </p:cBhvr>
                                      <p:to>
                                        <p:strVal val="visible"/>
                                      </p:to>
                                    </p:set>
                                    <p:animEffect transition="in" filter="fade">
                                      <p:cBhvr>
                                        <p:cTn id="14" dur="500"/>
                                        <p:tgtEl>
                                          <p:spTgt spid="60"/>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down)">
                                      <p:cBhvr>
                                        <p:cTn id="18" dur="500"/>
                                        <p:tgtEl>
                                          <p:spTgt spid="52"/>
                                        </p:tgtEl>
                                      </p:cBhvr>
                                    </p:animEffect>
                                  </p:childTnLst>
                                </p:cTn>
                              </p:par>
                              <p:par>
                                <p:cTn id="19" presetID="22" presetClass="entr" presetSubtype="4"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wipe(down)">
                                      <p:cBhvr>
                                        <p:cTn id="21" dur="500"/>
                                        <p:tgtEl>
                                          <p:spTgt spid="5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500"/>
                                        <p:tgtEl>
                                          <p:spTgt spid="5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fade">
                                      <p:cBhvr>
                                        <p:cTn id="39" dur="500"/>
                                        <p:tgtEl>
                                          <p:spTgt spid="62"/>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childTnLst>
                                </p:cTn>
                              </p:par>
                            </p:childTnLst>
                          </p:cTn>
                        </p:par>
                        <p:par>
                          <p:cTn id="47" fill="hold">
                            <p:stCondLst>
                              <p:cond delay="3000"/>
                            </p:stCondLst>
                            <p:childTnLst>
                              <p:par>
                                <p:cTn id="48" presetID="22" presetClass="entr" presetSubtype="8" fill="hold"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left)">
                                      <p:cBhvr>
                                        <p:cTn id="50" dur="500"/>
                                        <p:tgtEl>
                                          <p:spTgt spid="64"/>
                                        </p:tgtEl>
                                      </p:cBhvr>
                                    </p:animEffect>
                                  </p:childTnLst>
                                </p:cTn>
                              </p:par>
                            </p:childTnLst>
                          </p:cTn>
                        </p:par>
                        <p:par>
                          <p:cTn id="51" fill="hold">
                            <p:stCondLst>
                              <p:cond delay="3500"/>
                            </p:stCondLst>
                            <p:childTnLst>
                              <p:par>
                                <p:cTn id="52" presetID="22" presetClass="entr" presetSubtype="8"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left)">
                                      <p:cBhvr>
                                        <p:cTn id="5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60" grpId="0"/>
      <p:bldP spid="61" grpId="0"/>
      <p:bldP spid="62" grpId="0"/>
      <p:bldP spid="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7">
            <a:extLst>
              <a:ext uri="{FF2B5EF4-FFF2-40B4-BE49-F238E27FC236}">
                <a16:creationId xmlns:a16="http://schemas.microsoft.com/office/drawing/2014/main" id="{979E610F-5F2F-4F80-8492-D22C8E67A5BE}"/>
              </a:ext>
            </a:extLst>
          </p:cNvPr>
          <p:cNvSpPr/>
          <p:nvPr/>
        </p:nvSpPr>
        <p:spPr>
          <a:xfrm>
            <a:off x="1" y="5713834"/>
            <a:ext cx="9143999" cy="286916"/>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22" name="Oval 21">
            <a:extLst>
              <a:ext uri="{FF2B5EF4-FFF2-40B4-BE49-F238E27FC236}">
                <a16:creationId xmlns:a16="http://schemas.microsoft.com/office/drawing/2014/main" id="{28E786DA-4986-486F-AACF-136EE858D7BF}"/>
              </a:ext>
            </a:extLst>
          </p:cNvPr>
          <p:cNvSpPr/>
          <p:nvPr/>
        </p:nvSpPr>
        <p:spPr>
          <a:xfrm>
            <a:off x="815706" y="4106192"/>
            <a:ext cx="416773" cy="416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DB29AFE1-AC53-40D8-B984-23B7B4B17BA5}"/>
              </a:ext>
            </a:extLst>
          </p:cNvPr>
          <p:cNvSpPr/>
          <p:nvPr/>
        </p:nvSpPr>
        <p:spPr>
          <a:xfrm>
            <a:off x="815706" y="3569995"/>
            <a:ext cx="416773" cy="41677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 Box 353">
            <a:extLst>
              <a:ext uri="{FF2B5EF4-FFF2-40B4-BE49-F238E27FC236}">
                <a16:creationId xmlns:a16="http://schemas.microsoft.com/office/drawing/2014/main" id="{07425FE8-4065-4200-B56D-90C2F9A1F9BE}"/>
              </a:ext>
            </a:extLst>
          </p:cNvPr>
          <p:cNvSpPr txBox="1">
            <a:spLocks noChangeArrowheads="1"/>
          </p:cNvSpPr>
          <p:nvPr/>
        </p:nvSpPr>
        <p:spPr bwMode="auto">
          <a:xfrm>
            <a:off x="4019424" y="3636519"/>
            <a:ext cx="346249" cy="20774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sz="1350" dirty="0">
                <a:solidFill>
                  <a:schemeClr val="accent1"/>
                </a:solidFill>
                <a:latin typeface="Roboto Regular"/>
                <a:cs typeface="Roboto Regular"/>
              </a:rPr>
              <a:t>60%</a:t>
            </a:r>
          </a:p>
        </p:txBody>
      </p:sp>
      <p:sp>
        <p:nvSpPr>
          <p:cNvPr id="25" name="Text Box 354">
            <a:extLst>
              <a:ext uri="{FF2B5EF4-FFF2-40B4-BE49-F238E27FC236}">
                <a16:creationId xmlns:a16="http://schemas.microsoft.com/office/drawing/2014/main" id="{A9F75E5F-EDF9-427F-B143-3088585EEC53}"/>
              </a:ext>
            </a:extLst>
          </p:cNvPr>
          <p:cNvSpPr txBox="1">
            <a:spLocks noChangeArrowheads="1"/>
          </p:cNvSpPr>
          <p:nvPr/>
        </p:nvSpPr>
        <p:spPr bwMode="auto">
          <a:xfrm>
            <a:off x="4019424" y="4177775"/>
            <a:ext cx="346249" cy="20774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sz="1350">
                <a:solidFill>
                  <a:schemeClr val="accent2"/>
                </a:solidFill>
                <a:latin typeface="Roboto Regular"/>
                <a:cs typeface="Roboto Regular"/>
              </a:rPr>
              <a:t>80%</a:t>
            </a:r>
          </a:p>
        </p:txBody>
      </p:sp>
      <p:sp>
        <p:nvSpPr>
          <p:cNvPr id="26" name="Freeform 355">
            <a:extLst>
              <a:ext uri="{FF2B5EF4-FFF2-40B4-BE49-F238E27FC236}">
                <a16:creationId xmlns:a16="http://schemas.microsoft.com/office/drawing/2014/main" id="{390F42F2-4AB4-4221-86A9-671590B3DD68}"/>
              </a:ext>
            </a:extLst>
          </p:cNvPr>
          <p:cNvSpPr>
            <a:spLocks noChangeArrowheads="1"/>
          </p:cNvSpPr>
          <p:nvPr/>
        </p:nvSpPr>
        <p:spPr bwMode="auto">
          <a:xfrm>
            <a:off x="1438837" y="3637635"/>
            <a:ext cx="147115" cy="305048"/>
          </a:xfrm>
          <a:custGeom>
            <a:avLst/>
            <a:gdLst>
              <a:gd name="T0" fmla="*/ 249 w 483"/>
              <a:gd name="T1" fmla="*/ 0 h 1002"/>
              <a:gd name="T2" fmla="*/ 249 w 483"/>
              <a:gd name="T3" fmla="*/ 0 h 1002"/>
              <a:gd name="T4" fmla="*/ 113 w 483"/>
              <a:gd name="T5" fmla="*/ 0 h 1002"/>
              <a:gd name="T6" fmla="*/ 0 w 483"/>
              <a:gd name="T7" fmla="*/ 113 h 1002"/>
              <a:gd name="T8" fmla="*/ 0 w 483"/>
              <a:gd name="T9" fmla="*/ 437 h 1002"/>
              <a:gd name="T10" fmla="*/ 45 w 483"/>
              <a:gd name="T11" fmla="*/ 482 h 1002"/>
              <a:gd name="T12" fmla="*/ 91 w 483"/>
              <a:gd name="T13" fmla="*/ 437 h 1002"/>
              <a:gd name="T14" fmla="*/ 91 w 483"/>
              <a:gd name="T15" fmla="*/ 151 h 1002"/>
              <a:gd name="T16" fmla="*/ 99 w 483"/>
              <a:gd name="T17" fmla="*/ 151 h 1002"/>
              <a:gd name="T18" fmla="*/ 107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34 w 483"/>
              <a:gd name="T31" fmla="*/ 474 h 1002"/>
              <a:gd name="T32" fmla="*/ 249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1" y="460"/>
                  <a:pt x="91" y="437"/>
                </a:cubicBezTo>
                <a:lnTo>
                  <a:pt x="91" y="151"/>
                </a:lnTo>
                <a:lnTo>
                  <a:pt x="99" y="151"/>
                </a:lnTo>
                <a:cubicBezTo>
                  <a:pt x="107" y="151"/>
                  <a:pt x="107" y="151"/>
                  <a:pt x="107" y="151"/>
                </a:cubicBezTo>
                <a:cubicBezTo>
                  <a:pt x="113" y="151"/>
                  <a:pt x="113" y="151"/>
                  <a:pt x="113" y="151"/>
                </a:cubicBezTo>
                <a:cubicBezTo>
                  <a:pt x="113" y="949"/>
                  <a:pt x="113" y="949"/>
                  <a:pt x="113" y="949"/>
                </a:cubicBezTo>
                <a:cubicBezTo>
                  <a:pt x="113" y="978"/>
                  <a:pt x="136" y="1001"/>
                  <a:pt x="173" y="1001"/>
                </a:cubicBezTo>
                <a:cubicBezTo>
                  <a:pt x="204" y="1001"/>
                  <a:pt x="234" y="978"/>
                  <a:pt x="234" y="949"/>
                </a:cubicBezTo>
                <a:cubicBezTo>
                  <a:pt x="234" y="482"/>
                  <a:pt x="234" y="482"/>
                  <a:pt x="234" y="482"/>
                </a:cubicBezTo>
                <a:cubicBezTo>
                  <a:pt x="234" y="474"/>
                  <a:pt x="234" y="474"/>
                  <a:pt x="234" y="474"/>
                </a:cubicBezTo>
                <a:cubicBezTo>
                  <a:pt x="249" y="474"/>
                  <a:pt x="249" y="474"/>
                  <a:pt x="249" y="474"/>
                </a:cubicBezTo>
                <a:cubicBezTo>
                  <a:pt x="249" y="474"/>
                  <a:pt x="249" y="474"/>
                  <a:pt x="249" y="482"/>
                </a:cubicBezTo>
                <a:cubicBezTo>
                  <a:pt x="249" y="949"/>
                  <a:pt x="249" y="949"/>
                  <a:pt x="249" y="949"/>
                </a:cubicBezTo>
                <a:cubicBezTo>
                  <a:pt x="249" y="978"/>
                  <a:pt x="280" y="1001"/>
                  <a:pt x="309" y="1001"/>
                </a:cubicBezTo>
                <a:cubicBezTo>
                  <a:pt x="346" y="1001"/>
                  <a:pt x="369" y="978"/>
                  <a:pt x="369" y="949"/>
                </a:cubicBezTo>
                <a:cubicBezTo>
                  <a:pt x="369" y="151"/>
                  <a:pt x="369" y="151"/>
                  <a:pt x="369" y="151"/>
                </a:cubicBezTo>
                <a:cubicBezTo>
                  <a:pt x="369" y="151"/>
                  <a:pt x="369" y="151"/>
                  <a:pt x="377" y="151"/>
                </a:cubicBezTo>
                <a:cubicBezTo>
                  <a:pt x="385" y="151"/>
                  <a:pt x="385" y="151"/>
                  <a:pt x="385" y="151"/>
                </a:cubicBezTo>
                <a:lnTo>
                  <a:pt x="392" y="151"/>
                </a:lnTo>
                <a:lnTo>
                  <a:pt x="392" y="437"/>
                </a:lnTo>
                <a:cubicBezTo>
                  <a:pt x="392" y="460"/>
                  <a:pt x="414" y="482"/>
                  <a:pt x="437" y="482"/>
                </a:cubicBezTo>
                <a:cubicBezTo>
                  <a:pt x="460" y="482"/>
                  <a:pt x="482" y="460"/>
                  <a:pt x="482" y="437"/>
                </a:cubicBezTo>
                <a:cubicBezTo>
                  <a:pt x="482" y="113"/>
                  <a:pt x="482" y="113"/>
                  <a:pt x="482" y="113"/>
                </a:cubicBezTo>
                <a:cubicBezTo>
                  <a:pt x="482" y="52"/>
                  <a:pt x="437" y="0"/>
                  <a:pt x="377" y="0"/>
                </a:cubicBezTo>
                <a:lnTo>
                  <a:pt x="249" y="0"/>
                </a:lnTo>
              </a:path>
            </a:pathLst>
          </a:custGeom>
          <a:solidFill>
            <a:schemeClr val="accent1"/>
          </a:solidFill>
          <a:ln>
            <a:noFill/>
          </a:ln>
          <a:effectLst/>
        </p:spPr>
        <p:txBody>
          <a:bodyPr wrap="none" anchor="ctr"/>
          <a:lstStyle/>
          <a:p>
            <a:endParaRPr lang="en-US" sz="3300">
              <a:latin typeface="Roboto Light"/>
            </a:endParaRPr>
          </a:p>
        </p:txBody>
      </p:sp>
      <p:sp>
        <p:nvSpPr>
          <p:cNvPr id="27" name="Freeform 356">
            <a:extLst>
              <a:ext uri="{FF2B5EF4-FFF2-40B4-BE49-F238E27FC236}">
                <a16:creationId xmlns:a16="http://schemas.microsoft.com/office/drawing/2014/main" id="{6452034E-8DB3-4660-8346-64AAF541CE68}"/>
              </a:ext>
            </a:extLst>
          </p:cNvPr>
          <p:cNvSpPr>
            <a:spLocks noChangeArrowheads="1"/>
          </p:cNvSpPr>
          <p:nvPr/>
        </p:nvSpPr>
        <p:spPr bwMode="auto">
          <a:xfrm>
            <a:off x="1484727" y="3575546"/>
            <a:ext cx="53987" cy="53991"/>
          </a:xfrm>
          <a:custGeom>
            <a:avLst/>
            <a:gdLst>
              <a:gd name="T0" fmla="*/ 91 w 183"/>
              <a:gd name="T1" fmla="*/ 0 h 183"/>
              <a:gd name="T2" fmla="*/ 91 w 183"/>
              <a:gd name="T3" fmla="*/ 0 h 183"/>
              <a:gd name="T4" fmla="*/ 182 w 183"/>
              <a:gd name="T5" fmla="*/ 91 h 183"/>
              <a:gd name="T6" fmla="*/ 91 w 183"/>
              <a:gd name="T7" fmla="*/ 182 h 183"/>
              <a:gd name="T8" fmla="*/ 0 w 183"/>
              <a:gd name="T9" fmla="*/ 91 h 183"/>
              <a:gd name="T10" fmla="*/ 91 w 183"/>
              <a:gd name="T11" fmla="*/ 0 h 183"/>
            </a:gdLst>
            <a:ahLst/>
            <a:cxnLst>
              <a:cxn ang="0">
                <a:pos x="T0" y="T1"/>
              </a:cxn>
              <a:cxn ang="0">
                <a:pos x="T2" y="T3"/>
              </a:cxn>
              <a:cxn ang="0">
                <a:pos x="T4" y="T5"/>
              </a:cxn>
              <a:cxn ang="0">
                <a:pos x="T6" y="T7"/>
              </a:cxn>
              <a:cxn ang="0">
                <a:pos x="T8" y="T9"/>
              </a:cxn>
              <a:cxn ang="0">
                <a:pos x="T10" y="T11"/>
              </a:cxn>
            </a:cxnLst>
            <a:rect l="0" t="0" r="r" b="b"/>
            <a:pathLst>
              <a:path w="183" h="183">
                <a:moveTo>
                  <a:pt x="91" y="0"/>
                </a:moveTo>
                <a:lnTo>
                  <a:pt x="91" y="0"/>
                </a:lnTo>
                <a:cubicBezTo>
                  <a:pt x="144" y="0"/>
                  <a:pt x="182" y="46"/>
                  <a:pt x="182" y="91"/>
                </a:cubicBezTo>
                <a:cubicBezTo>
                  <a:pt x="182" y="144"/>
                  <a:pt x="144" y="182"/>
                  <a:pt x="91" y="182"/>
                </a:cubicBezTo>
                <a:cubicBezTo>
                  <a:pt x="46" y="182"/>
                  <a:pt x="0" y="144"/>
                  <a:pt x="0" y="91"/>
                </a:cubicBezTo>
                <a:cubicBezTo>
                  <a:pt x="0" y="46"/>
                  <a:pt x="46" y="0"/>
                  <a:pt x="91" y="0"/>
                </a:cubicBezTo>
              </a:path>
            </a:pathLst>
          </a:custGeom>
          <a:solidFill>
            <a:schemeClr val="accent1"/>
          </a:solidFill>
          <a:ln>
            <a:noFill/>
          </a:ln>
          <a:effectLst/>
        </p:spPr>
        <p:txBody>
          <a:bodyPr wrap="none" anchor="ctr"/>
          <a:lstStyle/>
          <a:p>
            <a:endParaRPr lang="en-US" sz="3300">
              <a:latin typeface="Roboto Light"/>
            </a:endParaRPr>
          </a:p>
        </p:txBody>
      </p:sp>
      <p:sp>
        <p:nvSpPr>
          <p:cNvPr id="28" name="Freeform 357">
            <a:extLst>
              <a:ext uri="{FF2B5EF4-FFF2-40B4-BE49-F238E27FC236}">
                <a16:creationId xmlns:a16="http://schemas.microsoft.com/office/drawing/2014/main" id="{D21FC559-18E1-471D-A634-D7FF7754A546}"/>
              </a:ext>
            </a:extLst>
          </p:cNvPr>
          <p:cNvSpPr>
            <a:spLocks noChangeArrowheads="1"/>
          </p:cNvSpPr>
          <p:nvPr/>
        </p:nvSpPr>
        <p:spPr bwMode="auto">
          <a:xfrm>
            <a:off x="1692577" y="3637635"/>
            <a:ext cx="147115" cy="305048"/>
          </a:xfrm>
          <a:custGeom>
            <a:avLst/>
            <a:gdLst>
              <a:gd name="T0" fmla="*/ 247 w 483"/>
              <a:gd name="T1" fmla="*/ 0 h 1002"/>
              <a:gd name="T2" fmla="*/ 247 w 483"/>
              <a:gd name="T3" fmla="*/ 0 h 1002"/>
              <a:gd name="T4" fmla="*/ 105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7 w 483"/>
              <a:gd name="T17" fmla="*/ 151 h 1002"/>
              <a:gd name="T18" fmla="*/ 105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3 w 483"/>
              <a:gd name="T31" fmla="*/ 474 h 1002"/>
              <a:gd name="T32" fmla="*/ 241 w 483"/>
              <a:gd name="T33" fmla="*/ 474 h 1002"/>
              <a:gd name="T34" fmla="*/ 247 w 483"/>
              <a:gd name="T35" fmla="*/ 482 h 1002"/>
              <a:gd name="T36" fmla="*/ 247 w 483"/>
              <a:gd name="T37" fmla="*/ 949 h 1002"/>
              <a:gd name="T38" fmla="*/ 309 w 483"/>
              <a:gd name="T39" fmla="*/ 1001 h 1002"/>
              <a:gd name="T40" fmla="*/ 369 w 483"/>
              <a:gd name="T41" fmla="*/ 949 h 1002"/>
              <a:gd name="T42" fmla="*/ 369 w 483"/>
              <a:gd name="T43" fmla="*/ 151 h 1002"/>
              <a:gd name="T44" fmla="*/ 377 w 483"/>
              <a:gd name="T45" fmla="*/ 151 h 1002"/>
              <a:gd name="T46" fmla="*/ 383 w 483"/>
              <a:gd name="T47" fmla="*/ 151 h 1002"/>
              <a:gd name="T48" fmla="*/ 383 w 483"/>
              <a:gd name="T49" fmla="*/ 151 h 1002"/>
              <a:gd name="T50" fmla="*/ 383 w 483"/>
              <a:gd name="T51" fmla="*/ 437 h 1002"/>
              <a:gd name="T52" fmla="*/ 436 w 483"/>
              <a:gd name="T53" fmla="*/ 482 h 1002"/>
              <a:gd name="T54" fmla="*/ 482 w 483"/>
              <a:gd name="T55" fmla="*/ 437 h 1002"/>
              <a:gd name="T56" fmla="*/ 482 w 483"/>
              <a:gd name="T57" fmla="*/ 113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52"/>
                  <a:pt x="0" y="113"/>
                </a:cubicBezTo>
                <a:cubicBezTo>
                  <a:pt x="0" y="437"/>
                  <a:pt x="0" y="437"/>
                  <a:pt x="0" y="437"/>
                </a:cubicBezTo>
                <a:cubicBezTo>
                  <a:pt x="0" y="460"/>
                  <a:pt x="22" y="482"/>
                  <a:pt x="45" y="482"/>
                </a:cubicBezTo>
                <a:cubicBezTo>
                  <a:pt x="67" y="482"/>
                  <a:pt x="90" y="460"/>
                  <a:pt x="90" y="437"/>
                </a:cubicBezTo>
                <a:lnTo>
                  <a:pt x="90" y="151"/>
                </a:lnTo>
                <a:cubicBezTo>
                  <a:pt x="90" y="151"/>
                  <a:pt x="90" y="151"/>
                  <a:pt x="97" y="151"/>
                </a:cubicBezTo>
                <a:cubicBezTo>
                  <a:pt x="105" y="151"/>
                  <a:pt x="105" y="151"/>
                  <a:pt x="105" y="151"/>
                </a:cubicBezTo>
                <a:lnTo>
                  <a:pt x="113" y="151"/>
                </a:lnTo>
                <a:cubicBezTo>
                  <a:pt x="113" y="949"/>
                  <a:pt x="113" y="949"/>
                  <a:pt x="113" y="949"/>
                </a:cubicBezTo>
                <a:cubicBezTo>
                  <a:pt x="113" y="978"/>
                  <a:pt x="135" y="1001"/>
                  <a:pt x="173" y="1001"/>
                </a:cubicBezTo>
                <a:cubicBezTo>
                  <a:pt x="203" y="1001"/>
                  <a:pt x="226" y="978"/>
                  <a:pt x="226" y="949"/>
                </a:cubicBezTo>
                <a:cubicBezTo>
                  <a:pt x="226" y="482"/>
                  <a:pt x="226" y="482"/>
                  <a:pt x="226" y="482"/>
                </a:cubicBezTo>
                <a:cubicBezTo>
                  <a:pt x="226" y="474"/>
                  <a:pt x="233" y="474"/>
                  <a:pt x="233" y="474"/>
                </a:cubicBezTo>
                <a:cubicBezTo>
                  <a:pt x="241" y="474"/>
                  <a:pt x="241" y="474"/>
                  <a:pt x="241" y="474"/>
                </a:cubicBezTo>
                <a:cubicBezTo>
                  <a:pt x="247" y="474"/>
                  <a:pt x="247" y="474"/>
                  <a:pt x="247" y="482"/>
                </a:cubicBezTo>
                <a:cubicBezTo>
                  <a:pt x="247" y="949"/>
                  <a:pt x="247" y="949"/>
                  <a:pt x="247" y="949"/>
                </a:cubicBezTo>
                <a:cubicBezTo>
                  <a:pt x="247" y="978"/>
                  <a:pt x="278" y="1001"/>
                  <a:pt x="309" y="1001"/>
                </a:cubicBezTo>
                <a:cubicBezTo>
                  <a:pt x="338" y="1001"/>
                  <a:pt x="369" y="978"/>
                  <a:pt x="369" y="949"/>
                </a:cubicBezTo>
                <a:cubicBezTo>
                  <a:pt x="369" y="151"/>
                  <a:pt x="369" y="151"/>
                  <a:pt x="369" y="151"/>
                </a:cubicBezTo>
                <a:cubicBezTo>
                  <a:pt x="369" y="151"/>
                  <a:pt x="369" y="151"/>
                  <a:pt x="377" y="151"/>
                </a:cubicBezTo>
                <a:cubicBezTo>
                  <a:pt x="383" y="151"/>
                  <a:pt x="383" y="151"/>
                  <a:pt x="383" y="151"/>
                </a:cubicBezTo>
                <a:lnTo>
                  <a:pt x="383" y="151"/>
                </a:lnTo>
                <a:lnTo>
                  <a:pt x="383" y="437"/>
                </a:lnTo>
                <a:cubicBezTo>
                  <a:pt x="383" y="460"/>
                  <a:pt x="406" y="482"/>
                  <a:pt x="436" y="482"/>
                </a:cubicBezTo>
                <a:cubicBezTo>
                  <a:pt x="459" y="482"/>
                  <a:pt x="482" y="460"/>
                  <a:pt x="482" y="437"/>
                </a:cubicBezTo>
                <a:cubicBezTo>
                  <a:pt x="482" y="113"/>
                  <a:pt x="482" y="113"/>
                  <a:pt x="482" y="113"/>
                </a:cubicBezTo>
                <a:cubicBezTo>
                  <a:pt x="482" y="52"/>
                  <a:pt x="428" y="0"/>
                  <a:pt x="369" y="0"/>
                </a:cubicBezTo>
                <a:lnTo>
                  <a:pt x="247" y="0"/>
                </a:lnTo>
              </a:path>
            </a:pathLst>
          </a:custGeom>
          <a:solidFill>
            <a:schemeClr val="accent1"/>
          </a:solidFill>
          <a:ln>
            <a:noFill/>
          </a:ln>
          <a:effectLst/>
        </p:spPr>
        <p:txBody>
          <a:bodyPr wrap="none" anchor="ctr"/>
          <a:lstStyle/>
          <a:p>
            <a:endParaRPr lang="en-US" sz="3300">
              <a:latin typeface="Roboto Light"/>
            </a:endParaRPr>
          </a:p>
        </p:txBody>
      </p:sp>
      <p:sp>
        <p:nvSpPr>
          <p:cNvPr id="29" name="Freeform 358">
            <a:extLst>
              <a:ext uri="{FF2B5EF4-FFF2-40B4-BE49-F238E27FC236}">
                <a16:creationId xmlns:a16="http://schemas.microsoft.com/office/drawing/2014/main" id="{234F698D-3543-4D6D-AD24-EE52266A9D04}"/>
              </a:ext>
            </a:extLst>
          </p:cNvPr>
          <p:cNvSpPr>
            <a:spLocks noChangeArrowheads="1"/>
          </p:cNvSpPr>
          <p:nvPr/>
        </p:nvSpPr>
        <p:spPr bwMode="auto">
          <a:xfrm>
            <a:off x="1738466"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7" y="182"/>
                  <a:pt x="0" y="144"/>
                  <a:pt x="0" y="91"/>
                </a:cubicBezTo>
                <a:cubicBezTo>
                  <a:pt x="0" y="46"/>
                  <a:pt x="37" y="0"/>
                  <a:pt x="91" y="0"/>
                </a:cubicBezTo>
              </a:path>
            </a:pathLst>
          </a:custGeom>
          <a:solidFill>
            <a:schemeClr val="accent1"/>
          </a:solidFill>
          <a:ln>
            <a:noFill/>
          </a:ln>
          <a:effectLst/>
        </p:spPr>
        <p:txBody>
          <a:bodyPr wrap="none" anchor="ctr"/>
          <a:lstStyle/>
          <a:p>
            <a:endParaRPr lang="en-US" sz="3300">
              <a:latin typeface="Roboto Light"/>
            </a:endParaRPr>
          </a:p>
        </p:txBody>
      </p:sp>
      <p:sp>
        <p:nvSpPr>
          <p:cNvPr id="30" name="Freeform 359">
            <a:extLst>
              <a:ext uri="{FF2B5EF4-FFF2-40B4-BE49-F238E27FC236}">
                <a16:creationId xmlns:a16="http://schemas.microsoft.com/office/drawing/2014/main" id="{7A6DF5BD-E293-480F-8BEE-1B4BD635E256}"/>
              </a:ext>
            </a:extLst>
          </p:cNvPr>
          <p:cNvSpPr>
            <a:spLocks noChangeArrowheads="1"/>
          </p:cNvSpPr>
          <p:nvPr/>
        </p:nvSpPr>
        <p:spPr bwMode="auto">
          <a:xfrm>
            <a:off x="1944967" y="3637635"/>
            <a:ext cx="143066" cy="305048"/>
          </a:xfrm>
          <a:custGeom>
            <a:avLst/>
            <a:gdLst>
              <a:gd name="T0" fmla="*/ 248 w 474"/>
              <a:gd name="T1" fmla="*/ 0 h 1002"/>
              <a:gd name="T2" fmla="*/ 248 w 474"/>
              <a:gd name="T3" fmla="*/ 0 h 1002"/>
              <a:gd name="T4" fmla="*/ 105 w 474"/>
              <a:gd name="T5" fmla="*/ 0 h 1002"/>
              <a:gd name="T6" fmla="*/ 0 w 474"/>
              <a:gd name="T7" fmla="*/ 113 h 1002"/>
              <a:gd name="T8" fmla="*/ 0 w 474"/>
              <a:gd name="T9" fmla="*/ 437 h 1002"/>
              <a:gd name="T10" fmla="*/ 44 w 474"/>
              <a:gd name="T11" fmla="*/ 482 h 1002"/>
              <a:gd name="T12" fmla="*/ 89 w 474"/>
              <a:gd name="T13" fmla="*/ 437 h 1002"/>
              <a:gd name="T14" fmla="*/ 89 w 474"/>
              <a:gd name="T15" fmla="*/ 151 h 1002"/>
              <a:gd name="T16" fmla="*/ 89 w 474"/>
              <a:gd name="T17" fmla="*/ 151 h 1002"/>
              <a:gd name="T18" fmla="*/ 105 w 474"/>
              <a:gd name="T19" fmla="*/ 151 h 1002"/>
              <a:gd name="T20" fmla="*/ 105 w 474"/>
              <a:gd name="T21" fmla="*/ 151 h 1002"/>
              <a:gd name="T22" fmla="*/ 105 w 474"/>
              <a:gd name="T23" fmla="*/ 949 h 1002"/>
              <a:gd name="T24" fmla="*/ 165 w 474"/>
              <a:gd name="T25" fmla="*/ 1001 h 1002"/>
              <a:gd name="T26" fmla="*/ 225 w 474"/>
              <a:gd name="T27" fmla="*/ 949 h 1002"/>
              <a:gd name="T28" fmla="*/ 225 w 474"/>
              <a:gd name="T29" fmla="*/ 482 h 1002"/>
              <a:gd name="T30" fmla="*/ 233 w 474"/>
              <a:gd name="T31" fmla="*/ 474 h 1002"/>
              <a:gd name="T32" fmla="*/ 240 w 474"/>
              <a:gd name="T33" fmla="*/ 474 h 1002"/>
              <a:gd name="T34" fmla="*/ 248 w 474"/>
              <a:gd name="T35" fmla="*/ 482 h 1002"/>
              <a:gd name="T36" fmla="*/ 248 w 474"/>
              <a:gd name="T37" fmla="*/ 949 h 1002"/>
              <a:gd name="T38" fmla="*/ 308 w 474"/>
              <a:gd name="T39" fmla="*/ 1001 h 1002"/>
              <a:gd name="T40" fmla="*/ 368 w 474"/>
              <a:gd name="T41" fmla="*/ 949 h 1002"/>
              <a:gd name="T42" fmla="*/ 368 w 474"/>
              <a:gd name="T43" fmla="*/ 151 h 1002"/>
              <a:gd name="T44" fmla="*/ 368 w 474"/>
              <a:gd name="T45" fmla="*/ 151 h 1002"/>
              <a:gd name="T46" fmla="*/ 384 w 474"/>
              <a:gd name="T47" fmla="*/ 151 h 1002"/>
              <a:gd name="T48" fmla="*/ 384 w 474"/>
              <a:gd name="T49" fmla="*/ 151 h 1002"/>
              <a:gd name="T50" fmla="*/ 384 w 474"/>
              <a:gd name="T51" fmla="*/ 437 h 1002"/>
              <a:gd name="T52" fmla="*/ 429 w 474"/>
              <a:gd name="T53" fmla="*/ 482 h 1002"/>
              <a:gd name="T54" fmla="*/ 473 w 474"/>
              <a:gd name="T55" fmla="*/ 437 h 1002"/>
              <a:gd name="T56" fmla="*/ 473 w 474"/>
              <a:gd name="T57" fmla="*/ 113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52"/>
                  <a:pt x="0" y="113"/>
                </a:cubicBezTo>
                <a:cubicBezTo>
                  <a:pt x="0" y="437"/>
                  <a:pt x="0" y="437"/>
                  <a:pt x="0" y="437"/>
                </a:cubicBezTo>
                <a:cubicBezTo>
                  <a:pt x="0" y="460"/>
                  <a:pt x="15" y="482"/>
                  <a:pt x="44" y="482"/>
                </a:cubicBezTo>
                <a:cubicBezTo>
                  <a:pt x="67" y="482"/>
                  <a:pt x="89" y="460"/>
                  <a:pt x="89" y="437"/>
                </a:cubicBezTo>
                <a:lnTo>
                  <a:pt x="89" y="151"/>
                </a:lnTo>
                <a:lnTo>
                  <a:pt x="89" y="151"/>
                </a:lnTo>
                <a:cubicBezTo>
                  <a:pt x="105" y="151"/>
                  <a:pt x="105" y="151"/>
                  <a:pt x="105" y="151"/>
                </a:cubicBezTo>
                <a:lnTo>
                  <a:pt x="105" y="151"/>
                </a:lnTo>
                <a:cubicBezTo>
                  <a:pt x="105" y="949"/>
                  <a:pt x="105" y="949"/>
                  <a:pt x="105" y="949"/>
                </a:cubicBezTo>
                <a:cubicBezTo>
                  <a:pt x="105" y="978"/>
                  <a:pt x="135" y="1001"/>
                  <a:pt x="165" y="1001"/>
                </a:cubicBezTo>
                <a:cubicBezTo>
                  <a:pt x="203" y="1001"/>
                  <a:pt x="225" y="978"/>
                  <a:pt x="225" y="949"/>
                </a:cubicBezTo>
                <a:cubicBezTo>
                  <a:pt x="225" y="482"/>
                  <a:pt x="225" y="482"/>
                  <a:pt x="225" y="482"/>
                </a:cubicBezTo>
                <a:cubicBezTo>
                  <a:pt x="225" y="474"/>
                  <a:pt x="225" y="474"/>
                  <a:pt x="233" y="474"/>
                </a:cubicBezTo>
                <a:cubicBezTo>
                  <a:pt x="240" y="474"/>
                  <a:pt x="240" y="474"/>
                  <a:pt x="240" y="474"/>
                </a:cubicBezTo>
                <a:cubicBezTo>
                  <a:pt x="248" y="474"/>
                  <a:pt x="248" y="474"/>
                  <a:pt x="248" y="482"/>
                </a:cubicBezTo>
                <a:cubicBezTo>
                  <a:pt x="248" y="949"/>
                  <a:pt x="248" y="949"/>
                  <a:pt x="248" y="949"/>
                </a:cubicBezTo>
                <a:cubicBezTo>
                  <a:pt x="248" y="978"/>
                  <a:pt x="271" y="1001"/>
                  <a:pt x="308" y="1001"/>
                </a:cubicBezTo>
                <a:cubicBezTo>
                  <a:pt x="338" y="1001"/>
                  <a:pt x="368" y="978"/>
                  <a:pt x="368" y="949"/>
                </a:cubicBezTo>
                <a:cubicBezTo>
                  <a:pt x="368" y="151"/>
                  <a:pt x="368" y="151"/>
                  <a:pt x="368" y="151"/>
                </a:cubicBezTo>
                <a:lnTo>
                  <a:pt x="368" y="151"/>
                </a:lnTo>
                <a:cubicBezTo>
                  <a:pt x="384" y="151"/>
                  <a:pt x="384" y="151"/>
                  <a:pt x="384" y="151"/>
                </a:cubicBezTo>
                <a:lnTo>
                  <a:pt x="384" y="151"/>
                </a:lnTo>
                <a:lnTo>
                  <a:pt x="384" y="437"/>
                </a:lnTo>
                <a:cubicBezTo>
                  <a:pt x="384" y="460"/>
                  <a:pt x="406" y="482"/>
                  <a:pt x="429" y="482"/>
                </a:cubicBezTo>
                <a:cubicBezTo>
                  <a:pt x="458" y="482"/>
                  <a:pt x="473" y="460"/>
                  <a:pt x="473" y="437"/>
                </a:cubicBezTo>
                <a:cubicBezTo>
                  <a:pt x="473" y="113"/>
                  <a:pt x="473" y="113"/>
                  <a:pt x="473" y="113"/>
                </a:cubicBezTo>
                <a:cubicBezTo>
                  <a:pt x="473" y="52"/>
                  <a:pt x="429" y="0"/>
                  <a:pt x="368" y="0"/>
                </a:cubicBezTo>
                <a:lnTo>
                  <a:pt x="248" y="0"/>
                </a:lnTo>
              </a:path>
            </a:pathLst>
          </a:custGeom>
          <a:solidFill>
            <a:schemeClr val="accent1"/>
          </a:solidFill>
          <a:ln>
            <a:noFill/>
          </a:ln>
          <a:effectLst/>
        </p:spPr>
        <p:txBody>
          <a:bodyPr wrap="none" anchor="ctr"/>
          <a:lstStyle/>
          <a:p>
            <a:endParaRPr lang="en-US" sz="3300">
              <a:latin typeface="Roboto Light"/>
            </a:endParaRPr>
          </a:p>
        </p:txBody>
      </p:sp>
      <p:sp>
        <p:nvSpPr>
          <p:cNvPr id="31" name="Freeform 360">
            <a:extLst>
              <a:ext uri="{FF2B5EF4-FFF2-40B4-BE49-F238E27FC236}">
                <a16:creationId xmlns:a16="http://schemas.microsoft.com/office/drawing/2014/main" id="{7A6A4FE5-26A1-4627-862A-FC909653E959}"/>
              </a:ext>
            </a:extLst>
          </p:cNvPr>
          <p:cNvSpPr>
            <a:spLocks noChangeArrowheads="1"/>
          </p:cNvSpPr>
          <p:nvPr/>
        </p:nvSpPr>
        <p:spPr bwMode="auto">
          <a:xfrm>
            <a:off x="1992206" y="3575546"/>
            <a:ext cx="51288" cy="53991"/>
          </a:xfrm>
          <a:custGeom>
            <a:avLst/>
            <a:gdLst>
              <a:gd name="T0" fmla="*/ 82 w 173"/>
              <a:gd name="T1" fmla="*/ 0 h 183"/>
              <a:gd name="T2" fmla="*/ 82 w 173"/>
              <a:gd name="T3" fmla="*/ 0 h 183"/>
              <a:gd name="T4" fmla="*/ 172 w 173"/>
              <a:gd name="T5" fmla="*/ 91 h 183"/>
              <a:gd name="T6" fmla="*/ 82 w 173"/>
              <a:gd name="T7" fmla="*/ 182 h 183"/>
              <a:gd name="T8" fmla="*/ 0 w 173"/>
              <a:gd name="T9" fmla="*/ 91 h 183"/>
              <a:gd name="T10" fmla="*/ 82 w 173"/>
              <a:gd name="T11" fmla="*/ 0 h 183"/>
            </a:gdLst>
            <a:ahLst/>
            <a:cxnLst>
              <a:cxn ang="0">
                <a:pos x="T0" y="T1"/>
              </a:cxn>
              <a:cxn ang="0">
                <a:pos x="T2" y="T3"/>
              </a:cxn>
              <a:cxn ang="0">
                <a:pos x="T4" y="T5"/>
              </a:cxn>
              <a:cxn ang="0">
                <a:pos x="T6" y="T7"/>
              </a:cxn>
              <a:cxn ang="0">
                <a:pos x="T8" y="T9"/>
              </a:cxn>
              <a:cxn ang="0">
                <a:pos x="T10" y="T11"/>
              </a:cxn>
            </a:cxnLst>
            <a:rect l="0" t="0" r="r" b="b"/>
            <a:pathLst>
              <a:path w="173" h="183">
                <a:moveTo>
                  <a:pt x="82" y="0"/>
                </a:moveTo>
                <a:lnTo>
                  <a:pt x="82" y="0"/>
                </a:lnTo>
                <a:cubicBezTo>
                  <a:pt x="134" y="0"/>
                  <a:pt x="172" y="46"/>
                  <a:pt x="172" y="91"/>
                </a:cubicBezTo>
                <a:cubicBezTo>
                  <a:pt x="172" y="144"/>
                  <a:pt x="134" y="182"/>
                  <a:pt x="82" y="182"/>
                </a:cubicBezTo>
                <a:cubicBezTo>
                  <a:pt x="37" y="182"/>
                  <a:pt x="0" y="144"/>
                  <a:pt x="0" y="91"/>
                </a:cubicBezTo>
                <a:cubicBezTo>
                  <a:pt x="0" y="46"/>
                  <a:pt x="37" y="0"/>
                  <a:pt x="82" y="0"/>
                </a:cubicBezTo>
              </a:path>
            </a:pathLst>
          </a:custGeom>
          <a:solidFill>
            <a:schemeClr val="accent1"/>
          </a:solidFill>
          <a:ln>
            <a:noFill/>
          </a:ln>
          <a:effectLst/>
        </p:spPr>
        <p:txBody>
          <a:bodyPr wrap="none" anchor="ctr"/>
          <a:lstStyle/>
          <a:p>
            <a:endParaRPr lang="en-US" sz="3300">
              <a:latin typeface="Roboto Light"/>
            </a:endParaRPr>
          </a:p>
        </p:txBody>
      </p:sp>
      <p:sp>
        <p:nvSpPr>
          <p:cNvPr id="32" name="Freeform 361">
            <a:extLst>
              <a:ext uri="{FF2B5EF4-FFF2-40B4-BE49-F238E27FC236}">
                <a16:creationId xmlns:a16="http://schemas.microsoft.com/office/drawing/2014/main" id="{A8FCAF86-0368-4FC2-9251-D516A8E80BFB}"/>
              </a:ext>
            </a:extLst>
          </p:cNvPr>
          <p:cNvSpPr>
            <a:spLocks noChangeArrowheads="1"/>
          </p:cNvSpPr>
          <p:nvPr/>
        </p:nvSpPr>
        <p:spPr bwMode="auto">
          <a:xfrm>
            <a:off x="2196008" y="3637635"/>
            <a:ext cx="147115" cy="305048"/>
          </a:xfrm>
          <a:custGeom>
            <a:avLst/>
            <a:gdLst>
              <a:gd name="T0" fmla="*/ 250 w 484"/>
              <a:gd name="T1" fmla="*/ 0 h 1002"/>
              <a:gd name="T2" fmla="*/ 250 w 484"/>
              <a:gd name="T3" fmla="*/ 0 h 1002"/>
              <a:gd name="T4" fmla="*/ 114 w 484"/>
              <a:gd name="T5" fmla="*/ 0 h 1002"/>
              <a:gd name="T6" fmla="*/ 0 w 484"/>
              <a:gd name="T7" fmla="*/ 113 h 1002"/>
              <a:gd name="T8" fmla="*/ 0 w 484"/>
              <a:gd name="T9" fmla="*/ 437 h 1002"/>
              <a:gd name="T10" fmla="*/ 46 w 484"/>
              <a:gd name="T11" fmla="*/ 482 h 1002"/>
              <a:gd name="T12" fmla="*/ 99 w 484"/>
              <a:gd name="T13" fmla="*/ 437 h 1002"/>
              <a:gd name="T14" fmla="*/ 99 w 484"/>
              <a:gd name="T15" fmla="*/ 151 h 1002"/>
              <a:gd name="T16" fmla="*/ 99 w 484"/>
              <a:gd name="T17" fmla="*/ 151 h 1002"/>
              <a:gd name="T18" fmla="*/ 106 w 484"/>
              <a:gd name="T19" fmla="*/ 151 h 1002"/>
              <a:gd name="T20" fmla="*/ 114 w 484"/>
              <a:gd name="T21" fmla="*/ 151 h 1002"/>
              <a:gd name="T22" fmla="*/ 114 w 484"/>
              <a:gd name="T23" fmla="*/ 949 h 1002"/>
              <a:gd name="T24" fmla="*/ 174 w 484"/>
              <a:gd name="T25" fmla="*/ 1001 h 1002"/>
              <a:gd name="T26" fmla="*/ 235 w 484"/>
              <a:gd name="T27" fmla="*/ 949 h 1002"/>
              <a:gd name="T28" fmla="*/ 235 w 484"/>
              <a:gd name="T29" fmla="*/ 482 h 1002"/>
              <a:gd name="T30" fmla="*/ 242 w 484"/>
              <a:gd name="T31" fmla="*/ 474 h 1002"/>
              <a:gd name="T32" fmla="*/ 250 w 484"/>
              <a:gd name="T33" fmla="*/ 474 h 1002"/>
              <a:gd name="T34" fmla="*/ 250 w 484"/>
              <a:gd name="T35" fmla="*/ 482 h 1002"/>
              <a:gd name="T36" fmla="*/ 250 w 484"/>
              <a:gd name="T37" fmla="*/ 949 h 1002"/>
              <a:gd name="T38" fmla="*/ 309 w 484"/>
              <a:gd name="T39" fmla="*/ 1001 h 1002"/>
              <a:gd name="T40" fmla="*/ 369 w 484"/>
              <a:gd name="T41" fmla="*/ 949 h 1002"/>
              <a:gd name="T42" fmla="*/ 369 w 484"/>
              <a:gd name="T43" fmla="*/ 151 h 1002"/>
              <a:gd name="T44" fmla="*/ 377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52"/>
                  <a:pt x="0" y="113"/>
                </a:cubicBezTo>
                <a:cubicBezTo>
                  <a:pt x="0" y="437"/>
                  <a:pt x="0" y="437"/>
                  <a:pt x="0" y="437"/>
                </a:cubicBezTo>
                <a:cubicBezTo>
                  <a:pt x="0" y="460"/>
                  <a:pt x="23" y="482"/>
                  <a:pt x="46" y="482"/>
                </a:cubicBezTo>
                <a:cubicBezTo>
                  <a:pt x="76" y="482"/>
                  <a:pt x="91" y="460"/>
                  <a:pt x="99" y="437"/>
                </a:cubicBezTo>
                <a:lnTo>
                  <a:pt x="99" y="151"/>
                </a:lnTo>
                <a:lnTo>
                  <a:pt x="99" y="151"/>
                </a:lnTo>
                <a:cubicBezTo>
                  <a:pt x="106" y="151"/>
                  <a:pt x="106" y="151"/>
                  <a:pt x="106" y="151"/>
                </a:cubicBezTo>
                <a:cubicBezTo>
                  <a:pt x="114" y="151"/>
                  <a:pt x="114" y="151"/>
                  <a:pt x="114" y="151"/>
                </a:cubicBezTo>
                <a:cubicBezTo>
                  <a:pt x="114" y="949"/>
                  <a:pt x="114" y="949"/>
                  <a:pt x="114" y="949"/>
                </a:cubicBezTo>
                <a:cubicBezTo>
                  <a:pt x="114" y="978"/>
                  <a:pt x="144" y="1001"/>
                  <a:pt x="174" y="1001"/>
                </a:cubicBezTo>
                <a:cubicBezTo>
                  <a:pt x="204" y="1001"/>
                  <a:pt x="235" y="978"/>
                  <a:pt x="235" y="949"/>
                </a:cubicBezTo>
                <a:cubicBezTo>
                  <a:pt x="235" y="482"/>
                  <a:pt x="235" y="482"/>
                  <a:pt x="235" y="482"/>
                </a:cubicBezTo>
                <a:cubicBezTo>
                  <a:pt x="235" y="474"/>
                  <a:pt x="235" y="474"/>
                  <a:pt x="242" y="474"/>
                </a:cubicBezTo>
                <a:cubicBezTo>
                  <a:pt x="250" y="474"/>
                  <a:pt x="250" y="474"/>
                  <a:pt x="250" y="474"/>
                </a:cubicBezTo>
                <a:cubicBezTo>
                  <a:pt x="250" y="474"/>
                  <a:pt x="250" y="474"/>
                  <a:pt x="250" y="482"/>
                </a:cubicBezTo>
                <a:cubicBezTo>
                  <a:pt x="250" y="949"/>
                  <a:pt x="250" y="949"/>
                  <a:pt x="250" y="949"/>
                </a:cubicBezTo>
                <a:cubicBezTo>
                  <a:pt x="250" y="978"/>
                  <a:pt x="279" y="1001"/>
                  <a:pt x="309" y="1001"/>
                </a:cubicBezTo>
                <a:cubicBezTo>
                  <a:pt x="347" y="1001"/>
                  <a:pt x="369" y="978"/>
                  <a:pt x="369" y="949"/>
                </a:cubicBezTo>
                <a:cubicBezTo>
                  <a:pt x="369" y="151"/>
                  <a:pt x="369" y="151"/>
                  <a:pt x="369" y="151"/>
                </a:cubicBezTo>
                <a:lnTo>
                  <a:pt x="377" y="151"/>
                </a:lnTo>
                <a:cubicBezTo>
                  <a:pt x="384" y="151"/>
                  <a:pt x="384" y="151"/>
                  <a:pt x="384" y="151"/>
                </a:cubicBezTo>
                <a:cubicBezTo>
                  <a:pt x="392" y="151"/>
                  <a:pt x="392" y="151"/>
                  <a:pt x="392" y="151"/>
                </a:cubicBezTo>
                <a:lnTo>
                  <a:pt x="392" y="437"/>
                </a:lnTo>
                <a:cubicBezTo>
                  <a:pt x="392" y="460"/>
                  <a:pt x="415" y="482"/>
                  <a:pt x="437" y="482"/>
                </a:cubicBezTo>
                <a:cubicBezTo>
                  <a:pt x="460" y="482"/>
                  <a:pt x="483" y="460"/>
                  <a:pt x="483" y="437"/>
                </a:cubicBezTo>
                <a:cubicBezTo>
                  <a:pt x="483" y="113"/>
                  <a:pt x="483" y="113"/>
                  <a:pt x="483" y="113"/>
                </a:cubicBezTo>
                <a:cubicBezTo>
                  <a:pt x="483" y="52"/>
                  <a:pt x="437" y="0"/>
                  <a:pt x="377" y="0"/>
                </a:cubicBezTo>
                <a:lnTo>
                  <a:pt x="250" y="0"/>
                </a:lnTo>
              </a:path>
            </a:pathLst>
          </a:custGeom>
          <a:solidFill>
            <a:schemeClr val="accent1"/>
          </a:solidFill>
          <a:ln>
            <a:noFill/>
          </a:ln>
          <a:effectLst/>
        </p:spPr>
        <p:txBody>
          <a:bodyPr wrap="none" anchor="ctr"/>
          <a:lstStyle/>
          <a:p>
            <a:endParaRPr lang="en-US" sz="3300">
              <a:latin typeface="Roboto Light"/>
            </a:endParaRPr>
          </a:p>
        </p:txBody>
      </p:sp>
      <p:sp>
        <p:nvSpPr>
          <p:cNvPr id="33" name="Freeform 362">
            <a:extLst>
              <a:ext uri="{FF2B5EF4-FFF2-40B4-BE49-F238E27FC236}">
                <a16:creationId xmlns:a16="http://schemas.microsoft.com/office/drawing/2014/main" id="{B99D518B-B5C7-4710-8A4F-74A9FA09909F}"/>
              </a:ext>
            </a:extLst>
          </p:cNvPr>
          <p:cNvSpPr>
            <a:spLocks noChangeArrowheads="1"/>
          </p:cNvSpPr>
          <p:nvPr/>
        </p:nvSpPr>
        <p:spPr bwMode="auto">
          <a:xfrm>
            <a:off x="2241897"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4" y="0"/>
                  <a:pt x="181" y="46"/>
                  <a:pt x="181" y="91"/>
                </a:cubicBezTo>
                <a:cubicBezTo>
                  <a:pt x="181" y="144"/>
                  <a:pt x="144" y="182"/>
                  <a:pt x="91" y="182"/>
                </a:cubicBezTo>
                <a:cubicBezTo>
                  <a:pt x="45" y="182"/>
                  <a:pt x="0" y="144"/>
                  <a:pt x="0" y="91"/>
                </a:cubicBezTo>
                <a:cubicBezTo>
                  <a:pt x="0" y="46"/>
                  <a:pt x="45" y="0"/>
                  <a:pt x="91" y="0"/>
                </a:cubicBezTo>
              </a:path>
            </a:pathLst>
          </a:custGeom>
          <a:solidFill>
            <a:schemeClr val="accent1"/>
          </a:solidFill>
          <a:ln>
            <a:noFill/>
          </a:ln>
          <a:effectLst/>
        </p:spPr>
        <p:txBody>
          <a:bodyPr wrap="none" anchor="ctr"/>
          <a:lstStyle/>
          <a:p>
            <a:endParaRPr lang="en-US" sz="3300">
              <a:latin typeface="Roboto Light"/>
            </a:endParaRPr>
          </a:p>
        </p:txBody>
      </p:sp>
      <p:sp>
        <p:nvSpPr>
          <p:cNvPr id="34" name="Freeform 363">
            <a:extLst>
              <a:ext uri="{FF2B5EF4-FFF2-40B4-BE49-F238E27FC236}">
                <a16:creationId xmlns:a16="http://schemas.microsoft.com/office/drawing/2014/main" id="{CBA47982-AC26-4CC5-A228-F340FF32433A}"/>
              </a:ext>
            </a:extLst>
          </p:cNvPr>
          <p:cNvSpPr>
            <a:spLocks noChangeArrowheads="1"/>
          </p:cNvSpPr>
          <p:nvPr/>
        </p:nvSpPr>
        <p:spPr bwMode="auto">
          <a:xfrm>
            <a:off x="2449747" y="3637635"/>
            <a:ext cx="145766" cy="305048"/>
          </a:xfrm>
          <a:custGeom>
            <a:avLst/>
            <a:gdLst>
              <a:gd name="T0" fmla="*/ 248 w 482"/>
              <a:gd name="T1" fmla="*/ 0 h 1002"/>
              <a:gd name="T2" fmla="*/ 248 w 482"/>
              <a:gd name="T3" fmla="*/ 0 h 1002"/>
              <a:gd name="T4" fmla="*/ 105 w 482"/>
              <a:gd name="T5" fmla="*/ 0 h 1002"/>
              <a:gd name="T6" fmla="*/ 0 w 482"/>
              <a:gd name="T7" fmla="*/ 113 h 1002"/>
              <a:gd name="T8" fmla="*/ 0 w 482"/>
              <a:gd name="T9" fmla="*/ 437 h 1002"/>
              <a:gd name="T10" fmla="*/ 45 w 482"/>
              <a:gd name="T11" fmla="*/ 482 h 1002"/>
              <a:gd name="T12" fmla="*/ 91 w 482"/>
              <a:gd name="T13" fmla="*/ 437 h 1002"/>
              <a:gd name="T14" fmla="*/ 91 w 482"/>
              <a:gd name="T15" fmla="*/ 151 h 1002"/>
              <a:gd name="T16" fmla="*/ 97 w 482"/>
              <a:gd name="T17" fmla="*/ 151 h 1002"/>
              <a:gd name="T18" fmla="*/ 105 w 482"/>
              <a:gd name="T19" fmla="*/ 151 h 1002"/>
              <a:gd name="T20" fmla="*/ 113 w 482"/>
              <a:gd name="T21" fmla="*/ 151 h 1002"/>
              <a:gd name="T22" fmla="*/ 113 w 482"/>
              <a:gd name="T23" fmla="*/ 949 h 1002"/>
              <a:gd name="T24" fmla="*/ 173 w 482"/>
              <a:gd name="T25" fmla="*/ 1001 h 1002"/>
              <a:gd name="T26" fmla="*/ 233 w 482"/>
              <a:gd name="T27" fmla="*/ 949 h 1002"/>
              <a:gd name="T28" fmla="*/ 233 w 482"/>
              <a:gd name="T29" fmla="*/ 482 h 1002"/>
              <a:gd name="T30" fmla="*/ 233 w 482"/>
              <a:gd name="T31" fmla="*/ 474 h 1002"/>
              <a:gd name="T32" fmla="*/ 248 w 482"/>
              <a:gd name="T33" fmla="*/ 474 h 1002"/>
              <a:gd name="T34" fmla="*/ 248 w 482"/>
              <a:gd name="T35" fmla="*/ 482 h 1002"/>
              <a:gd name="T36" fmla="*/ 248 w 482"/>
              <a:gd name="T37" fmla="*/ 949 h 1002"/>
              <a:gd name="T38" fmla="*/ 309 w 482"/>
              <a:gd name="T39" fmla="*/ 1001 h 1002"/>
              <a:gd name="T40" fmla="*/ 369 w 482"/>
              <a:gd name="T41" fmla="*/ 949 h 1002"/>
              <a:gd name="T42" fmla="*/ 369 w 482"/>
              <a:gd name="T43" fmla="*/ 151 h 1002"/>
              <a:gd name="T44" fmla="*/ 376 w 482"/>
              <a:gd name="T45" fmla="*/ 151 h 1002"/>
              <a:gd name="T46" fmla="*/ 384 w 482"/>
              <a:gd name="T47" fmla="*/ 151 h 1002"/>
              <a:gd name="T48" fmla="*/ 392 w 482"/>
              <a:gd name="T49" fmla="*/ 151 h 1002"/>
              <a:gd name="T50" fmla="*/ 392 w 482"/>
              <a:gd name="T51" fmla="*/ 437 h 1002"/>
              <a:gd name="T52" fmla="*/ 437 w 482"/>
              <a:gd name="T53" fmla="*/ 482 h 1002"/>
              <a:gd name="T54" fmla="*/ 481 w 482"/>
              <a:gd name="T55" fmla="*/ 437 h 1002"/>
              <a:gd name="T56" fmla="*/ 481 w 482"/>
              <a:gd name="T57" fmla="*/ 113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52"/>
                  <a:pt x="0" y="113"/>
                </a:cubicBezTo>
                <a:cubicBezTo>
                  <a:pt x="0" y="437"/>
                  <a:pt x="0" y="437"/>
                  <a:pt x="0" y="437"/>
                </a:cubicBezTo>
                <a:cubicBezTo>
                  <a:pt x="0" y="460"/>
                  <a:pt x="23" y="482"/>
                  <a:pt x="45" y="482"/>
                </a:cubicBezTo>
                <a:cubicBezTo>
                  <a:pt x="68" y="482"/>
                  <a:pt x="91" y="460"/>
                  <a:pt x="91" y="437"/>
                </a:cubicBezTo>
                <a:lnTo>
                  <a:pt x="91" y="151"/>
                </a:lnTo>
                <a:lnTo>
                  <a:pt x="97" y="151"/>
                </a:lnTo>
                <a:cubicBezTo>
                  <a:pt x="105" y="151"/>
                  <a:pt x="105" y="151"/>
                  <a:pt x="105" y="151"/>
                </a:cubicBezTo>
                <a:cubicBezTo>
                  <a:pt x="113" y="151"/>
                  <a:pt x="113" y="151"/>
                  <a:pt x="113" y="151"/>
                </a:cubicBezTo>
                <a:cubicBezTo>
                  <a:pt x="113" y="949"/>
                  <a:pt x="113" y="949"/>
                  <a:pt x="113" y="949"/>
                </a:cubicBezTo>
                <a:cubicBezTo>
                  <a:pt x="113" y="978"/>
                  <a:pt x="136" y="1001"/>
                  <a:pt x="173" y="1001"/>
                </a:cubicBezTo>
                <a:cubicBezTo>
                  <a:pt x="202" y="1001"/>
                  <a:pt x="233" y="978"/>
                  <a:pt x="233" y="949"/>
                </a:cubicBezTo>
                <a:cubicBezTo>
                  <a:pt x="233" y="482"/>
                  <a:pt x="233" y="482"/>
                  <a:pt x="233" y="482"/>
                </a:cubicBezTo>
                <a:cubicBezTo>
                  <a:pt x="233" y="474"/>
                  <a:pt x="233" y="474"/>
                  <a:pt x="233" y="474"/>
                </a:cubicBezTo>
                <a:cubicBezTo>
                  <a:pt x="248" y="474"/>
                  <a:pt x="248" y="474"/>
                  <a:pt x="248" y="474"/>
                </a:cubicBezTo>
                <a:cubicBezTo>
                  <a:pt x="248" y="474"/>
                  <a:pt x="248" y="474"/>
                  <a:pt x="248" y="482"/>
                </a:cubicBezTo>
                <a:cubicBezTo>
                  <a:pt x="248" y="949"/>
                  <a:pt x="248" y="949"/>
                  <a:pt x="248" y="949"/>
                </a:cubicBezTo>
                <a:cubicBezTo>
                  <a:pt x="248" y="978"/>
                  <a:pt x="278" y="1001"/>
                  <a:pt x="309" y="1001"/>
                </a:cubicBezTo>
                <a:cubicBezTo>
                  <a:pt x="338"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6" y="482"/>
                  <a:pt x="437" y="482"/>
                </a:cubicBezTo>
                <a:cubicBezTo>
                  <a:pt x="460" y="482"/>
                  <a:pt x="481" y="460"/>
                  <a:pt x="481" y="437"/>
                </a:cubicBezTo>
                <a:cubicBezTo>
                  <a:pt x="481" y="113"/>
                  <a:pt x="481" y="113"/>
                  <a:pt x="481" y="113"/>
                </a:cubicBezTo>
                <a:cubicBezTo>
                  <a:pt x="481" y="52"/>
                  <a:pt x="429" y="0"/>
                  <a:pt x="369" y="0"/>
                </a:cubicBezTo>
                <a:lnTo>
                  <a:pt x="248" y="0"/>
                </a:lnTo>
              </a:path>
            </a:pathLst>
          </a:custGeom>
          <a:solidFill>
            <a:schemeClr val="accent1"/>
          </a:solidFill>
          <a:ln>
            <a:noFill/>
          </a:ln>
          <a:effectLst/>
        </p:spPr>
        <p:txBody>
          <a:bodyPr wrap="none" anchor="ctr"/>
          <a:lstStyle/>
          <a:p>
            <a:endParaRPr lang="en-US" sz="3300">
              <a:latin typeface="Roboto Light"/>
            </a:endParaRPr>
          </a:p>
        </p:txBody>
      </p:sp>
      <p:sp>
        <p:nvSpPr>
          <p:cNvPr id="35" name="Freeform 364">
            <a:extLst>
              <a:ext uri="{FF2B5EF4-FFF2-40B4-BE49-F238E27FC236}">
                <a16:creationId xmlns:a16="http://schemas.microsoft.com/office/drawing/2014/main" id="{9BE3244B-2002-4555-A113-6AE55A4FB689}"/>
              </a:ext>
            </a:extLst>
          </p:cNvPr>
          <p:cNvSpPr>
            <a:spLocks noChangeArrowheads="1"/>
          </p:cNvSpPr>
          <p:nvPr/>
        </p:nvSpPr>
        <p:spPr bwMode="auto">
          <a:xfrm>
            <a:off x="2495637" y="3575546"/>
            <a:ext cx="53987" cy="53991"/>
          </a:xfrm>
          <a:custGeom>
            <a:avLst/>
            <a:gdLst>
              <a:gd name="T0" fmla="*/ 90 w 180"/>
              <a:gd name="T1" fmla="*/ 0 h 183"/>
              <a:gd name="T2" fmla="*/ 90 w 180"/>
              <a:gd name="T3" fmla="*/ 0 h 183"/>
              <a:gd name="T4" fmla="*/ 179 w 180"/>
              <a:gd name="T5" fmla="*/ 91 h 183"/>
              <a:gd name="T6" fmla="*/ 90 w 180"/>
              <a:gd name="T7" fmla="*/ 182 h 183"/>
              <a:gd name="T8" fmla="*/ 0 w 180"/>
              <a:gd name="T9" fmla="*/ 91 h 183"/>
              <a:gd name="T10" fmla="*/ 90 w 180"/>
              <a:gd name="T11" fmla="*/ 0 h 183"/>
            </a:gdLst>
            <a:ahLst/>
            <a:cxnLst>
              <a:cxn ang="0">
                <a:pos x="T0" y="T1"/>
              </a:cxn>
              <a:cxn ang="0">
                <a:pos x="T2" y="T3"/>
              </a:cxn>
              <a:cxn ang="0">
                <a:pos x="T4" y="T5"/>
              </a:cxn>
              <a:cxn ang="0">
                <a:pos x="T6" y="T7"/>
              </a:cxn>
              <a:cxn ang="0">
                <a:pos x="T8" y="T9"/>
              </a:cxn>
              <a:cxn ang="0">
                <a:pos x="T10" y="T11"/>
              </a:cxn>
            </a:cxnLst>
            <a:rect l="0" t="0" r="r" b="b"/>
            <a:pathLst>
              <a:path w="180" h="183">
                <a:moveTo>
                  <a:pt x="90" y="0"/>
                </a:moveTo>
                <a:lnTo>
                  <a:pt x="90" y="0"/>
                </a:lnTo>
                <a:cubicBezTo>
                  <a:pt x="135" y="0"/>
                  <a:pt x="179" y="46"/>
                  <a:pt x="179" y="91"/>
                </a:cubicBezTo>
                <a:cubicBezTo>
                  <a:pt x="179" y="144"/>
                  <a:pt x="135" y="182"/>
                  <a:pt x="90" y="182"/>
                </a:cubicBezTo>
                <a:cubicBezTo>
                  <a:pt x="37" y="182"/>
                  <a:pt x="0" y="144"/>
                  <a:pt x="0" y="91"/>
                </a:cubicBezTo>
                <a:cubicBezTo>
                  <a:pt x="0" y="46"/>
                  <a:pt x="37" y="0"/>
                  <a:pt x="90" y="0"/>
                </a:cubicBezTo>
              </a:path>
            </a:pathLst>
          </a:custGeom>
          <a:solidFill>
            <a:schemeClr val="accent1"/>
          </a:solidFill>
          <a:ln>
            <a:noFill/>
          </a:ln>
          <a:effectLst/>
        </p:spPr>
        <p:txBody>
          <a:bodyPr wrap="none" anchor="ctr"/>
          <a:lstStyle/>
          <a:p>
            <a:endParaRPr lang="en-US" sz="3300">
              <a:latin typeface="Roboto Light"/>
            </a:endParaRPr>
          </a:p>
        </p:txBody>
      </p:sp>
      <p:sp>
        <p:nvSpPr>
          <p:cNvPr id="36" name="Freeform 365">
            <a:extLst>
              <a:ext uri="{FF2B5EF4-FFF2-40B4-BE49-F238E27FC236}">
                <a16:creationId xmlns:a16="http://schemas.microsoft.com/office/drawing/2014/main" id="{BF538EE5-21A8-4120-A6A2-B4D13A55F9CA}"/>
              </a:ext>
            </a:extLst>
          </p:cNvPr>
          <p:cNvSpPr>
            <a:spLocks noChangeArrowheads="1"/>
          </p:cNvSpPr>
          <p:nvPr/>
        </p:nvSpPr>
        <p:spPr bwMode="auto">
          <a:xfrm>
            <a:off x="2703487" y="3637635"/>
            <a:ext cx="147115" cy="305048"/>
          </a:xfrm>
          <a:custGeom>
            <a:avLst/>
            <a:gdLst>
              <a:gd name="T0" fmla="*/ 249 w 484"/>
              <a:gd name="T1" fmla="*/ 0 h 1002"/>
              <a:gd name="T2" fmla="*/ 249 w 484"/>
              <a:gd name="T3" fmla="*/ 0 h 1002"/>
              <a:gd name="T4" fmla="*/ 106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9 w 484"/>
              <a:gd name="T17" fmla="*/ 151 h 1002"/>
              <a:gd name="T18" fmla="*/ 106 w 484"/>
              <a:gd name="T19" fmla="*/ 151 h 1002"/>
              <a:gd name="T20" fmla="*/ 113 w 484"/>
              <a:gd name="T21" fmla="*/ 151 h 1002"/>
              <a:gd name="T22" fmla="*/ 113 w 484"/>
              <a:gd name="T23" fmla="*/ 949 h 1002"/>
              <a:gd name="T24" fmla="*/ 167 w 484"/>
              <a:gd name="T25" fmla="*/ 1001 h 1002"/>
              <a:gd name="T26" fmla="*/ 227 w 484"/>
              <a:gd name="T27" fmla="*/ 949 h 1002"/>
              <a:gd name="T28" fmla="*/ 227 w 484"/>
              <a:gd name="T29" fmla="*/ 482 h 1002"/>
              <a:gd name="T30" fmla="*/ 235 w 484"/>
              <a:gd name="T31" fmla="*/ 474 h 1002"/>
              <a:gd name="T32" fmla="*/ 241 w 484"/>
              <a:gd name="T33" fmla="*/ 474 h 1002"/>
              <a:gd name="T34" fmla="*/ 249 w 484"/>
              <a:gd name="T35" fmla="*/ 482 h 1002"/>
              <a:gd name="T36" fmla="*/ 249 w 484"/>
              <a:gd name="T37" fmla="*/ 949 h 1002"/>
              <a:gd name="T38" fmla="*/ 309 w 484"/>
              <a:gd name="T39" fmla="*/ 1001 h 1002"/>
              <a:gd name="T40" fmla="*/ 369 w 484"/>
              <a:gd name="T41" fmla="*/ 949 h 1002"/>
              <a:gd name="T42" fmla="*/ 369 w 484"/>
              <a:gd name="T43" fmla="*/ 151 h 1002"/>
              <a:gd name="T44" fmla="*/ 369 w 484"/>
              <a:gd name="T45" fmla="*/ 151 h 1002"/>
              <a:gd name="T46" fmla="*/ 385 w 484"/>
              <a:gd name="T47" fmla="*/ 151 h 1002"/>
              <a:gd name="T48" fmla="*/ 385 w 484"/>
              <a:gd name="T49" fmla="*/ 151 h 1002"/>
              <a:gd name="T50" fmla="*/ 385 w 484"/>
              <a:gd name="T51" fmla="*/ 437 h 1002"/>
              <a:gd name="T52" fmla="*/ 431 w 484"/>
              <a:gd name="T53" fmla="*/ 482 h 1002"/>
              <a:gd name="T54" fmla="*/ 483 w 484"/>
              <a:gd name="T55" fmla="*/ 437 h 1002"/>
              <a:gd name="T56" fmla="*/ 483 w 484"/>
              <a:gd name="T57" fmla="*/ 113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52"/>
                  <a:pt x="0" y="113"/>
                </a:cubicBezTo>
                <a:cubicBezTo>
                  <a:pt x="0" y="437"/>
                  <a:pt x="0" y="437"/>
                  <a:pt x="0" y="437"/>
                </a:cubicBezTo>
                <a:cubicBezTo>
                  <a:pt x="0" y="460"/>
                  <a:pt x="16" y="482"/>
                  <a:pt x="46" y="482"/>
                </a:cubicBezTo>
                <a:cubicBezTo>
                  <a:pt x="68" y="482"/>
                  <a:pt x="91" y="460"/>
                  <a:pt x="91" y="437"/>
                </a:cubicBezTo>
                <a:lnTo>
                  <a:pt x="91" y="151"/>
                </a:lnTo>
                <a:cubicBezTo>
                  <a:pt x="91" y="151"/>
                  <a:pt x="91" y="151"/>
                  <a:pt x="99" y="151"/>
                </a:cubicBezTo>
                <a:cubicBezTo>
                  <a:pt x="106" y="151"/>
                  <a:pt x="106" y="151"/>
                  <a:pt x="106" y="151"/>
                </a:cubicBezTo>
                <a:lnTo>
                  <a:pt x="113" y="151"/>
                </a:lnTo>
                <a:cubicBezTo>
                  <a:pt x="113" y="949"/>
                  <a:pt x="113" y="949"/>
                  <a:pt x="113" y="949"/>
                </a:cubicBezTo>
                <a:cubicBezTo>
                  <a:pt x="113" y="978"/>
                  <a:pt x="136" y="1001"/>
                  <a:pt x="167" y="1001"/>
                </a:cubicBezTo>
                <a:cubicBezTo>
                  <a:pt x="204" y="1001"/>
                  <a:pt x="227" y="978"/>
                  <a:pt x="227" y="949"/>
                </a:cubicBezTo>
                <a:cubicBezTo>
                  <a:pt x="227" y="482"/>
                  <a:pt x="227" y="482"/>
                  <a:pt x="227" y="482"/>
                </a:cubicBezTo>
                <a:cubicBezTo>
                  <a:pt x="227" y="474"/>
                  <a:pt x="235" y="474"/>
                  <a:pt x="235" y="474"/>
                </a:cubicBezTo>
                <a:cubicBezTo>
                  <a:pt x="241" y="474"/>
                  <a:pt x="241" y="474"/>
                  <a:pt x="241" y="474"/>
                </a:cubicBezTo>
                <a:cubicBezTo>
                  <a:pt x="249" y="474"/>
                  <a:pt x="249" y="474"/>
                  <a:pt x="249" y="482"/>
                </a:cubicBezTo>
                <a:cubicBezTo>
                  <a:pt x="249" y="949"/>
                  <a:pt x="249" y="949"/>
                  <a:pt x="249" y="949"/>
                </a:cubicBezTo>
                <a:cubicBezTo>
                  <a:pt x="249" y="978"/>
                  <a:pt x="272" y="1001"/>
                  <a:pt x="309" y="1001"/>
                </a:cubicBezTo>
                <a:cubicBezTo>
                  <a:pt x="340" y="1001"/>
                  <a:pt x="369" y="978"/>
                  <a:pt x="369" y="949"/>
                </a:cubicBezTo>
                <a:cubicBezTo>
                  <a:pt x="369" y="151"/>
                  <a:pt x="369" y="151"/>
                  <a:pt x="369" y="151"/>
                </a:cubicBezTo>
                <a:lnTo>
                  <a:pt x="369" y="151"/>
                </a:lnTo>
                <a:cubicBezTo>
                  <a:pt x="385" y="151"/>
                  <a:pt x="385" y="151"/>
                  <a:pt x="385" y="151"/>
                </a:cubicBezTo>
                <a:lnTo>
                  <a:pt x="385" y="151"/>
                </a:lnTo>
                <a:lnTo>
                  <a:pt x="385" y="437"/>
                </a:lnTo>
                <a:cubicBezTo>
                  <a:pt x="385" y="460"/>
                  <a:pt x="408" y="482"/>
                  <a:pt x="431" y="482"/>
                </a:cubicBezTo>
                <a:cubicBezTo>
                  <a:pt x="460" y="482"/>
                  <a:pt x="483" y="460"/>
                  <a:pt x="483" y="437"/>
                </a:cubicBezTo>
                <a:cubicBezTo>
                  <a:pt x="483" y="113"/>
                  <a:pt x="483" y="113"/>
                  <a:pt x="483" y="113"/>
                </a:cubicBezTo>
                <a:cubicBezTo>
                  <a:pt x="483" y="52"/>
                  <a:pt x="431" y="0"/>
                  <a:pt x="369" y="0"/>
                </a:cubicBezTo>
                <a:lnTo>
                  <a:pt x="249" y="0"/>
                </a:lnTo>
              </a:path>
            </a:pathLst>
          </a:custGeom>
          <a:solidFill>
            <a:schemeClr val="accent1"/>
          </a:solidFill>
          <a:ln>
            <a:noFill/>
          </a:ln>
          <a:effectLst/>
        </p:spPr>
        <p:txBody>
          <a:bodyPr wrap="none" anchor="ctr"/>
          <a:lstStyle/>
          <a:p>
            <a:endParaRPr lang="en-US" sz="3300">
              <a:latin typeface="Roboto Light"/>
            </a:endParaRPr>
          </a:p>
        </p:txBody>
      </p:sp>
      <p:sp>
        <p:nvSpPr>
          <p:cNvPr id="37" name="Freeform 366">
            <a:extLst>
              <a:ext uri="{FF2B5EF4-FFF2-40B4-BE49-F238E27FC236}">
                <a16:creationId xmlns:a16="http://schemas.microsoft.com/office/drawing/2014/main" id="{942FF2E9-4C7C-45EE-9D07-3DD429EB73E9}"/>
              </a:ext>
            </a:extLst>
          </p:cNvPr>
          <p:cNvSpPr>
            <a:spLocks noChangeArrowheads="1"/>
          </p:cNvSpPr>
          <p:nvPr/>
        </p:nvSpPr>
        <p:spPr bwMode="auto">
          <a:xfrm>
            <a:off x="2749376" y="3575546"/>
            <a:ext cx="51288" cy="53991"/>
          </a:xfrm>
          <a:custGeom>
            <a:avLst/>
            <a:gdLst>
              <a:gd name="T0" fmla="*/ 90 w 174"/>
              <a:gd name="T1" fmla="*/ 0 h 183"/>
              <a:gd name="T2" fmla="*/ 90 w 174"/>
              <a:gd name="T3" fmla="*/ 0 h 183"/>
              <a:gd name="T4" fmla="*/ 173 w 174"/>
              <a:gd name="T5" fmla="*/ 91 h 183"/>
              <a:gd name="T6" fmla="*/ 90 w 174"/>
              <a:gd name="T7" fmla="*/ 182 h 183"/>
              <a:gd name="T8" fmla="*/ 0 w 174"/>
              <a:gd name="T9" fmla="*/ 91 h 183"/>
              <a:gd name="T10" fmla="*/ 90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90" y="0"/>
                </a:moveTo>
                <a:lnTo>
                  <a:pt x="90" y="0"/>
                </a:lnTo>
                <a:cubicBezTo>
                  <a:pt x="136" y="0"/>
                  <a:pt x="173" y="46"/>
                  <a:pt x="173" y="91"/>
                </a:cubicBezTo>
                <a:cubicBezTo>
                  <a:pt x="173" y="144"/>
                  <a:pt x="136" y="182"/>
                  <a:pt x="90" y="182"/>
                </a:cubicBezTo>
                <a:cubicBezTo>
                  <a:pt x="38" y="182"/>
                  <a:pt x="0" y="144"/>
                  <a:pt x="0" y="91"/>
                </a:cubicBezTo>
                <a:cubicBezTo>
                  <a:pt x="0" y="46"/>
                  <a:pt x="38" y="0"/>
                  <a:pt x="90" y="0"/>
                </a:cubicBezTo>
              </a:path>
            </a:pathLst>
          </a:custGeom>
          <a:solidFill>
            <a:schemeClr val="accent1"/>
          </a:solidFill>
          <a:ln>
            <a:noFill/>
          </a:ln>
          <a:effectLst/>
        </p:spPr>
        <p:txBody>
          <a:bodyPr wrap="none" anchor="ctr"/>
          <a:lstStyle/>
          <a:p>
            <a:endParaRPr lang="en-US" sz="3300">
              <a:latin typeface="Roboto Light"/>
            </a:endParaRPr>
          </a:p>
        </p:txBody>
      </p:sp>
      <p:sp>
        <p:nvSpPr>
          <p:cNvPr id="38" name="Freeform 367">
            <a:extLst>
              <a:ext uri="{FF2B5EF4-FFF2-40B4-BE49-F238E27FC236}">
                <a16:creationId xmlns:a16="http://schemas.microsoft.com/office/drawing/2014/main" id="{8E378B18-2C6F-4515-9058-EC5DC4CBE229}"/>
              </a:ext>
            </a:extLst>
          </p:cNvPr>
          <p:cNvSpPr>
            <a:spLocks noChangeArrowheads="1"/>
          </p:cNvSpPr>
          <p:nvPr/>
        </p:nvSpPr>
        <p:spPr bwMode="auto">
          <a:xfrm>
            <a:off x="2954527" y="3637635"/>
            <a:ext cx="147115" cy="305048"/>
          </a:xfrm>
          <a:custGeom>
            <a:avLst/>
            <a:gdLst>
              <a:gd name="T0" fmla="*/ 257 w 483"/>
              <a:gd name="T1" fmla="*/ 0 h 1002"/>
              <a:gd name="T2" fmla="*/ 257 w 483"/>
              <a:gd name="T3" fmla="*/ 0 h 1002"/>
              <a:gd name="T4" fmla="*/ 113 w 483"/>
              <a:gd name="T5" fmla="*/ 0 h 1002"/>
              <a:gd name="T6" fmla="*/ 0 w 483"/>
              <a:gd name="T7" fmla="*/ 113 h 1002"/>
              <a:gd name="T8" fmla="*/ 0 w 483"/>
              <a:gd name="T9" fmla="*/ 437 h 1002"/>
              <a:gd name="T10" fmla="*/ 45 w 483"/>
              <a:gd name="T11" fmla="*/ 482 h 1002"/>
              <a:gd name="T12" fmla="*/ 98 w 483"/>
              <a:gd name="T13" fmla="*/ 437 h 1002"/>
              <a:gd name="T14" fmla="*/ 98 w 483"/>
              <a:gd name="T15" fmla="*/ 151 h 1002"/>
              <a:gd name="T16" fmla="*/ 98 w 483"/>
              <a:gd name="T17" fmla="*/ 151 h 1002"/>
              <a:gd name="T18" fmla="*/ 113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41 w 483"/>
              <a:gd name="T31" fmla="*/ 474 h 1002"/>
              <a:gd name="T32" fmla="*/ 249 w 483"/>
              <a:gd name="T33" fmla="*/ 474 h 1002"/>
              <a:gd name="T34" fmla="*/ 257 w 483"/>
              <a:gd name="T35" fmla="*/ 482 h 1002"/>
              <a:gd name="T36" fmla="*/ 257 w 483"/>
              <a:gd name="T37" fmla="*/ 949 h 1002"/>
              <a:gd name="T38" fmla="*/ 317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8" y="460"/>
                  <a:pt x="98" y="437"/>
                </a:cubicBezTo>
                <a:lnTo>
                  <a:pt x="98" y="151"/>
                </a:lnTo>
                <a:lnTo>
                  <a:pt x="98" y="151"/>
                </a:lnTo>
                <a:cubicBezTo>
                  <a:pt x="113" y="151"/>
                  <a:pt x="113" y="151"/>
                  <a:pt x="113" y="151"/>
                </a:cubicBezTo>
                <a:lnTo>
                  <a:pt x="113" y="151"/>
                </a:lnTo>
                <a:cubicBezTo>
                  <a:pt x="113" y="949"/>
                  <a:pt x="113" y="949"/>
                  <a:pt x="113" y="949"/>
                </a:cubicBezTo>
                <a:cubicBezTo>
                  <a:pt x="113" y="978"/>
                  <a:pt x="144" y="1001"/>
                  <a:pt x="173" y="1001"/>
                </a:cubicBezTo>
                <a:cubicBezTo>
                  <a:pt x="204" y="1001"/>
                  <a:pt x="234" y="978"/>
                  <a:pt x="234" y="949"/>
                </a:cubicBezTo>
                <a:cubicBezTo>
                  <a:pt x="234" y="482"/>
                  <a:pt x="234" y="482"/>
                  <a:pt x="234" y="482"/>
                </a:cubicBezTo>
                <a:cubicBezTo>
                  <a:pt x="234" y="474"/>
                  <a:pt x="234" y="474"/>
                  <a:pt x="241" y="474"/>
                </a:cubicBezTo>
                <a:cubicBezTo>
                  <a:pt x="249" y="474"/>
                  <a:pt x="249" y="474"/>
                  <a:pt x="249" y="474"/>
                </a:cubicBezTo>
                <a:cubicBezTo>
                  <a:pt x="249" y="474"/>
                  <a:pt x="257" y="474"/>
                  <a:pt x="257" y="482"/>
                </a:cubicBezTo>
                <a:cubicBezTo>
                  <a:pt x="257" y="949"/>
                  <a:pt x="257" y="949"/>
                  <a:pt x="257" y="949"/>
                </a:cubicBezTo>
                <a:cubicBezTo>
                  <a:pt x="257" y="978"/>
                  <a:pt x="278" y="1001"/>
                  <a:pt x="317" y="1001"/>
                </a:cubicBezTo>
                <a:cubicBezTo>
                  <a:pt x="346" y="1001"/>
                  <a:pt x="369" y="978"/>
                  <a:pt x="369" y="949"/>
                </a:cubicBezTo>
                <a:cubicBezTo>
                  <a:pt x="369" y="151"/>
                  <a:pt x="369" y="151"/>
                  <a:pt x="369" y="151"/>
                </a:cubicBezTo>
                <a:lnTo>
                  <a:pt x="377" y="151"/>
                </a:lnTo>
                <a:cubicBezTo>
                  <a:pt x="385" y="151"/>
                  <a:pt x="385" y="151"/>
                  <a:pt x="385" y="151"/>
                </a:cubicBezTo>
                <a:cubicBezTo>
                  <a:pt x="392" y="151"/>
                  <a:pt x="392" y="151"/>
                  <a:pt x="392" y="151"/>
                </a:cubicBezTo>
                <a:lnTo>
                  <a:pt x="392" y="437"/>
                </a:lnTo>
                <a:cubicBezTo>
                  <a:pt x="392" y="460"/>
                  <a:pt x="414" y="482"/>
                  <a:pt x="437" y="482"/>
                </a:cubicBezTo>
                <a:cubicBezTo>
                  <a:pt x="467" y="482"/>
                  <a:pt x="482" y="460"/>
                  <a:pt x="482" y="437"/>
                </a:cubicBezTo>
                <a:cubicBezTo>
                  <a:pt x="482" y="113"/>
                  <a:pt x="482" y="113"/>
                  <a:pt x="482" y="113"/>
                </a:cubicBezTo>
                <a:cubicBezTo>
                  <a:pt x="482" y="52"/>
                  <a:pt x="437" y="0"/>
                  <a:pt x="377" y="0"/>
                </a:cubicBezTo>
                <a:lnTo>
                  <a:pt x="257"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39" name="Freeform 368">
            <a:extLst>
              <a:ext uri="{FF2B5EF4-FFF2-40B4-BE49-F238E27FC236}">
                <a16:creationId xmlns:a16="http://schemas.microsoft.com/office/drawing/2014/main" id="{CA9AC7FF-048A-40B7-9388-3C185810D366}"/>
              </a:ext>
            </a:extLst>
          </p:cNvPr>
          <p:cNvSpPr>
            <a:spLocks noChangeArrowheads="1"/>
          </p:cNvSpPr>
          <p:nvPr/>
        </p:nvSpPr>
        <p:spPr bwMode="auto">
          <a:xfrm>
            <a:off x="3003116" y="3575546"/>
            <a:ext cx="52637" cy="53991"/>
          </a:xfrm>
          <a:custGeom>
            <a:avLst/>
            <a:gdLst>
              <a:gd name="T0" fmla="*/ 83 w 175"/>
              <a:gd name="T1" fmla="*/ 0 h 183"/>
              <a:gd name="T2" fmla="*/ 83 w 175"/>
              <a:gd name="T3" fmla="*/ 0 h 183"/>
              <a:gd name="T4" fmla="*/ 174 w 175"/>
              <a:gd name="T5" fmla="*/ 91 h 183"/>
              <a:gd name="T6" fmla="*/ 83 w 175"/>
              <a:gd name="T7" fmla="*/ 182 h 183"/>
              <a:gd name="T8" fmla="*/ 0 w 175"/>
              <a:gd name="T9" fmla="*/ 91 h 183"/>
              <a:gd name="T10" fmla="*/ 83 w 175"/>
              <a:gd name="T11" fmla="*/ 0 h 183"/>
            </a:gdLst>
            <a:ahLst/>
            <a:cxnLst>
              <a:cxn ang="0">
                <a:pos x="T0" y="T1"/>
              </a:cxn>
              <a:cxn ang="0">
                <a:pos x="T2" y="T3"/>
              </a:cxn>
              <a:cxn ang="0">
                <a:pos x="T4" y="T5"/>
              </a:cxn>
              <a:cxn ang="0">
                <a:pos x="T6" y="T7"/>
              </a:cxn>
              <a:cxn ang="0">
                <a:pos x="T8" y="T9"/>
              </a:cxn>
              <a:cxn ang="0">
                <a:pos x="T10" y="T11"/>
              </a:cxn>
            </a:cxnLst>
            <a:rect l="0" t="0" r="r" b="b"/>
            <a:pathLst>
              <a:path w="175" h="183">
                <a:moveTo>
                  <a:pt x="83" y="0"/>
                </a:moveTo>
                <a:lnTo>
                  <a:pt x="83" y="0"/>
                </a:lnTo>
                <a:cubicBezTo>
                  <a:pt x="136" y="0"/>
                  <a:pt x="174" y="46"/>
                  <a:pt x="174" y="91"/>
                </a:cubicBezTo>
                <a:cubicBezTo>
                  <a:pt x="174" y="144"/>
                  <a:pt x="136" y="182"/>
                  <a:pt x="83" y="182"/>
                </a:cubicBezTo>
                <a:cubicBezTo>
                  <a:pt x="38" y="182"/>
                  <a:pt x="0" y="144"/>
                  <a:pt x="0" y="91"/>
                </a:cubicBezTo>
                <a:cubicBezTo>
                  <a:pt x="0" y="46"/>
                  <a:pt x="38" y="0"/>
                  <a:pt x="83"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0" name="Freeform 369">
            <a:extLst>
              <a:ext uri="{FF2B5EF4-FFF2-40B4-BE49-F238E27FC236}">
                <a16:creationId xmlns:a16="http://schemas.microsoft.com/office/drawing/2014/main" id="{64FE610A-4E4C-4F60-AF32-1399995BDA57}"/>
              </a:ext>
            </a:extLst>
          </p:cNvPr>
          <p:cNvSpPr>
            <a:spLocks noChangeArrowheads="1"/>
          </p:cNvSpPr>
          <p:nvPr/>
        </p:nvSpPr>
        <p:spPr bwMode="auto">
          <a:xfrm>
            <a:off x="3208267" y="3637635"/>
            <a:ext cx="147115" cy="305048"/>
          </a:xfrm>
          <a:custGeom>
            <a:avLst/>
            <a:gdLst>
              <a:gd name="T0" fmla="*/ 248 w 484"/>
              <a:gd name="T1" fmla="*/ 0 h 1002"/>
              <a:gd name="T2" fmla="*/ 248 w 484"/>
              <a:gd name="T3" fmla="*/ 0 h 1002"/>
              <a:gd name="T4" fmla="*/ 114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8 w 484"/>
              <a:gd name="T17" fmla="*/ 151 h 1002"/>
              <a:gd name="T18" fmla="*/ 106 w 484"/>
              <a:gd name="T19" fmla="*/ 151 h 1002"/>
              <a:gd name="T20" fmla="*/ 114 w 484"/>
              <a:gd name="T21" fmla="*/ 151 h 1002"/>
              <a:gd name="T22" fmla="*/ 114 w 484"/>
              <a:gd name="T23" fmla="*/ 949 h 1002"/>
              <a:gd name="T24" fmla="*/ 174 w 484"/>
              <a:gd name="T25" fmla="*/ 1001 h 1002"/>
              <a:gd name="T26" fmla="*/ 234 w 484"/>
              <a:gd name="T27" fmla="*/ 949 h 1002"/>
              <a:gd name="T28" fmla="*/ 234 w 484"/>
              <a:gd name="T29" fmla="*/ 482 h 1002"/>
              <a:gd name="T30" fmla="*/ 234 w 484"/>
              <a:gd name="T31" fmla="*/ 474 h 1002"/>
              <a:gd name="T32" fmla="*/ 248 w 484"/>
              <a:gd name="T33" fmla="*/ 474 h 1002"/>
              <a:gd name="T34" fmla="*/ 248 w 484"/>
              <a:gd name="T35" fmla="*/ 482 h 1002"/>
              <a:gd name="T36" fmla="*/ 248 w 484"/>
              <a:gd name="T37" fmla="*/ 949 h 1002"/>
              <a:gd name="T38" fmla="*/ 310 w 484"/>
              <a:gd name="T39" fmla="*/ 1001 h 1002"/>
              <a:gd name="T40" fmla="*/ 369 w 484"/>
              <a:gd name="T41" fmla="*/ 949 h 1002"/>
              <a:gd name="T42" fmla="*/ 369 w 484"/>
              <a:gd name="T43" fmla="*/ 151 h 1002"/>
              <a:gd name="T44" fmla="*/ 376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52"/>
                  <a:pt x="0" y="113"/>
                </a:cubicBezTo>
                <a:cubicBezTo>
                  <a:pt x="0" y="437"/>
                  <a:pt x="0" y="437"/>
                  <a:pt x="0" y="437"/>
                </a:cubicBezTo>
                <a:cubicBezTo>
                  <a:pt x="0" y="460"/>
                  <a:pt x="23" y="482"/>
                  <a:pt x="46" y="482"/>
                </a:cubicBezTo>
                <a:cubicBezTo>
                  <a:pt x="75" y="482"/>
                  <a:pt x="91" y="460"/>
                  <a:pt x="91" y="437"/>
                </a:cubicBezTo>
                <a:lnTo>
                  <a:pt x="91" y="151"/>
                </a:lnTo>
                <a:lnTo>
                  <a:pt x="98" y="151"/>
                </a:lnTo>
                <a:cubicBezTo>
                  <a:pt x="106" y="151"/>
                  <a:pt x="106" y="151"/>
                  <a:pt x="106" y="151"/>
                </a:cubicBezTo>
                <a:cubicBezTo>
                  <a:pt x="114" y="151"/>
                  <a:pt x="114" y="151"/>
                  <a:pt x="114" y="151"/>
                </a:cubicBezTo>
                <a:cubicBezTo>
                  <a:pt x="114" y="949"/>
                  <a:pt x="114" y="949"/>
                  <a:pt x="114" y="949"/>
                </a:cubicBezTo>
                <a:cubicBezTo>
                  <a:pt x="114" y="978"/>
                  <a:pt x="136" y="1001"/>
                  <a:pt x="174" y="1001"/>
                </a:cubicBezTo>
                <a:cubicBezTo>
                  <a:pt x="203" y="1001"/>
                  <a:pt x="234" y="978"/>
                  <a:pt x="234" y="949"/>
                </a:cubicBezTo>
                <a:cubicBezTo>
                  <a:pt x="234" y="482"/>
                  <a:pt x="234" y="482"/>
                  <a:pt x="234" y="482"/>
                </a:cubicBezTo>
                <a:cubicBezTo>
                  <a:pt x="234" y="474"/>
                  <a:pt x="234" y="474"/>
                  <a:pt x="234" y="474"/>
                </a:cubicBezTo>
                <a:cubicBezTo>
                  <a:pt x="248" y="474"/>
                  <a:pt x="248" y="474"/>
                  <a:pt x="248" y="474"/>
                </a:cubicBezTo>
                <a:cubicBezTo>
                  <a:pt x="248" y="474"/>
                  <a:pt x="248" y="474"/>
                  <a:pt x="248" y="482"/>
                </a:cubicBezTo>
                <a:cubicBezTo>
                  <a:pt x="248" y="949"/>
                  <a:pt x="248" y="949"/>
                  <a:pt x="248" y="949"/>
                </a:cubicBezTo>
                <a:cubicBezTo>
                  <a:pt x="248" y="978"/>
                  <a:pt x="279" y="1001"/>
                  <a:pt x="310" y="1001"/>
                </a:cubicBezTo>
                <a:cubicBezTo>
                  <a:pt x="347"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7" y="482"/>
                  <a:pt x="437" y="482"/>
                </a:cubicBezTo>
                <a:cubicBezTo>
                  <a:pt x="460" y="482"/>
                  <a:pt x="483" y="460"/>
                  <a:pt x="483" y="437"/>
                </a:cubicBezTo>
                <a:cubicBezTo>
                  <a:pt x="483" y="113"/>
                  <a:pt x="483" y="113"/>
                  <a:pt x="483" y="113"/>
                </a:cubicBezTo>
                <a:cubicBezTo>
                  <a:pt x="483" y="52"/>
                  <a:pt x="437" y="0"/>
                  <a:pt x="369" y="0"/>
                </a:cubicBezTo>
                <a:lnTo>
                  <a:pt x="248"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1" name="Freeform 370">
            <a:extLst>
              <a:ext uri="{FF2B5EF4-FFF2-40B4-BE49-F238E27FC236}">
                <a16:creationId xmlns:a16="http://schemas.microsoft.com/office/drawing/2014/main" id="{84691DB6-15C2-4E3E-875D-C8EEF13A906B}"/>
              </a:ext>
            </a:extLst>
          </p:cNvPr>
          <p:cNvSpPr>
            <a:spLocks noChangeArrowheads="1"/>
          </p:cNvSpPr>
          <p:nvPr/>
        </p:nvSpPr>
        <p:spPr bwMode="auto">
          <a:xfrm>
            <a:off x="3254157"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3" y="0"/>
                  <a:pt x="181" y="46"/>
                  <a:pt x="181" y="91"/>
                </a:cubicBezTo>
                <a:cubicBezTo>
                  <a:pt x="181" y="144"/>
                  <a:pt x="143" y="182"/>
                  <a:pt x="91" y="182"/>
                </a:cubicBezTo>
                <a:cubicBezTo>
                  <a:pt x="45" y="182"/>
                  <a:pt x="0" y="144"/>
                  <a:pt x="0" y="91"/>
                </a:cubicBezTo>
                <a:cubicBezTo>
                  <a:pt x="0" y="46"/>
                  <a:pt x="45" y="0"/>
                  <a:pt x="91"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2" name="Freeform 371">
            <a:extLst>
              <a:ext uri="{FF2B5EF4-FFF2-40B4-BE49-F238E27FC236}">
                <a16:creationId xmlns:a16="http://schemas.microsoft.com/office/drawing/2014/main" id="{59B81158-8696-44D6-8E9E-7CEC6FC03810}"/>
              </a:ext>
            </a:extLst>
          </p:cNvPr>
          <p:cNvSpPr>
            <a:spLocks noChangeArrowheads="1"/>
          </p:cNvSpPr>
          <p:nvPr/>
        </p:nvSpPr>
        <p:spPr bwMode="auto">
          <a:xfrm>
            <a:off x="3460657" y="3637635"/>
            <a:ext cx="147115" cy="305048"/>
          </a:xfrm>
          <a:custGeom>
            <a:avLst/>
            <a:gdLst>
              <a:gd name="T0" fmla="*/ 249 w 483"/>
              <a:gd name="T1" fmla="*/ 0 h 1002"/>
              <a:gd name="T2" fmla="*/ 249 w 483"/>
              <a:gd name="T3" fmla="*/ 0 h 1002"/>
              <a:gd name="T4" fmla="*/ 106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8 w 483"/>
              <a:gd name="T17" fmla="*/ 151 h 1002"/>
              <a:gd name="T18" fmla="*/ 106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4 w 483"/>
              <a:gd name="T31" fmla="*/ 474 h 1002"/>
              <a:gd name="T32" fmla="*/ 241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85 w 483"/>
              <a:gd name="T49" fmla="*/ 151 h 1002"/>
              <a:gd name="T50" fmla="*/ 385 w 483"/>
              <a:gd name="T51" fmla="*/ 437 h 1002"/>
              <a:gd name="T52" fmla="*/ 437 w 483"/>
              <a:gd name="T53" fmla="*/ 482 h 1002"/>
              <a:gd name="T54" fmla="*/ 482 w 483"/>
              <a:gd name="T55" fmla="*/ 437 h 1002"/>
              <a:gd name="T56" fmla="*/ 482 w 483"/>
              <a:gd name="T57" fmla="*/ 113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52"/>
                  <a:pt x="0" y="113"/>
                </a:cubicBezTo>
                <a:cubicBezTo>
                  <a:pt x="0" y="437"/>
                  <a:pt x="0" y="437"/>
                  <a:pt x="0" y="437"/>
                </a:cubicBezTo>
                <a:cubicBezTo>
                  <a:pt x="0" y="460"/>
                  <a:pt x="22" y="482"/>
                  <a:pt x="45" y="482"/>
                </a:cubicBezTo>
                <a:cubicBezTo>
                  <a:pt x="68" y="482"/>
                  <a:pt x="90" y="460"/>
                  <a:pt x="90" y="437"/>
                </a:cubicBezTo>
                <a:lnTo>
                  <a:pt x="90" y="151"/>
                </a:lnTo>
                <a:cubicBezTo>
                  <a:pt x="90" y="151"/>
                  <a:pt x="90" y="151"/>
                  <a:pt x="98" y="151"/>
                </a:cubicBezTo>
                <a:cubicBezTo>
                  <a:pt x="106" y="151"/>
                  <a:pt x="106" y="151"/>
                  <a:pt x="106" y="151"/>
                </a:cubicBezTo>
                <a:lnTo>
                  <a:pt x="113" y="151"/>
                </a:lnTo>
                <a:cubicBezTo>
                  <a:pt x="113" y="949"/>
                  <a:pt x="113" y="949"/>
                  <a:pt x="113" y="949"/>
                </a:cubicBezTo>
                <a:cubicBezTo>
                  <a:pt x="113" y="978"/>
                  <a:pt x="136" y="1001"/>
                  <a:pt x="173" y="1001"/>
                </a:cubicBezTo>
                <a:cubicBezTo>
                  <a:pt x="204" y="1001"/>
                  <a:pt x="226" y="978"/>
                  <a:pt x="226" y="949"/>
                </a:cubicBezTo>
                <a:cubicBezTo>
                  <a:pt x="226" y="482"/>
                  <a:pt x="226" y="482"/>
                  <a:pt x="226" y="482"/>
                </a:cubicBezTo>
                <a:cubicBezTo>
                  <a:pt x="226" y="474"/>
                  <a:pt x="234" y="474"/>
                  <a:pt x="234" y="474"/>
                </a:cubicBezTo>
                <a:cubicBezTo>
                  <a:pt x="241" y="474"/>
                  <a:pt x="241" y="474"/>
                  <a:pt x="241" y="474"/>
                </a:cubicBezTo>
                <a:cubicBezTo>
                  <a:pt x="249" y="474"/>
                  <a:pt x="249" y="474"/>
                  <a:pt x="249" y="482"/>
                </a:cubicBezTo>
                <a:cubicBezTo>
                  <a:pt x="249" y="949"/>
                  <a:pt x="249" y="949"/>
                  <a:pt x="249" y="949"/>
                </a:cubicBezTo>
                <a:cubicBezTo>
                  <a:pt x="249" y="978"/>
                  <a:pt x="278" y="1001"/>
                  <a:pt x="309" y="1001"/>
                </a:cubicBezTo>
                <a:cubicBezTo>
                  <a:pt x="339" y="1001"/>
                  <a:pt x="369" y="978"/>
                  <a:pt x="369" y="949"/>
                </a:cubicBezTo>
                <a:cubicBezTo>
                  <a:pt x="369" y="151"/>
                  <a:pt x="369" y="151"/>
                  <a:pt x="369" y="151"/>
                </a:cubicBezTo>
                <a:cubicBezTo>
                  <a:pt x="369" y="151"/>
                  <a:pt x="369" y="151"/>
                  <a:pt x="377" y="151"/>
                </a:cubicBezTo>
                <a:cubicBezTo>
                  <a:pt x="385" y="151"/>
                  <a:pt x="385" y="151"/>
                  <a:pt x="385" y="151"/>
                </a:cubicBezTo>
                <a:lnTo>
                  <a:pt x="385" y="151"/>
                </a:lnTo>
                <a:lnTo>
                  <a:pt x="385" y="437"/>
                </a:lnTo>
                <a:cubicBezTo>
                  <a:pt x="385" y="460"/>
                  <a:pt x="407" y="482"/>
                  <a:pt x="437" y="482"/>
                </a:cubicBezTo>
                <a:cubicBezTo>
                  <a:pt x="459" y="482"/>
                  <a:pt x="482" y="460"/>
                  <a:pt x="482" y="437"/>
                </a:cubicBezTo>
                <a:cubicBezTo>
                  <a:pt x="482" y="113"/>
                  <a:pt x="482" y="113"/>
                  <a:pt x="482" y="113"/>
                </a:cubicBezTo>
                <a:cubicBezTo>
                  <a:pt x="482" y="52"/>
                  <a:pt x="429" y="0"/>
                  <a:pt x="369" y="0"/>
                </a:cubicBezTo>
                <a:lnTo>
                  <a:pt x="249"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3" name="Freeform 372">
            <a:extLst>
              <a:ext uri="{FF2B5EF4-FFF2-40B4-BE49-F238E27FC236}">
                <a16:creationId xmlns:a16="http://schemas.microsoft.com/office/drawing/2014/main" id="{3F376398-EF3F-4A70-9946-0A5BACF18938}"/>
              </a:ext>
            </a:extLst>
          </p:cNvPr>
          <p:cNvSpPr>
            <a:spLocks noChangeArrowheads="1"/>
          </p:cNvSpPr>
          <p:nvPr/>
        </p:nvSpPr>
        <p:spPr bwMode="auto">
          <a:xfrm>
            <a:off x="3506547"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9" y="182"/>
                  <a:pt x="0" y="144"/>
                  <a:pt x="0" y="91"/>
                </a:cubicBezTo>
                <a:cubicBezTo>
                  <a:pt x="0" y="46"/>
                  <a:pt x="39" y="0"/>
                  <a:pt x="91"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4" name="Freeform 373">
            <a:extLst>
              <a:ext uri="{FF2B5EF4-FFF2-40B4-BE49-F238E27FC236}">
                <a16:creationId xmlns:a16="http://schemas.microsoft.com/office/drawing/2014/main" id="{9568604A-8F5D-4312-A6F4-4A61533CC140}"/>
              </a:ext>
            </a:extLst>
          </p:cNvPr>
          <p:cNvSpPr>
            <a:spLocks noChangeArrowheads="1"/>
          </p:cNvSpPr>
          <p:nvPr/>
        </p:nvSpPr>
        <p:spPr bwMode="auto">
          <a:xfrm>
            <a:off x="3711698" y="3637635"/>
            <a:ext cx="147115" cy="305048"/>
          </a:xfrm>
          <a:custGeom>
            <a:avLst/>
            <a:gdLst>
              <a:gd name="T0" fmla="*/ 256 w 484"/>
              <a:gd name="T1" fmla="*/ 0 h 1002"/>
              <a:gd name="T2" fmla="*/ 256 w 484"/>
              <a:gd name="T3" fmla="*/ 0 h 1002"/>
              <a:gd name="T4" fmla="*/ 114 w 484"/>
              <a:gd name="T5" fmla="*/ 0 h 1002"/>
              <a:gd name="T6" fmla="*/ 0 w 484"/>
              <a:gd name="T7" fmla="*/ 113 h 1002"/>
              <a:gd name="T8" fmla="*/ 0 w 484"/>
              <a:gd name="T9" fmla="*/ 437 h 1002"/>
              <a:gd name="T10" fmla="*/ 54 w 484"/>
              <a:gd name="T11" fmla="*/ 482 h 1002"/>
              <a:gd name="T12" fmla="*/ 99 w 484"/>
              <a:gd name="T13" fmla="*/ 437 h 1002"/>
              <a:gd name="T14" fmla="*/ 99 w 484"/>
              <a:gd name="T15" fmla="*/ 151 h 1002"/>
              <a:gd name="T16" fmla="*/ 99 w 484"/>
              <a:gd name="T17" fmla="*/ 151 h 1002"/>
              <a:gd name="T18" fmla="*/ 114 w 484"/>
              <a:gd name="T19" fmla="*/ 151 h 1002"/>
              <a:gd name="T20" fmla="*/ 114 w 484"/>
              <a:gd name="T21" fmla="*/ 151 h 1002"/>
              <a:gd name="T22" fmla="*/ 114 w 484"/>
              <a:gd name="T23" fmla="*/ 949 h 1002"/>
              <a:gd name="T24" fmla="*/ 174 w 484"/>
              <a:gd name="T25" fmla="*/ 1001 h 1002"/>
              <a:gd name="T26" fmla="*/ 233 w 484"/>
              <a:gd name="T27" fmla="*/ 949 h 1002"/>
              <a:gd name="T28" fmla="*/ 233 w 484"/>
              <a:gd name="T29" fmla="*/ 482 h 1002"/>
              <a:gd name="T30" fmla="*/ 241 w 484"/>
              <a:gd name="T31" fmla="*/ 474 h 1002"/>
              <a:gd name="T32" fmla="*/ 249 w 484"/>
              <a:gd name="T33" fmla="*/ 474 h 1002"/>
              <a:gd name="T34" fmla="*/ 256 w 484"/>
              <a:gd name="T35" fmla="*/ 482 h 1002"/>
              <a:gd name="T36" fmla="*/ 256 w 484"/>
              <a:gd name="T37" fmla="*/ 949 h 1002"/>
              <a:gd name="T38" fmla="*/ 317 w 484"/>
              <a:gd name="T39" fmla="*/ 1001 h 1002"/>
              <a:gd name="T40" fmla="*/ 377 w 484"/>
              <a:gd name="T41" fmla="*/ 949 h 1002"/>
              <a:gd name="T42" fmla="*/ 377 w 484"/>
              <a:gd name="T43" fmla="*/ 151 h 1002"/>
              <a:gd name="T44" fmla="*/ 377 w 484"/>
              <a:gd name="T45" fmla="*/ 151 h 1002"/>
              <a:gd name="T46" fmla="*/ 392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52"/>
                  <a:pt x="0" y="113"/>
                </a:cubicBezTo>
                <a:cubicBezTo>
                  <a:pt x="0" y="437"/>
                  <a:pt x="0" y="437"/>
                  <a:pt x="0" y="437"/>
                </a:cubicBezTo>
                <a:cubicBezTo>
                  <a:pt x="0" y="460"/>
                  <a:pt x="23" y="482"/>
                  <a:pt x="54" y="482"/>
                </a:cubicBezTo>
                <a:cubicBezTo>
                  <a:pt x="76" y="482"/>
                  <a:pt x="99" y="460"/>
                  <a:pt x="99" y="437"/>
                </a:cubicBezTo>
                <a:lnTo>
                  <a:pt x="99" y="151"/>
                </a:lnTo>
                <a:lnTo>
                  <a:pt x="99" y="151"/>
                </a:lnTo>
                <a:cubicBezTo>
                  <a:pt x="114" y="151"/>
                  <a:pt x="114" y="151"/>
                  <a:pt x="114" y="151"/>
                </a:cubicBezTo>
                <a:lnTo>
                  <a:pt x="114" y="151"/>
                </a:lnTo>
                <a:cubicBezTo>
                  <a:pt x="114" y="949"/>
                  <a:pt x="114" y="949"/>
                  <a:pt x="114" y="949"/>
                </a:cubicBezTo>
                <a:cubicBezTo>
                  <a:pt x="114" y="978"/>
                  <a:pt x="144" y="1001"/>
                  <a:pt x="174" y="1001"/>
                </a:cubicBezTo>
                <a:cubicBezTo>
                  <a:pt x="211" y="1001"/>
                  <a:pt x="233" y="978"/>
                  <a:pt x="233" y="949"/>
                </a:cubicBezTo>
                <a:cubicBezTo>
                  <a:pt x="233" y="482"/>
                  <a:pt x="233" y="482"/>
                  <a:pt x="233" y="482"/>
                </a:cubicBezTo>
                <a:cubicBezTo>
                  <a:pt x="233" y="474"/>
                  <a:pt x="233" y="474"/>
                  <a:pt x="241" y="474"/>
                </a:cubicBezTo>
                <a:cubicBezTo>
                  <a:pt x="249" y="474"/>
                  <a:pt x="249" y="474"/>
                  <a:pt x="249" y="474"/>
                </a:cubicBezTo>
                <a:cubicBezTo>
                  <a:pt x="256" y="474"/>
                  <a:pt x="256" y="474"/>
                  <a:pt x="256" y="482"/>
                </a:cubicBezTo>
                <a:cubicBezTo>
                  <a:pt x="256" y="949"/>
                  <a:pt x="256" y="949"/>
                  <a:pt x="256" y="949"/>
                </a:cubicBezTo>
                <a:cubicBezTo>
                  <a:pt x="256" y="978"/>
                  <a:pt x="279" y="1001"/>
                  <a:pt x="317" y="1001"/>
                </a:cubicBezTo>
                <a:cubicBezTo>
                  <a:pt x="347" y="1001"/>
                  <a:pt x="377" y="978"/>
                  <a:pt x="377" y="949"/>
                </a:cubicBezTo>
                <a:cubicBezTo>
                  <a:pt x="377" y="151"/>
                  <a:pt x="377" y="151"/>
                  <a:pt x="377" y="151"/>
                </a:cubicBezTo>
                <a:lnTo>
                  <a:pt x="377" y="151"/>
                </a:lnTo>
                <a:cubicBezTo>
                  <a:pt x="392" y="151"/>
                  <a:pt x="392" y="151"/>
                  <a:pt x="392" y="151"/>
                </a:cubicBezTo>
                <a:lnTo>
                  <a:pt x="392" y="151"/>
                </a:lnTo>
                <a:lnTo>
                  <a:pt x="392" y="437"/>
                </a:lnTo>
                <a:cubicBezTo>
                  <a:pt x="392" y="460"/>
                  <a:pt x="415" y="482"/>
                  <a:pt x="437" y="482"/>
                </a:cubicBezTo>
                <a:cubicBezTo>
                  <a:pt x="468" y="482"/>
                  <a:pt x="483" y="460"/>
                  <a:pt x="483" y="437"/>
                </a:cubicBezTo>
                <a:cubicBezTo>
                  <a:pt x="483" y="113"/>
                  <a:pt x="483" y="113"/>
                  <a:pt x="483" y="113"/>
                </a:cubicBezTo>
                <a:cubicBezTo>
                  <a:pt x="483" y="52"/>
                  <a:pt x="437" y="0"/>
                  <a:pt x="377" y="0"/>
                </a:cubicBezTo>
                <a:lnTo>
                  <a:pt x="256"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5" name="Freeform 374">
            <a:extLst>
              <a:ext uri="{FF2B5EF4-FFF2-40B4-BE49-F238E27FC236}">
                <a16:creationId xmlns:a16="http://schemas.microsoft.com/office/drawing/2014/main" id="{F9FFF58C-1E0C-4B72-A47F-35E8A3E495C3}"/>
              </a:ext>
            </a:extLst>
          </p:cNvPr>
          <p:cNvSpPr>
            <a:spLocks noChangeArrowheads="1"/>
          </p:cNvSpPr>
          <p:nvPr/>
        </p:nvSpPr>
        <p:spPr bwMode="auto">
          <a:xfrm>
            <a:off x="3760286" y="3575546"/>
            <a:ext cx="51288" cy="53991"/>
          </a:xfrm>
          <a:custGeom>
            <a:avLst/>
            <a:gdLst>
              <a:gd name="T0" fmla="*/ 82 w 174"/>
              <a:gd name="T1" fmla="*/ 0 h 183"/>
              <a:gd name="T2" fmla="*/ 82 w 174"/>
              <a:gd name="T3" fmla="*/ 0 h 183"/>
              <a:gd name="T4" fmla="*/ 173 w 174"/>
              <a:gd name="T5" fmla="*/ 91 h 183"/>
              <a:gd name="T6" fmla="*/ 82 w 174"/>
              <a:gd name="T7" fmla="*/ 182 h 183"/>
              <a:gd name="T8" fmla="*/ 0 w 174"/>
              <a:gd name="T9" fmla="*/ 91 h 183"/>
              <a:gd name="T10" fmla="*/ 82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82" y="0"/>
                </a:moveTo>
                <a:lnTo>
                  <a:pt x="82" y="0"/>
                </a:lnTo>
                <a:cubicBezTo>
                  <a:pt x="136" y="0"/>
                  <a:pt x="173" y="46"/>
                  <a:pt x="173" y="91"/>
                </a:cubicBezTo>
                <a:cubicBezTo>
                  <a:pt x="173" y="144"/>
                  <a:pt x="136" y="182"/>
                  <a:pt x="82" y="182"/>
                </a:cubicBezTo>
                <a:cubicBezTo>
                  <a:pt x="37" y="182"/>
                  <a:pt x="0" y="144"/>
                  <a:pt x="0" y="91"/>
                </a:cubicBezTo>
                <a:cubicBezTo>
                  <a:pt x="0" y="46"/>
                  <a:pt x="37" y="0"/>
                  <a:pt x="82"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6" name="Freeform 375">
            <a:extLst>
              <a:ext uri="{FF2B5EF4-FFF2-40B4-BE49-F238E27FC236}">
                <a16:creationId xmlns:a16="http://schemas.microsoft.com/office/drawing/2014/main" id="{7E70EDD8-9DE0-4816-8E94-FB23019940CF}"/>
              </a:ext>
            </a:extLst>
          </p:cNvPr>
          <p:cNvSpPr>
            <a:spLocks noChangeArrowheads="1"/>
          </p:cNvSpPr>
          <p:nvPr/>
        </p:nvSpPr>
        <p:spPr bwMode="auto">
          <a:xfrm>
            <a:off x="1438837" y="4180242"/>
            <a:ext cx="147115" cy="305048"/>
          </a:xfrm>
          <a:custGeom>
            <a:avLst/>
            <a:gdLst>
              <a:gd name="T0" fmla="*/ 249 w 483"/>
              <a:gd name="T1" fmla="*/ 0 h 1002"/>
              <a:gd name="T2" fmla="*/ 249 w 483"/>
              <a:gd name="T3" fmla="*/ 0 h 1002"/>
              <a:gd name="T4" fmla="*/ 113 w 483"/>
              <a:gd name="T5" fmla="*/ 0 h 1002"/>
              <a:gd name="T6" fmla="*/ 0 w 483"/>
              <a:gd name="T7" fmla="*/ 112 h 1002"/>
              <a:gd name="T8" fmla="*/ 0 w 483"/>
              <a:gd name="T9" fmla="*/ 436 h 1002"/>
              <a:gd name="T10" fmla="*/ 45 w 483"/>
              <a:gd name="T11" fmla="*/ 481 h 1002"/>
              <a:gd name="T12" fmla="*/ 91 w 483"/>
              <a:gd name="T13" fmla="*/ 436 h 1002"/>
              <a:gd name="T14" fmla="*/ 91 w 483"/>
              <a:gd name="T15" fmla="*/ 151 h 1002"/>
              <a:gd name="T16" fmla="*/ 99 w 483"/>
              <a:gd name="T17" fmla="*/ 143 h 1002"/>
              <a:gd name="T18" fmla="*/ 107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34 w 483"/>
              <a:gd name="T31" fmla="*/ 475 h 1002"/>
              <a:gd name="T32" fmla="*/ 249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1" y="459"/>
                  <a:pt x="91" y="436"/>
                </a:cubicBezTo>
                <a:lnTo>
                  <a:pt x="91" y="151"/>
                </a:lnTo>
                <a:lnTo>
                  <a:pt x="99" y="143"/>
                </a:lnTo>
                <a:cubicBezTo>
                  <a:pt x="107" y="143"/>
                  <a:pt x="107" y="143"/>
                  <a:pt x="107" y="143"/>
                </a:cubicBezTo>
                <a:cubicBezTo>
                  <a:pt x="113" y="143"/>
                  <a:pt x="113" y="151"/>
                  <a:pt x="113" y="151"/>
                </a:cubicBezTo>
                <a:cubicBezTo>
                  <a:pt x="113" y="941"/>
                  <a:pt x="113" y="941"/>
                  <a:pt x="113" y="941"/>
                </a:cubicBezTo>
                <a:cubicBezTo>
                  <a:pt x="113" y="978"/>
                  <a:pt x="136" y="1001"/>
                  <a:pt x="173" y="1001"/>
                </a:cubicBezTo>
                <a:cubicBezTo>
                  <a:pt x="204" y="1001"/>
                  <a:pt x="234" y="978"/>
                  <a:pt x="234" y="941"/>
                </a:cubicBezTo>
                <a:cubicBezTo>
                  <a:pt x="234" y="475"/>
                  <a:pt x="234" y="475"/>
                  <a:pt x="234" y="475"/>
                </a:cubicBezTo>
                <a:lnTo>
                  <a:pt x="234" y="475"/>
                </a:lnTo>
                <a:cubicBezTo>
                  <a:pt x="249" y="475"/>
                  <a:pt x="249" y="475"/>
                  <a:pt x="249" y="475"/>
                </a:cubicBezTo>
                <a:lnTo>
                  <a:pt x="249" y="475"/>
                </a:lnTo>
                <a:cubicBezTo>
                  <a:pt x="249" y="941"/>
                  <a:pt x="249" y="941"/>
                  <a:pt x="249" y="941"/>
                </a:cubicBezTo>
                <a:cubicBezTo>
                  <a:pt x="249" y="978"/>
                  <a:pt x="280" y="1001"/>
                  <a:pt x="309" y="1001"/>
                </a:cubicBezTo>
                <a:cubicBezTo>
                  <a:pt x="346" y="1001"/>
                  <a:pt x="369" y="978"/>
                  <a:pt x="369" y="941"/>
                </a:cubicBezTo>
                <a:cubicBezTo>
                  <a:pt x="369" y="151"/>
                  <a:pt x="369" y="151"/>
                  <a:pt x="369" y="151"/>
                </a:cubicBezTo>
                <a:cubicBezTo>
                  <a:pt x="369" y="151"/>
                  <a:pt x="369" y="143"/>
                  <a:pt x="377" y="143"/>
                </a:cubicBezTo>
                <a:cubicBezTo>
                  <a:pt x="385" y="143"/>
                  <a:pt x="385" y="143"/>
                  <a:pt x="385" y="143"/>
                </a:cubicBezTo>
                <a:lnTo>
                  <a:pt x="392" y="151"/>
                </a:lnTo>
                <a:lnTo>
                  <a:pt x="392" y="436"/>
                </a:lnTo>
                <a:cubicBezTo>
                  <a:pt x="392" y="459"/>
                  <a:pt x="414" y="481"/>
                  <a:pt x="437" y="481"/>
                </a:cubicBezTo>
                <a:cubicBezTo>
                  <a:pt x="460" y="481"/>
                  <a:pt x="482" y="459"/>
                  <a:pt x="482" y="436"/>
                </a:cubicBezTo>
                <a:cubicBezTo>
                  <a:pt x="482" y="112"/>
                  <a:pt x="482" y="112"/>
                  <a:pt x="482" y="112"/>
                </a:cubicBezTo>
                <a:cubicBezTo>
                  <a:pt x="482" y="46"/>
                  <a:pt x="437" y="0"/>
                  <a:pt x="377" y="0"/>
                </a:cubicBezTo>
                <a:lnTo>
                  <a:pt x="249" y="0"/>
                </a:lnTo>
              </a:path>
            </a:pathLst>
          </a:custGeom>
          <a:solidFill>
            <a:schemeClr val="accent2"/>
          </a:solidFill>
          <a:ln>
            <a:noFill/>
          </a:ln>
          <a:effectLst/>
        </p:spPr>
        <p:txBody>
          <a:bodyPr wrap="none" anchor="ctr"/>
          <a:lstStyle/>
          <a:p>
            <a:endParaRPr lang="en-US" sz="3300">
              <a:latin typeface="Roboto Light"/>
            </a:endParaRPr>
          </a:p>
        </p:txBody>
      </p:sp>
      <p:sp>
        <p:nvSpPr>
          <p:cNvPr id="63" name="Freeform 376">
            <a:extLst>
              <a:ext uri="{FF2B5EF4-FFF2-40B4-BE49-F238E27FC236}">
                <a16:creationId xmlns:a16="http://schemas.microsoft.com/office/drawing/2014/main" id="{74EE4468-7215-4A30-AE48-49AE5EB69C12}"/>
              </a:ext>
            </a:extLst>
          </p:cNvPr>
          <p:cNvSpPr>
            <a:spLocks noChangeArrowheads="1"/>
          </p:cNvSpPr>
          <p:nvPr/>
        </p:nvSpPr>
        <p:spPr bwMode="auto">
          <a:xfrm>
            <a:off x="1484727" y="4116803"/>
            <a:ext cx="53987" cy="52641"/>
          </a:xfrm>
          <a:custGeom>
            <a:avLst/>
            <a:gdLst>
              <a:gd name="T0" fmla="*/ 91 w 183"/>
              <a:gd name="T1" fmla="*/ 0 h 175"/>
              <a:gd name="T2" fmla="*/ 91 w 183"/>
              <a:gd name="T3" fmla="*/ 0 h 175"/>
              <a:gd name="T4" fmla="*/ 182 w 183"/>
              <a:gd name="T5" fmla="*/ 91 h 175"/>
              <a:gd name="T6" fmla="*/ 91 w 183"/>
              <a:gd name="T7" fmla="*/ 174 h 175"/>
              <a:gd name="T8" fmla="*/ 0 w 183"/>
              <a:gd name="T9" fmla="*/ 91 h 175"/>
              <a:gd name="T10" fmla="*/ 91 w 183"/>
              <a:gd name="T11" fmla="*/ 0 h 175"/>
            </a:gdLst>
            <a:ahLst/>
            <a:cxnLst>
              <a:cxn ang="0">
                <a:pos x="T0" y="T1"/>
              </a:cxn>
              <a:cxn ang="0">
                <a:pos x="T2" y="T3"/>
              </a:cxn>
              <a:cxn ang="0">
                <a:pos x="T4" y="T5"/>
              </a:cxn>
              <a:cxn ang="0">
                <a:pos x="T6" y="T7"/>
              </a:cxn>
              <a:cxn ang="0">
                <a:pos x="T8" y="T9"/>
              </a:cxn>
              <a:cxn ang="0">
                <a:pos x="T10" y="T11"/>
              </a:cxn>
            </a:cxnLst>
            <a:rect l="0" t="0" r="r" b="b"/>
            <a:pathLst>
              <a:path w="183" h="175">
                <a:moveTo>
                  <a:pt x="91" y="0"/>
                </a:moveTo>
                <a:lnTo>
                  <a:pt x="91" y="0"/>
                </a:lnTo>
                <a:cubicBezTo>
                  <a:pt x="144" y="0"/>
                  <a:pt x="182" y="38"/>
                  <a:pt x="182" y="91"/>
                </a:cubicBezTo>
                <a:cubicBezTo>
                  <a:pt x="182" y="136"/>
                  <a:pt x="144" y="174"/>
                  <a:pt x="91" y="174"/>
                </a:cubicBezTo>
                <a:cubicBezTo>
                  <a:pt x="46" y="174"/>
                  <a:pt x="0" y="136"/>
                  <a:pt x="0" y="91"/>
                </a:cubicBezTo>
                <a:cubicBezTo>
                  <a:pt x="0" y="38"/>
                  <a:pt x="46"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64" name="Freeform 377">
            <a:extLst>
              <a:ext uri="{FF2B5EF4-FFF2-40B4-BE49-F238E27FC236}">
                <a16:creationId xmlns:a16="http://schemas.microsoft.com/office/drawing/2014/main" id="{589491C3-8F45-47B3-8EBA-B8ADA96219A6}"/>
              </a:ext>
            </a:extLst>
          </p:cNvPr>
          <p:cNvSpPr>
            <a:spLocks noChangeArrowheads="1"/>
          </p:cNvSpPr>
          <p:nvPr/>
        </p:nvSpPr>
        <p:spPr bwMode="auto">
          <a:xfrm>
            <a:off x="1692577" y="4180242"/>
            <a:ext cx="147115" cy="305048"/>
          </a:xfrm>
          <a:custGeom>
            <a:avLst/>
            <a:gdLst>
              <a:gd name="T0" fmla="*/ 247 w 483"/>
              <a:gd name="T1" fmla="*/ 0 h 1002"/>
              <a:gd name="T2" fmla="*/ 247 w 483"/>
              <a:gd name="T3" fmla="*/ 0 h 1002"/>
              <a:gd name="T4" fmla="*/ 105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7 w 483"/>
              <a:gd name="T17" fmla="*/ 143 h 1002"/>
              <a:gd name="T18" fmla="*/ 105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3 w 483"/>
              <a:gd name="T31" fmla="*/ 475 h 1002"/>
              <a:gd name="T32" fmla="*/ 241 w 483"/>
              <a:gd name="T33" fmla="*/ 475 h 1002"/>
              <a:gd name="T34" fmla="*/ 247 w 483"/>
              <a:gd name="T35" fmla="*/ 475 h 1002"/>
              <a:gd name="T36" fmla="*/ 247 w 483"/>
              <a:gd name="T37" fmla="*/ 941 h 1002"/>
              <a:gd name="T38" fmla="*/ 309 w 483"/>
              <a:gd name="T39" fmla="*/ 1001 h 1002"/>
              <a:gd name="T40" fmla="*/ 369 w 483"/>
              <a:gd name="T41" fmla="*/ 941 h 1002"/>
              <a:gd name="T42" fmla="*/ 369 w 483"/>
              <a:gd name="T43" fmla="*/ 151 h 1002"/>
              <a:gd name="T44" fmla="*/ 377 w 483"/>
              <a:gd name="T45" fmla="*/ 143 h 1002"/>
              <a:gd name="T46" fmla="*/ 383 w 483"/>
              <a:gd name="T47" fmla="*/ 143 h 1002"/>
              <a:gd name="T48" fmla="*/ 383 w 483"/>
              <a:gd name="T49" fmla="*/ 151 h 1002"/>
              <a:gd name="T50" fmla="*/ 383 w 483"/>
              <a:gd name="T51" fmla="*/ 436 h 1002"/>
              <a:gd name="T52" fmla="*/ 436 w 483"/>
              <a:gd name="T53" fmla="*/ 481 h 1002"/>
              <a:gd name="T54" fmla="*/ 482 w 483"/>
              <a:gd name="T55" fmla="*/ 436 h 1002"/>
              <a:gd name="T56" fmla="*/ 482 w 483"/>
              <a:gd name="T57" fmla="*/ 112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46"/>
                  <a:pt x="0" y="112"/>
                </a:cubicBezTo>
                <a:cubicBezTo>
                  <a:pt x="0" y="436"/>
                  <a:pt x="0" y="436"/>
                  <a:pt x="0" y="436"/>
                </a:cubicBezTo>
                <a:cubicBezTo>
                  <a:pt x="0" y="459"/>
                  <a:pt x="22" y="481"/>
                  <a:pt x="45" y="481"/>
                </a:cubicBezTo>
                <a:cubicBezTo>
                  <a:pt x="67" y="481"/>
                  <a:pt x="90" y="459"/>
                  <a:pt x="90" y="436"/>
                </a:cubicBezTo>
                <a:lnTo>
                  <a:pt x="90" y="151"/>
                </a:lnTo>
                <a:cubicBezTo>
                  <a:pt x="90" y="151"/>
                  <a:pt x="90" y="143"/>
                  <a:pt x="97" y="143"/>
                </a:cubicBezTo>
                <a:cubicBezTo>
                  <a:pt x="105" y="143"/>
                  <a:pt x="105" y="143"/>
                  <a:pt x="105" y="143"/>
                </a:cubicBezTo>
                <a:lnTo>
                  <a:pt x="113" y="151"/>
                </a:lnTo>
                <a:cubicBezTo>
                  <a:pt x="113" y="941"/>
                  <a:pt x="113" y="941"/>
                  <a:pt x="113" y="941"/>
                </a:cubicBezTo>
                <a:cubicBezTo>
                  <a:pt x="113" y="978"/>
                  <a:pt x="135" y="1001"/>
                  <a:pt x="173" y="1001"/>
                </a:cubicBezTo>
                <a:cubicBezTo>
                  <a:pt x="203" y="1001"/>
                  <a:pt x="226" y="978"/>
                  <a:pt x="226" y="941"/>
                </a:cubicBezTo>
                <a:cubicBezTo>
                  <a:pt x="226" y="475"/>
                  <a:pt x="226" y="475"/>
                  <a:pt x="226" y="475"/>
                </a:cubicBezTo>
                <a:lnTo>
                  <a:pt x="233" y="475"/>
                </a:lnTo>
                <a:cubicBezTo>
                  <a:pt x="241" y="475"/>
                  <a:pt x="241" y="475"/>
                  <a:pt x="241" y="475"/>
                </a:cubicBezTo>
                <a:cubicBezTo>
                  <a:pt x="247" y="475"/>
                  <a:pt x="247" y="475"/>
                  <a:pt x="247" y="475"/>
                </a:cubicBezTo>
                <a:cubicBezTo>
                  <a:pt x="247" y="941"/>
                  <a:pt x="247" y="941"/>
                  <a:pt x="247" y="941"/>
                </a:cubicBezTo>
                <a:cubicBezTo>
                  <a:pt x="247" y="978"/>
                  <a:pt x="278" y="1001"/>
                  <a:pt x="309" y="1001"/>
                </a:cubicBezTo>
                <a:cubicBezTo>
                  <a:pt x="338" y="1001"/>
                  <a:pt x="369" y="978"/>
                  <a:pt x="369" y="941"/>
                </a:cubicBezTo>
                <a:cubicBezTo>
                  <a:pt x="369" y="151"/>
                  <a:pt x="369" y="151"/>
                  <a:pt x="369" y="151"/>
                </a:cubicBezTo>
                <a:cubicBezTo>
                  <a:pt x="369" y="151"/>
                  <a:pt x="369" y="143"/>
                  <a:pt x="377" y="143"/>
                </a:cubicBezTo>
                <a:cubicBezTo>
                  <a:pt x="383" y="143"/>
                  <a:pt x="383" y="143"/>
                  <a:pt x="383" y="143"/>
                </a:cubicBezTo>
                <a:lnTo>
                  <a:pt x="383" y="151"/>
                </a:lnTo>
                <a:lnTo>
                  <a:pt x="383" y="436"/>
                </a:lnTo>
                <a:cubicBezTo>
                  <a:pt x="383" y="459"/>
                  <a:pt x="406" y="481"/>
                  <a:pt x="436" y="481"/>
                </a:cubicBezTo>
                <a:cubicBezTo>
                  <a:pt x="459" y="481"/>
                  <a:pt x="482" y="459"/>
                  <a:pt x="482" y="436"/>
                </a:cubicBezTo>
                <a:cubicBezTo>
                  <a:pt x="482" y="112"/>
                  <a:pt x="482" y="112"/>
                  <a:pt x="482" y="112"/>
                </a:cubicBezTo>
                <a:cubicBezTo>
                  <a:pt x="482" y="46"/>
                  <a:pt x="428" y="0"/>
                  <a:pt x="369" y="0"/>
                </a:cubicBezTo>
                <a:lnTo>
                  <a:pt x="247" y="0"/>
                </a:lnTo>
              </a:path>
            </a:pathLst>
          </a:custGeom>
          <a:solidFill>
            <a:schemeClr val="accent2"/>
          </a:solidFill>
          <a:ln>
            <a:noFill/>
          </a:ln>
          <a:effectLst/>
        </p:spPr>
        <p:txBody>
          <a:bodyPr wrap="none" anchor="ctr"/>
          <a:lstStyle/>
          <a:p>
            <a:endParaRPr lang="en-US" sz="3300">
              <a:latin typeface="Roboto Light"/>
            </a:endParaRPr>
          </a:p>
        </p:txBody>
      </p:sp>
      <p:sp>
        <p:nvSpPr>
          <p:cNvPr id="65" name="Freeform 378">
            <a:extLst>
              <a:ext uri="{FF2B5EF4-FFF2-40B4-BE49-F238E27FC236}">
                <a16:creationId xmlns:a16="http://schemas.microsoft.com/office/drawing/2014/main" id="{2F6D7B84-7F5A-4A58-811E-28429A69F329}"/>
              </a:ext>
            </a:extLst>
          </p:cNvPr>
          <p:cNvSpPr>
            <a:spLocks noChangeArrowheads="1"/>
          </p:cNvSpPr>
          <p:nvPr/>
        </p:nvSpPr>
        <p:spPr bwMode="auto">
          <a:xfrm>
            <a:off x="1738466"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7" y="174"/>
                  <a:pt x="0" y="136"/>
                  <a:pt x="0" y="91"/>
                </a:cubicBezTo>
                <a:cubicBezTo>
                  <a:pt x="0" y="38"/>
                  <a:pt x="37"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66" name="Freeform 379">
            <a:extLst>
              <a:ext uri="{FF2B5EF4-FFF2-40B4-BE49-F238E27FC236}">
                <a16:creationId xmlns:a16="http://schemas.microsoft.com/office/drawing/2014/main" id="{A42C9B13-BABA-412D-AF99-01DD19F9BFBD}"/>
              </a:ext>
            </a:extLst>
          </p:cNvPr>
          <p:cNvSpPr>
            <a:spLocks noChangeArrowheads="1"/>
          </p:cNvSpPr>
          <p:nvPr/>
        </p:nvSpPr>
        <p:spPr bwMode="auto">
          <a:xfrm>
            <a:off x="1944967" y="4180242"/>
            <a:ext cx="143066" cy="305048"/>
          </a:xfrm>
          <a:custGeom>
            <a:avLst/>
            <a:gdLst>
              <a:gd name="T0" fmla="*/ 248 w 474"/>
              <a:gd name="T1" fmla="*/ 0 h 1002"/>
              <a:gd name="T2" fmla="*/ 248 w 474"/>
              <a:gd name="T3" fmla="*/ 0 h 1002"/>
              <a:gd name="T4" fmla="*/ 105 w 474"/>
              <a:gd name="T5" fmla="*/ 0 h 1002"/>
              <a:gd name="T6" fmla="*/ 0 w 474"/>
              <a:gd name="T7" fmla="*/ 112 h 1002"/>
              <a:gd name="T8" fmla="*/ 0 w 474"/>
              <a:gd name="T9" fmla="*/ 436 h 1002"/>
              <a:gd name="T10" fmla="*/ 44 w 474"/>
              <a:gd name="T11" fmla="*/ 481 h 1002"/>
              <a:gd name="T12" fmla="*/ 89 w 474"/>
              <a:gd name="T13" fmla="*/ 436 h 1002"/>
              <a:gd name="T14" fmla="*/ 89 w 474"/>
              <a:gd name="T15" fmla="*/ 151 h 1002"/>
              <a:gd name="T16" fmla="*/ 89 w 474"/>
              <a:gd name="T17" fmla="*/ 143 h 1002"/>
              <a:gd name="T18" fmla="*/ 105 w 474"/>
              <a:gd name="T19" fmla="*/ 143 h 1002"/>
              <a:gd name="T20" fmla="*/ 105 w 474"/>
              <a:gd name="T21" fmla="*/ 151 h 1002"/>
              <a:gd name="T22" fmla="*/ 105 w 474"/>
              <a:gd name="T23" fmla="*/ 941 h 1002"/>
              <a:gd name="T24" fmla="*/ 165 w 474"/>
              <a:gd name="T25" fmla="*/ 1001 h 1002"/>
              <a:gd name="T26" fmla="*/ 225 w 474"/>
              <a:gd name="T27" fmla="*/ 941 h 1002"/>
              <a:gd name="T28" fmla="*/ 225 w 474"/>
              <a:gd name="T29" fmla="*/ 475 h 1002"/>
              <a:gd name="T30" fmla="*/ 233 w 474"/>
              <a:gd name="T31" fmla="*/ 475 h 1002"/>
              <a:gd name="T32" fmla="*/ 240 w 474"/>
              <a:gd name="T33" fmla="*/ 475 h 1002"/>
              <a:gd name="T34" fmla="*/ 248 w 474"/>
              <a:gd name="T35" fmla="*/ 475 h 1002"/>
              <a:gd name="T36" fmla="*/ 248 w 474"/>
              <a:gd name="T37" fmla="*/ 941 h 1002"/>
              <a:gd name="T38" fmla="*/ 308 w 474"/>
              <a:gd name="T39" fmla="*/ 1001 h 1002"/>
              <a:gd name="T40" fmla="*/ 368 w 474"/>
              <a:gd name="T41" fmla="*/ 941 h 1002"/>
              <a:gd name="T42" fmla="*/ 368 w 474"/>
              <a:gd name="T43" fmla="*/ 151 h 1002"/>
              <a:gd name="T44" fmla="*/ 368 w 474"/>
              <a:gd name="T45" fmla="*/ 143 h 1002"/>
              <a:gd name="T46" fmla="*/ 384 w 474"/>
              <a:gd name="T47" fmla="*/ 143 h 1002"/>
              <a:gd name="T48" fmla="*/ 384 w 474"/>
              <a:gd name="T49" fmla="*/ 151 h 1002"/>
              <a:gd name="T50" fmla="*/ 384 w 474"/>
              <a:gd name="T51" fmla="*/ 436 h 1002"/>
              <a:gd name="T52" fmla="*/ 429 w 474"/>
              <a:gd name="T53" fmla="*/ 481 h 1002"/>
              <a:gd name="T54" fmla="*/ 473 w 474"/>
              <a:gd name="T55" fmla="*/ 436 h 1002"/>
              <a:gd name="T56" fmla="*/ 473 w 474"/>
              <a:gd name="T57" fmla="*/ 112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46"/>
                  <a:pt x="0" y="112"/>
                </a:cubicBezTo>
                <a:cubicBezTo>
                  <a:pt x="0" y="436"/>
                  <a:pt x="0" y="436"/>
                  <a:pt x="0" y="436"/>
                </a:cubicBezTo>
                <a:cubicBezTo>
                  <a:pt x="0" y="459"/>
                  <a:pt x="15" y="481"/>
                  <a:pt x="44" y="481"/>
                </a:cubicBezTo>
                <a:cubicBezTo>
                  <a:pt x="67" y="481"/>
                  <a:pt x="89" y="459"/>
                  <a:pt x="89" y="436"/>
                </a:cubicBezTo>
                <a:lnTo>
                  <a:pt x="89" y="151"/>
                </a:lnTo>
                <a:lnTo>
                  <a:pt x="89" y="143"/>
                </a:lnTo>
                <a:cubicBezTo>
                  <a:pt x="105" y="143"/>
                  <a:pt x="105" y="143"/>
                  <a:pt x="105" y="143"/>
                </a:cubicBezTo>
                <a:lnTo>
                  <a:pt x="105" y="151"/>
                </a:lnTo>
                <a:cubicBezTo>
                  <a:pt x="105" y="941"/>
                  <a:pt x="105" y="941"/>
                  <a:pt x="105" y="941"/>
                </a:cubicBezTo>
                <a:cubicBezTo>
                  <a:pt x="105" y="978"/>
                  <a:pt x="135" y="1001"/>
                  <a:pt x="165" y="1001"/>
                </a:cubicBezTo>
                <a:cubicBezTo>
                  <a:pt x="203" y="1001"/>
                  <a:pt x="225" y="978"/>
                  <a:pt x="225" y="941"/>
                </a:cubicBezTo>
                <a:cubicBezTo>
                  <a:pt x="225" y="475"/>
                  <a:pt x="225" y="475"/>
                  <a:pt x="225" y="475"/>
                </a:cubicBezTo>
                <a:cubicBezTo>
                  <a:pt x="225" y="475"/>
                  <a:pt x="225" y="475"/>
                  <a:pt x="233" y="475"/>
                </a:cubicBezTo>
                <a:cubicBezTo>
                  <a:pt x="240" y="475"/>
                  <a:pt x="240" y="475"/>
                  <a:pt x="240" y="475"/>
                </a:cubicBezTo>
                <a:cubicBezTo>
                  <a:pt x="248" y="475"/>
                  <a:pt x="248" y="475"/>
                  <a:pt x="248" y="475"/>
                </a:cubicBezTo>
                <a:cubicBezTo>
                  <a:pt x="248" y="941"/>
                  <a:pt x="248" y="941"/>
                  <a:pt x="248" y="941"/>
                </a:cubicBezTo>
                <a:cubicBezTo>
                  <a:pt x="248" y="978"/>
                  <a:pt x="271" y="1001"/>
                  <a:pt x="308" y="1001"/>
                </a:cubicBezTo>
                <a:cubicBezTo>
                  <a:pt x="338" y="1001"/>
                  <a:pt x="368" y="978"/>
                  <a:pt x="368" y="941"/>
                </a:cubicBezTo>
                <a:cubicBezTo>
                  <a:pt x="368" y="151"/>
                  <a:pt x="368" y="151"/>
                  <a:pt x="368" y="151"/>
                </a:cubicBezTo>
                <a:lnTo>
                  <a:pt x="368" y="143"/>
                </a:lnTo>
                <a:cubicBezTo>
                  <a:pt x="384" y="143"/>
                  <a:pt x="384" y="143"/>
                  <a:pt x="384" y="143"/>
                </a:cubicBezTo>
                <a:lnTo>
                  <a:pt x="384" y="151"/>
                </a:lnTo>
                <a:lnTo>
                  <a:pt x="384" y="436"/>
                </a:lnTo>
                <a:cubicBezTo>
                  <a:pt x="384" y="459"/>
                  <a:pt x="406" y="481"/>
                  <a:pt x="429" y="481"/>
                </a:cubicBezTo>
                <a:cubicBezTo>
                  <a:pt x="458" y="481"/>
                  <a:pt x="473" y="459"/>
                  <a:pt x="473" y="436"/>
                </a:cubicBezTo>
                <a:cubicBezTo>
                  <a:pt x="473" y="112"/>
                  <a:pt x="473" y="112"/>
                  <a:pt x="473" y="112"/>
                </a:cubicBezTo>
                <a:cubicBezTo>
                  <a:pt x="473" y="46"/>
                  <a:pt x="429" y="0"/>
                  <a:pt x="368" y="0"/>
                </a:cubicBezTo>
                <a:lnTo>
                  <a:pt x="248" y="0"/>
                </a:lnTo>
              </a:path>
            </a:pathLst>
          </a:custGeom>
          <a:solidFill>
            <a:schemeClr val="accent2"/>
          </a:solidFill>
          <a:ln>
            <a:noFill/>
          </a:ln>
          <a:effectLst/>
        </p:spPr>
        <p:txBody>
          <a:bodyPr wrap="none" anchor="ctr"/>
          <a:lstStyle/>
          <a:p>
            <a:endParaRPr lang="en-US" sz="3300">
              <a:latin typeface="Roboto Light"/>
            </a:endParaRPr>
          </a:p>
        </p:txBody>
      </p:sp>
      <p:sp>
        <p:nvSpPr>
          <p:cNvPr id="67" name="Freeform 380">
            <a:extLst>
              <a:ext uri="{FF2B5EF4-FFF2-40B4-BE49-F238E27FC236}">
                <a16:creationId xmlns:a16="http://schemas.microsoft.com/office/drawing/2014/main" id="{381063A1-6E6C-4507-A653-577DD1590A1E}"/>
              </a:ext>
            </a:extLst>
          </p:cNvPr>
          <p:cNvSpPr>
            <a:spLocks noChangeArrowheads="1"/>
          </p:cNvSpPr>
          <p:nvPr/>
        </p:nvSpPr>
        <p:spPr bwMode="auto">
          <a:xfrm>
            <a:off x="1992206" y="4116803"/>
            <a:ext cx="51288" cy="52641"/>
          </a:xfrm>
          <a:custGeom>
            <a:avLst/>
            <a:gdLst>
              <a:gd name="T0" fmla="*/ 82 w 173"/>
              <a:gd name="T1" fmla="*/ 0 h 175"/>
              <a:gd name="T2" fmla="*/ 82 w 173"/>
              <a:gd name="T3" fmla="*/ 0 h 175"/>
              <a:gd name="T4" fmla="*/ 172 w 173"/>
              <a:gd name="T5" fmla="*/ 91 h 175"/>
              <a:gd name="T6" fmla="*/ 82 w 173"/>
              <a:gd name="T7" fmla="*/ 174 h 175"/>
              <a:gd name="T8" fmla="*/ 0 w 173"/>
              <a:gd name="T9" fmla="*/ 91 h 175"/>
              <a:gd name="T10" fmla="*/ 82 w 173"/>
              <a:gd name="T11" fmla="*/ 0 h 175"/>
            </a:gdLst>
            <a:ahLst/>
            <a:cxnLst>
              <a:cxn ang="0">
                <a:pos x="T0" y="T1"/>
              </a:cxn>
              <a:cxn ang="0">
                <a:pos x="T2" y="T3"/>
              </a:cxn>
              <a:cxn ang="0">
                <a:pos x="T4" y="T5"/>
              </a:cxn>
              <a:cxn ang="0">
                <a:pos x="T6" y="T7"/>
              </a:cxn>
              <a:cxn ang="0">
                <a:pos x="T8" y="T9"/>
              </a:cxn>
              <a:cxn ang="0">
                <a:pos x="T10" y="T11"/>
              </a:cxn>
            </a:cxnLst>
            <a:rect l="0" t="0" r="r" b="b"/>
            <a:pathLst>
              <a:path w="173" h="175">
                <a:moveTo>
                  <a:pt x="82" y="0"/>
                </a:moveTo>
                <a:lnTo>
                  <a:pt x="82" y="0"/>
                </a:lnTo>
                <a:cubicBezTo>
                  <a:pt x="134" y="0"/>
                  <a:pt x="172" y="38"/>
                  <a:pt x="172" y="91"/>
                </a:cubicBezTo>
                <a:cubicBezTo>
                  <a:pt x="172" y="136"/>
                  <a:pt x="134" y="174"/>
                  <a:pt x="82" y="174"/>
                </a:cubicBezTo>
                <a:cubicBezTo>
                  <a:pt x="37" y="174"/>
                  <a:pt x="0" y="136"/>
                  <a:pt x="0" y="91"/>
                </a:cubicBezTo>
                <a:cubicBezTo>
                  <a:pt x="0" y="38"/>
                  <a:pt x="37" y="0"/>
                  <a:pt x="82" y="0"/>
                </a:cubicBezTo>
              </a:path>
            </a:pathLst>
          </a:custGeom>
          <a:solidFill>
            <a:schemeClr val="accent2"/>
          </a:solidFill>
          <a:ln>
            <a:noFill/>
          </a:ln>
          <a:effectLst/>
        </p:spPr>
        <p:txBody>
          <a:bodyPr wrap="none" anchor="ctr"/>
          <a:lstStyle/>
          <a:p>
            <a:endParaRPr lang="en-US" sz="3300">
              <a:latin typeface="Roboto Light"/>
            </a:endParaRPr>
          </a:p>
        </p:txBody>
      </p:sp>
      <p:sp>
        <p:nvSpPr>
          <p:cNvPr id="68" name="Freeform 381">
            <a:extLst>
              <a:ext uri="{FF2B5EF4-FFF2-40B4-BE49-F238E27FC236}">
                <a16:creationId xmlns:a16="http://schemas.microsoft.com/office/drawing/2014/main" id="{96B088C2-369A-44B3-A45C-03F4834D7A31}"/>
              </a:ext>
            </a:extLst>
          </p:cNvPr>
          <p:cNvSpPr>
            <a:spLocks noChangeArrowheads="1"/>
          </p:cNvSpPr>
          <p:nvPr/>
        </p:nvSpPr>
        <p:spPr bwMode="auto">
          <a:xfrm>
            <a:off x="2196008" y="4180242"/>
            <a:ext cx="147115" cy="305048"/>
          </a:xfrm>
          <a:custGeom>
            <a:avLst/>
            <a:gdLst>
              <a:gd name="T0" fmla="*/ 250 w 484"/>
              <a:gd name="T1" fmla="*/ 0 h 1002"/>
              <a:gd name="T2" fmla="*/ 250 w 484"/>
              <a:gd name="T3" fmla="*/ 0 h 1002"/>
              <a:gd name="T4" fmla="*/ 114 w 484"/>
              <a:gd name="T5" fmla="*/ 0 h 1002"/>
              <a:gd name="T6" fmla="*/ 0 w 484"/>
              <a:gd name="T7" fmla="*/ 112 h 1002"/>
              <a:gd name="T8" fmla="*/ 0 w 484"/>
              <a:gd name="T9" fmla="*/ 436 h 1002"/>
              <a:gd name="T10" fmla="*/ 46 w 484"/>
              <a:gd name="T11" fmla="*/ 481 h 1002"/>
              <a:gd name="T12" fmla="*/ 99 w 484"/>
              <a:gd name="T13" fmla="*/ 436 h 1002"/>
              <a:gd name="T14" fmla="*/ 99 w 484"/>
              <a:gd name="T15" fmla="*/ 151 h 1002"/>
              <a:gd name="T16" fmla="*/ 99 w 484"/>
              <a:gd name="T17" fmla="*/ 143 h 1002"/>
              <a:gd name="T18" fmla="*/ 106 w 484"/>
              <a:gd name="T19" fmla="*/ 143 h 1002"/>
              <a:gd name="T20" fmla="*/ 114 w 484"/>
              <a:gd name="T21" fmla="*/ 151 h 1002"/>
              <a:gd name="T22" fmla="*/ 114 w 484"/>
              <a:gd name="T23" fmla="*/ 941 h 1002"/>
              <a:gd name="T24" fmla="*/ 174 w 484"/>
              <a:gd name="T25" fmla="*/ 1001 h 1002"/>
              <a:gd name="T26" fmla="*/ 235 w 484"/>
              <a:gd name="T27" fmla="*/ 941 h 1002"/>
              <a:gd name="T28" fmla="*/ 235 w 484"/>
              <a:gd name="T29" fmla="*/ 475 h 1002"/>
              <a:gd name="T30" fmla="*/ 242 w 484"/>
              <a:gd name="T31" fmla="*/ 475 h 1002"/>
              <a:gd name="T32" fmla="*/ 250 w 484"/>
              <a:gd name="T33" fmla="*/ 475 h 1002"/>
              <a:gd name="T34" fmla="*/ 250 w 484"/>
              <a:gd name="T35" fmla="*/ 475 h 1002"/>
              <a:gd name="T36" fmla="*/ 250 w 484"/>
              <a:gd name="T37" fmla="*/ 941 h 1002"/>
              <a:gd name="T38" fmla="*/ 309 w 484"/>
              <a:gd name="T39" fmla="*/ 1001 h 1002"/>
              <a:gd name="T40" fmla="*/ 369 w 484"/>
              <a:gd name="T41" fmla="*/ 941 h 1002"/>
              <a:gd name="T42" fmla="*/ 369 w 484"/>
              <a:gd name="T43" fmla="*/ 151 h 1002"/>
              <a:gd name="T44" fmla="*/ 377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46"/>
                  <a:pt x="0" y="112"/>
                </a:cubicBezTo>
                <a:cubicBezTo>
                  <a:pt x="0" y="436"/>
                  <a:pt x="0" y="436"/>
                  <a:pt x="0" y="436"/>
                </a:cubicBezTo>
                <a:cubicBezTo>
                  <a:pt x="0" y="459"/>
                  <a:pt x="23" y="481"/>
                  <a:pt x="46" y="481"/>
                </a:cubicBezTo>
                <a:cubicBezTo>
                  <a:pt x="76" y="481"/>
                  <a:pt x="91" y="459"/>
                  <a:pt x="99" y="436"/>
                </a:cubicBezTo>
                <a:lnTo>
                  <a:pt x="99" y="151"/>
                </a:lnTo>
                <a:lnTo>
                  <a:pt x="99" y="143"/>
                </a:lnTo>
                <a:cubicBezTo>
                  <a:pt x="106" y="143"/>
                  <a:pt x="106" y="143"/>
                  <a:pt x="106" y="143"/>
                </a:cubicBezTo>
                <a:cubicBezTo>
                  <a:pt x="114" y="143"/>
                  <a:pt x="114" y="151"/>
                  <a:pt x="114" y="151"/>
                </a:cubicBezTo>
                <a:cubicBezTo>
                  <a:pt x="114" y="941"/>
                  <a:pt x="114" y="941"/>
                  <a:pt x="114" y="941"/>
                </a:cubicBezTo>
                <a:cubicBezTo>
                  <a:pt x="114" y="978"/>
                  <a:pt x="144" y="1001"/>
                  <a:pt x="174" y="1001"/>
                </a:cubicBezTo>
                <a:cubicBezTo>
                  <a:pt x="204" y="1001"/>
                  <a:pt x="235" y="978"/>
                  <a:pt x="235" y="941"/>
                </a:cubicBezTo>
                <a:cubicBezTo>
                  <a:pt x="235" y="475"/>
                  <a:pt x="235" y="475"/>
                  <a:pt x="235" y="475"/>
                </a:cubicBezTo>
                <a:cubicBezTo>
                  <a:pt x="235" y="475"/>
                  <a:pt x="235" y="475"/>
                  <a:pt x="242" y="475"/>
                </a:cubicBezTo>
                <a:cubicBezTo>
                  <a:pt x="250" y="475"/>
                  <a:pt x="250" y="475"/>
                  <a:pt x="250" y="475"/>
                </a:cubicBezTo>
                <a:lnTo>
                  <a:pt x="250" y="475"/>
                </a:lnTo>
                <a:cubicBezTo>
                  <a:pt x="250" y="941"/>
                  <a:pt x="250" y="941"/>
                  <a:pt x="250" y="941"/>
                </a:cubicBezTo>
                <a:cubicBezTo>
                  <a:pt x="250" y="978"/>
                  <a:pt x="279" y="1001"/>
                  <a:pt x="309" y="1001"/>
                </a:cubicBezTo>
                <a:cubicBezTo>
                  <a:pt x="347" y="1001"/>
                  <a:pt x="369" y="978"/>
                  <a:pt x="369" y="941"/>
                </a:cubicBezTo>
                <a:cubicBezTo>
                  <a:pt x="369" y="151"/>
                  <a:pt x="369" y="151"/>
                  <a:pt x="369" y="151"/>
                </a:cubicBezTo>
                <a:lnTo>
                  <a:pt x="377" y="143"/>
                </a:lnTo>
                <a:cubicBezTo>
                  <a:pt x="384" y="143"/>
                  <a:pt x="384" y="143"/>
                  <a:pt x="384" y="143"/>
                </a:cubicBezTo>
                <a:cubicBezTo>
                  <a:pt x="392" y="143"/>
                  <a:pt x="392" y="151"/>
                  <a:pt x="392" y="151"/>
                </a:cubicBezTo>
                <a:lnTo>
                  <a:pt x="392" y="436"/>
                </a:lnTo>
                <a:cubicBezTo>
                  <a:pt x="392" y="459"/>
                  <a:pt x="415" y="481"/>
                  <a:pt x="437" y="481"/>
                </a:cubicBezTo>
                <a:cubicBezTo>
                  <a:pt x="460" y="481"/>
                  <a:pt x="483" y="459"/>
                  <a:pt x="483" y="436"/>
                </a:cubicBezTo>
                <a:cubicBezTo>
                  <a:pt x="483" y="112"/>
                  <a:pt x="483" y="112"/>
                  <a:pt x="483" y="112"/>
                </a:cubicBezTo>
                <a:cubicBezTo>
                  <a:pt x="483" y="46"/>
                  <a:pt x="437" y="0"/>
                  <a:pt x="377" y="0"/>
                </a:cubicBezTo>
                <a:lnTo>
                  <a:pt x="250" y="0"/>
                </a:lnTo>
              </a:path>
            </a:pathLst>
          </a:custGeom>
          <a:solidFill>
            <a:schemeClr val="accent2"/>
          </a:solidFill>
          <a:ln>
            <a:noFill/>
          </a:ln>
          <a:effectLst/>
        </p:spPr>
        <p:txBody>
          <a:bodyPr wrap="none" anchor="ctr"/>
          <a:lstStyle/>
          <a:p>
            <a:endParaRPr lang="en-US" sz="3300">
              <a:latin typeface="Roboto Light"/>
            </a:endParaRPr>
          </a:p>
        </p:txBody>
      </p:sp>
      <p:sp>
        <p:nvSpPr>
          <p:cNvPr id="69" name="Freeform 382">
            <a:extLst>
              <a:ext uri="{FF2B5EF4-FFF2-40B4-BE49-F238E27FC236}">
                <a16:creationId xmlns:a16="http://schemas.microsoft.com/office/drawing/2014/main" id="{DF893BBE-01F6-4748-B8AC-F4B10480F409}"/>
              </a:ext>
            </a:extLst>
          </p:cNvPr>
          <p:cNvSpPr>
            <a:spLocks noChangeArrowheads="1"/>
          </p:cNvSpPr>
          <p:nvPr/>
        </p:nvSpPr>
        <p:spPr bwMode="auto">
          <a:xfrm>
            <a:off x="2241897"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4" y="0"/>
                  <a:pt x="181" y="38"/>
                  <a:pt x="181" y="91"/>
                </a:cubicBezTo>
                <a:cubicBezTo>
                  <a:pt x="181" y="136"/>
                  <a:pt x="144"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70" name="Freeform 383">
            <a:extLst>
              <a:ext uri="{FF2B5EF4-FFF2-40B4-BE49-F238E27FC236}">
                <a16:creationId xmlns:a16="http://schemas.microsoft.com/office/drawing/2014/main" id="{0D106195-62A2-4730-9591-4B838A081DDD}"/>
              </a:ext>
            </a:extLst>
          </p:cNvPr>
          <p:cNvSpPr>
            <a:spLocks noChangeArrowheads="1"/>
          </p:cNvSpPr>
          <p:nvPr/>
        </p:nvSpPr>
        <p:spPr bwMode="auto">
          <a:xfrm>
            <a:off x="2449747" y="4180242"/>
            <a:ext cx="145766" cy="305048"/>
          </a:xfrm>
          <a:custGeom>
            <a:avLst/>
            <a:gdLst>
              <a:gd name="T0" fmla="*/ 248 w 482"/>
              <a:gd name="T1" fmla="*/ 0 h 1002"/>
              <a:gd name="T2" fmla="*/ 248 w 482"/>
              <a:gd name="T3" fmla="*/ 0 h 1002"/>
              <a:gd name="T4" fmla="*/ 105 w 482"/>
              <a:gd name="T5" fmla="*/ 0 h 1002"/>
              <a:gd name="T6" fmla="*/ 0 w 482"/>
              <a:gd name="T7" fmla="*/ 112 h 1002"/>
              <a:gd name="T8" fmla="*/ 0 w 482"/>
              <a:gd name="T9" fmla="*/ 436 h 1002"/>
              <a:gd name="T10" fmla="*/ 45 w 482"/>
              <a:gd name="T11" fmla="*/ 481 h 1002"/>
              <a:gd name="T12" fmla="*/ 91 w 482"/>
              <a:gd name="T13" fmla="*/ 436 h 1002"/>
              <a:gd name="T14" fmla="*/ 91 w 482"/>
              <a:gd name="T15" fmla="*/ 151 h 1002"/>
              <a:gd name="T16" fmla="*/ 97 w 482"/>
              <a:gd name="T17" fmla="*/ 143 h 1002"/>
              <a:gd name="T18" fmla="*/ 105 w 482"/>
              <a:gd name="T19" fmla="*/ 143 h 1002"/>
              <a:gd name="T20" fmla="*/ 113 w 482"/>
              <a:gd name="T21" fmla="*/ 151 h 1002"/>
              <a:gd name="T22" fmla="*/ 113 w 482"/>
              <a:gd name="T23" fmla="*/ 941 h 1002"/>
              <a:gd name="T24" fmla="*/ 173 w 482"/>
              <a:gd name="T25" fmla="*/ 1001 h 1002"/>
              <a:gd name="T26" fmla="*/ 233 w 482"/>
              <a:gd name="T27" fmla="*/ 941 h 1002"/>
              <a:gd name="T28" fmla="*/ 233 w 482"/>
              <a:gd name="T29" fmla="*/ 475 h 1002"/>
              <a:gd name="T30" fmla="*/ 233 w 482"/>
              <a:gd name="T31" fmla="*/ 475 h 1002"/>
              <a:gd name="T32" fmla="*/ 248 w 482"/>
              <a:gd name="T33" fmla="*/ 475 h 1002"/>
              <a:gd name="T34" fmla="*/ 248 w 482"/>
              <a:gd name="T35" fmla="*/ 475 h 1002"/>
              <a:gd name="T36" fmla="*/ 248 w 482"/>
              <a:gd name="T37" fmla="*/ 941 h 1002"/>
              <a:gd name="T38" fmla="*/ 309 w 482"/>
              <a:gd name="T39" fmla="*/ 1001 h 1002"/>
              <a:gd name="T40" fmla="*/ 369 w 482"/>
              <a:gd name="T41" fmla="*/ 941 h 1002"/>
              <a:gd name="T42" fmla="*/ 369 w 482"/>
              <a:gd name="T43" fmla="*/ 151 h 1002"/>
              <a:gd name="T44" fmla="*/ 376 w 482"/>
              <a:gd name="T45" fmla="*/ 143 h 1002"/>
              <a:gd name="T46" fmla="*/ 384 w 482"/>
              <a:gd name="T47" fmla="*/ 143 h 1002"/>
              <a:gd name="T48" fmla="*/ 392 w 482"/>
              <a:gd name="T49" fmla="*/ 151 h 1002"/>
              <a:gd name="T50" fmla="*/ 392 w 482"/>
              <a:gd name="T51" fmla="*/ 436 h 1002"/>
              <a:gd name="T52" fmla="*/ 437 w 482"/>
              <a:gd name="T53" fmla="*/ 481 h 1002"/>
              <a:gd name="T54" fmla="*/ 481 w 482"/>
              <a:gd name="T55" fmla="*/ 436 h 1002"/>
              <a:gd name="T56" fmla="*/ 481 w 482"/>
              <a:gd name="T57" fmla="*/ 112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46"/>
                  <a:pt x="0" y="112"/>
                </a:cubicBezTo>
                <a:cubicBezTo>
                  <a:pt x="0" y="436"/>
                  <a:pt x="0" y="436"/>
                  <a:pt x="0" y="436"/>
                </a:cubicBezTo>
                <a:cubicBezTo>
                  <a:pt x="0" y="459"/>
                  <a:pt x="23" y="481"/>
                  <a:pt x="45" y="481"/>
                </a:cubicBezTo>
                <a:cubicBezTo>
                  <a:pt x="68" y="481"/>
                  <a:pt x="91" y="459"/>
                  <a:pt x="91" y="436"/>
                </a:cubicBezTo>
                <a:lnTo>
                  <a:pt x="91" y="151"/>
                </a:lnTo>
                <a:lnTo>
                  <a:pt x="97" y="143"/>
                </a:lnTo>
                <a:cubicBezTo>
                  <a:pt x="105" y="143"/>
                  <a:pt x="105" y="143"/>
                  <a:pt x="105" y="143"/>
                </a:cubicBezTo>
                <a:cubicBezTo>
                  <a:pt x="113" y="143"/>
                  <a:pt x="113" y="151"/>
                  <a:pt x="113" y="151"/>
                </a:cubicBezTo>
                <a:cubicBezTo>
                  <a:pt x="113" y="941"/>
                  <a:pt x="113" y="941"/>
                  <a:pt x="113" y="941"/>
                </a:cubicBezTo>
                <a:cubicBezTo>
                  <a:pt x="113" y="978"/>
                  <a:pt x="136" y="1001"/>
                  <a:pt x="173" y="1001"/>
                </a:cubicBezTo>
                <a:cubicBezTo>
                  <a:pt x="202" y="1001"/>
                  <a:pt x="233" y="978"/>
                  <a:pt x="233" y="941"/>
                </a:cubicBezTo>
                <a:cubicBezTo>
                  <a:pt x="233" y="475"/>
                  <a:pt x="233" y="475"/>
                  <a:pt x="233" y="475"/>
                </a:cubicBezTo>
                <a:lnTo>
                  <a:pt x="233" y="475"/>
                </a:lnTo>
                <a:cubicBezTo>
                  <a:pt x="248" y="475"/>
                  <a:pt x="248" y="475"/>
                  <a:pt x="248" y="475"/>
                </a:cubicBezTo>
                <a:lnTo>
                  <a:pt x="248" y="475"/>
                </a:lnTo>
                <a:cubicBezTo>
                  <a:pt x="248" y="941"/>
                  <a:pt x="248" y="941"/>
                  <a:pt x="248" y="941"/>
                </a:cubicBezTo>
                <a:cubicBezTo>
                  <a:pt x="248" y="978"/>
                  <a:pt x="278" y="1001"/>
                  <a:pt x="309" y="1001"/>
                </a:cubicBezTo>
                <a:cubicBezTo>
                  <a:pt x="338"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6" y="481"/>
                  <a:pt x="437" y="481"/>
                </a:cubicBezTo>
                <a:cubicBezTo>
                  <a:pt x="460" y="481"/>
                  <a:pt x="481" y="459"/>
                  <a:pt x="481" y="436"/>
                </a:cubicBezTo>
                <a:cubicBezTo>
                  <a:pt x="481" y="112"/>
                  <a:pt x="481" y="112"/>
                  <a:pt x="481" y="112"/>
                </a:cubicBezTo>
                <a:cubicBezTo>
                  <a:pt x="481" y="46"/>
                  <a:pt x="429" y="0"/>
                  <a:pt x="369" y="0"/>
                </a:cubicBezTo>
                <a:lnTo>
                  <a:pt x="248" y="0"/>
                </a:lnTo>
              </a:path>
            </a:pathLst>
          </a:custGeom>
          <a:solidFill>
            <a:schemeClr val="accent2"/>
          </a:solidFill>
          <a:ln>
            <a:noFill/>
          </a:ln>
          <a:effectLst/>
        </p:spPr>
        <p:txBody>
          <a:bodyPr wrap="none" anchor="ctr"/>
          <a:lstStyle/>
          <a:p>
            <a:endParaRPr lang="en-US" sz="3300">
              <a:latin typeface="Roboto Light"/>
            </a:endParaRPr>
          </a:p>
        </p:txBody>
      </p:sp>
      <p:sp>
        <p:nvSpPr>
          <p:cNvPr id="71" name="Freeform 384">
            <a:extLst>
              <a:ext uri="{FF2B5EF4-FFF2-40B4-BE49-F238E27FC236}">
                <a16:creationId xmlns:a16="http://schemas.microsoft.com/office/drawing/2014/main" id="{4DC470B9-2A59-42D9-B927-57A0A476C795}"/>
              </a:ext>
            </a:extLst>
          </p:cNvPr>
          <p:cNvSpPr>
            <a:spLocks noChangeArrowheads="1"/>
          </p:cNvSpPr>
          <p:nvPr/>
        </p:nvSpPr>
        <p:spPr bwMode="auto">
          <a:xfrm>
            <a:off x="2495637" y="4116803"/>
            <a:ext cx="53987" cy="52641"/>
          </a:xfrm>
          <a:custGeom>
            <a:avLst/>
            <a:gdLst>
              <a:gd name="T0" fmla="*/ 90 w 180"/>
              <a:gd name="T1" fmla="*/ 0 h 175"/>
              <a:gd name="T2" fmla="*/ 90 w 180"/>
              <a:gd name="T3" fmla="*/ 0 h 175"/>
              <a:gd name="T4" fmla="*/ 179 w 180"/>
              <a:gd name="T5" fmla="*/ 91 h 175"/>
              <a:gd name="T6" fmla="*/ 90 w 180"/>
              <a:gd name="T7" fmla="*/ 174 h 175"/>
              <a:gd name="T8" fmla="*/ 0 w 180"/>
              <a:gd name="T9" fmla="*/ 91 h 175"/>
              <a:gd name="T10" fmla="*/ 90 w 180"/>
              <a:gd name="T11" fmla="*/ 0 h 175"/>
            </a:gdLst>
            <a:ahLst/>
            <a:cxnLst>
              <a:cxn ang="0">
                <a:pos x="T0" y="T1"/>
              </a:cxn>
              <a:cxn ang="0">
                <a:pos x="T2" y="T3"/>
              </a:cxn>
              <a:cxn ang="0">
                <a:pos x="T4" y="T5"/>
              </a:cxn>
              <a:cxn ang="0">
                <a:pos x="T6" y="T7"/>
              </a:cxn>
              <a:cxn ang="0">
                <a:pos x="T8" y="T9"/>
              </a:cxn>
              <a:cxn ang="0">
                <a:pos x="T10" y="T11"/>
              </a:cxn>
            </a:cxnLst>
            <a:rect l="0" t="0" r="r" b="b"/>
            <a:pathLst>
              <a:path w="180" h="175">
                <a:moveTo>
                  <a:pt x="90" y="0"/>
                </a:moveTo>
                <a:lnTo>
                  <a:pt x="90" y="0"/>
                </a:lnTo>
                <a:cubicBezTo>
                  <a:pt x="135" y="0"/>
                  <a:pt x="179" y="38"/>
                  <a:pt x="179" y="91"/>
                </a:cubicBezTo>
                <a:cubicBezTo>
                  <a:pt x="179" y="136"/>
                  <a:pt x="135" y="174"/>
                  <a:pt x="90" y="174"/>
                </a:cubicBezTo>
                <a:cubicBezTo>
                  <a:pt x="37" y="174"/>
                  <a:pt x="0" y="136"/>
                  <a:pt x="0" y="91"/>
                </a:cubicBezTo>
                <a:cubicBezTo>
                  <a:pt x="0" y="38"/>
                  <a:pt x="37" y="0"/>
                  <a:pt x="90" y="0"/>
                </a:cubicBezTo>
              </a:path>
            </a:pathLst>
          </a:custGeom>
          <a:solidFill>
            <a:schemeClr val="accent2"/>
          </a:solidFill>
          <a:ln>
            <a:noFill/>
          </a:ln>
          <a:effectLst/>
        </p:spPr>
        <p:txBody>
          <a:bodyPr wrap="none" anchor="ctr"/>
          <a:lstStyle/>
          <a:p>
            <a:endParaRPr lang="en-US" sz="3300">
              <a:latin typeface="Roboto Light"/>
            </a:endParaRPr>
          </a:p>
        </p:txBody>
      </p:sp>
      <p:sp>
        <p:nvSpPr>
          <p:cNvPr id="72" name="Freeform 385">
            <a:extLst>
              <a:ext uri="{FF2B5EF4-FFF2-40B4-BE49-F238E27FC236}">
                <a16:creationId xmlns:a16="http://schemas.microsoft.com/office/drawing/2014/main" id="{5E6EE56B-019B-4536-8DF6-2485ECE97271}"/>
              </a:ext>
            </a:extLst>
          </p:cNvPr>
          <p:cNvSpPr>
            <a:spLocks noChangeArrowheads="1"/>
          </p:cNvSpPr>
          <p:nvPr/>
        </p:nvSpPr>
        <p:spPr bwMode="auto">
          <a:xfrm>
            <a:off x="2703487" y="4180242"/>
            <a:ext cx="147115" cy="305048"/>
          </a:xfrm>
          <a:custGeom>
            <a:avLst/>
            <a:gdLst>
              <a:gd name="T0" fmla="*/ 249 w 484"/>
              <a:gd name="T1" fmla="*/ 0 h 1002"/>
              <a:gd name="T2" fmla="*/ 249 w 484"/>
              <a:gd name="T3" fmla="*/ 0 h 1002"/>
              <a:gd name="T4" fmla="*/ 106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9 w 484"/>
              <a:gd name="T17" fmla="*/ 143 h 1002"/>
              <a:gd name="T18" fmla="*/ 106 w 484"/>
              <a:gd name="T19" fmla="*/ 143 h 1002"/>
              <a:gd name="T20" fmla="*/ 113 w 484"/>
              <a:gd name="T21" fmla="*/ 151 h 1002"/>
              <a:gd name="T22" fmla="*/ 113 w 484"/>
              <a:gd name="T23" fmla="*/ 941 h 1002"/>
              <a:gd name="T24" fmla="*/ 167 w 484"/>
              <a:gd name="T25" fmla="*/ 1001 h 1002"/>
              <a:gd name="T26" fmla="*/ 227 w 484"/>
              <a:gd name="T27" fmla="*/ 941 h 1002"/>
              <a:gd name="T28" fmla="*/ 227 w 484"/>
              <a:gd name="T29" fmla="*/ 475 h 1002"/>
              <a:gd name="T30" fmla="*/ 235 w 484"/>
              <a:gd name="T31" fmla="*/ 475 h 1002"/>
              <a:gd name="T32" fmla="*/ 241 w 484"/>
              <a:gd name="T33" fmla="*/ 475 h 1002"/>
              <a:gd name="T34" fmla="*/ 249 w 484"/>
              <a:gd name="T35" fmla="*/ 475 h 1002"/>
              <a:gd name="T36" fmla="*/ 249 w 484"/>
              <a:gd name="T37" fmla="*/ 941 h 1002"/>
              <a:gd name="T38" fmla="*/ 309 w 484"/>
              <a:gd name="T39" fmla="*/ 1001 h 1002"/>
              <a:gd name="T40" fmla="*/ 369 w 484"/>
              <a:gd name="T41" fmla="*/ 941 h 1002"/>
              <a:gd name="T42" fmla="*/ 369 w 484"/>
              <a:gd name="T43" fmla="*/ 151 h 1002"/>
              <a:gd name="T44" fmla="*/ 369 w 484"/>
              <a:gd name="T45" fmla="*/ 143 h 1002"/>
              <a:gd name="T46" fmla="*/ 385 w 484"/>
              <a:gd name="T47" fmla="*/ 143 h 1002"/>
              <a:gd name="T48" fmla="*/ 385 w 484"/>
              <a:gd name="T49" fmla="*/ 151 h 1002"/>
              <a:gd name="T50" fmla="*/ 385 w 484"/>
              <a:gd name="T51" fmla="*/ 436 h 1002"/>
              <a:gd name="T52" fmla="*/ 431 w 484"/>
              <a:gd name="T53" fmla="*/ 481 h 1002"/>
              <a:gd name="T54" fmla="*/ 483 w 484"/>
              <a:gd name="T55" fmla="*/ 436 h 1002"/>
              <a:gd name="T56" fmla="*/ 483 w 484"/>
              <a:gd name="T57" fmla="*/ 112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46"/>
                  <a:pt x="0" y="112"/>
                </a:cubicBezTo>
                <a:cubicBezTo>
                  <a:pt x="0" y="436"/>
                  <a:pt x="0" y="436"/>
                  <a:pt x="0" y="436"/>
                </a:cubicBezTo>
                <a:cubicBezTo>
                  <a:pt x="0" y="459"/>
                  <a:pt x="16" y="481"/>
                  <a:pt x="46" y="481"/>
                </a:cubicBezTo>
                <a:cubicBezTo>
                  <a:pt x="68" y="481"/>
                  <a:pt x="91" y="459"/>
                  <a:pt x="91" y="436"/>
                </a:cubicBezTo>
                <a:lnTo>
                  <a:pt x="91" y="151"/>
                </a:lnTo>
                <a:cubicBezTo>
                  <a:pt x="91" y="151"/>
                  <a:pt x="91" y="143"/>
                  <a:pt x="99" y="143"/>
                </a:cubicBezTo>
                <a:cubicBezTo>
                  <a:pt x="106" y="143"/>
                  <a:pt x="106" y="143"/>
                  <a:pt x="106" y="143"/>
                </a:cubicBezTo>
                <a:lnTo>
                  <a:pt x="113" y="151"/>
                </a:lnTo>
                <a:cubicBezTo>
                  <a:pt x="113" y="941"/>
                  <a:pt x="113" y="941"/>
                  <a:pt x="113" y="941"/>
                </a:cubicBezTo>
                <a:cubicBezTo>
                  <a:pt x="113" y="978"/>
                  <a:pt x="136" y="1001"/>
                  <a:pt x="167" y="1001"/>
                </a:cubicBezTo>
                <a:cubicBezTo>
                  <a:pt x="204" y="1001"/>
                  <a:pt x="227" y="978"/>
                  <a:pt x="227" y="941"/>
                </a:cubicBezTo>
                <a:cubicBezTo>
                  <a:pt x="227" y="475"/>
                  <a:pt x="227" y="475"/>
                  <a:pt x="227" y="475"/>
                </a:cubicBezTo>
                <a:lnTo>
                  <a:pt x="235" y="475"/>
                </a:lnTo>
                <a:cubicBezTo>
                  <a:pt x="241" y="475"/>
                  <a:pt x="241" y="475"/>
                  <a:pt x="241" y="475"/>
                </a:cubicBezTo>
                <a:cubicBezTo>
                  <a:pt x="249" y="475"/>
                  <a:pt x="249" y="475"/>
                  <a:pt x="249" y="475"/>
                </a:cubicBezTo>
                <a:cubicBezTo>
                  <a:pt x="249" y="941"/>
                  <a:pt x="249" y="941"/>
                  <a:pt x="249" y="941"/>
                </a:cubicBezTo>
                <a:cubicBezTo>
                  <a:pt x="249" y="978"/>
                  <a:pt x="272" y="1001"/>
                  <a:pt x="309" y="1001"/>
                </a:cubicBezTo>
                <a:cubicBezTo>
                  <a:pt x="340" y="1001"/>
                  <a:pt x="369" y="978"/>
                  <a:pt x="369" y="941"/>
                </a:cubicBezTo>
                <a:cubicBezTo>
                  <a:pt x="369" y="151"/>
                  <a:pt x="369" y="151"/>
                  <a:pt x="369" y="151"/>
                </a:cubicBezTo>
                <a:lnTo>
                  <a:pt x="369" y="143"/>
                </a:lnTo>
                <a:cubicBezTo>
                  <a:pt x="385" y="143"/>
                  <a:pt x="385" y="143"/>
                  <a:pt x="385" y="143"/>
                </a:cubicBezTo>
                <a:lnTo>
                  <a:pt x="385" y="151"/>
                </a:lnTo>
                <a:lnTo>
                  <a:pt x="385" y="436"/>
                </a:lnTo>
                <a:cubicBezTo>
                  <a:pt x="385" y="459"/>
                  <a:pt x="408" y="481"/>
                  <a:pt x="431" y="481"/>
                </a:cubicBezTo>
                <a:cubicBezTo>
                  <a:pt x="460" y="481"/>
                  <a:pt x="483" y="459"/>
                  <a:pt x="483" y="436"/>
                </a:cubicBezTo>
                <a:cubicBezTo>
                  <a:pt x="483" y="112"/>
                  <a:pt x="483" y="112"/>
                  <a:pt x="483" y="112"/>
                </a:cubicBezTo>
                <a:cubicBezTo>
                  <a:pt x="483" y="46"/>
                  <a:pt x="431" y="0"/>
                  <a:pt x="369" y="0"/>
                </a:cubicBezTo>
                <a:lnTo>
                  <a:pt x="249" y="0"/>
                </a:lnTo>
              </a:path>
            </a:pathLst>
          </a:custGeom>
          <a:solidFill>
            <a:schemeClr val="accent2"/>
          </a:solidFill>
          <a:ln>
            <a:noFill/>
          </a:ln>
          <a:effectLst/>
        </p:spPr>
        <p:txBody>
          <a:bodyPr wrap="none" anchor="ctr"/>
          <a:lstStyle/>
          <a:p>
            <a:endParaRPr lang="en-US" sz="3300">
              <a:latin typeface="Roboto Light"/>
            </a:endParaRPr>
          </a:p>
        </p:txBody>
      </p:sp>
      <p:sp>
        <p:nvSpPr>
          <p:cNvPr id="73" name="Freeform 386">
            <a:extLst>
              <a:ext uri="{FF2B5EF4-FFF2-40B4-BE49-F238E27FC236}">
                <a16:creationId xmlns:a16="http://schemas.microsoft.com/office/drawing/2014/main" id="{9712EB5E-2A04-49A3-8E29-E875DC13CF7F}"/>
              </a:ext>
            </a:extLst>
          </p:cNvPr>
          <p:cNvSpPr>
            <a:spLocks noChangeArrowheads="1"/>
          </p:cNvSpPr>
          <p:nvPr/>
        </p:nvSpPr>
        <p:spPr bwMode="auto">
          <a:xfrm>
            <a:off x="2749376" y="4116803"/>
            <a:ext cx="51288" cy="52641"/>
          </a:xfrm>
          <a:custGeom>
            <a:avLst/>
            <a:gdLst>
              <a:gd name="T0" fmla="*/ 90 w 174"/>
              <a:gd name="T1" fmla="*/ 0 h 175"/>
              <a:gd name="T2" fmla="*/ 90 w 174"/>
              <a:gd name="T3" fmla="*/ 0 h 175"/>
              <a:gd name="T4" fmla="*/ 173 w 174"/>
              <a:gd name="T5" fmla="*/ 91 h 175"/>
              <a:gd name="T6" fmla="*/ 90 w 174"/>
              <a:gd name="T7" fmla="*/ 174 h 175"/>
              <a:gd name="T8" fmla="*/ 0 w 174"/>
              <a:gd name="T9" fmla="*/ 91 h 175"/>
              <a:gd name="T10" fmla="*/ 90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90" y="0"/>
                </a:moveTo>
                <a:lnTo>
                  <a:pt x="90" y="0"/>
                </a:lnTo>
                <a:cubicBezTo>
                  <a:pt x="136" y="0"/>
                  <a:pt x="173" y="38"/>
                  <a:pt x="173" y="91"/>
                </a:cubicBezTo>
                <a:cubicBezTo>
                  <a:pt x="173" y="136"/>
                  <a:pt x="136" y="174"/>
                  <a:pt x="90" y="174"/>
                </a:cubicBezTo>
                <a:cubicBezTo>
                  <a:pt x="38" y="174"/>
                  <a:pt x="0" y="136"/>
                  <a:pt x="0" y="91"/>
                </a:cubicBezTo>
                <a:cubicBezTo>
                  <a:pt x="0" y="38"/>
                  <a:pt x="38" y="0"/>
                  <a:pt x="90" y="0"/>
                </a:cubicBezTo>
              </a:path>
            </a:pathLst>
          </a:custGeom>
          <a:solidFill>
            <a:schemeClr val="accent2"/>
          </a:solidFill>
          <a:ln>
            <a:noFill/>
          </a:ln>
          <a:effectLst/>
        </p:spPr>
        <p:txBody>
          <a:bodyPr wrap="none" anchor="ctr"/>
          <a:lstStyle/>
          <a:p>
            <a:endParaRPr lang="en-US" sz="3300">
              <a:latin typeface="Roboto Light"/>
            </a:endParaRPr>
          </a:p>
        </p:txBody>
      </p:sp>
      <p:sp>
        <p:nvSpPr>
          <p:cNvPr id="74" name="Freeform 387">
            <a:extLst>
              <a:ext uri="{FF2B5EF4-FFF2-40B4-BE49-F238E27FC236}">
                <a16:creationId xmlns:a16="http://schemas.microsoft.com/office/drawing/2014/main" id="{B536C254-883A-4B81-BEDB-5CA02DECF15C}"/>
              </a:ext>
            </a:extLst>
          </p:cNvPr>
          <p:cNvSpPr>
            <a:spLocks noChangeArrowheads="1"/>
          </p:cNvSpPr>
          <p:nvPr/>
        </p:nvSpPr>
        <p:spPr bwMode="auto">
          <a:xfrm>
            <a:off x="2954527" y="4180242"/>
            <a:ext cx="147115" cy="305048"/>
          </a:xfrm>
          <a:custGeom>
            <a:avLst/>
            <a:gdLst>
              <a:gd name="T0" fmla="*/ 257 w 483"/>
              <a:gd name="T1" fmla="*/ 0 h 1002"/>
              <a:gd name="T2" fmla="*/ 257 w 483"/>
              <a:gd name="T3" fmla="*/ 0 h 1002"/>
              <a:gd name="T4" fmla="*/ 113 w 483"/>
              <a:gd name="T5" fmla="*/ 0 h 1002"/>
              <a:gd name="T6" fmla="*/ 0 w 483"/>
              <a:gd name="T7" fmla="*/ 112 h 1002"/>
              <a:gd name="T8" fmla="*/ 0 w 483"/>
              <a:gd name="T9" fmla="*/ 436 h 1002"/>
              <a:gd name="T10" fmla="*/ 45 w 483"/>
              <a:gd name="T11" fmla="*/ 481 h 1002"/>
              <a:gd name="T12" fmla="*/ 98 w 483"/>
              <a:gd name="T13" fmla="*/ 436 h 1002"/>
              <a:gd name="T14" fmla="*/ 98 w 483"/>
              <a:gd name="T15" fmla="*/ 151 h 1002"/>
              <a:gd name="T16" fmla="*/ 98 w 483"/>
              <a:gd name="T17" fmla="*/ 143 h 1002"/>
              <a:gd name="T18" fmla="*/ 113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41 w 483"/>
              <a:gd name="T31" fmla="*/ 475 h 1002"/>
              <a:gd name="T32" fmla="*/ 249 w 483"/>
              <a:gd name="T33" fmla="*/ 475 h 1002"/>
              <a:gd name="T34" fmla="*/ 257 w 483"/>
              <a:gd name="T35" fmla="*/ 475 h 1002"/>
              <a:gd name="T36" fmla="*/ 257 w 483"/>
              <a:gd name="T37" fmla="*/ 941 h 1002"/>
              <a:gd name="T38" fmla="*/ 317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8" y="459"/>
                  <a:pt x="98" y="436"/>
                </a:cubicBezTo>
                <a:lnTo>
                  <a:pt x="98" y="151"/>
                </a:lnTo>
                <a:lnTo>
                  <a:pt x="98" y="143"/>
                </a:lnTo>
                <a:cubicBezTo>
                  <a:pt x="113" y="143"/>
                  <a:pt x="113" y="143"/>
                  <a:pt x="113" y="143"/>
                </a:cubicBezTo>
                <a:lnTo>
                  <a:pt x="113" y="151"/>
                </a:lnTo>
                <a:cubicBezTo>
                  <a:pt x="113" y="941"/>
                  <a:pt x="113" y="941"/>
                  <a:pt x="113" y="941"/>
                </a:cubicBezTo>
                <a:cubicBezTo>
                  <a:pt x="113" y="978"/>
                  <a:pt x="144" y="1001"/>
                  <a:pt x="173" y="1001"/>
                </a:cubicBezTo>
                <a:cubicBezTo>
                  <a:pt x="204" y="1001"/>
                  <a:pt x="234" y="978"/>
                  <a:pt x="234" y="941"/>
                </a:cubicBezTo>
                <a:cubicBezTo>
                  <a:pt x="234" y="475"/>
                  <a:pt x="234" y="475"/>
                  <a:pt x="234" y="475"/>
                </a:cubicBezTo>
                <a:cubicBezTo>
                  <a:pt x="234" y="475"/>
                  <a:pt x="234" y="475"/>
                  <a:pt x="241" y="475"/>
                </a:cubicBezTo>
                <a:cubicBezTo>
                  <a:pt x="249" y="475"/>
                  <a:pt x="249" y="475"/>
                  <a:pt x="249" y="475"/>
                </a:cubicBezTo>
                <a:lnTo>
                  <a:pt x="257" y="475"/>
                </a:lnTo>
                <a:cubicBezTo>
                  <a:pt x="257" y="941"/>
                  <a:pt x="257" y="941"/>
                  <a:pt x="257" y="941"/>
                </a:cubicBezTo>
                <a:cubicBezTo>
                  <a:pt x="257" y="978"/>
                  <a:pt x="278" y="1001"/>
                  <a:pt x="317" y="1001"/>
                </a:cubicBezTo>
                <a:cubicBezTo>
                  <a:pt x="346" y="1001"/>
                  <a:pt x="369" y="978"/>
                  <a:pt x="369" y="941"/>
                </a:cubicBezTo>
                <a:cubicBezTo>
                  <a:pt x="369" y="151"/>
                  <a:pt x="369" y="151"/>
                  <a:pt x="369" y="151"/>
                </a:cubicBezTo>
                <a:lnTo>
                  <a:pt x="377" y="143"/>
                </a:lnTo>
                <a:cubicBezTo>
                  <a:pt x="385" y="143"/>
                  <a:pt x="385" y="143"/>
                  <a:pt x="385" y="143"/>
                </a:cubicBezTo>
                <a:cubicBezTo>
                  <a:pt x="392" y="143"/>
                  <a:pt x="392" y="151"/>
                  <a:pt x="392" y="151"/>
                </a:cubicBezTo>
                <a:lnTo>
                  <a:pt x="392" y="436"/>
                </a:lnTo>
                <a:cubicBezTo>
                  <a:pt x="392" y="459"/>
                  <a:pt x="414" y="481"/>
                  <a:pt x="437" y="481"/>
                </a:cubicBezTo>
                <a:cubicBezTo>
                  <a:pt x="467" y="481"/>
                  <a:pt x="482" y="459"/>
                  <a:pt x="482" y="436"/>
                </a:cubicBezTo>
                <a:cubicBezTo>
                  <a:pt x="482" y="112"/>
                  <a:pt x="482" y="112"/>
                  <a:pt x="482" y="112"/>
                </a:cubicBezTo>
                <a:cubicBezTo>
                  <a:pt x="482" y="46"/>
                  <a:pt x="437" y="0"/>
                  <a:pt x="377" y="0"/>
                </a:cubicBezTo>
                <a:lnTo>
                  <a:pt x="257" y="0"/>
                </a:lnTo>
              </a:path>
            </a:pathLst>
          </a:custGeom>
          <a:solidFill>
            <a:schemeClr val="accent2"/>
          </a:solidFill>
          <a:ln>
            <a:noFill/>
          </a:ln>
          <a:effectLst/>
        </p:spPr>
        <p:txBody>
          <a:bodyPr wrap="none" anchor="ctr"/>
          <a:lstStyle/>
          <a:p>
            <a:endParaRPr lang="en-US" sz="3300">
              <a:latin typeface="Roboto Light"/>
            </a:endParaRPr>
          </a:p>
        </p:txBody>
      </p:sp>
      <p:sp>
        <p:nvSpPr>
          <p:cNvPr id="75" name="Freeform 388">
            <a:extLst>
              <a:ext uri="{FF2B5EF4-FFF2-40B4-BE49-F238E27FC236}">
                <a16:creationId xmlns:a16="http://schemas.microsoft.com/office/drawing/2014/main" id="{6A85D353-6631-40BB-A6D4-004C5C61225A}"/>
              </a:ext>
            </a:extLst>
          </p:cNvPr>
          <p:cNvSpPr>
            <a:spLocks noChangeArrowheads="1"/>
          </p:cNvSpPr>
          <p:nvPr/>
        </p:nvSpPr>
        <p:spPr bwMode="auto">
          <a:xfrm>
            <a:off x="3003116" y="4116803"/>
            <a:ext cx="52637" cy="52641"/>
          </a:xfrm>
          <a:custGeom>
            <a:avLst/>
            <a:gdLst>
              <a:gd name="T0" fmla="*/ 83 w 175"/>
              <a:gd name="T1" fmla="*/ 0 h 175"/>
              <a:gd name="T2" fmla="*/ 83 w 175"/>
              <a:gd name="T3" fmla="*/ 0 h 175"/>
              <a:gd name="T4" fmla="*/ 174 w 175"/>
              <a:gd name="T5" fmla="*/ 91 h 175"/>
              <a:gd name="T6" fmla="*/ 83 w 175"/>
              <a:gd name="T7" fmla="*/ 174 h 175"/>
              <a:gd name="T8" fmla="*/ 0 w 175"/>
              <a:gd name="T9" fmla="*/ 91 h 175"/>
              <a:gd name="T10" fmla="*/ 83 w 175"/>
              <a:gd name="T11" fmla="*/ 0 h 175"/>
            </a:gdLst>
            <a:ahLst/>
            <a:cxnLst>
              <a:cxn ang="0">
                <a:pos x="T0" y="T1"/>
              </a:cxn>
              <a:cxn ang="0">
                <a:pos x="T2" y="T3"/>
              </a:cxn>
              <a:cxn ang="0">
                <a:pos x="T4" y="T5"/>
              </a:cxn>
              <a:cxn ang="0">
                <a:pos x="T6" y="T7"/>
              </a:cxn>
              <a:cxn ang="0">
                <a:pos x="T8" y="T9"/>
              </a:cxn>
              <a:cxn ang="0">
                <a:pos x="T10" y="T11"/>
              </a:cxn>
            </a:cxnLst>
            <a:rect l="0" t="0" r="r" b="b"/>
            <a:pathLst>
              <a:path w="175" h="175">
                <a:moveTo>
                  <a:pt x="83" y="0"/>
                </a:moveTo>
                <a:lnTo>
                  <a:pt x="83" y="0"/>
                </a:lnTo>
                <a:cubicBezTo>
                  <a:pt x="136" y="0"/>
                  <a:pt x="174" y="38"/>
                  <a:pt x="174" y="91"/>
                </a:cubicBezTo>
                <a:cubicBezTo>
                  <a:pt x="174" y="136"/>
                  <a:pt x="136" y="174"/>
                  <a:pt x="83" y="174"/>
                </a:cubicBezTo>
                <a:cubicBezTo>
                  <a:pt x="38" y="174"/>
                  <a:pt x="0" y="136"/>
                  <a:pt x="0" y="91"/>
                </a:cubicBezTo>
                <a:cubicBezTo>
                  <a:pt x="0" y="38"/>
                  <a:pt x="38" y="0"/>
                  <a:pt x="83" y="0"/>
                </a:cubicBezTo>
              </a:path>
            </a:pathLst>
          </a:custGeom>
          <a:solidFill>
            <a:schemeClr val="accent2"/>
          </a:solidFill>
          <a:ln>
            <a:noFill/>
          </a:ln>
          <a:effectLst/>
        </p:spPr>
        <p:txBody>
          <a:bodyPr wrap="none" anchor="ctr"/>
          <a:lstStyle/>
          <a:p>
            <a:endParaRPr lang="en-US" sz="3300">
              <a:latin typeface="Roboto Light"/>
            </a:endParaRPr>
          </a:p>
        </p:txBody>
      </p:sp>
      <p:sp>
        <p:nvSpPr>
          <p:cNvPr id="76" name="Freeform 389">
            <a:extLst>
              <a:ext uri="{FF2B5EF4-FFF2-40B4-BE49-F238E27FC236}">
                <a16:creationId xmlns:a16="http://schemas.microsoft.com/office/drawing/2014/main" id="{38F2B650-C0A2-4912-9BFE-15F811ABA2CF}"/>
              </a:ext>
            </a:extLst>
          </p:cNvPr>
          <p:cNvSpPr>
            <a:spLocks noChangeArrowheads="1"/>
          </p:cNvSpPr>
          <p:nvPr/>
        </p:nvSpPr>
        <p:spPr bwMode="auto">
          <a:xfrm>
            <a:off x="3208267" y="4180242"/>
            <a:ext cx="147115" cy="305048"/>
          </a:xfrm>
          <a:custGeom>
            <a:avLst/>
            <a:gdLst>
              <a:gd name="T0" fmla="*/ 248 w 484"/>
              <a:gd name="T1" fmla="*/ 0 h 1002"/>
              <a:gd name="T2" fmla="*/ 248 w 484"/>
              <a:gd name="T3" fmla="*/ 0 h 1002"/>
              <a:gd name="T4" fmla="*/ 114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8 w 484"/>
              <a:gd name="T17" fmla="*/ 143 h 1002"/>
              <a:gd name="T18" fmla="*/ 106 w 484"/>
              <a:gd name="T19" fmla="*/ 143 h 1002"/>
              <a:gd name="T20" fmla="*/ 114 w 484"/>
              <a:gd name="T21" fmla="*/ 151 h 1002"/>
              <a:gd name="T22" fmla="*/ 114 w 484"/>
              <a:gd name="T23" fmla="*/ 941 h 1002"/>
              <a:gd name="T24" fmla="*/ 174 w 484"/>
              <a:gd name="T25" fmla="*/ 1001 h 1002"/>
              <a:gd name="T26" fmla="*/ 234 w 484"/>
              <a:gd name="T27" fmla="*/ 941 h 1002"/>
              <a:gd name="T28" fmla="*/ 234 w 484"/>
              <a:gd name="T29" fmla="*/ 475 h 1002"/>
              <a:gd name="T30" fmla="*/ 234 w 484"/>
              <a:gd name="T31" fmla="*/ 475 h 1002"/>
              <a:gd name="T32" fmla="*/ 248 w 484"/>
              <a:gd name="T33" fmla="*/ 475 h 1002"/>
              <a:gd name="T34" fmla="*/ 248 w 484"/>
              <a:gd name="T35" fmla="*/ 475 h 1002"/>
              <a:gd name="T36" fmla="*/ 248 w 484"/>
              <a:gd name="T37" fmla="*/ 941 h 1002"/>
              <a:gd name="T38" fmla="*/ 310 w 484"/>
              <a:gd name="T39" fmla="*/ 1001 h 1002"/>
              <a:gd name="T40" fmla="*/ 369 w 484"/>
              <a:gd name="T41" fmla="*/ 941 h 1002"/>
              <a:gd name="T42" fmla="*/ 369 w 484"/>
              <a:gd name="T43" fmla="*/ 151 h 1002"/>
              <a:gd name="T44" fmla="*/ 376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46"/>
                  <a:pt x="0" y="112"/>
                </a:cubicBezTo>
                <a:cubicBezTo>
                  <a:pt x="0" y="436"/>
                  <a:pt x="0" y="436"/>
                  <a:pt x="0" y="436"/>
                </a:cubicBezTo>
                <a:cubicBezTo>
                  <a:pt x="0" y="459"/>
                  <a:pt x="23" y="481"/>
                  <a:pt x="46" y="481"/>
                </a:cubicBezTo>
                <a:cubicBezTo>
                  <a:pt x="75" y="481"/>
                  <a:pt x="91" y="459"/>
                  <a:pt x="91" y="436"/>
                </a:cubicBezTo>
                <a:lnTo>
                  <a:pt x="91" y="151"/>
                </a:lnTo>
                <a:lnTo>
                  <a:pt x="98" y="143"/>
                </a:lnTo>
                <a:cubicBezTo>
                  <a:pt x="106" y="143"/>
                  <a:pt x="106" y="143"/>
                  <a:pt x="106" y="143"/>
                </a:cubicBezTo>
                <a:cubicBezTo>
                  <a:pt x="114" y="143"/>
                  <a:pt x="114" y="151"/>
                  <a:pt x="114" y="151"/>
                </a:cubicBezTo>
                <a:cubicBezTo>
                  <a:pt x="114" y="941"/>
                  <a:pt x="114" y="941"/>
                  <a:pt x="114" y="941"/>
                </a:cubicBezTo>
                <a:cubicBezTo>
                  <a:pt x="114" y="978"/>
                  <a:pt x="136" y="1001"/>
                  <a:pt x="174" y="1001"/>
                </a:cubicBezTo>
                <a:cubicBezTo>
                  <a:pt x="203" y="1001"/>
                  <a:pt x="234" y="978"/>
                  <a:pt x="234" y="941"/>
                </a:cubicBezTo>
                <a:cubicBezTo>
                  <a:pt x="234" y="475"/>
                  <a:pt x="234" y="475"/>
                  <a:pt x="234" y="475"/>
                </a:cubicBezTo>
                <a:lnTo>
                  <a:pt x="234" y="475"/>
                </a:lnTo>
                <a:cubicBezTo>
                  <a:pt x="248" y="475"/>
                  <a:pt x="248" y="475"/>
                  <a:pt x="248" y="475"/>
                </a:cubicBezTo>
                <a:lnTo>
                  <a:pt x="248" y="475"/>
                </a:lnTo>
                <a:cubicBezTo>
                  <a:pt x="248" y="941"/>
                  <a:pt x="248" y="941"/>
                  <a:pt x="248" y="941"/>
                </a:cubicBezTo>
                <a:cubicBezTo>
                  <a:pt x="248" y="978"/>
                  <a:pt x="279" y="1001"/>
                  <a:pt x="310" y="1001"/>
                </a:cubicBezTo>
                <a:cubicBezTo>
                  <a:pt x="347"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7" y="481"/>
                  <a:pt x="437" y="481"/>
                </a:cubicBezTo>
                <a:cubicBezTo>
                  <a:pt x="460" y="481"/>
                  <a:pt x="483" y="459"/>
                  <a:pt x="483" y="436"/>
                </a:cubicBezTo>
                <a:cubicBezTo>
                  <a:pt x="483" y="112"/>
                  <a:pt x="483" y="112"/>
                  <a:pt x="483" y="112"/>
                </a:cubicBezTo>
                <a:cubicBezTo>
                  <a:pt x="483" y="46"/>
                  <a:pt x="437" y="0"/>
                  <a:pt x="369" y="0"/>
                </a:cubicBezTo>
                <a:lnTo>
                  <a:pt x="248" y="0"/>
                </a:lnTo>
              </a:path>
            </a:pathLst>
          </a:custGeom>
          <a:solidFill>
            <a:schemeClr val="accent2"/>
          </a:solidFill>
          <a:ln>
            <a:noFill/>
          </a:ln>
          <a:effectLst/>
        </p:spPr>
        <p:txBody>
          <a:bodyPr wrap="none" anchor="ctr"/>
          <a:lstStyle/>
          <a:p>
            <a:endParaRPr lang="en-US" sz="3300">
              <a:latin typeface="Roboto Light"/>
            </a:endParaRPr>
          </a:p>
        </p:txBody>
      </p:sp>
      <p:sp>
        <p:nvSpPr>
          <p:cNvPr id="77" name="Freeform 390">
            <a:extLst>
              <a:ext uri="{FF2B5EF4-FFF2-40B4-BE49-F238E27FC236}">
                <a16:creationId xmlns:a16="http://schemas.microsoft.com/office/drawing/2014/main" id="{9628A95F-7871-49AB-8F18-96D747A28AA0}"/>
              </a:ext>
            </a:extLst>
          </p:cNvPr>
          <p:cNvSpPr>
            <a:spLocks noChangeArrowheads="1"/>
          </p:cNvSpPr>
          <p:nvPr/>
        </p:nvSpPr>
        <p:spPr bwMode="auto">
          <a:xfrm>
            <a:off x="3254157"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3" y="0"/>
                  <a:pt x="181" y="38"/>
                  <a:pt x="181" y="91"/>
                </a:cubicBezTo>
                <a:cubicBezTo>
                  <a:pt x="181" y="136"/>
                  <a:pt x="143"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78" name="Freeform 391">
            <a:extLst>
              <a:ext uri="{FF2B5EF4-FFF2-40B4-BE49-F238E27FC236}">
                <a16:creationId xmlns:a16="http://schemas.microsoft.com/office/drawing/2014/main" id="{E97B1406-C681-450E-9F5C-7393ED3F6374}"/>
              </a:ext>
            </a:extLst>
          </p:cNvPr>
          <p:cNvSpPr>
            <a:spLocks noChangeArrowheads="1"/>
          </p:cNvSpPr>
          <p:nvPr/>
        </p:nvSpPr>
        <p:spPr bwMode="auto">
          <a:xfrm>
            <a:off x="3460657" y="4180242"/>
            <a:ext cx="147115" cy="305048"/>
          </a:xfrm>
          <a:custGeom>
            <a:avLst/>
            <a:gdLst>
              <a:gd name="T0" fmla="*/ 249 w 483"/>
              <a:gd name="T1" fmla="*/ 0 h 1002"/>
              <a:gd name="T2" fmla="*/ 249 w 483"/>
              <a:gd name="T3" fmla="*/ 0 h 1002"/>
              <a:gd name="T4" fmla="*/ 106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8 w 483"/>
              <a:gd name="T17" fmla="*/ 143 h 1002"/>
              <a:gd name="T18" fmla="*/ 106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4 w 483"/>
              <a:gd name="T31" fmla="*/ 475 h 1002"/>
              <a:gd name="T32" fmla="*/ 241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85 w 483"/>
              <a:gd name="T49" fmla="*/ 151 h 1002"/>
              <a:gd name="T50" fmla="*/ 385 w 483"/>
              <a:gd name="T51" fmla="*/ 436 h 1002"/>
              <a:gd name="T52" fmla="*/ 437 w 483"/>
              <a:gd name="T53" fmla="*/ 481 h 1002"/>
              <a:gd name="T54" fmla="*/ 482 w 483"/>
              <a:gd name="T55" fmla="*/ 436 h 1002"/>
              <a:gd name="T56" fmla="*/ 482 w 483"/>
              <a:gd name="T57" fmla="*/ 112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46"/>
                  <a:pt x="0" y="112"/>
                </a:cubicBezTo>
                <a:cubicBezTo>
                  <a:pt x="0" y="436"/>
                  <a:pt x="0" y="436"/>
                  <a:pt x="0" y="436"/>
                </a:cubicBezTo>
                <a:cubicBezTo>
                  <a:pt x="0" y="459"/>
                  <a:pt x="22" y="481"/>
                  <a:pt x="45" y="481"/>
                </a:cubicBezTo>
                <a:cubicBezTo>
                  <a:pt x="68" y="481"/>
                  <a:pt x="90" y="459"/>
                  <a:pt x="90" y="436"/>
                </a:cubicBezTo>
                <a:lnTo>
                  <a:pt x="90" y="151"/>
                </a:lnTo>
                <a:cubicBezTo>
                  <a:pt x="90" y="151"/>
                  <a:pt x="90" y="143"/>
                  <a:pt x="98" y="143"/>
                </a:cubicBezTo>
                <a:cubicBezTo>
                  <a:pt x="106" y="143"/>
                  <a:pt x="106" y="143"/>
                  <a:pt x="106" y="143"/>
                </a:cubicBezTo>
                <a:lnTo>
                  <a:pt x="113" y="151"/>
                </a:lnTo>
                <a:cubicBezTo>
                  <a:pt x="113" y="941"/>
                  <a:pt x="113" y="941"/>
                  <a:pt x="113" y="941"/>
                </a:cubicBezTo>
                <a:cubicBezTo>
                  <a:pt x="113" y="978"/>
                  <a:pt x="136" y="1001"/>
                  <a:pt x="173" y="1001"/>
                </a:cubicBezTo>
                <a:cubicBezTo>
                  <a:pt x="204" y="1001"/>
                  <a:pt x="226" y="978"/>
                  <a:pt x="226" y="941"/>
                </a:cubicBezTo>
                <a:cubicBezTo>
                  <a:pt x="226" y="475"/>
                  <a:pt x="226" y="475"/>
                  <a:pt x="226" y="475"/>
                </a:cubicBezTo>
                <a:lnTo>
                  <a:pt x="234" y="475"/>
                </a:lnTo>
                <a:cubicBezTo>
                  <a:pt x="241" y="475"/>
                  <a:pt x="241" y="475"/>
                  <a:pt x="241" y="475"/>
                </a:cubicBezTo>
                <a:cubicBezTo>
                  <a:pt x="249" y="475"/>
                  <a:pt x="249" y="475"/>
                  <a:pt x="249" y="475"/>
                </a:cubicBezTo>
                <a:cubicBezTo>
                  <a:pt x="249" y="941"/>
                  <a:pt x="249" y="941"/>
                  <a:pt x="249" y="941"/>
                </a:cubicBezTo>
                <a:cubicBezTo>
                  <a:pt x="249" y="978"/>
                  <a:pt x="278" y="1001"/>
                  <a:pt x="309" y="1001"/>
                </a:cubicBezTo>
                <a:cubicBezTo>
                  <a:pt x="339" y="1001"/>
                  <a:pt x="369" y="978"/>
                  <a:pt x="369" y="941"/>
                </a:cubicBezTo>
                <a:cubicBezTo>
                  <a:pt x="369" y="151"/>
                  <a:pt x="369" y="151"/>
                  <a:pt x="369" y="151"/>
                </a:cubicBezTo>
                <a:cubicBezTo>
                  <a:pt x="369" y="151"/>
                  <a:pt x="369" y="143"/>
                  <a:pt x="377" y="143"/>
                </a:cubicBezTo>
                <a:cubicBezTo>
                  <a:pt x="385" y="143"/>
                  <a:pt x="385" y="143"/>
                  <a:pt x="385" y="143"/>
                </a:cubicBezTo>
                <a:lnTo>
                  <a:pt x="385" y="151"/>
                </a:lnTo>
                <a:lnTo>
                  <a:pt x="385" y="436"/>
                </a:lnTo>
                <a:cubicBezTo>
                  <a:pt x="385" y="459"/>
                  <a:pt x="407" y="481"/>
                  <a:pt x="437" y="481"/>
                </a:cubicBezTo>
                <a:cubicBezTo>
                  <a:pt x="459" y="481"/>
                  <a:pt x="482" y="459"/>
                  <a:pt x="482" y="436"/>
                </a:cubicBezTo>
                <a:cubicBezTo>
                  <a:pt x="482" y="112"/>
                  <a:pt x="482" y="112"/>
                  <a:pt x="482" y="112"/>
                </a:cubicBezTo>
                <a:cubicBezTo>
                  <a:pt x="482" y="46"/>
                  <a:pt x="429" y="0"/>
                  <a:pt x="369" y="0"/>
                </a:cubicBezTo>
                <a:lnTo>
                  <a:pt x="249"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79" name="Freeform 392">
            <a:extLst>
              <a:ext uri="{FF2B5EF4-FFF2-40B4-BE49-F238E27FC236}">
                <a16:creationId xmlns:a16="http://schemas.microsoft.com/office/drawing/2014/main" id="{3C6463D6-B4FC-4AD2-86F2-FCC9AC20B771}"/>
              </a:ext>
            </a:extLst>
          </p:cNvPr>
          <p:cNvSpPr>
            <a:spLocks noChangeArrowheads="1"/>
          </p:cNvSpPr>
          <p:nvPr/>
        </p:nvSpPr>
        <p:spPr bwMode="auto">
          <a:xfrm>
            <a:off x="3506547"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9" y="174"/>
                  <a:pt x="0" y="136"/>
                  <a:pt x="0" y="91"/>
                </a:cubicBezTo>
                <a:cubicBezTo>
                  <a:pt x="0" y="38"/>
                  <a:pt x="39" y="0"/>
                  <a:pt x="91"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80" name="Freeform 393">
            <a:extLst>
              <a:ext uri="{FF2B5EF4-FFF2-40B4-BE49-F238E27FC236}">
                <a16:creationId xmlns:a16="http://schemas.microsoft.com/office/drawing/2014/main" id="{25671BBB-DEE6-40BE-BF32-3E092F0A83DA}"/>
              </a:ext>
            </a:extLst>
          </p:cNvPr>
          <p:cNvSpPr>
            <a:spLocks noChangeArrowheads="1"/>
          </p:cNvSpPr>
          <p:nvPr/>
        </p:nvSpPr>
        <p:spPr bwMode="auto">
          <a:xfrm>
            <a:off x="3711698" y="4180242"/>
            <a:ext cx="147115" cy="305048"/>
          </a:xfrm>
          <a:custGeom>
            <a:avLst/>
            <a:gdLst>
              <a:gd name="T0" fmla="*/ 256 w 484"/>
              <a:gd name="T1" fmla="*/ 0 h 1002"/>
              <a:gd name="T2" fmla="*/ 256 w 484"/>
              <a:gd name="T3" fmla="*/ 0 h 1002"/>
              <a:gd name="T4" fmla="*/ 114 w 484"/>
              <a:gd name="T5" fmla="*/ 0 h 1002"/>
              <a:gd name="T6" fmla="*/ 0 w 484"/>
              <a:gd name="T7" fmla="*/ 112 h 1002"/>
              <a:gd name="T8" fmla="*/ 0 w 484"/>
              <a:gd name="T9" fmla="*/ 436 h 1002"/>
              <a:gd name="T10" fmla="*/ 54 w 484"/>
              <a:gd name="T11" fmla="*/ 481 h 1002"/>
              <a:gd name="T12" fmla="*/ 99 w 484"/>
              <a:gd name="T13" fmla="*/ 436 h 1002"/>
              <a:gd name="T14" fmla="*/ 99 w 484"/>
              <a:gd name="T15" fmla="*/ 151 h 1002"/>
              <a:gd name="T16" fmla="*/ 99 w 484"/>
              <a:gd name="T17" fmla="*/ 143 h 1002"/>
              <a:gd name="T18" fmla="*/ 114 w 484"/>
              <a:gd name="T19" fmla="*/ 143 h 1002"/>
              <a:gd name="T20" fmla="*/ 114 w 484"/>
              <a:gd name="T21" fmla="*/ 151 h 1002"/>
              <a:gd name="T22" fmla="*/ 114 w 484"/>
              <a:gd name="T23" fmla="*/ 941 h 1002"/>
              <a:gd name="T24" fmla="*/ 174 w 484"/>
              <a:gd name="T25" fmla="*/ 1001 h 1002"/>
              <a:gd name="T26" fmla="*/ 233 w 484"/>
              <a:gd name="T27" fmla="*/ 941 h 1002"/>
              <a:gd name="T28" fmla="*/ 233 w 484"/>
              <a:gd name="T29" fmla="*/ 475 h 1002"/>
              <a:gd name="T30" fmla="*/ 241 w 484"/>
              <a:gd name="T31" fmla="*/ 475 h 1002"/>
              <a:gd name="T32" fmla="*/ 249 w 484"/>
              <a:gd name="T33" fmla="*/ 475 h 1002"/>
              <a:gd name="T34" fmla="*/ 256 w 484"/>
              <a:gd name="T35" fmla="*/ 475 h 1002"/>
              <a:gd name="T36" fmla="*/ 256 w 484"/>
              <a:gd name="T37" fmla="*/ 941 h 1002"/>
              <a:gd name="T38" fmla="*/ 317 w 484"/>
              <a:gd name="T39" fmla="*/ 1001 h 1002"/>
              <a:gd name="T40" fmla="*/ 377 w 484"/>
              <a:gd name="T41" fmla="*/ 941 h 1002"/>
              <a:gd name="T42" fmla="*/ 377 w 484"/>
              <a:gd name="T43" fmla="*/ 151 h 1002"/>
              <a:gd name="T44" fmla="*/ 377 w 484"/>
              <a:gd name="T45" fmla="*/ 143 h 1002"/>
              <a:gd name="T46" fmla="*/ 392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46"/>
                  <a:pt x="0" y="112"/>
                </a:cubicBezTo>
                <a:cubicBezTo>
                  <a:pt x="0" y="436"/>
                  <a:pt x="0" y="436"/>
                  <a:pt x="0" y="436"/>
                </a:cubicBezTo>
                <a:cubicBezTo>
                  <a:pt x="0" y="459"/>
                  <a:pt x="23" y="481"/>
                  <a:pt x="54" y="481"/>
                </a:cubicBezTo>
                <a:cubicBezTo>
                  <a:pt x="76" y="481"/>
                  <a:pt x="99" y="459"/>
                  <a:pt x="99" y="436"/>
                </a:cubicBezTo>
                <a:lnTo>
                  <a:pt x="99" y="151"/>
                </a:lnTo>
                <a:lnTo>
                  <a:pt x="99" y="143"/>
                </a:lnTo>
                <a:cubicBezTo>
                  <a:pt x="114" y="143"/>
                  <a:pt x="114" y="143"/>
                  <a:pt x="114" y="143"/>
                </a:cubicBezTo>
                <a:lnTo>
                  <a:pt x="114" y="151"/>
                </a:lnTo>
                <a:cubicBezTo>
                  <a:pt x="114" y="941"/>
                  <a:pt x="114" y="941"/>
                  <a:pt x="114" y="941"/>
                </a:cubicBezTo>
                <a:cubicBezTo>
                  <a:pt x="114" y="978"/>
                  <a:pt x="144" y="1001"/>
                  <a:pt x="174" y="1001"/>
                </a:cubicBezTo>
                <a:cubicBezTo>
                  <a:pt x="211" y="1001"/>
                  <a:pt x="233" y="978"/>
                  <a:pt x="233" y="941"/>
                </a:cubicBezTo>
                <a:cubicBezTo>
                  <a:pt x="233" y="475"/>
                  <a:pt x="233" y="475"/>
                  <a:pt x="233" y="475"/>
                </a:cubicBezTo>
                <a:cubicBezTo>
                  <a:pt x="233" y="475"/>
                  <a:pt x="233" y="475"/>
                  <a:pt x="241" y="475"/>
                </a:cubicBezTo>
                <a:cubicBezTo>
                  <a:pt x="249" y="475"/>
                  <a:pt x="249" y="475"/>
                  <a:pt x="249" y="475"/>
                </a:cubicBezTo>
                <a:cubicBezTo>
                  <a:pt x="256" y="475"/>
                  <a:pt x="256" y="475"/>
                  <a:pt x="256" y="475"/>
                </a:cubicBezTo>
                <a:cubicBezTo>
                  <a:pt x="256" y="941"/>
                  <a:pt x="256" y="941"/>
                  <a:pt x="256" y="941"/>
                </a:cubicBezTo>
                <a:cubicBezTo>
                  <a:pt x="256" y="978"/>
                  <a:pt x="279" y="1001"/>
                  <a:pt x="317" y="1001"/>
                </a:cubicBezTo>
                <a:cubicBezTo>
                  <a:pt x="347" y="1001"/>
                  <a:pt x="377" y="978"/>
                  <a:pt x="377" y="941"/>
                </a:cubicBezTo>
                <a:cubicBezTo>
                  <a:pt x="377" y="151"/>
                  <a:pt x="377" y="151"/>
                  <a:pt x="377" y="151"/>
                </a:cubicBezTo>
                <a:lnTo>
                  <a:pt x="377" y="143"/>
                </a:lnTo>
                <a:cubicBezTo>
                  <a:pt x="392" y="143"/>
                  <a:pt x="392" y="143"/>
                  <a:pt x="392" y="143"/>
                </a:cubicBezTo>
                <a:lnTo>
                  <a:pt x="392" y="151"/>
                </a:lnTo>
                <a:lnTo>
                  <a:pt x="392" y="436"/>
                </a:lnTo>
                <a:cubicBezTo>
                  <a:pt x="392" y="459"/>
                  <a:pt x="415" y="481"/>
                  <a:pt x="437" y="481"/>
                </a:cubicBezTo>
                <a:cubicBezTo>
                  <a:pt x="468" y="481"/>
                  <a:pt x="483" y="459"/>
                  <a:pt x="483" y="436"/>
                </a:cubicBezTo>
                <a:cubicBezTo>
                  <a:pt x="483" y="112"/>
                  <a:pt x="483" y="112"/>
                  <a:pt x="483" y="112"/>
                </a:cubicBezTo>
                <a:cubicBezTo>
                  <a:pt x="483" y="46"/>
                  <a:pt x="437" y="0"/>
                  <a:pt x="377" y="0"/>
                </a:cubicBezTo>
                <a:lnTo>
                  <a:pt x="256"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81" name="Freeform 394">
            <a:extLst>
              <a:ext uri="{FF2B5EF4-FFF2-40B4-BE49-F238E27FC236}">
                <a16:creationId xmlns:a16="http://schemas.microsoft.com/office/drawing/2014/main" id="{5A2DEF01-F91A-4BA9-85ED-EBC46C905828}"/>
              </a:ext>
            </a:extLst>
          </p:cNvPr>
          <p:cNvSpPr>
            <a:spLocks noChangeArrowheads="1"/>
          </p:cNvSpPr>
          <p:nvPr/>
        </p:nvSpPr>
        <p:spPr bwMode="auto">
          <a:xfrm>
            <a:off x="3760286" y="4116803"/>
            <a:ext cx="51288" cy="52641"/>
          </a:xfrm>
          <a:custGeom>
            <a:avLst/>
            <a:gdLst>
              <a:gd name="T0" fmla="*/ 82 w 174"/>
              <a:gd name="T1" fmla="*/ 0 h 175"/>
              <a:gd name="T2" fmla="*/ 82 w 174"/>
              <a:gd name="T3" fmla="*/ 0 h 175"/>
              <a:gd name="T4" fmla="*/ 173 w 174"/>
              <a:gd name="T5" fmla="*/ 91 h 175"/>
              <a:gd name="T6" fmla="*/ 82 w 174"/>
              <a:gd name="T7" fmla="*/ 174 h 175"/>
              <a:gd name="T8" fmla="*/ 0 w 174"/>
              <a:gd name="T9" fmla="*/ 91 h 175"/>
              <a:gd name="T10" fmla="*/ 82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82" y="0"/>
                </a:moveTo>
                <a:lnTo>
                  <a:pt x="82" y="0"/>
                </a:lnTo>
                <a:cubicBezTo>
                  <a:pt x="136" y="0"/>
                  <a:pt x="173" y="38"/>
                  <a:pt x="173" y="91"/>
                </a:cubicBezTo>
                <a:cubicBezTo>
                  <a:pt x="173" y="136"/>
                  <a:pt x="136" y="174"/>
                  <a:pt x="82" y="174"/>
                </a:cubicBezTo>
                <a:cubicBezTo>
                  <a:pt x="37" y="174"/>
                  <a:pt x="0" y="136"/>
                  <a:pt x="0" y="91"/>
                </a:cubicBezTo>
                <a:cubicBezTo>
                  <a:pt x="0" y="38"/>
                  <a:pt x="37" y="0"/>
                  <a:pt x="82"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82" name="TextBox 81">
            <a:extLst>
              <a:ext uri="{FF2B5EF4-FFF2-40B4-BE49-F238E27FC236}">
                <a16:creationId xmlns:a16="http://schemas.microsoft.com/office/drawing/2014/main" id="{A5D32F86-C140-4907-98AA-3528275681F9}"/>
              </a:ext>
            </a:extLst>
          </p:cNvPr>
          <p:cNvSpPr txBox="1"/>
          <p:nvPr/>
        </p:nvSpPr>
        <p:spPr>
          <a:xfrm>
            <a:off x="827569" y="2299035"/>
            <a:ext cx="1598194" cy="359073"/>
          </a:xfrm>
          <a:prstGeom prst="rect">
            <a:avLst/>
          </a:prstGeom>
          <a:noFill/>
        </p:spPr>
        <p:txBody>
          <a:bodyPr wrap="none" lIns="0" tIns="0" rIns="0" bIns="0" rtlCol="0">
            <a:spAutoFit/>
          </a:bodyPr>
          <a:lstStyle/>
          <a:p>
            <a:pPr>
              <a:lnSpc>
                <a:spcPts val="2800"/>
              </a:lnSpc>
              <a:spcAft>
                <a:spcPts val="2399"/>
              </a:spcAft>
            </a:pPr>
            <a:r>
              <a:rPr lang="en-US" sz="1350" b="1" dirty="0" err="1">
                <a:solidFill>
                  <a:schemeClr val="tx2"/>
                </a:solidFill>
                <a:latin typeface="+mj-lt"/>
                <a:cs typeface="Roboto Regular"/>
              </a:rPr>
              <a:t>Description Analysis</a:t>
            </a:r>
            <a:endParaRPr lang="en-US" sz="1350" b="1" dirty="0">
              <a:solidFill>
                <a:schemeClr val="tx2"/>
              </a:solidFill>
              <a:latin typeface="+mj-lt"/>
              <a:cs typeface="Roboto Regular"/>
            </a:endParaRPr>
          </a:p>
        </p:txBody>
      </p:sp>
      <p:sp>
        <p:nvSpPr>
          <p:cNvPr id="83" name="Freeform 40">
            <a:extLst>
              <a:ext uri="{FF2B5EF4-FFF2-40B4-BE49-F238E27FC236}">
                <a16:creationId xmlns:a16="http://schemas.microsoft.com/office/drawing/2014/main" id="{60234A64-EBF6-40DD-A4C8-B8B8CD42BC35}"/>
              </a:ext>
            </a:extLst>
          </p:cNvPr>
          <p:cNvSpPr>
            <a:spLocks noChangeArrowheads="1"/>
          </p:cNvSpPr>
          <p:nvPr/>
        </p:nvSpPr>
        <p:spPr bwMode="auto">
          <a:xfrm>
            <a:off x="944769" y="3695748"/>
            <a:ext cx="158647" cy="165268"/>
          </a:xfrm>
          <a:custGeom>
            <a:avLst/>
            <a:gdLst>
              <a:gd name="T0" fmla="*/ 158 w 423"/>
              <a:gd name="T1" fmla="*/ 440 h 441"/>
              <a:gd name="T2" fmla="*/ 158 w 423"/>
              <a:gd name="T3" fmla="*/ 440 h 441"/>
              <a:gd name="T4" fmla="*/ 123 w 423"/>
              <a:gd name="T5" fmla="*/ 423 h 441"/>
              <a:gd name="T6" fmla="*/ 13 w 423"/>
              <a:gd name="T7" fmla="*/ 277 h 441"/>
              <a:gd name="T8" fmla="*/ 22 w 423"/>
              <a:gd name="T9" fmla="*/ 216 h 441"/>
              <a:gd name="T10" fmla="*/ 83 w 423"/>
              <a:gd name="T11" fmla="*/ 225 h 441"/>
              <a:gd name="T12" fmla="*/ 154 w 423"/>
              <a:gd name="T13" fmla="*/ 321 h 441"/>
              <a:gd name="T14" fmla="*/ 338 w 423"/>
              <a:gd name="T15" fmla="*/ 27 h 441"/>
              <a:gd name="T16" fmla="*/ 395 w 423"/>
              <a:gd name="T17" fmla="*/ 13 h 441"/>
              <a:gd name="T18" fmla="*/ 413 w 423"/>
              <a:gd name="T19" fmla="*/ 75 h 441"/>
              <a:gd name="T20" fmla="*/ 198 w 423"/>
              <a:gd name="T21" fmla="*/ 423 h 441"/>
              <a:gd name="T22" fmla="*/ 163 w 423"/>
              <a:gd name="T23" fmla="*/ 440 h 441"/>
              <a:gd name="T24" fmla="*/ 158 w 423"/>
              <a:gd name="T25" fmla="*/ 44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41">
                <a:moveTo>
                  <a:pt x="158" y="440"/>
                </a:moveTo>
                <a:lnTo>
                  <a:pt x="158" y="440"/>
                </a:lnTo>
                <a:cubicBezTo>
                  <a:pt x="145" y="440"/>
                  <a:pt x="132" y="436"/>
                  <a:pt x="123" y="423"/>
                </a:cubicBezTo>
                <a:cubicBezTo>
                  <a:pt x="13" y="277"/>
                  <a:pt x="13" y="277"/>
                  <a:pt x="13" y="277"/>
                </a:cubicBezTo>
                <a:cubicBezTo>
                  <a:pt x="0" y="260"/>
                  <a:pt x="4" y="233"/>
                  <a:pt x="22" y="216"/>
                </a:cubicBezTo>
                <a:cubicBezTo>
                  <a:pt x="44" y="203"/>
                  <a:pt x="70" y="207"/>
                  <a:pt x="83" y="225"/>
                </a:cubicBezTo>
                <a:cubicBezTo>
                  <a:pt x="154" y="321"/>
                  <a:pt x="154" y="321"/>
                  <a:pt x="154" y="321"/>
                </a:cubicBezTo>
                <a:cubicBezTo>
                  <a:pt x="338" y="27"/>
                  <a:pt x="338" y="27"/>
                  <a:pt x="338" y="27"/>
                </a:cubicBezTo>
                <a:cubicBezTo>
                  <a:pt x="351" y="9"/>
                  <a:pt x="377" y="0"/>
                  <a:pt x="395" y="13"/>
                </a:cubicBezTo>
                <a:cubicBezTo>
                  <a:pt x="417" y="27"/>
                  <a:pt x="422" y="53"/>
                  <a:pt x="413" y="75"/>
                </a:cubicBezTo>
                <a:cubicBezTo>
                  <a:pt x="198" y="423"/>
                  <a:pt x="198" y="423"/>
                  <a:pt x="198" y="423"/>
                </a:cubicBezTo>
                <a:cubicBezTo>
                  <a:pt x="189" y="432"/>
                  <a:pt x="176" y="440"/>
                  <a:pt x="163" y="440"/>
                </a:cubicBezTo>
                <a:lnTo>
                  <a:pt x="158" y="440"/>
                </a:ln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750">
              <a:latin typeface="Roboto Light"/>
            </a:endParaRPr>
          </a:p>
        </p:txBody>
      </p:sp>
      <p:sp>
        <p:nvSpPr>
          <p:cNvPr id="84" name="Freeform 44">
            <a:extLst>
              <a:ext uri="{FF2B5EF4-FFF2-40B4-BE49-F238E27FC236}">
                <a16:creationId xmlns:a16="http://schemas.microsoft.com/office/drawing/2014/main" id="{18716A71-AEC0-4AA4-8BB2-760851E1D8BC}"/>
              </a:ext>
            </a:extLst>
          </p:cNvPr>
          <p:cNvSpPr>
            <a:spLocks noChangeArrowheads="1"/>
          </p:cNvSpPr>
          <p:nvPr/>
        </p:nvSpPr>
        <p:spPr bwMode="auto">
          <a:xfrm>
            <a:off x="967905" y="4253429"/>
            <a:ext cx="112375" cy="122298"/>
          </a:xfrm>
          <a:custGeom>
            <a:avLst/>
            <a:gdLst>
              <a:gd name="T0" fmla="*/ 282 w 301"/>
              <a:gd name="T1" fmla="*/ 259 h 326"/>
              <a:gd name="T2" fmla="*/ 282 w 301"/>
              <a:gd name="T3" fmla="*/ 259 h 326"/>
              <a:gd name="T4" fmla="*/ 199 w 301"/>
              <a:gd name="T5" fmla="*/ 163 h 326"/>
              <a:gd name="T6" fmla="*/ 282 w 301"/>
              <a:gd name="T7" fmla="*/ 66 h 326"/>
              <a:gd name="T8" fmla="*/ 282 w 301"/>
              <a:gd name="T9" fmla="*/ 13 h 326"/>
              <a:gd name="T10" fmla="*/ 234 w 301"/>
              <a:gd name="T11" fmla="*/ 13 h 326"/>
              <a:gd name="T12" fmla="*/ 150 w 301"/>
              <a:gd name="T13" fmla="*/ 105 h 326"/>
              <a:gd name="T14" fmla="*/ 66 w 301"/>
              <a:gd name="T15" fmla="*/ 13 h 326"/>
              <a:gd name="T16" fmla="*/ 14 w 301"/>
              <a:gd name="T17" fmla="*/ 13 h 326"/>
              <a:gd name="T18" fmla="*/ 14 w 301"/>
              <a:gd name="T19" fmla="*/ 66 h 326"/>
              <a:gd name="T20" fmla="*/ 102 w 301"/>
              <a:gd name="T21" fmla="*/ 163 h 326"/>
              <a:gd name="T22" fmla="*/ 14 w 301"/>
              <a:gd name="T23" fmla="*/ 259 h 326"/>
              <a:gd name="T24" fmla="*/ 14 w 301"/>
              <a:gd name="T25" fmla="*/ 312 h 326"/>
              <a:gd name="T26" fmla="*/ 66 w 301"/>
              <a:gd name="T27" fmla="*/ 312 h 326"/>
              <a:gd name="T28" fmla="*/ 150 w 301"/>
              <a:gd name="T29" fmla="*/ 220 h 326"/>
              <a:gd name="T30" fmla="*/ 234 w 301"/>
              <a:gd name="T31" fmla="*/ 312 h 326"/>
              <a:gd name="T32" fmla="*/ 282 w 301"/>
              <a:gd name="T33" fmla="*/ 312 h 326"/>
              <a:gd name="T34" fmla="*/ 282 w 301"/>
              <a:gd name="T35" fmla="*/ 25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1" h="326">
                <a:moveTo>
                  <a:pt x="282" y="259"/>
                </a:moveTo>
                <a:lnTo>
                  <a:pt x="282" y="259"/>
                </a:lnTo>
                <a:cubicBezTo>
                  <a:pt x="199" y="163"/>
                  <a:pt x="199" y="163"/>
                  <a:pt x="199" y="163"/>
                </a:cubicBezTo>
                <a:cubicBezTo>
                  <a:pt x="282" y="66"/>
                  <a:pt x="282" y="66"/>
                  <a:pt x="282" y="66"/>
                </a:cubicBezTo>
                <a:cubicBezTo>
                  <a:pt x="300" y="53"/>
                  <a:pt x="300" y="26"/>
                  <a:pt x="282" y="13"/>
                </a:cubicBezTo>
                <a:cubicBezTo>
                  <a:pt x="269" y="0"/>
                  <a:pt x="247" y="0"/>
                  <a:pt x="234" y="13"/>
                </a:cubicBezTo>
                <a:cubicBezTo>
                  <a:pt x="150" y="105"/>
                  <a:pt x="150" y="105"/>
                  <a:pt x="150" y="105"/>
                </a:cubicBezTo>
                <a:cubicBezTo>
                  <a:pt x="66" y="13"/>
                  <a:pt x="66" y="13"/>
                  <a:pt x="66" y="13"/>
                </a:cubicBezTo>
                <a:cubicBezTo>
                  <a:pt x="53" y="0"/>
                  <a:pt x="31" y="0"/>
                  <a:pt x="14" y="13"/>
                </a:cubicBezTo>
                <a:cubicBezTo>
                  <a:pt x="0" y="26"/>
                  <a:pt x="0" y="53"/>
                  <a:pt x="14" y="66"/>
                </a:cubicBezTo>
                <a:cubicBezTo>
                  <a:pt x="102" y="163"/>
                  <a:pt x="102" y="163"/>
                  <a:pt x="102" y="163"/>
                </a:cubicBezTo>
                <a:cubicBezTo>
                  <a:pt x="14" y="259"/>
                  <a:pt x="14" y="259"/>
                  <a:pt x="14" y="259"/>
                </a:cubicBezTo>
                <a:cubicBezTo>
                  <a:pt x="0" y="273"/>
                  <a:pt x="0" y="299"/>
                  <a:pt x="14" y="312"/>
                </a:cubicBezTo>
                <a:cubicBezTo>
                  <a:pt x="31" y="325"/>
                  <a:pt x="53" y="325"/>
                  <a:pt x="66" y="312"/>
                </a:cubicBezTo>
                <a:cubicBezTo>
                  <a:pt x="150" y="220"/>
                  <a:pt x="150" y="220"/>
                  <a:pt x="150" y="220"/>
                </a:cubicBezTo>
                <a:cubicBezTo>
                  <a:pt x="234" y="312"/>
                  <a:pt x="234" y="312"/>
                  <a:pt x="234" y="312"/>
                </a:cubicBezTo>
                <a:cubicBezTo>
                  <a:pt x="247" y="325"/>
                  <a:pt x="269" y="325"/>
                  <a:pt x="282" y="312"/>
                </a:cubicBezTo>
                <a:cubicBezTo>
                  <a:pt x="300" y="299"/>
                  <a:pt x="300" y="273"/>
                  <a:pt x="282" y="259"/>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750">
              <a:latin typeface="Roboto Light"/>
            </a:endParaRPr>
          </a:p>
        </p:txBody>
      </p:sp>
      <p:grpSp>
        <p:nvGrpSpPr>
          <p:cNvPr id="85" name="Group 84">
            <a:extLst>
              <a:ext uri="{FF2B5EF4-FFF2-40B4-BE49-F238E27FC236}">
                <a16:creationId xmlns:a16="http://schemas.microsoft.com/office/drawing/2014/main" id="{ADE077EE-E9A8-4E31-8044-CB98BD25BC0F}"/>
              </a:ext>
            </a:extLst>
          </p:cNvPr>
          <p:cNvGrpSpPr/>
          <p:nvPr/>
        </p:nvGrpSpPr>
        <p:grpSpPr>
          <a:xfrm>
            <a:off x="4526903" y="2654902"/>
            <a:ext cx="3883998" cy="2340351"/>
            <a:chOff x="2360021" y="1873250"/>
            <a:chExt cx="10780712" cy="6496050"/>
          </a:xfrm>
          <a:solidFill>
            <a:schemeClr val="bg1">
              <a:lumMod val="75000"/>
            </a:schemeClr>
          </a:solidFill>
        </p:grpSpPr>
        <p:sp>
          <p:nvSpPr>
            <p:cNvPr id="86" name="Freeform 5">
              <a:extLst>
                <a:ext uri="{FF2B5EF4-FFF2-40B4-BE49-F238E27FC236}">
                  <a16:creationId xmlns:a16="http://schemas.microsoft.com/office/drawing/2014/main" id="{786234EC-F190-4E02-BEFB-E82ED27554EC}"/>
                </a:ext>
              </a:extLst>
            </p:cNvPr>
            <p:cNvSpPr>
              <a:spLocks noEditPoints="1"/>
            </p:cNvSpPr>
            <p:nvPr/>
          </p:nvSpPr>
          <p:spPr bwMode="auto">
            <a:xfrm>
              <a:off x="6865346" y="2032000"/>
              <a:ext cx="5826125" cy="5337175"/>
            </a:xfrm>
            <a:custGeom>
              <a:avLst/>
              <a:gdLst>
                <a:gd name="T0" fmla="*/ 258 w 1552"/>
                <a:gd name="T1" fmla="*/ 496 h 1421"/>
                <a:gd name="T2" fmla="*/ 352 w 1552"/>
                <a:gd name="T3" fmla="*/ 459 h 1421"/>
                <a:gd name="T4" fmla="*/ 322 w 1552"/>
                <a:gd name="T5" fmla="*/ 395 h 1421"/>
                <a:gd name="T6" fmla="*/ 294 w 1552"/>
                <a:gd name="T7" fmla="*/ 451 h 1421"/>
                <a:gd name="T8" fmla="*/ 222 w 1552"/>
                <a:gd name="T9" fmla="*/ 374 h 1421"/>
                <a:gd name="T10" fmla="*/ 305 w 1552"/>
                <a:gd name="T11" fmla="*/ 275 h 1421"/>
                <a:gd name="T12" fmla="*/ 442 w 1552"/>
                <a:gd name="T13" fmla="*/ 297 h 1421"/>
                <a:gd name="T14" fmla="*/ 449 w 1552"/>
                <a:gd name="T15" fmla="*/ 343 h 1421"/>
                <a:gd name="T16" fmla="*/ 495 w 1552"/>
                <a:gd name="T17" fmla="*/ 308 h 1421"/>
                <a:gd name="T18" fmla="*/ 630 w 1552"/>
                <a:gd name="T19" fmla="*/ 249 h 1421"/>
                <a:gd name="T20" fmla="*/ 671 w 1552"/>
                <a:gd name="T21" fmla="*/ 283 h 1421"/>
                <a:gd name="T22" fmla="*/ 696 w 1552"/>
                <a:gd name="T23" fmla="*/ 242 h 1421"/>
                <a:gd name="T24" fmla="*/ 708 w 1552"/>
                <a:gd name="T25" fmla="*/ 174 h 1421"/>
                <a:gd name="T26" fmla="*/ 904 w 1552"/>
                <a:gd name="T27" fmla="*/ 54 h 1421"/>
                <a:gd name="T28" fmla="*/ 982 w 1552"/>
                <a:gd name="T29" fmla="*/ 96 h 1421"/>
                <a:gd name="T30" fmla="*/ 1107 w 1552"/>
                <a:gd name="T31" fmla="*/ 83 h 1421"/>
                <a:gd name="T32" fmla="*/ 1288 w 1552"/>
                <a:gd name="T33" fmla="*/ 46 h 1421"/>
                <a:gd name="T34" fmla="*/ 1501 w 1552"/>
                <a:gd name="T35" fmla="*/ 31 h 1421"/>
                <a:gd name="T36" fmla="*/ 1478 w 1552"/>
                <a:gd name="T37" fmla="*/ 68 h 1421"/>
                <a:gd name="T38" fmla="*/ 1439 w 1552"/>
                <a:gd name="T39" fmla="*/ 217 h 1421"/>
                <a:gd name="T40" fmla="*/ 1440 w 1552"/>
                <a:gd name="T41" fmla="*/ 379 h 1421"/>
                <a:gd name="T42" fmla="*/ 1392 w 1552"/>
                <a:gd name="T43" fmla="*/ 209 h 1421"/>
                <a:gd name="T44" fmla="*/ 1332 w 1552"/>
                <a:gd name="T45" fmla="*/ 273 h 1421"/>
                <a:gd name="T46" fmla="*/ 1320 w 1552"/>
                <a:gd name="T47" fmla="*/ 436 h 1421"/>
                <a:gd name="T48" fmla="*/ 1295 w 1552"/>
                <a:gd name="T49" fmla="*/ 628 h 1421"/>
                <a:gd name="T50" fmla="*/ 1215 w 1552"/>
                <a:gd name="T51" fmla="*/ 607 h 1421"/>
                <a:gd name="T52" fmla="*/ 1231 w 1552"/>
                <a:gd name="T53" fmla="*/ 631 h 1421"/>
                <a:gd name="T54" fmla="*/ 1175 w 1552"/>
                <a:gd name="T55" fmla="*/ 832 h 1421"/>
                <a:gd name="T56" fmla="*/ 1127 w 1552"/>
                <a:gd name="T57" fmla="*/ 957 h 1421"/>
                <a:gd name="T58" fmla="*/ 1121 w 1552"/>
                <a:gd name="T59" fmla="*/ 1057 h 1421"/>
                <a:gd name="T60" fmla="*/ 1054 w 1552"/>
                <a:gd name="T61" fmla="*/ 1013 h 1421"/>
                <a:gd name="T62" fmla="*/ 1069 w 1552"/>
                <a:gd name="T63" fmla="*/ 944 h 1421"/>
                <a:gd name="T64" fmla="*/ 976 w 1552"/>
                <a:gd name="T65" fmla="*/ 838 h 1421"/>
                <a:gd name="T66" fmla="*/ 880 w 1552"/>
                <a:gd name="T67" fmla="*/ 981 h 1421"/>
                <a:gd name="T68" fmla="*/ 800 w 1552"/>
                <a:gd name="T69" fmla="*/ 830 h 1421"/>
                <a:gd name="T70" fmla="*/ 615 w 1552"/>
                <a:gd name="T71" fmla="*/ 776 h 1421"/>
                <a:gd name="T72" fmla="*/ 654 w 1552"/>
                <a:gd name="T73" fmla="*/ 820 h 1421"/>
                <a:gd name="T74" fmla="*/ 594 w 1552"/>
                <a:gd name="T75" fmla="*/ 937 h 1421"/>
                <a:gd name="T76" fmla="*/ 642 w 1552"/>
                <a:gd name="T77" fmla="*/ 959 h 1421"/>
                <a:gd name="T78" fmla="*/ 544 w 1552"/>
                <a:gd name="T79" fmla="*/ 1218 h 1421"/>
                <a:gd name="T80" fmla="*/ 383 w 1552"/>
                <a:gd name="T81" fmla="*/ 1410 h 1421"/>
                <a:gd name="T82" fmla="*/ 291 w 1552"/>
                <a:gd name="T83" fmla="*/ 1313 h 1421"/>
                <a:gd name="T84" fmla="*/ 288 w 1552"/>
                <a:gd name="T85" fmla="*/ 1168 h 1421"/>
                <a:gd name="T86" fmla="*/ 257 w 1552"/>
                <a:gd name="T87" fmla="*/ 1049 h 1421"/>
                <a:gd name="T88" fmla="*/ 173 w 1552"/>
                <a:gd name="T89" fmla="*/ 1012 h 1421"/>
                <a:gd name="T90" fmla="*/ 3 w 1552"/>
                <a:gd name="T91" fmla="*/ 925 h 1421"/>
                <a:gd name="T92" fmla="*/ 142 w 1552"/>
                <a:gd name="T93" fmla="*/ 717 h 1421"/>
                <a:gd name="T94" fmla="*/ 323 w 1552"/>
                <a:gd name="T95" fmla="*/ 766 h 1421"/>
                <a:gd name="T96" fmla="*/ 462 w 1552"/>
                <a:gd name="T97" fmla="*/ 749 h 1421"/>
                <a:gd name="T98" fmla="*/ 382 w 1552"/>
                <a:gd name="T99" fmla="*/ 666 h 1421"/>
                <a:gd name="T100" fmla="*/ 472 w 1552"/>
                <a:gd name="T101" fmla="*/ 588 h 1421"/>
                <a:gd name="T102" fmla="*/ 434 w 1552"/>
                <a:gd name="T103" fmla="*/ 594 h 1421"/>
                <a:gd name="T104" fmla="*/ 369 w 1552"/>
                <a:gd name="T105" fmla="*/ 681 h 1421"/>
                <a:gd name="T106" fmla="*/ 320 w 1552"/>
                <a:gd name="T107" fmla="*/ 636 h 1421"/>
                <a:gd name="T108" fmla="*/ 312 w 1552"/>
                <a:gd name="T109" fmla="*/ 672 h 1421"/>
                <a:gd name="T110" fmla="*/ 165 w 1552"/>
                <a:gd name="T111" fmla="*/ 674 h 1421"/>
                <a:gd name="T112" fmla="*/ 86 w 1552"/>
                <a:gd name="T113" fmla="*/ 639 h 1421"/>
                <a:gd name="T114" fmla="*/ 148 w 1552"/>
                <a:gd name="T115" fmla="*/ 558 h 1421"/>
                <a:gd name="T116" fmla="*/ 613 w 1552"/>
                <a:gd name="T117" fmla="*/ 659 h 1421"/>
                <a:gd name="T118" fmla="*/ 599 w 1552"/>
                <a:gd name="T119" fmla="*/ 585 h 1421"/>
                <a:gd name="T120" fmla="*/ 582 w 1552"/>
                <a:gd name="T121" fmla="*/ 668 h 1421"/>
                <a:gd name="T122" fmla="*/ 459 w 1552"/>
                <a:gd name="T123" fmla="*/ 786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2" h="1421">
                  <a:moveTo>
                    <a:pt x="205" y="520"/>
                  </a:moveTo>
                  <a:cubicBezTo>
                    <a:pt x="203" y="512"/>
                    <a:pt x="203" y="512"/>
                    <a:pt x="209" y="509"/>
                  </a:cubicBezTo>
                  <a:cubicBezTo>
                    <a:pt x="212" y="508"/>
                    <a:pt x="215" y="503"/>
                    <a:pt x="220" y="508"/>
                  </a:cubicBezTo>
                  <a:cubicBezTo>
                    <a:pt x="221" y="509"/>
                    <a:pt x="221" y="507"/>
                    <a:pt x="221" y="507"/>
                  </a:cubicBezTo>
                  <a:cubicBezTo>
                    <a:pt x="221" y="504"/>
                    <a:pt x="224" y="503"/>
                    <a:pt x="226" y="503"/>
                  </a:cubicBezTo>
                  <a:cubicBezTo>
                    <a:pt x="231" y="501"/>
                    <a:pt x="233" y="499"/>
                    <a:pt x="231" y="493"/>
                  </a:cubicBezTo>
                  <a:cubicBezTo>
                    <a:pt x="230" y="489"/>
                    <a:pt x="228" y="486"/>
                    <a:pt x="227" y="482"/>
                  </a:cubicBezTo>
                  <a:cubicBezTo>
                    <a:pt x="224" y="473"/>
                    <a:pt x="224" y="465"/>
                    <a:pt x="231" y="458"/>
                  </a:cubicBezTo>
                  <a:cubicBezTo>
                    <a:pt x="234" y="456"/>
                    <a:pt x="236" y="454"/>
                    <a:pt x="238" y="452"/>
                  </a:cubicBezTo>
                  <a:cubicBezTo>
                    <a:pt x="240" y="449"/>
                    <a:pt x="243" y="449"/>
                    <a:pt x="244" y="453"/>
                  </a:cubicBezTo>
                  <a:cubicBezTo>
                    <a:pt x="248" y="460"/>
                    <a:pt x="252" y="467"/>
                    <a:pt x="244" y="475"/>
                  </a:cubicBezTo>
                  <a:cubicBezTo>
                    <a:pt x="240" y="479"/>
                    <a:pt x="242" y="490"/>
                    <a:pt x="246" y="494"/>
                  </a:cubicBezTo>
                  <a:cubicBezTo>
                    <a:pt x="250" y="497"/>
                    <a:pt x="254" y="498"/>
                    <a:pt x="258" y="496"/>
                  </a:cubicBezTo>
                  <a:cubicBezTo>
                    <a:pt x="264" y="493"/>
                    <a:pt x="270" y="494"/>
                    <a:pt x="274" y="498"/>
                  </a:cubicBezTo>
                  <a:cubicBezTo>
                    <a:pt x="280" y="503"/>
                    <a:pt x="281" y="502"/>
                    <a:pt x="285" y="498"/>
                  </a:cubicBezTo>
                  <a:cubicBezTo>
                    <a:pt x="292" y="491"/>
                    <a:pt x="300" y="489"/>
                    <a:pt x="308" y="487"/>
                  </a:cubicBezTo>
                  <a:cubicBezTo>
                    <a:pt x="311" y="486"/>
                    <a:pt x="314" y="485"/>
                    <a:pt x="315" y="490"/>
                  </a:cubicBezTo>
                  <a:cubicBezTo>
                    <a:pt x="316" y="493"/>
                    <a:pt x="321" y="493"/>
                    <a:pt x="323" y="489"/>
                  </a:cubicBezTo>
                  <a:cubicBezTo>
                    <a:pt x="326" y="485"/>
                    <a:pt x="328" y="481"/>
                    <a:pt x="327" y="475"/>
                  </a:cubicBezTo>
                  <a:cubicBezTo>
                    <a:pt x="326" y="471"/>
                    <a:pt x="327" y="471"/>
                    <a:pt x="332" y="469"/>
                  </a:cubicBezTo>
                  <a:cubicBezTo>
                    <a:pt x="329" y="468"/>
                    <a:pt x="326" y="469"/>
                    <a:pt x="325" y="466"/>
                  </a:cubicBezTo>
                  <a:cubicBezTo>
                    <a:pt x="323" y="463"/>
                    <a:pt x="325" y="460"/>
                    <a:pt x="326" y="458"/>
                  </a:cubicBezTo>
                  <a:cubicBezTo>
                    <a:pt x="327" y="457"/>
                    <a:pt x="327" y="457"/>
                    <a:pt x="327" y="457"/>
                  </a:cubicBezTo>
                  <a:cubicBezTo>
                    <a:pt x="334" y="448"/>
                    <a:pt x="338" y="448"/>
                    <a:pt x="345" y="457"/>
                  </a:cubicBezTo>
                  <a:cubicBezTo>
                    <a:pt x="346" y="459"/>
                    <a:pt x="348" y="460"/>
                    <a:pt x="350" y="460"/>
                  </a:cubicBezTo>
                  <a:cubicBezTo>
                    <a:pt x="351" y="460"/>
                    <a:pt x="352" y="460"/>
                    <a:pt x="352" y="459"/>
                  </a:cubicBezTo>
                  <a:cubicBezTo>
                    <a:pt x="354" y="455"/>
                    <a:pt x="352" y="451"/>
                    <a:pt x="353" y="447"/>
                  </a:cubicBezTo>
                  <a:cubicBezTo>
                    <a:pt x="354" y="445"/>
                    <a:pt x="353" y="445"/>
                    <a:pt x="351" y="444"/>
                  </a:cubicBezTo>
                  <a:cubicBezTo>
                    <a:pt x="350" y="442"/>
                    <a:pt x="348" y="440"/>
                    <a:pt x="346" y="439"/>
                  </a:cubicBezTo>
                  <a:cubicBezTo>
                    <a:pt x="344" y="435"/>
                    <a:pt x="344" y="431"/>
                    <a:pt x="347" y="429"/>
                  </a:cubicBezTo>
                  <a:cubicBezTo>
                    <a:pt x="352" y="425"/>
                    <a:pt x="356" y="423"/>
                    <a:pt x="363" y="423"/>
                  </a:cubicBezTo>
                  <a:cubicBezTo>
                    <a:pt x="367" y="424"/>
                    <a:pt x="372" y="423"/>
                    <a:pt x="376" y="423"/>
                  </a:cubicBezTo>
                  <a:cubicBezTo>
                    <a:pt x="378" y="423"/>
                    <a:pt x="381" y="423"/>
                    <a:pt x="383" y="423"/>
                  </a:cubicBezTo>
                  <a:cubicBezTo>
                    <a:pt x="388" y="422"/>
                    <a:pt x="388" y="419"/>
                    <a:pt x="385" y="416"/>
                  </a:cubicBezTo>
                  <a:cubicBezTo>
                    <a:pt x="383" y="415"/>
                    <a:pt x="381" y="413"/>
                    <a:pt x="382" y="411"/>
                  </a:cubicBezTo>
                  <a:cubicBezTo>
                    <a:pt x="382" y="406"/>
                    <a:pt x="379" y="407"/>
                    <a:pt x="377" y="407"/>
                  </a:cubicBezTo>
                  <a:cubicBezTo>
                    <a:pt x="368" y="408"/>
                    <a:pt x="360" y="410"/>
                    <a:pt x="353" y="415"/>
                  </a:cubicBezTo>
                  <a:cubicBezTo>
                    <a:pt x="346" y="419"/>
                    <a:pt x="341" y="419"/>
                    <a:pt x="334" y="414"/>
                  </a:cubicBezTo>
                  <a:cubicBezTo>
                    <a:pt x="328" y="408"/>
                    <a:pt x="324" y="403"/>
                    <a:pt x="322" y="395"/>
                  </a:cubicBezTo>
                  <a:cubicBezTo>
                    <a:pt x="320" y="386"/>
                    <a:pt x="322" y="378"/>
                    <a:pt x="328" y="371"/>
                  </a:cubicBezTo>
                  <a:cubicBezTo>
                    <a:pt x="333" y="365"/>
                    <a:pt x="339" y="359"/>
                    <a:pt x="345" y="353"/>
                  </a:cubicBezTo>
                  <a:cubicBezTo>
                    <a:pt x="350" y="347"/>
                    <a:pt x="349" y="343"/>
                    <a:pt x="343" y="339"/>
                  </a:cubicBezTo>
                  <a:cubicBezTo>
                    <a:pt x="340" y="337"/>
                    <a:pt x="338" y="335"/>
                    <a:pt x="338" y="332"/>
                  </a:cubicBezTo>
                  <a:cubicBezTo>
                    <a:pt x="338" y="336"/>
                    <a:pt x="336" y="338"/>
                    <a:pt x="333" y="340"/>
                  </a:cubicBezTo>
                  <a:cubicBezTo>
                    <a:pt x="331" y="342"/>
                    <a:pt x="329" y="344"/>
                    <a:pt x="326" y="345"/>
                  </a:cubicBezTo>
                  <a:cubicBezTo>
                    <a:pt x="323" y="347"/>
                    <a:pt x="322" y="350"/>
                    <a:pt x="321" y="354"/>
                  </a:cubicBezTo>
                  <a:cubicBezTo>
                    <a:pt x="321" y="365"/>
                    <a:pt x="315" y="372"/>
                    <a:pt x="306" y="377"/>
                  </a:cubicBezTo>
                  <a:cubicBezTo>
                    <a:pt x="299" y="380"/>
                    <a:pt x="296" y="387"/>
                    <a:pt x="295" y="393"/>
                  </a:cubicBezTo>
                  <a:cubicBezTo>
                    <a:pt x="293" y="401"/>
                    <a:pt x="295" y="406"/>
                    <a:pt x="302" y="411"/>
                  </a:cubicBezTo>
                  <a:cubicBezTo>
                    <a:pt x="312" y="417"/>
                    <a:pt x="312" y="420"/>
                    <a:pt x="306" y="430"/>
                  </a:cubicBezTo>
                  <a:cubicBezTo>
                    <a:pt x="304" y="432"/>
                    <a:pt x="303" y="435"/>
                    <a:pt x="301" y="436"/>
                  </a:cubicBezTo>
                  <a:cubicBezTo>
                    <a:pt x="295" y="440"/>
                    <a:pt x="294" y="445"/>
                    <a:pt x="294" y="451"/>
                  </a:cubicBezTo>
                  <a:cubicBezTo>
                    <a:pt x="295" y="455"/>
                    <a:pt x="294" y="459"/>
                    <a:pt x="295" y="462"/>
                  </a:cubicBezTo>
                  <a:cubicBezTo>
                    <a:pt x="295" y="467"/>
                    <a:pt x="293" y="470"/>
                    <a:pt x="289" y="471"/>
                  </a:cubicBezTo>
                  <a:cubicBezTo>
                    <a:pt x="283" y="472"/>
                    <a:pt x="279" y="475"/>
                    <a:pt x="277" y="480"/>
                  </a:cubicBezTo>
                  <a:cubicBezTo>
                    <a:pt x="276" y="483"/>
                    <a:pt x="274" y="484"/>
                    <a:pt x="271" y="484"/>
                  </a:cubicBezTo>
                  <a:cubicBezTo>
                    <a:pt x="268" y="484"/>
                    <a:pt x="266" y="481"/>
                    <a:pt x="266" y="479"/>
                  </a:cubicBezTo>
                  <a:cubicBezTo>
                    <a:pt x="265" y="467"/>
                    <a:pt x="259" y="458"/>
                    <a:pt x="252" y="449"/>
                  </a:cubicBezTo>
                  <a:cubicBezTo>
                    <a:pt x="248" y="443"/>
                    <a:pt x="248" y="435"/>
                    <a:pt x="245" y="427"/>
                  </a:cubicBezTo>
                  <a:cubicBezTo>
                    <a:pt x="241" y="435"/>
                    <a:pt x="235" y="440"/>
                    <a:pt x="230" y="445"/>
                  </a:cubicBezTo>
                  <a:cubicBezTo>
                    <a:pt x="221" y="453"/>
                    <a:pt x="211" y="451"/>
                    <a:pt x="207" y="440"/>
                  </a:cubicBezTo>
                  <a:cubicBezTo>
                    <a:pt x="202" y="428"/>
                    <a:pt x="202" y="416"/>
                    <a:pt x="200" y="403"/>
                  </a:cubicBezTo>
                  <a:cubicBezTo>
                    <a:pt x="200" y="398"/>
                    <a:pt x="203" y="392"/>
                    <a:pt x="205" y="387"/>
                  </a:cubicBezTo>
                  <a:cubicBezTo>
                    <a:pt x="206" y="383"/>
                    <a:pt x="210" y="383"/>
                    <a:pt x="212" y="382"/>
                  </a:cubicBezTo>
                  <a:cubicBezTo>
                    <a:pt x="217" y="382"/>
                    <a:pt x="220" y="379"/>
                    <a:pt x="222" y="374"/>
                  </a:cubicBezTo>
                  <a:cubicBezTo>
                    <a:pt x="224" y="368"/>
                    <a:pt x="230" y="364"/>
                    <a:pt x="234" y="359"/>
                  </a:cubicBezTo>
                  <a:cubicBezTo>
                    <a:pt x="236" y="358"/>
                    <a:pt x="237" y="359"/>
                    <a:pt x="239" y="360"/>
                  </a:cubicBezTo>
                  <a:cubicBezTo>
                    <a:pt x="241" y="362"/>
                    <a:pt x="244" y="362"/>
                    <a:pt x="247" y="362"/>
                  </a:cubicBezTo>
                  <a:cubicBezTo>
                    <a:pt x="251" y="361"/>
                    <a:pt x="252" y="358"/>
                    <a:pt x="249" y="355"/>
                  </a:cubicBezTo>
                  <a:cubicBezTo>
                    <a:pt x="249" y="355"/>
                    <a:pt x="248" y="354"/>
                    <a:pt x="247" y="353"/>
                  </a:cubicBezTo>
                  <a:cubicBezTo>
                    <a:pt x="244" y="351"/>
                    <a:pt x="244" y="348"/>
                    <a:pt x="247" y="346"/>
                  </a:cubicBezTo>
                  <a:cubicBezTo>
                    <a:pt x="252" y="343"/>
                    <a:pt x="254" y="338"/>
                    <a:pt x="257" y="333"/>
                  </a:cubicBezTo>
                  <a:cubicBezTo>
                    <a:pt x="261" y="325"/>
                    <a:pt x="265" y="317"/>
                    <a:pt x="269" y="309"/>
                  </a:cubicBezTo>
                  <a:cubicBezTo>
                    <a:pt x="271" y="305"/>
                    <a:pt x="272" y="301"/>
                    <a:pt x="276" y="300"/>
                  </a:cubicBezTo>
                  <a:cubicBezTo>
                    <a:pt x="278" y="299"/>
                    <a:pt x="279" y="297"/>
                    <a:pt x="278" y="295"/>
                  </a:cubicBezTo>
                  <a:cubicBezTo>
                    <a:pt x="277" y="292"/>
                    <a:pt x="279" y="290"/>
                    <a:pt x="281" y="289"/>
                  </a:cubicBezTo>
                  <a:cubicBezTo>
                    <a:pt x="286" y="284"/>
                    <a:pt x="292" y="280"/>
                    <a:pt x="297" y="276"/>
                  </a:cubicBezTo>
                  <a:cubicBezTo>
                    <a:pt x="300" y="273"/>
                    <a:pt x="302" y="272"/>
                    <a:pt x="305" y="275"/>
                  </a:cubicBezTo>
                  <a:cubicBezTo>
                    <a:pt x="307" y="277"/>
                    <a:pt x="309" y="276"/>
                    <a:pt x="309" y="274"/>
                  </a:cubicBezTo>
                  <a:cubicBezTo>
                    <a:pt x="310" y="273"/>
                    <a:pt x="310" y="272"/>
                    <a:pt x="310" y="271"/>
                  </a:cubicBezTo>
                  <a:cubicBezTo>
                    <a:pt x="310" y="268"/>
                    <a:pt x="311" y="265"/>
                    <a:pt x="315" y="264"/>
                  </a:cubicBezTo>
                  <a:cubicBezTo>
                    <a:pt x="319" y="263"/>
                    <a:pt x="323" y="262"/>
                    <a:pt x="326" y="266"/>
                  </a:cubicBezTo>
                  <a:cubicBezTo>
                    <a:pt x="326" y="267"/>
                    <a:pt x="327" y="268"/>
                    <a:pt x="328" y="269"/>
                  </a:cubicBezTo>
                  <a:cubicBezTo>
                    <a:pt x="329" y="270"/>
                    <a:pt x="331" y="271"/>
                    <a:pt x="332" y="268"/>
                  </a:cubicBezTo>
                  <a:cubicBezTo>
                    <a:pt x="333" y="260"/>
                    <a:pt x="339" y="260"/>
                    <a:pt x="345" y="260"/>
                  </a:cubicBezTo>
                  <a:cubicBezTo>
                    <a:pt x="353" y="259"/>
                    <a:pt x="361" y="258"/>
                    <a:pt x="369" y="261"/>
                  </a:cubicBezTo>
                  <a:cubicBezTo>
                    <a:pt x="375" y="263"/>
                    <a:pt x="376" y="263"/>
                    <a:pt x="373" y="269"/>
                  </a:cubicBezTo>
                  <a:cubicBezTo>
                    <a:pt x="371" y="274"/>
                    <a:pt x="375" y="277"/>
                    <a:pt x="376" y="280"/>
                  </a:cubicBezTo>
                  <a:cubicBezTo>
                    <a:pt x="377" y="283"/>
                    <a:pt x="381" y="281"/>
                    <a:pt x="383" y="281"/>
                  </a:cubicBezTo>
                  <a:cubicBezTo>
                    <a:pt x="391" y="278"/>
                    <a:pt x="398" y="279"/>
                    <a:pt x="405" y="282"/>
                  </a:cubicBezTo>
                  <a:cubicBezTo>
                    <a:pt x="417" y="287"/>
                    <a:pt x="430" y="292"/>
                    <a:pt x="442" y="297"/>
                  </a:cubicBezTo>
                  <a:cubicBezTo>
                    <a:pt x="450" y="300"/>
                    <a:pt x="452" y="306"/>
                    <a:pt x="454" y="312"/>
                  </a:cubicBezTo>
                  <a:cubicBezTo>
                    <a:pt x="456" y="317"/>
                    <a:pt x="448" y="327"/>
                    <a:pt x="442" y="327"/>
                  </a:cubicBezTo>
                  <a:cubicBezTo>
                    <a:pt x="432" y="327"/>
                    <a:pt x="423" y="325"/>
                    <a:pt x="413" y="323"/>
                  </a:cubicBezTo>
                  <a:cubicBezTo>
                    <a:pt x="408" y="322"/>
                    <a:pt x="402" y="321"/>
                    <a:pt x="397" y="320"/>
                  </a:cubicBezTo>
                  <a:cubicBezTo>
                    <a:pt x="395" y="319"/>
                    <a:pt x="393" y="319"/>
                    <a:pt x="392" y="321"/>
                  </a:cubicBezTo>
                  <a:cubicBezTo>
                    <a:pt x="391" y="324"/>
                    <a:pt x="393" y="325"/>
                    <a:pt x="395" y="326"/>
                  </a:cubicBezTo>
                  <a:cubicBezTo>
                    <a:pt x="396" y="326"/>
                    <a:pt x="396" y="327"/>
                    <a:pt x="397" y="327"/>
                  </a:cubicBezTo>
                  <a:cubicBezTo>
                    <a:pt x="407" y="328"/>
                    <a:pt x="409" y="335"/>
                    <a:pt x="410" y="345"/>
                  </a:cubicBezTo>
                  <a:cubicBezTo>
                    <a:pt x="411" y="356"/>
                    <a:pt x="422" y="362"/>
                    <a:pt x="432" y="360"/>
                  </a:cubicBezTo>
                  <a:cubicBezTo>
                    <a:pt x="435" y="359"/>
                    <a:pt x="436" y="357"/>
                    <a:pt x="435" y="354"/>
                  </a:cubicBezTo>
                  <a:cubicBezTo>
                    <a:pt x="433" y="352"/>
                    <a:pt x="432" y="350"/>
                    <a:pt x="430" y="348"/>
                  </a:cubicBezTo>
                  <a:cubicBezTo>
                    <a:pt x="428" y="344"/>
                    <a:pt x="429" y="343"/>
                    <a:pt x="433" y="343"/>
                  </a:cubicBezTo>
                  <a:cubicBezTo>
                    <a:pt x="438" y="343"/>
                    <a:pt x="443" y="343"/>
                    <a:pt x="449" y="343"/>
                  </a:cubicBezTo>
                  <a:cubicBezTo>
                    <a:pt x="450" y="343"/>
                    <a:pt x="452" y="344"/>
                    <a:pt x="453" y="342"/>
                  </a:cubicBezTo>
                  <a:cubicBezTo>
                    <a:pt x="453" y="342"/>
                    <a:pt x="453" y="341"/>
                    <a:pt x="453" y="341"/>
                  </a:cubicBezTo>
                  <a:cubicBezTo>
                    <a:pt x="452" y="338"/>
                    <a:pt x="449" y="335"/>
                    <a:pt x="450" y="332"/>
                  </a:cubicBezTo>
                  <a:cubicBezTo>
                    <a:pt x="453" y="327"/>
                    <a:pt x="457" y="324"/>
                    <a:pt x="461" y="320"/>
                  </a:cubicBezTo>
                  <a:cubicBezTo>
                    <a:pt x="463" y="319"/>
                    <a:pt x="464" y="320"/>
                    <a:pt x="466" y="320"/>
                  </a:cubicBezTo>
                  <a:cubicBezTo>
                    <a:pt x="469" y="322"/>
                    <a:pt x="473" y="324"/>
                    <a:pt x="476" y="321"/>
                  </a:cubicBezTo>
                  <a:cubicBezTo>
                    <a:pt x="478" y="318"/>
                    <a:pt x="475" y="314"/>
                    <a:pt x="474" y="311"/>
                  </a:cubicBezTo>
                  <a:cubicBezTo>
                    <a:pt x="470" y="305"/>
                    <a:pt x="467" y="298"/>
                    <a:pt x="464" y="292"/>
                  </a:cubicBezTo>
                  <a:cubicBezTo>
                    <a:pt x="461" y="286"/>
                    <a:pt x="461" y="285"/>
                    <a:pt x="467" y="283"/>
                  </a:cubicBezTo>
                  <a:cubicBezTo>
                    <a:pt x="476" y="279"/>
                    <a:pt x="482" y="283"/>
                    <a:pt x="489" y="287"/>
                  </a:cubicBezTo>
                  <a:cubicBezTo>
                    <a:pt x="493" y="289"/>
                    <a:pt x="491" y="294"/>
                    <a:pt x="491" y="298"/>
                  </a:cubicBezTo>
                  <a:cubicBezTo>
                    <a:pt x="491" y="302"/>
                    <a:pt x="488" y="304"/>
                    <a:pt x="488" y="308"/>
                  </a:cubicBezTo>
                  <a:cubicBezTo>
                    <a:pt x="491" y="310"/>
                    <a:pt x="493" y="309"/>
                    <a:pt x="495" y="308"/>
                  </a:cubicBezTo>
                  <a:cubicBezTo>
                    <a:pt x="499" y="307"/>
                    <a:pt x="501" y="305"/>
                    <a:pt x="500" y="302"/>
                  </a:cubicBezTo>
                  <a:cubicBezTo>
                    <a:pt x="499" y="294"/>
                    <a:pt x="503" y="290"/>
                    <a:pt x="510" y="287"/>
                  </a:cubicBezTo>
                  <a:cubicBezTo>
                    <a:pt x="520" y="282"/>
                    <a:pt x="529" y="276"/>
                    <a:pt x="539" y="271"/>
                  </a:cubicBezTo>
                  <a:cubicBezTo>
                    <a:pt x="543" y="269"/>
                    <a:pt x="545" y="268"/>
                    <a:pt x="548" y="272"/>
                  </a:cubicBezTo>
                  <a:cubicBezTo>
                    <a:pt x="549" y="276"/>
                    <a:pt x="552" y="275"/>
                    <a:pt x="555" y="274"/>
                  </a:cubicBezTo>
                  <a:cubicBezTo>
                    <a:pt x="561" y="272"/>
                    <a:pt x="567" y="270"/>
                    <a:pt x="573" y="268"/>
                  </a:cubicBezTo>
                  <a:cubicBezTo>
                    <a:pt x="578" y="266"/>
                    <a:pt x="582" y="263"/>
                    <a:pt x="583" y="258"/>
                  </a:cubicBezTo>
                  <a:cubicBezTo>
                    <a:pt x="586" y="252"/>
                    <a:pt x="587" y="251"/>
                    <a:pt x="594" y="252"/>
                  </a:cubicBezTo>
                  <a:cubicBezTo>
                    <a:pt x="602" y="254"/>
                    <a:pt x="611" y="256"/>
                    <a:pt x="620" y="257"/>
                  </a:cubicBezTo>
                  <a:cubicBezTo>
                    <a:pt x="628" y="258"/>
                    <a:pt x="634" y="263"/>
                    <a:pt x="640" y="266"/>
                  </a:cubicBezTo>
                  <a:cubicBezTo>
                    <a:pt x="642" y="264"/>
                    <a:pt x="640" y="261"/>
                    <a:pt x="640" y="259"/>
                  </a:cubicBezTo>
                  <a:cubicBezTo>
                    <a:pt x="640" y="255"/>
                    <a:pt x="638" y="252"/>
                    <a:pt x="633" y="250"/>
                  </a:cubicBezTo>
                  <a:cubicBezTo>
                    <a:pt x="632" y="250"/>
                    <a:pt x="631" y="249"/>
                    <a:pt x="630" y="249"/>
                  </a:cubicBezTo>
                  <a:cubicBezTo>
                    <a:pt x="625" y="248"/>
                    <a:pt x="622" y="244"/>
                    <a:pt x="622" y="238"/>
                  </a:cubicBezTo>
                  <a:cubicBezTo>
                    <a:pt x="621" y="235"/>
                    <a:pt x="621" y="232"/>
                    <a:pt x="620" y="230"/>
                  </a:cubicBezTo>
                  <a:cubicBezTo>
                    <a:pt x="618" y="223"/>
                    <a:pt x="619" y="218"/>
                    <a:pt x="625" y="214"/>
                  </a:cubicBezTo>
                  <a:cubicBezTo>
                    <a:pt x="628" y="212"/>
                    <a:pt x="628" y="210"/>
                    <a:pt x="627" y="207"/>
                  </a:cubicBezTo>
                  <a:cubicBezTo>
                    <a:pt x="624" y="202"/>
                    <a:pt x="626" y="198"/>
                    <a:pt x="627" y="193"/>
                  </a:cubicBezTo>
                  <a:cubicBezTo>
                    <a:pt x="628" y="190"/>
                    <a:pt x="630" y="190"/>
                    <a:pt x="633" y="190"/>
                  </a:cubicBezTo>
                  <a:cubicBezTo>
                    <a:pt x="639" y="191"/>
                    <a:pt x="646" y="192"/>
                    <a:pt x="652" y="193"/>
                  </a:cubicBezTo>
                  <a:cubicBezTo>
                    <a:pt x="656" y="194"/>
                    <a:pt x="656" y="196"/>
                    <a:pt x="657" y="199"/>
                  </a:cubicBezTo>
                  <a:cubicBezTo>
                    <a:pt x="658" y="208"/>
                    <a:pt x="660" y="217"/>
                    <a:pt x="661" y="226"/>
                  </a:cubicBezTo>
                  <a:cubicBezTo>
                    <a:pt x="662" y="230"/>
                    <a:pt x="663" y="234"/>
                    <a:pt x="666" y="237"/>
                  </a:cubicBezTo>
                  <a:cubicBezTo>
                    <a:pt x="666" y="237"/>
                    <a:pt x="667" y="238"/>
                    <a:pt x="667" y="239"/>
                  </a:cubicBezTo>
                  <a:cubicBezTo>
                    <a:pt x="679" y="255"/>
                    <a:pt x="679" y="255"/>
                    <a:pt x="676" y="275"/>
                  </a:cubicBezTo>
                  <a:cubicBezTo>
                    <a:pt x="675" y="278"/>
                    <a:pt x="674" y="281"/>
                    <a:pt x="671" y="283"/>
                  </a:cubicBezTo>
                  <a:cubicBezTo>
                    <a:pt x="668" y="284"/>
                    <a:pt x="666" y="286"/>
                    <a:pt x="663" y="288"/>
                  </a:cubicBezTo>
                  <a:cubicBezTo>
                    <a:pt x="661" y="289"/>
                    <a:pt x="661" y="292"/>
                    <a:pt x="662" y="294"/>
                  </a:cubicBezTo>
                  <a:cubicBezTo>
                    <a:pt x="663" y="296"/>
                    <a:pt x="665" y="296"/>
                    <a:pt x="667" y="296"/>
                  </a:cubicBezTo>
                  <a:cubicBezTo>
                    <a:pt x="672" y="296"/>
                    <a:pt x="676" y="295"/>
                    <a:pt x="681" y="295"/>
                  </a:cubicBezTo>
                  <a:cubicBezTo>
                    <a:pt x="684" y="294"/>
                    <a:pt x="686" y="293"/>
                    <a:pt x="686" y="289"/>
                  </a:cubicBezTo>
                  <a:cubicBezTo>
                    <a:pt x="687" y="283"/>
                    <a:pt x="688" y="276"/>
                    <a:pt x="689" y="270"/>
                  </a:cubicBezTo>
                  <a:cubicBezTo>
                    <a:pt x="690" y="266"/>
                    <a:pt x="688" y="264"/>
                    <a:pt x="687" y="261"/>
                  </a:cubicBezTo>
                  <a:cubicBezTo>
                    <a:pt x="686" y="258"/>
                    <a:pt x="684" y="256"/>
                    <a:pt x="687" y="254"/>
                  </a:cubicBezTo>
                  <a:cubicBezTo>
                    <a:pt x="690" y="251"/>
                    <a:pt x="692" y="248"/>
                    <a:pt x="696" y="250"/>
                  </a:cubicBezTo>
                  <a:cubicBezTo>
                    <a:pt x="696" y="250"/>
                    <a:pt x="697" y="250"/>
                    <a:pt x="697" y="250"/>
                  </a:cubicBezTo>
                  <a:cubicBezTo>
                    <a:pt x="699" y="251"/>
                    <a:pt x="702" y="252"/>
                    <a:pt x="703" y="250"/>
                  </a:cubicBezTo>
                  <a:cubicBezTo>
                    <a:pt x="704" y="248"/>
                    <a:pt x="704" y="246"/>
                    <a:pt x="703" y="244"/>
                  </a:cubicBezTo>
                  <a:cubicBezTo>
                    <a:pt x="701" y="242"/>
                    <a:pt x="699" y="241"/>
                    <a:pt x="696" y="242"/>
                  </a:cubicBezTo>
                  <a:cubicBezTo>
                    <a:pt x="694" y="243"/>
                    <a:pt x="693" y="244"/>
                    <a:pt x="691" y="245"/>
                  </a:cubicBezTo>
                  <a:cubicBezTo>
                    <a:pt x="683" y="248"/>
                    <a:pt x="680" y="247"/>
                    <a:pt x="678" y="239"/>
                  </a:cubicBezTo>
                  <a:cubicBezTo>
                    <a:pt x="673" y="223"/>
                    <a:pt x="667" y="206"/>
                    <a:pt x="662" y="190"/>
                  </a:cubicBezTo>
                  <a:cubicBezTo>
                    <a:pt x="661" y="186"/>
                    <a:pt x="660" y="184"/>
                    <a:pt x="662" y="180"/>
                  </a:cubicBezTo>
                  <a:cubicBezTo>
                    <a:pt x="664" y="176"/>
                    <a:pt x="665" y="176"/>
                    <a:pt x="669" y="179"/>
                  </a:cubicBezTo>
                  <a:cubicBezTo>
                    <a:pt x="672" y="182"/>
                    <a:pt x="675" y="186"/>
                    <a:pt x="678" y="190"/>
                  </a:cubicBezTo>
                  <a:cubicBezTo>
                    <a:pt x="682" y="194"/>
                    <a:pt x="683" y="195"/>
                    <a:pt x="687" y="191"/>
                  </a:cubicBezTo>
                  <a:cubicBezTo>
                    <a:pt x="692" y="186"/>
                    <a:pt x="697" y="185"/>
                    <a:pt x="703" y="188"/>
                  </a:cubicBezTo>
                  <a:cubicBezTo>
                    <a:pt x="706" y="190"/>
                    <a:pt x="710" y="190"/>
                    <a:pt x="713" y="192"/>
                  </a:cubicBezTo>
                  <a:cubicBezTo>
                    <a:pt x="720" y="195"/>
                    <a:pt x="726" y="194"/>
                    <a:pt x="731" y="187"/>
                  </a:cubicBezTo>
                  <a:cubicBezTo>
                    <a:pt x="731" y="185"/>
                    <a:pt x="729" y="185"/>
                    <a:pt x="727" y="184"/>
                  </a:cubicBezTo>
                  <a:cubicBezTo>
                    <a:pt x="724" y="183"/>
                    <a:pt x="720" y="182"/>
                    <a:pt x="717" y="180"/>
                  </a:cubicBezTo>
                  <a:cubicBezTo>
                    <a:pt x="714" y="178"/>
                    <a:pt x="709" y="178"/>
                    <a:pt x="708" y="174"/>
                  </a:cubicBezTo>
                  <a:cubicBezTo>
                    <a:pt x="707" y="169"/>
                    <a:pt x="706" y="163"/>
                    <a:pt x="710" y="158"/>
                  </a:cubicBezTo>
                  <a:cubicBezTo>
                    <a:pt x="721" y="143"/>
                    <a:pt x="732" y="126"/>
                    <a:pt x="748" y="114"/>
                  </a:cubicBezTo>
                  <a:cubicBezTo>
                    <a:pt x="768" y="99"/>
                    <a:pt x="788" y="87"/>
                    <a:pt x="809" y="75"/>
                  </a:cubicBezTo>
                  <a:cubicBezTo>
                    <a:pt x="812" y="74"/>
                    <a:pt x="814" y="73"/>
                    <a:pt x="816" y="72"/>
                  </a:cubicBezTo>
                  <a:cubicBezTo>
                    <a:pt x="818" y="71"/>
                    <a:pt x="820" y="69"/>
                    <a:pt x="817" y="66"/>
                  </a:cubicBezTo>
                  <a:cubicBezTo>
                    <a:pt x="814" y="63"/>
                    <a:pt x="815" y="60"/>
                    <a:pt x="817" y="56"/>
                  </a:cubicBezTo>
                  <a:cubicBezTo>
                    <a:pt x="818" y="54"/>
                    <a:pt x="819" y="52"/>
                    <a:pt x="820" y="50"/>
                  </a:cubicBezTo>
                  <a:cubicBezTo>
                    <a:pt x="824" y="43"/>
                    <a:pt x="828" y="42"/>
                    <a:pt x="834" y="48"/>
                  </a:cubicBezTo>
                  <a:cubicBezTo>
                    <a:pt x="837" y="50"/>
                    <a:pt x="839" y="52"/>
                    <a:pt x="841" y="54"/>
                  </a:cubicBezTo>
                  <a:cubicBezTo>
                    <a:pt x="844" y="59"/>
                    <a:pt x="848" y="59"/>
                    <a:pt x="853" y="57"/>
                  </a:cubicBezTo>
                  <a:cubicBezTo>
                    <a:pt x="860" y="54"/>
                    <a:pt x="868" y="52"/>
                    <a:pt x="876" y="49"/>
                  </a:cubicBezTo>
                  <a:cubicBezTo>
                    <a:pt x="879" y="48"/>
                    <a:pt x="883" y="48"/>
                    <a:pt x="886" y="49"/>
                  </a:cubicBezTo>
                  <a:cubicBezTo>
                    <a:pt x="892" y="51"/>
                    <a:pt x="898" y="52"/>
                    <a:pt x="904" y="54"/>
                  </a:cubicBezTo>
                  <a:cubicBezTo>
                    <a:pt x="908" y="55"/>
                    <a:pt x="910" y="58"/>
                    <a:pt x="910" y="62"/>
                  </a:cubicBezTo>
                  <a:cubicBezTo>
                    <a:pt x="910" y="63"/>
                    <a:pt x="910" y="63"/>
                    <a:pt x="910" y="64"/>
                  </a:cubicBezTo>
                  <a:cubicBezTo>
                    <a:pt x="911" y="81"/>
                    <a:pt x="911" y="81"/>
                    <a:pt x="898" y="92"/>
                  </a:cubicBezTo>
                  <a:cubicBezTo>
                    <a:pt x="890" y="100"/>
                    <a:pt x="881" y="107"/>
                    <a:pt x="873" y="115"/>
                  </a:cubicBezTo>
                  <a:cubicBezTo>
                    <a:pt x="870" y="117"/>
                    <a:pt x="868" y="120"/>
                    <a:pt x="868" y="124"/>
                  </a:cubicBezTo>
                  <a:cubicBezTo>
                    <a:pt x="869" y="127"/>
                    <a:pt x="869" y="130"/>
                    <a:pt x="872" y="130"/>
                  </a:cubicBezTo>
                  <a:cubicBezTo>
                    <a:pt x="877" y="130"/>
                    <a:pt x="880" y="129"/>
                    <a:pt x="880" y="125"/>
                  </a:cubicBezTo>
                  <a:cubicBezTo>
                    <a:pt x="880" y="120"/>
                    <a:pt x="883" y="116"/>
                    <a:pt x="887" y="113"/>
                  </a:cubicBezTo>
                  <a:cubicBezTo>
                    <a:pt x="902" y="99"/>
                    <a:pt x="902" y="99"/>
                    <a:pt x="921" y="96"/>
                  </a:cubicBezTo>
                  <a:cubicBezTo>
                    <a:pt x="931" y="94"/>
                    <a:pt x="941" y="93"/>
                    <a:pt x="950" y="91"/>
                  </a:cubicBezTo>
                  <a:cubicBezTo>
                    <a:pt x="955" y="90"/>
                    <a:pt x="959" y="90"/>
                    <a:pt x="962" y="94"/>
                  </a:cubicBezTo>
                  <a:cubicBezTo>
                    <a:pt x="963" y="95"/>
                    <a:pt x="963" y="95"/>
                    <a:pt x="964" y="96"/>
                  </a:cubicBezTo>
                  <a:cubicBezTo>
                    <a:pt x="970" y="102"/>
                    <a:pt x="976" y="101"/>
                    <a:pt x="982" y="96"/>
                  </a:cubicBezTo>
                  <a:cubicBezTo>
                    <a:pt x="984" y="95"/>
                    <a:pt x="984" y="93"/>
                    <a:pt x="984" y="91"/>
                  </a:cubicBezTo>
                  <a:cubicBezTo>
                    <a:pt x="983" y="87"/>
                    <a:pt x="982" y="82"/>
                    <a:pt x="981" y="78"/>
                  </a:cubicBezTo>
                  <a:cubicBezTo>
                    <a:pt x="981" y="74"/>
                    <a:pt x="982" y="72"/>
                    <a:pt x="986" y="72"/>
                  </a:cubicBezTo>
                  <a:cubicBezTo>
                    <a:pt x="987" y="72"/>
                    <a:pt x="988" y="72"/>
                    <a:pt x="989" y="72"/>
                  </a:cubicBezTo>
                  <a:cubicBezTo>
                    <a:pt x="1001" y="73"/>
                    <a:pt x="1013" y="73"/>
                    <a:pt x="1025" y="74"/>
                  </a:cubicBezTo>
                  <a:cubicBezTo>
                    <a:pt x="1031" y="75"/>
                    <a:pt x="1032" y="76"/>
                    <a:pt x="1029" y="82"/>
                  </a:cubicBezTo>
                  <a:cubicBezTo>
                    <a:pt x="1028" y="85"/>
                    <a:pt x="1026" y="88"/>
                    <a:pt x="1024" y="91"/>
                  </a:cubicBezTo>
                  <a:cubicBezTo>
                    <a:pt x="1022" y="95"/>
                    <a:pt x="1023" y="97"/>
                    <a:pt x="1027" y="98"/>
                  </a:cubicBezTo>
                  <a:cubicBezTo>
                    <a:pt x="1038" y="100"/>
                    <a:pt x="1050" y="102"/>
                    <a:pt x="1061" y="104"/>
                  </a:cubicBezTo>
                  <a:cubicBezTo>
                    <a:pt x="1064" y="104"/>
                    <a:pt x="1065" y="103"/>
                    <a:pt x="1065" y="100"/>
                  </a:cubicBezTo>
                  <a:cubicBezTo>
                    <a:pt x="1065" y="99"/>
                    <a:pt x="1064" y="98"/>
                    <a:pt x="1064" y="97"/>
                  </a:cubicBezTo>
                  <a:cubicBezTo>
                    <a:pt x="1063" y="88"/>
                    <a:pt x="1063" y="88"/>
                    <a:pt x="1073" y="87"/>
                  </a:cubicBezTo>
                  <a:cubicBezTo>
                    <a:pt x="1084" y="86"/>
                    <a:pt x="1096" y="84"/>
                    <a:pt x="1107" y="83"/>
                  </a:cubicBezTo>
                  <a:cubicBezTo>
                    <a:pt x="1114" y="82"/>
                    <a:pt x="1116" y="80"/>
                    <a:pt x="1115" y="75"/>
                  </a:cubicBezTo>
                  <a:cubicBezTo>
                    <a:pt x="1115" y="72"/>
                    <a:pt x="1113" y="71"/>
                    <a:pt x="1111" y="70"/>
                  </a:cubicBezTo>
                  <a:cubicBezTo>
                    <a:pt x="1109" y="69"/>
                    <a:pt x="1108" y="67"/>
                    <a:pt x="1109" y="65"/>
                  </a:cubicBezTo>
                  <a:cubicBezTo>
                    <a:pt x="1111" y="61"/>
                    <a:pt x="1112" y="57"/>
                    <a:pt x="1114" y="54"/>
                  </a:cubicBezTo>
                  <a:cubicBezTo>
                    <a:pt x="1115" y="51"/>
                    <a:pt x="1117" y="50"/>
                    <a:pt x="1120" y="49"/>
                  </a:cubicBezTo>
                  <a:cubicBezTo>
                    <a:pt x="1136" y="46"/>
                    <a:pt x="1152" y="43"/>
                    <a:pt x="1167" y="40"/>
                  </a:cubicBezTo>
                  <a:cubicBezTo>
                    <a:pt x="1171" y="39"/>
                    <a:pt x="1174" y="40"/>
                    <a:pt x="1177" y="41"/>
                  </a:cubicBezTo>
                  <a:cubicBezTo>
                    <a:pt x="1191" y="44"/>
                    <a:pt x="1206" y="47"/>
                    <a:pt x="1221" y="51"/>
                  </a:cubicBezTo>
                  <a:cubicBezTo>
                    <a:pt x="1226" y="52"/>
                    <a:pt x="1230" y="52"/>
                    <a:pt x="1233" y="47"/>
                  </a:cubicBezTo>
                  <a:cubicBezTo>
                    <a:pt x="1240" y="37"/>
                    <a:pt x="1250" y="34"/>
                    <a:pt x="1262" y="35"/>
                  </a:cubicBezTo>
                  <a:cubicBezTo>
                    <a:pt x="1267" y="36"/>
                    <a:pt x="1272" y="36"/>
                    <a:pt x="1277" y="36"/>
                  </a:cubicBezTo>
                  <a:cubicBezTo>
                    <a:pt x="1281" y="35"/>
                    <a:pt x="1284" y="37"/>
                    <a:pt x="1285" y="41"/>
                  </a:cubicBezTo>
                  <a:cubicBezTo>
                    <a:pt x="1286" y="43"/>
                    <a:pt x="1287" y="44"/>
                    <a:pt x="1288" y="46"/>
                  </a:cubicBezTo>
                  <a:cubicBezTo>
                    <a:pt x="1292" y="54"/>
                    <a:pt x="1292" y="54"/>
                    <a:pt x="1300" y="51"/>
                  </a:cubicBezTo>
                  <a:cubicBezTo>
                    <a:pt x="1312" y="46"/>
                    <a:pt x="1325" y="41"/>
                    <a:pt x="1337" y="36"/>
                  </a:cubicBezTo>
                  <a:cubicBezTo>
                    <a:pt x="1342" y="34"/>
                    <a:pt x="1347" y="34"/>
                    <a:pt x="1352" y="36"/>
                  </a:cubicBezTo>
                  <a:cubicBezTo>
                    <a:pt x="1355" y="38"/>
                    <a:pt x="1359" y="39"/>
                    <a:pt x="1363" y="41"/>
                  </a:cubicBezTo>
                  <a:cubicBezTo>
                    <a:pt x="1366" y="42"/>
                    <a:pt x="1367" y="41"/>
                    <a:pt x="1368" y="38"/>
                  </a:cubicBezTo>
                  <a:cubicBezTo>
                    <a:pt x="1369" y="31"/>
                    <a:pt x="1368" y="30"/>
                    <a:pt x="1362" y="26"/>
                  </a:cubicBezTo>
                  <a:cubicBezTo>
                    <a:pt x="1361" y="25"/>
                    <a:pt x="1360" y="25"/>
                    <a:pt x="1359" y="24"/>
                  </a:cubicBezTo>
                  <a:cubicBezTo>
                    <a:pt x="1355" y="21"/>
                    <a:pt x="1355" y="18"/>
                    <a:pt x="1358" y="15"/>
                  </a:cubicBezTo>
                  <a:cubicBezTo>
                    <a:pt x="1362" y="12"/>
                    <a:pt x="1366" y="11"/>
                    <a:pt x="1370" y="10"/>
                  </a:cubicBezTo>
                  <a:cubicBezTo>
                    <a:pt x="1387" y="7"/>
                    <a:pt x="1405" y="4"/>
                    <a:pt x="1422" y="1"/>
                  </a:cubicBezTo>
                  <a:cubicBezTo>
                    <a:pt x="1427" y="0"/>
                    <a:pt x="1431" y="1"/>
                    <a:pt x="1435" y="2"/>
                  </a:cubicBezTo>
                  <a:cubicBezTo>
                    <a:pt x="1451" y="8"/>
                    <a:pt x="1467" y="14"/>
                    <a:pt x="1484" y="19"/>
                  </a:cubicBezTo>
                  <a:cubicBezTo>
                    <a:pt x="1491" y="21"/>
                    <a:pt x="1497" y="24"/>
                    <a:pt x="1501" y="31"/>
                  </a:cubicBezTo>
                  <a:cubicBezTo>
                    <a:pt x="1504" y="36"/>
                    <a:pt x="1506" y="36"/>
                    <a:pt x="1508" y="30"/>
                  </a:cubicBezTo>
                  <a:cubicBezTo>
                    <a:pt x="1515" y="17"/>
                    <a:pt x="1514" y="19"/>
                    <a:pt x="1527" y="23"/>
                  </a:cubicBezTo>
                  <a:cubicBezTo>
                    <a:pt x="1533" y="26"/>
                    <a:pt x="1540" y="28"/>
                    <a:pt x="1546" y="30"/>
                  </a:cubicBezTo>
                  <a:cubicBezTo>
                    <a:pt x="1551" y="32"/>
                    <a:pt x="1552" y="33"/>
                    <a:pt x="1549" y="38"/>
                  </a:cubicBezTo>
                  <a:cubicBezTo>
                    <a:pt x="1546" y="42"/>
                    <a:pt x="1543" y="45"/>
                    <a:pt x="1540" y="49"/>
                  </a:cubicBezTo>
                  <a:cubicBezTo>
                    <a:pt x="1537" y="54"/>
                    <a:pt x="1537" y="55"/>
                    <a:pt x="1541" y="59"/>
                  </a:cubicBezTo>
                  <a:cubicBezTo>
                    <a:pt x="1543" y="61"/>
                    <a:pt x="1545" y="63"/>
                    <a:pt x="1547" y="65"/>
                  </a:cubicBezTo>
                  <a:cubicBezTo>
                    <a:pt x="1549" y="67"/>
                    <a:pt x="1550" y="69"/>
                    <a:pt x="1549" y="72"/>
                  </a:cubicBezTo>
                  <a:cubicBezTo>
                    <a:pt x="1547" y="80"/>
                    <a:pt x="1547" y="82"/>
                    <a:pt x="1538" y="81"/>
                  </a:cubicBezTo>
                  <a:cubicBezTo>
                    <a:pt x="1526" y="80"/>
                    <a:pt x="1514" y="79"/>
                    <a:pt x="1503" y="74"/>
                  </a:cubicBezTo>
                  <a:cubicBezTo>
                    <a:pt x="1497" y="72"/>
                    <a:pt x="1490" y="69"/>
                    <a:pt x="1487" y="63"/>
                  </a:cubicBezTo>
                  <a:cubicBezTo>
                    <a:pt x="1486" y="61"/>
                    <a:pt x="1484" y="58"/>
                    <a:pt x="1481" y="60"/>
                  </a:cubicBezTo>
                  <a:cubicBezTo>
                    <a:pt x="1478" y="62"/>
                    <a:pt x="1477" y="64"/>
                    <a:pt x="1478" y="68"/>
                  </a:cubicBezTo>
                  <a:cubicBezTo>
                    <a:pt x="1480" y="72"/>
                    <a:pt x="1482" y="77"/>
                    <a:pt x="1484" y="81"/>
                  </a:cubicBezTo>
                  <a:cubicBezTo>
                    <a:pt x="1486" y="85"/>
                    <a:pt x="1485" y="88"/>
                    <a:pt x="1482" y="92"/>
                  </a:cubicBezTo>
                  <a:cubicBezTo>
                    <a:pt x="1475" y="100"/>
                    <a:pt x="1475" y="100"/>
                    <a:pt x="1484" y="107"/>
                  </a:cubicBezTo>
                  <a:cubicBezTo>
                    <a:pt x="1485" y="108"/>
                    <a:pt x="1486" y="109"/>
                    <a:pt x="1487" y="109"/>
                  </a:cubicBezTo>
                  <a:cubicBezTo>
                    <a:pt x="1493" y="116"/>
                    <a:pt x="1501" y="121"/>
                    <a:pt x="1510" y="121"/>
                  </a:cubicBezTo>
                  <a:cubicBezTo>
                    <a:pt x="1514" y="122"/>
                    <a:pt x="1516" y="123"/>
                    <a:pt x="1516" y="127"/>
                  </a:cubicBezTo>
                  <a:cubicBezTo>
                    <a:pt x="1516" y="135"/>
                    <a:pt x="1517" y="137"/>
                    <a:pt x="1508" y="137"/>
                  </a:cubicBezTo>
                  <a:cubicBezTo>
                    <a:pt x="1500" y="137"/>
                    <a:pt x="1494" y="141"/>
                    <a:pt x="1490" y="148"/>
                  </a:cubicBezTo>
                  <a:cubicBezTo>
                    <a:pt x="1481" y="161"/>
                    <a:pt x="1474" y="174"/>
                    <a:pt x="1472" y="190"/>
                  </a:cubicBezTo>
                  <a:cubicBezTo>
                    <a:pt x="1471" y="193"/>
                    <a:pt x="1470" y="196"/>
                    <a:pt x="1470" y="199"/>
                  </a:cubicBezTo>
                  <a:cubicBezTo>
                    <a:pt x="1468" y="206"/>
                    <a:pt x="1468" y="206"/>
                    <a:pt x="1461" y="203"/>
                  </a:cubicBezTo>
                  <a:cubicBezTo>
                    <a:pt x="1455" y="199"/>
                    <a:pt x="1448" y="202"/>
                    <a:pt x="1446" y="209"/>
                  </a:cubicBezTo>
                  <a:cubicBezTo>
                    <a:pt x="1446" y="214"/>
                    <a:pt x="1443" y="216"/>
                    <a:pt x="1439" y="217"/>
                  </a:cubicBezTo>
                  <a:cubicBezTo>
                    <a:pt x="1434" y="218"/>
                    <a:pt x="1430" y="219"/>
                    <a:pt x="1425" y="220"/>
                  </a:cubicBezTo>
                  <a:cubicBezTo>
                    <a:pt x="1421" y="221"/>
                    <a:pt x="1420" y="223"/>
                    <a:pt x="1420" y="227"/>
                  </a:cubicBezTo>
                  <a:cubicBezTo>
                    <a:pt x="1421" y="236"/>
                    <a:pt x="1422" y="245"/>
                    <a:pt x="1422" y="254"/>
                  </a:cubicBezTo>
                  <a:cubicBezTo>
                    <a:pt x="1423" y="258"/>
                    <a:pt x="1424" y="260"/>
                    <a:pt x="1428" y="259"/>
                  </a:cubicBezTo>
                  <a:cubicBezTo>
                    <a:pt x="1431" y="259"/>
                    <a:pt x="1434" y="261"/>
                    <a:pt x="1436" y="263"/>
                  </a:cubicBezTo>
                  <a:cubicBezTo>
                    <a:pt x="1440" y="269"/>
                    <a:pt x="1444" y="274"/>
                    <a:pt x="1448" y="280"/>
                  </a:cubicBezTo>
                  <a:cubicBezTo>
                    <a:pt x="1451" y="283"/>
                    <a:pt x="1451" y="286"/>
                    <a:pt x="1448" y="289"/>
                  </a:cubicBezTo>
                  <a:cubicBezTo>
                    <a:pt x="1444" y="293"/>
                    <a:pt x="1444" y="296"/>
                    <a:pt x="1446" y="301"/>
                  </a:cubicBezTo>
                  <a:cubicBezTo>
                    <a:pt x="1448" y="304"/>
                    <a:pt x="1449" y="308"/>
                    <a:pt x="1451" y="311"/>
                  </a:cubicBezTo>
                  <a:cubicBezTo>
                    <a:pt x="1453" y="314"/>
                    <a:pt x="1452" y="317"/>
                    <a:pt x="1449" y="319"/>
                  </a:cubicBezTo>
                  <a:cubicBezTo>
                    <a:pt x="1445" y="323"/>
                    <a:pt x="1444" y="327"/>
                    <a:pt x="1444" y="332"/>
                  </a:cubicBezTo>
                  <a:cubicBezTo>
                    <a:pt x="1443" y="345"/>
                    <a:pt x="1443" y="358"/>
                    <a:pt x="1443" y="372"/>
                  </a:cubicBezTo>
                  <a:cubicBezTo>
                    <a:pt x="1443" y="374"/>
                    <a:pt x="1444" y="378"/>
                    <a:pt x="1440" y="379"/>
                  </a:cubicBezTo>
                  <a:cubicBezTo>
                    <a:pt x="1437" y="380"/>
                    <a:pt x="1434" y="379"/>
                    <a:pt x="1432" y="377"/>
                  </a:cubicBezTo>
                  <a:cubicBezTo>
                    <a:pt x="1430" y="375"/>
                    <a:pt x="1429" y="374"/>
                    <a:pt x="1428" y="372"/>
                  </a:cubicBezTo>
                  <a:cubicBezTo>
                    <a:pt x="1415" y="353"/>
                    <a:pt x="1402" y="335"/>
                    <a:pt x="1389" y="316"/>
                  </a:cubicBezTo>
                  <a:cubicBezTo>
                    <a:pt x="1386" y="311"/>
                    <a:pt x="1385" y="307"/>
                    <a:pt x="1385" y="301"/>
                  </a:cubicBezTo>
                  <a:cubicBezTo>
                    <a:pt x="1385" y="293"/>
                    <a:pt x="1386" y="285"/>
                    <a:pt x="1384" y="277"/>
                  </a:cubicBezTo>
                  <a:cubicBezTo>
                    <a:pt x="1383" y="273"/>
                    <a:pt x="1384" y="269"/>
                    <a:pt x="1386" y="266"/>
                  </a:cubicBezTo>
                  <a:cubicBezTo>
                    <a:pt x="1391" y="253"/>
                    <a:pt x="1396" y="239"/>
                    <a:pt x="1402" y="226"/>
                  </a:cubicBezTo>
                  <a:cubicBezTo>
                    <a:pt x="1408" y="214"/>
                    <a:pt x="1408" y="202"/>
                    <a:pt x="1407" y="190"/>
                  </a:cubicBezTo>
                  <a:cubicBezTo>
                    <a:pt x="1407" y="186"/>
                    <a:pt x="1406" y="181"/>
                    <a:pt x="1408" y="177"/>
                  </a:cubicBezTo>
                  <a:cubicBezTo>
                    <a:pt x="1409" y="175"/>
                    <a:pt x="1407" y="174"/>
                    <a:pt x="1405" y="173"/>
                  </a:cubicBezTo>
                  <a:cubicBezTo>
                    <a:pt x="1396" y="172"/>
                    <a:pt x="1391" y="178"/>
                    <a:pt x="1395" y="186"/>
                  </a:cubicBezTo>
                  <a:cubicBezTo>
                    <a:pt x="1400" y="194"/>
                    <a:pt x="1398" y="200"/>
                    <a:pt x="1393" y="207"/>
                  </a:cubicBezTo>
                  <a:cubicBezTo>
                    <a:pt x="1392" y="208"/>
                    <a:pt x="1392" y="208"/>
                    <a:pt x="1392" y="209"/>
                  </a:cubicBezTo>
                  <a:cubicBezTo>
                    <a:pt x="1390" y="212"/>
                    <a:pt x="1388" y="216"/>
                    <a:pt x="1384" y="214"/>
                  </a:cubicBezTo>
                  <a:cubicBezTo>
                    <a:pt x="1379" y="213"/>
                    <a:pt x="1374" y="213"/>
                    <a:pt x="1373" y="206"/>
                  </a:cubicBezTo>
                  <a:cubicBezTo>
                    <a:pt x="1372" y="203"/>
                    <a:pt x="1371" y="200"/>
                    <a:pt x="1370" y="197"/>
                  </a:cubicBezTo>
                  <a:cubicBezTo>
                    <a:pt x="1369" y="195"/>
                    <a:pt x="1367" y="194"/>
                    <a:pt x="1366" y="196"/>
                  </a:cubicBezTo>
                  <a:cubicBezTo>
                    <a:pt x="1361" y="200"/>
                    <a:pt x="1356" y="204"/>
                    <a:pt x="1355" y="211"/>
                  </a:cubicBezTo>
                  <a:cubicBezTo>
                    <a:pt x="1353" y="220"/>
                    <a:pt x="1350" y="228"/>
                    <a:pt x="1348" y="237"/>
                  </a:cubicBezTo>
                  <a:cubicBezTo>
                    <a:pt x="1346" y="242"/>
                    <a:pt x="1347" y="242"/>
                    <a:pt x="1352" y="244"/>
                  </a:cubicBezTo>
                  <a:cubicBezTo>
                    <a:pt x="1353" y="244"/>
                    <a:pt x="1354" y="244"/>
                    <a:pt x="1355" y="244"/>
                  </a:cubicBezTo>
                  <a:cubicBezTo>
                    <a:pt x="1361" y="246"/>
                    <a:pt x="1364" y="250"/>
                    <a:pt x="1362" y="256"/>
                  </a:cubicBezTo>
                  <a:cubicBezTo>
                    <a:pt x="1362" y="258"/>
                    <a:pt x="1361" y="259"/>
                    <a:pt x="1359" y="259"/>
                  </a:cubicBezTo>
                  <a:cubicBezTo>
                    <a:pt x="1351" y="258"/>
                    <a:pt x="1348" y="263"/>
                    <a:pt x="1343" y="268"/>
                  </a:cubicBezTo>
                  <a:cubicBezTo>
                    <a:pt x="1341" y="270"/>
                    <a:pt x="1340" y="272"/>
                    <a:pt x="1337" y="274"/>
                  </a:cubicBezTo>
                  <a:cubicBezTo>
                    <a:pt x="1335" y="276"/>
                    <a:pt x="1333" y="275"/>
                    <a:pt x="1332" y="273"/>
                  </a:cubicBezTo>
                  <a:cubicBezTo>
                    <a:pt x="1330" y="270"/>
                    <a:pt x="1327" y="267"/>
                    <a:pt x="1330" y="263"/>
                  </a:cubicBezTo>
                  <a:cubicBezTo>
                    <a:pt x="1321" y="261"/>
                    <a:pt x="1313" y="261"/>
                    <a:pt x="1307" y="267"/>
                  </a:cubicBezTo>
                  <a:cubicBezTo>
                    <a:pt x="1297" y="274"/>
                    <a:pt x="1285" y="276"/>
                    <a:pt x="1274" y="280"/>
                  </a:cubicBezTo>
                  <a:cubicBezTo>
                    <a:pt x="1258" y="285"/>
                    <a:pt x="1259" y="281"/>
                    <a:pt x="1257" y="299"/>
                  </a:cubicBezTo>
                  <a:cubicBezTo>
                    <a:pt x="1255" y="313"/>
                    <a:pt x="1253" y="327"/>
                    <a:pt x="1251" y="341"/>
                  </a:cubicBezTo>
                  <a:cubicBezTo>
                    <a:pt x="1250" y="347"/>
                    <a:pt x="1247" y="352"/>
                    <a:pt x="1245" y="357"/>
                  </a:cubicBezTo>
                  <a:cubicBezTo>
                    <a:pt x="1244" y="359"/>
                    <a:pt x="1243" y="362"/>
                    <a:pt x="1242" y="364"/>
                  </a:cubicBezTo>
                  <a:cubicBezTo>
                    <a:pt x="1240" y="367"/>
                    <a:pt x="1241" y="369"/>
                    <a:pt x="1245" y="370"/>
                  </a:cubicBezTo>
                  <a:cubicBezTo>
                    <a:pt x="1249" y="372"/>
                    <a:pt x="1253" y="373"/>
                    <a:pt x="1257" y="375"/>
                  </a:cubicBezTo>
                  <a:cubicBezTo>
                    <a:pt x="1262" y="377"/>
                    <a:pt x="1262" y="377"/>
                    <a:pt x="1265" y="372"/>
                  </a:cubicBezTo>
                  <a:cubicBezTo>
                    <a:pt x="1268" y="368"/>
                    <a:pt x="1277" y="367"/>
                    <a:pt x="1280" y="370"/>
                  </a:cubicBezTo>
                  <a:cubicBezTo>
                    <a:pt x="1290" y="382"/>
                    <a:pt x="1301" y="392"/>
                    <a:pt x="1307" y="407"/>
                  </a:cubicBezTo>
                  <a:cubicBezTo>
                    <a:pt x="1311" y="417"/>
                    <a:pt x="1316" y="427"/>
                    <a:pt x="1320" y="436"/>
                  </a:cubicBezTo>
                  <a:cubicBezTo>
                    <a:pt x="1322" y="440"/>
                    <a:pt x="1322" y="444"/>
                    <a:pt x="1322" y="449"/>
                  </a:cubicBezTo>
                  <a:cubicBezTo>
                    <a:pt x="1322" y="463"/>
                    <a:pt x="1321" y="478"/>
                    <a:pt x="1321" y="493"/>
                  </a:cubicBezTo>
                  <a:cubicBezTo>
                    <a:pt x="1321" y="495"/>
                    <a:pt x="1320" y="498"/>
                    <a:pt x="1319" y="500"/>
                  </a:cubicBezTo>
                  <a:cubicBezTo>
                    <a:pt x="1316" y="512"/>
                    <a:pt x="1312" y="523"/>
                    <a:pt x="1308" y="535"/>
                  </a:cubicBezTo>
                  <a:cubicBezTo>
                    <a:pt x="1305" y="542"/>
                    <a:pt x="1294" y="546"/>
                    <a:pt x="1287" y="543"/>
                  </a:cubicBezTo>
                  <a:cubicBezTo>
                    <a:pt x="1282" y="540"/>
                    <a:pt x="1282" y="541"/>
                    <a:pt x="1279" y="546"/>
                  </a:cubicBezTo>
                  <a:cubicBezTo>
                    <a:pt x="1277" y="551"/>
                    <a:pt x="1277" y="558"/>
                    <a:pt x="1274" y="563"/>
                  </a:cubicBezTo>
                  <a:cubicBezTo>
                    <a:pt x="1273" y="564"/>
                    <a:pt x="1274" y="566"/>
                    <a:pt x="1275" y="568"/>
                  </a:cubicBezTo>
                  <a:cubicBezTo>
                    <a:pt x="1278" y="572"/>
                    <a:pt x="1277" y="575"/>
                    <a:pt x="1273" y="579"/>
                  </a:cubicBezTo>
                  <a:cubicBezTo>
                    <a:pt x="1270" y="583"/>
                    <a:pt x="1266" y="587"/>
                    <a:pt x="1267" y="593"/>
                  </a:cubicBezTo>
                  <a:cubicBezTo>
                    <a:pt x="1267" y="598"/>
                    <a:pt x="1269" y="602"/>
                    <a:pt x="1273" y="605"/>
                  </a:cubicBezTo>
                  <a:cubicBezTo>
                    <a:pt x="1278" y="609"/>
                    <a:pt x="1282" y="613"/>
                    <a:pt x="1288" y="617"/>
                  </a:cubicBezTo>
                  <a:cubicBezTo>
                    <a:pt x="1292" y="620"/>
                    <a:pt x="1294" y="623"/>
                    <a:pt x="1295" y="628"/>
                  </a:cubicBezTo>
                  <a:cubicBezTo>
                    <a:pt x="1295" y="631"/>
                    <a:pt x="1295" y="633"/>
                    <a:pt x="1296" y="635"/>
                  </a:cubicBezTo>
                  <a:cubicBezTo>
                    <a:pt x="1299" y="646"/>
                    <a:pt x="1294" y="651"/>
                    <a:pt x="1286" y="658"/>
                  </a:cubicBezTo>
                  <a:cubicBezTo>
                    <a:pt x="1281" y="661"/>
                    <a:pt x="1275" y="660"/>
                    <a:pt x="1273" y="654"/>
                  </a:cubicBezTo>
                  <a:cubicBezTo>
                    <a:pt x="1269" y="647"/>
                    <a:pt x="1266" y="640"/>
                    <a:pt x="1263" y="633"/>
                  </a:cubicBezTo>
                  <a:cubicBezTo>
                    <a:pt x="1262" y="631"/>
                    <a:pt x="1262" y="628"/>
                    <a:pt x="1263" y="625"/>
                  </a:cubicBezTo>
                  <a:cubicBezTo>
                    <a:pt x="1264" y="621"/>
                    <a:pt x="1263" y="619"/>
                    <a:pt x="1259" y="618"/>
                  </a:cubicBezTo>
                  <a:cubicBezTo>
                    <a:pt x="1256" y="618"/>
                    <a:pt x="1253" y="618"/>
                    <a:pt x="1251" y="618"/>
                  </a:cubicBezTo>
                  <a:cubicBezTo>
                    <a:pt x="1247" y="618"/>
                    <a:pt x="1244" y="615"/>
                    <a:pt x="1244" y="611"/>
                  </a:cubicBezTo>
                  <a:cubicBezTo>
                    <a:pt x="1244" y="608"/>
                    <a:pt x="1244" y="605"/>
                    <a:pt x="1244" y="603"/>
                  </a:cubicBezTo>
                  <a:cubicBezTo>
                    <a:pt x="1244" y="599"/>
                    <a:pt x="1243" y="596"/>
                    <a:pt x="1239" y="594"/>
                  </a:cubicBezTo>
                  <a:cubicBezTo>
                    <a:pt x="1235" y="592"/>
                    <a:pt x="1232" y="594"/>
                    <a:pt x="1229" y="596"/>
                  </a:cubicBezTo>
                  <a:cubicBezTo>
                    <a:pt x="1226" y="599"/>
                    <a:pt x="1224" y="602"/>
                    <a:pt x="1221" y="604"/>
                  </a:cubicBezTo>
                  <a:cubicBezTo>
                    <a:pt x="1219" y="606"/>
                    <a:pt x="1218" y="608"/>
                    <a:pt x="1215" y="607"/>
                  </a:cubicBezTo>
                  <a:cubicBezTo>
                    <a:pt x="1212" y="605"/>
                    <a:pt x="1209" y="603"/>
                    <a:pt x="1209" y="599"/>
                  </a:cubicBezTo>
                  <a:cubicBezTo>
                    <a:pt x="1210" y="596"/>
                    <a:pt x="1210" y="593"/>
                    <a:pt x="1210" y="590"/>
                  </a:cubicBezTo>
                  <a:cubicBezTo>
                    <a:pt x="1210" y="587"/>
                    <a:pt x="1210" y="585"/>
                    <a:pt x="1208" y="584"/>
                  </a:cubicBezTo>
                  <a:cubicBezTo>
                    <a:pt x="1205" y="583"/>
                    <a:pt x="1202" y="583"/>
                    <a:pt x="1200" y="585"/>
                  </a:cubicBezTo>
                  <a:cubicBezTo>
                    <a:pt x="1196" y="590"/>
                    <a:pt x="1191" y="594"/>
                    <a:pt x="1189" y="600"/>
                  </a:cubicBezTo>
                  <a:cubicBezTo>
                    <a:pt x="1189" y="602"/>
                    <a:pt x="1188" y="603"/>
                    <a:pt x="1188" y="604"/>
                  </a:cubicBezTo>
                  <a:cubicBezTo>
                    <a:pt x="1183" y="616"/>
                    <a:pt x="1184" y="620"/>
                    <a:pt x="1194" y="628"/>
                  </a:cubicBezTo>
                  <a:cubicBezTo>
                    <a:pt x="1196" y="629"/>
                    <a:pt x="1198" y="630"/>
                    <a:pt x="1200" y="630"/>
                  </a:cubicBezTo>
                  <a:cubicBezTo>
                    <a:pt x="1203" y="631"/>
                    <a:pt x="1206" y="630"/>
                    <a:pt x="1206" y="627"/>
                  </a:cubicBezTo>
                  <a:cubicBezTo>
                    <a:pt x="1208" y="620"/>
                    <a:pt x="1212" y="618"/>
                    <a:pt x="1218" y="619"/>
                  </a:cubicBezTo>
                  <a:cubicBezTo>
                    <a:pt x="1221" y="619"/>
                    <a:pt x="1224" y="619"/>
                    <a:pt x="1228" y="619"/>
                  </a:cubicBezTo>
                  <a:cubicBezTo>
                    <a:pt x="1230" y="619"/>
                    <a:pt x="1233" y="619"/>
                    <a:pt x="1233" y="622"/>
                  </a:cubicBezTo>
                  <a:cubicBezTo>
                    <a:pt x="1234" y="625"/>
                    <a:pt x="1234" y="629"/>
                    <a:pt x="1231" y="631"/>
                  </a:cubicBezTo>
                  <a:cubicBezTo>
                    <a:pt x="1230" y="632"/>
                    <a:pt x="1228" y="633"/>
                    <a:pt x="1226" y="634"/>
                  </a:cubicBezTo>
                  <a:cubicBezTo>
                    <a:pt x="1218" y="639"/>
                    <a:pt x="1214" y="650"/>
                    <a:pt x="1216" y="659"/>
                  </a:cubicBezTo>
                  <a:cubicBezTo>
                    <a:pt x="1217" y="662"/>
                    <a:pt x="1218" y="664"/>
                    <a:pt x="1220" y="666"/>
                  </a:cubicBezTo>
                  <a:cubicBezTo>
                    <a:pt x="1227" y="673"/>
                    <a:pt x="1235" y="680"/>
                    <a:pt x="1242" y="687"/>
                  </a:cubicBezTo>
                  <a:cubicBezTo>
                    <a:pt x="1249" y="695"/>
                    <a:pt x="1250" y="703"/>
                    <a:pt x="1245" y="712"/>
                  </a:cubicBezTo>
                  <a:cubicBezTo>
                    <a:pt x="1244" y="713"/>
                    <a:pt x="1245" y="713"/>
                    <a:pt x="1245" y="714"/>
                  </a:cubicBezTo>
                  <a:cubicBezTo>
                    <a:pt x="1254" y="715"/>
                    <a:pt x="1254" y="722"/>
                    <a:pt x="1254" y="729"/>
                  </a:cubicBezTo>
                  <a:cubicBezTo>
                    <a:pt x="1255" y="740"/>
                    <a:pt x="1251" y="750"/>
                    <a:pt x="1249" y="760"/>
                  </a:cubicBezTo>
                  <a:cubicBezTo>
                    <a:pt x="1246" y="771"/>
                    <a:pt x="1241" y="780"/>
                    <a:pt x="1234" y="788"/>
                  </a:cubicBezTo>
                  <a:cubicBezTo>
                    <a:pt x="1228" y="794"/>
                    <a:pt x="1223" y="800"/>
                    <a:pt x="1218" y="807"/>
                  </a:cubicBezTo>
                  <a:cubicBezTo>
                    <a:pt x="1215" y="810"/>
                    <a:pt x="1212" y="813"/>
                    <a:pt x="1207" y="814"/>
                  </a:cubicBezTo>
                  <a:cubicBezTo>
                    <a:pt x="1202" y="816"/>
                    <a:pt x="1198" y="818"/>
                    <a:pt x="1193" y="820"/>
                  </a:cubicBezTo>
                  <a:cubicBezTo>
                    <a:pt x="1185" y="822"/>
                    <a:pt x="1179" y="825"/>
                    <a:pt x="1175" y="832"/>
                  </a:cubicBezTo>
                  <a:cubicBezTo>
                    <a:pt x="1171" y="838"/>
                    <a:pt x="1167" y="837"/>
                    <a:pt x="1163" y="831"/>
                  </a:cubicBezTo>
                  <a:cubicBezTo>
                    <a:pt x="1160" y="826"/>
                    <a:pt x="1158" y="825"/>
                    <a:pt x="1154" y="826"/>
                  </a:cubicBezTo>
                  <a:cubicBezTo>
                    <a:pt x="1148" y="828"/>
                    <a:pt x="1143" y="830"/>
                    <a:pt x="1139" y="837"/>
                  </a:cubicBezTo>
                  <a:cubicBezTo>
                    <a:pt x="1130" y="854"/>
                    <a:pt x="1130" y="848"/>
                    <a:pt x="1139" y="865"/>
                  </a:cubicBezTo>
                  <a:cubicBezTo>
                    <a:pt x="1144" y="874"/>
                    <a:pt x="1149" y="881"/>
                    <a:pt x="1157" y="886"/>
                  </a:cubicBezTo>
                  <a:cubicBezTo>
                    <a:pt x="1163" y="891"/>
                    <a:pt x="1169" y="898"/>
                    <a:pt x="1171" y="905"/>
                  </a:cubicBezTo>
                  <a:cubicBezTo>
                    <a:pt x="1175" y="920"/>
                    <a:pt x="1177" y="935"/>
                    <a:pt x="1170" y="949"/>
                  </a:cubicBezTo>
                  <a:cubicBezTo>
                    <a:pt x="1168" y="952"/>
                    <a:pt x="1166" y="953"/>
                    <a:pt x="1163" y="954"/>
                  </a:cubicBezTo>
                  <a:cubicBezTo>
                    <a:pt x="1158" y="954"/>
                    <a:pt x="1154" y="958"/>
                    <a:pt x="1152" y="962"/>
                  </a:cubicBezTo>
                  <a:cubicBezTo>
                    <a:pt x="1150" y="964"/>
                    <a:pt x="1149" y="966"/>
                    <a:pt x="1147" y="968"/>
                  </a:cubicBezTo>
                  <a:cubicBezTo>
                    <a:pt x="1145" y="972"/>
                    <a:pt x="1141" y="973"/>
                    <a:pt x="1137" y="972"/>
                  </a:cubicBezTo>
                  <a:cubicBezTo>
                    <a:pt x="1133" y="971"/>
                    <a:pt x="1131" y="969"/>
                    <a:pt x="1131" y="965"/>
                  </a:cubicBezTo>
                  <a:cubicBezTo>
                    <a:pt x="1130" y="962"/>
                    <a:pt x="1129" y="959"/>
                    <a:pt x="1127" y="957"/>
                  </a:cubicBezTo>
                  <a:cubicBezTo>
                    <a:pt x="1119" y="949"/>
                    <a:pt x="1112" y="939"/>
                    <a:pt x="1102" y="933"/>
                  </a:cubicBezTo>
                  <a:cubicBezTo>
                    <a:pt x="1098" y="931"/>
                    <a:pt x="1094" y="928"/>
                    <a:pt x="1094" y="923"/>
                  </a:cubicBezTo>
                  <a:cubicBezTo>
                    <a:pt x="1094" y="922"/>
                    <a:pt x="1093" y="920"/>
                    <a:pt x="1092" y="921"/>
                  </a:cubicBezTo>
                  <a:cubicBezTo>
                    <a:pt x="1090" y="921"/>
                    <a:pt x="1089" y="922"/>
                    <a:pt x="1089" y="923"/>
                  </a:cubicBezTo>
                  <a:cubicBezTo>
                    <a:pt x="1089" y="924"/>
                    <a:pt x="1089" y="926"/>
                    <a:pt x="1089" y="927"/>
                  </a:cubicBezTo>
                  <a:cubicBezTo>
                    <a:pt x="1088" y="936"/>
                    <a:pt x="1088" y="944"/>
                    <a:pt x="1087" y="953"/>
                  </a:cubicBezTo>
                  <a:cubicBezTo>
                    <a:pt x="1086" y="965"/>
                    <a:pt x="1091" y="976"/>
                    <a:pt x="1099" y="983"/>
                  </a:cubicBezTo>
                  <a:cubicBezTo>
                    <a:pt x="1117" y="998"/>
                    <a:pt x="1124" y="1019"/>
                    <a:pt x="1133" y="1039"/>
                  </a:cubicBezTo>
                  <a:cubicBezTo>
                    <a:pt x="1134" y="1042"/>
                    <a:pt x="1135" y="1046"/>
                    <a:pt x="1135" y="1050"/>
                  </a:cubicBezTo>
                  <a:cubicBezTo>
                    <a:pt x="1135" y="1055"/>
                    <a:pt x="1133" y="1057"/>
                    <a:pt x="1127" y="1056"/>
                  </a:cubicBezTo>
                  <a:cubicBezTo>
                    <a:pt x="1125" y="1055"/>
                    <a:pt x="1123" y="1054"/>
                    <a:pt x="1121" y="1053"/>
                  </a:cubicBezTo>
                  <a:cubicBezTo>
                    <a:pt x="1118" y="1051"/>
                    <a:pt x="1115" y="1049"/>
                    <a:pt x="1111" y="1048"/>
                  </a:cubicBezTo>
                  <a:cubicBezTo>
                    <a:pt x="1115" y="1051"/>
                    <a:pt x="1118" y="1054"/>
                    <a:pt x="1121" y="1057"/>
                  </a:cubicBezTo>
                  <a:cubicBezTo>
                    <a:pt x="1124" y="1060"/>
                    <a:pt x="1128" y="1063"/>
                    <a:pt x="1132" y="1066"/>
                  </a:cubicBezTo>
                  <a:cubicBezTo>
                    <a:pt x="1138" y="1070"/>
                    <a:pt x="1141" y="1076"/>
                    <a:pt x="1142" y="1083"/>
                  </a:cubicBezTo>
                  <a:cubicBezTo>
                    <a:pt x="1142" y="1087"/>
                    <a:pt x="1144" y="1089"/>
                    <a:pt x="1147" y="1091"/>
                  </a:cubicBezTo>
                  <a:cubicBezTo>
                    <a:pt x="1149" y="1092"/>
                    <a:pt x="1151" y="1094"/>
                    <a:pt x="1153" y="1095"/>
                  </a:cubicBezTo>
                  <a:cubicBezTo>
                    <a:pt x="1157" y="1097"/>
                    <a:pt x="1158" y="1099"/>
                    <a:pt x="1156" y="1103"/>
                  </a:cubicBezTo>
                  <a:cubicBezTo>
                    <a:pt x="1154" y="1109"/>
                    <a:pt x="1152" y="1116"/>
                    <a:pt x="1150" y="1122"/>
                  </a:cubicBezTo>
                  <a:cubicBezTo>
                    <a:pt x="1149" y="1125"/>
                    <a:pt x="1147" y="1127"/>
                    <a:pt x="1143" y="1126"/>
                  </a:cubicBezTo>
                  <a:cubicBezTo>
                    <a:pt x="1141" y="1126"/>
                    <a:pt x="1138" y="1126"/>
                    <a:pt x="1136" y="1126"/>
                  </a:cubicBezTo>
                  <a:cubicBezTo>
                    <a:pt x="1130" y="1126"/>
                    <a:pt x="1126" y="1123"/>
                    <a:pt x="1123" y="1118"/>
                  </a:cubicBezTo>
                  <a:cubicBezTo>
                    <a:pt x="1111" y="1097"/>
                    <a:pt x="1098" y="1075"/>
                    <a:pt x="1085" y="1054"/>
                  </a:cubicBezTo>
                  <a:cubicBezTo>
                    <a:pt x="1083" y="1050"/>
                    <a:pt x="1081" y="1047"/>
                    <a:pt x="1076" y="1046"/>
                  </a:cubicBezTo>
                  <a:cubicBezTo>
                    <a:pt x="1074" y="1046"/>
                    <a:pt x="1072" y="1043"/>
                    <a:pt x="1071" y="1041"/>
                  </a:cubicBezTo>
                  <a:cubicBezTo>
                    <a:pt x="1065" y="1032"/>
                    <a:pt x="1060" y="1022"/>
                    <a:pt x="1054" y="1013"/>
                  </a:cubicBezTo>
                  <a:cubicBezTo>
                    <a:pt x="1053" y="1011"/>
                    <a:pt x="1051" y="1008"/>
                    <a:pt x="1052" y="1005"/>
                  </a:cubicBezTo>
                  <a:cubicBezTo>
                    <a:pt x="1052" y="1004"/>
                    <a:pt x="1052" y="1002"/>
                    <a:pt x="1053" y="1001"/>
                  </a:cubicBezTo>
                  <a:cubicBezTo>
                    <a:pt x="1055" y="1000"/>
                    <a:pt x="1056" y="1001"/>
                    <a:pt x="1058" y="1002"/>
                  </a:cubicBezTo>
                  <a:cubicBezTo>
                    <a:pt x="1059" y="1003"/>
                    <a:pt x="1060" y="1004"/>
                    <a:pt x="1061" y="1005"/>
                  </a:cubicBezTo>
                  <a:cubicBezTo>
                    <a:pt x="1074" y="1016"/>
                    <a:pt x="1087" y="1027"/>
                    <a:pt x="1100" y="1038"/>
                  </a:cubicBezTo>
                  <a:cubicBezTo>
                    <a:pt x="1094" y="1029"/>
                    <a:pt x="1093" y="1020"/>
                    <a:pt x="1093" y="1010"/>
                  </a:cubicBezTo>
                  <a:cubicBezTo>
                    <a:pt x="1093" y="1007"/>
                    <a:pt x="1091" y="1005"/>
                    <a:pt x="1090" y="1002"/>
                  </a:cubicBezTo>
                  <a:cubicBezTo>
                    <a:pt x="1089" y="999"/>
                    <a:pt x="1085" y="996"/>
                    <a:pt x="1089" y="992"/>
                  </a:cubicBezTo>
                  <a:cubicBezTo>
                    <a:pt x="1090" y="991"/>
                    <a:pt x="1088" y="992"/>
                    <a:pt x="1088" y="992"/>
                  </a:cubicBezTo>
                  <a:cubicBezTo>
                    <a:pt x="1081" y="990"/>
                    <a:pt x="1077" y="986"/>
                    <a:pt x="1073" y="981"/>
                  </a:cubicBezTo>
                  <a:cubicBezTo>
                    <a:pt x="1070" y="977"/>
                    <a:pt x="1069" y="972"/>
                    <a:pt x="1073" y="967"/>
                  </a:cubicBezTo>
                  <a:cubicBezTo>
                    <a:pt x="1077" y="961"/>
                    <a:pt x="1077" y="955"/>
                    <a:pt x="1072" y="950"/>
                  </a:cubicBezTo>
                  <a:cubicBezTo>
                    <a:pt x="1071" y="948"/>
                    <a:pt x="1070" y="946"/>
                    <a:pt x="1069" y="944"/>
                  </a:cubicBezTo>
                  <a:cubicBezTo>
                    <a:pt x="1066" y="941"/>
                    <a:pt x="1067" y="938"/>
                    <a:pt x="1069" y="935"/>
                  </a:cubicBezTo>
                  <a:cubicBezTo>
                    <a:pt x="1072" y="929"/>
                    <a:pt x="1071" y="923"/>
                    <a:pt x="1066" y="920"/>
                  </a:cubicBezTo>
                  <a:cubicBezTo>
                    <a:pt x="1060" y="918"/>
                    <a:pt x="1060" y="914"/>
                    <a:pt x="1060" y="909"/>
                  </a:cubicBezTo>
                  <a:cubicBezTo>
                    <a:pt x="1060" y="901"/>
                    <a:pt x="1058" y="893"/>
                    <a:pt x="1052" y="886"/>
                  </a:cubicBezTo>
                  <a:cubicBezTo>
                    <a:pt x="1049" y="886"/>
                    <a:pt x="1048" y="889"/>
                    <a:pt x="1047" y="891"/>
                  </a:cubicBezTo>
                  <a:cubicBezTo>
                    <a:pt x="1045" y="895"/>
                    <a:pt x="1042" y="898"/>
                    <a:pt x="1037" y="897"/>
                  </a:cubicBezTo>
                  <a:cubicBezTo>
                    <a:pt x="1032" y="896"/>
                    <a:pt x="1031" y="891"/>
                    <a:pt x="1030" y="887"/>
                  </a:cubicBezTo>
                  <a:cubicBezTo>
                    <a:pt x="1029" y="884"/>
                    <a:pt x="1029" y="880"/>
                    <a:pt x="1028" y="876"/>
                  </a:cubicBezTo>
                  <a:cubicBezTo>
                    <a:pt x="1025" y="870"/>
                    <a:pt x="1021" y="866"/>
                    <a:pt x="1017" y="862"/>
                  </a:cubicBezTo>
                  <a:cubicBezTo>
                    <a:pt x="1013" y="859"/>
                    <a:pt x="1010" y="856"/>
                    <a:pt x="1006" y="852"/>
                  </a:cubicBezTo>
                  <a:cubicBezTo>
                    <a:pt x="1002" y="849"/>
                    <a:pt x="1000" y="845"/>
                    <a:pt x="999" y="839"/>
                  </a:cubicBezTo>
                  <a:cubicBezTo>
                    <a:pt x="998" y="833"/>
                    <a:pt x="996" y="831"/>
                    <a:pt x="991" y="836"/>
                  </a:cubicBezTo>
                  <a:cubicBezTo>
                    <a:pt x="986" y="840"/>
                    <a:pt x="981" y="839"/>
                    <a:pt x="976" y="838"/>
                  </a:cubicBezTo>
                  <a:cubicBezTo>
                    <a:pt x="972" y="838"/>
                    <a:pt x="971" y="835"/>
                    <a:pt x="971" y="831"/>
                  </a:cubicBezTo>
                  <a:cubicBezTo>
                    <a:pt x="970" y="828"/>
                    <a:pt x="971" y="824"/>
                    <a:pt x="970" y="820"/>
                  </a:cubicBezTo>
                  <a:cubicBezTo>
                    <a:pt x="970" y="822"/>
                    <a:pt x="970" y="825"/>
                    <a:pt x="970" y="827"/>
                  </a:cubicBezTo>
                  <a:cubicBezTo>
                    <a:pt x="970" y="831"/>
                    <a:pt x="969" y="834"/>
                    <a:pt x="964" y="835"/>
                  </a:cubicBezTo>
                  <a:cubicBezTo>
                    <a:pt x="961" y="836"/>
                    <a:pt x="960" y="839"/>
                    <a:pt x="960" y="842"/>
                  </a:cubicBezTo>
                  <a:cubicBezTo>
                    <a:pt x="961" y="848"/>
                    <a:pt x="957" y="853"/>
                    <a:pt x="953" y="857"/>
                  </a:cubicBezTo>
                  <a:cubicBezTo>
                    <a:pt x="939" y="872"/>
                    <a:pt x="926" y="886"/>
                    <a:pt x="912" y="901"/>
                  </a:cubicBezTo>
                  <a:cubicBezTo>
                    <a:pt x="909" y="904"/>
                    <a:pt x="908" y="908"/>
                    <a:pt x="908" y="913"/>
                  </a:cubicBezTo>
                  <a:cubicBezTo>
                    <a:pt x="908" y="921"/>
                    <a:pt x="908" y="928"/>
                    <a:pt x="909" y="936"/>
                  </a:cubicBezTo>
                  <a:cubicBezTo>
                    <a:pt x="909" y="940"/>
                    <a:pt x="908" y="945"/>
                    <a:pt x="907" y="949"/>
                  </a:cubicBezTo>
                  <a:cubicBezTo>
                    <a:pt x="905" y="957"/>
                    <a:pt x="903" y="965"/>
                    <a:pt x="901" y="972"/>
                  </a:cubicBezTo>
                  <a:cubicBezTo>
                    <a:pt x="899" y="978"/>
                    <a:pt x="890" y="985"/>
                    <a:pt x="885" y="985"/>
                  </a:cubicBezTo>
                  <a:cubicBezTo>
                    <a:pt x="881" y="985"/>
                    <a:pt x="881" y="983"/>
                    <a:pt x="880" y="981"/>
                  </a:cubicBezTo>
                  <a:cubicBezTo>
                    <a:pt x="873" y="967"/>
                    <a:pt x="866" y="953"/>
                    <a:pt x="859" y="939"/>
                  </a:cubicBezTo>
                  <a:cubicBezTo>
                    <a:pt x="850" y="919"/>
                    <a:pt x="840" y="899"/>
                    <a:pt x="831" y="879"/>
                  </a:cubicBezTo>
                  <a:cubicBezTo>
                    <a:pt x="829" y="876"/>
                    <a:pt x="827" y="872"/>
                    <a:pt x="827" y="867"/>
                  </a:cubicBezTo>
                  <a:cubicBezTo>
                    <a:pt x="826" y="864"/>
                    <a:pt x="827" y="861"/>
                    <a:pt x="829" y="857"/>
                  </a:cubicBezTo>
                  <a:cubicBezTo>
                    <a:pt x="831" y="854"/>
                    <a:pt x="831" y="849"/>
                    <a:pt x="831" y="845"/>
                  </a:cubicBezTo>
                  <a:cubicBezTo>
                    <a:pt x="831" y="843"/>
                    <a:pt x="830" y="840"/>
                    <a:pt x="827" y="840"/>
                  </a:cubicBezTo>
                  <a:cubicBezTo>
                    <a:pt x="824" y="839"/>
                    <a:pt x="824" y="842"/>
                    <a:pt x="823" y="844"/>
                  </a:cubicBezTo>
                  <a:cubicBezTo>
                    <a:pt x="822" y="846"/>
                    <a:pt x="822" y="848"/>
                    <a:pt x="820" y="850"/>
                  </a:cubicBezTo>
                  <a:cubicBezTo>
                    <a:pt x="814" y="857"/>
                    <a:pt x="802" y="856"/>
                    <a:pt x="797" y="849"/>
                  </a:cubicBezTo>
                  <a:cubicBezTo>
                    <a:pt x="796" y="847"/>
                    <a:pt x="795" y="846"/>
                    <a:pt x="794" y="845"/>
                  </a:cubicBezTo>
                  <a:cubicBezTo>
                    <a:pt x="791" y="839"/>
                    <a:pt x="791" y="839"/>
                    <a:pt x="797" y="835"/>
                  </a:cubicBezTo>
                  <a:cubicBezTo>
                    <a:pt x="798" y="834"/>
                    <a:pt x="798" y="834"/>
                    <a:pt x="799" y="833"/>
                  </a:cubicBezTo>
                  <a:cubicBezTo>
                    <a:pt x="800" y="832"/>
                    <a:pt x="801" y="831"/>
                    <a:pt x="800" y="830"/>
                  </a:cubicBezTo>
                  <a:cubicBezTo>
                    <a:pt x="800" y="829"/>
                    <a:pt x="799" y="828"/>
                    <a:pt x="798" y="828"/>
                  </a:cubicBezTo>
                  <a:cubicBezTo>
                    <a:pt x="787" y="831"/>
                    <a:pt x="779" y="824"/>
                    <a:pt x="773" y="817"/>
                  </a:cubicBezTo>
                  <a:cubicBezTo>
                    <a:pt x="762" y="805"/>
                    <a:pt x="748" y="807"/>
                    <a:pt x="735" y="811"/>
                  </a:cubicBezTo>
                  <a:cubicBezTo>
                    <a:pt x="730" y="812"/>
                    <a:pt x="725" y="813"/>
                    <a:pt x="720" y="810"/>
                  </a:cubicBezTo>
                  <a:cubicBezTo>
                    <a:pt x="719" y="809"/>
                    <a:pt x="720" y="808"/>
                    <a:pt x="719" y="809"/>
                  </a:cubicBezTo>
                  <a:cubicBezTo>
                    <a:pt x="716" y="813"/>
                    <a:pt x="712" y="811"/>
                    <a:pt x="708" y="811"/>
                  </a:cubicBezTo>
                  <a:cubicBezTo>
                    <a:pt x="702" y="810"/>
                    <a:pt x="695" y="809"/>
                    <a:pt x="689" y="808"/>
                  </a:cubicBezTo>
                  <a:cubicBezTo>
                    <a:pt x="684" y="808"/>
                    <a:pt x="681" y="806"/>
                    <a:pt x="679" y="801"/>
                  </a:cubicBezTo>
                  <a:cubicBezTo>
                    <a:pt x="676" y="794"/>
                    <a:pt x="673" y="793"/>
                    <a:pt x="666" y="798"/>
                  </a:cubicBezTo>
                  <a:cubicBezTo>
                    <a:pt x="662" y="800"/>
                    <a:pt x="659" y="802"/>
                    <a:pt x="654" y="802"/>
                  </a:cubicBezTo>
                  <a:cubicBezTo>
                    <a:pt x="651" y="802"/>
                    <a:pt x="648" y="801"/>
                    <a:pt x="645" y="799"/>
                  </a:cubicBezTo>
                  <a:cubicBezTo>
                    <a:pt x="637" y="795"/>
                    <a:pt x="629" y="790"/>
                    <a:pt x="620" y="785"/>
                  </a:cubicBezTo>
                  <a:cubicBezTo>
                    <a:pt x="617" y="783"/>
                    <a:pt x="615" y="780"/>
                    <a:pt x="615" y="776"/>
                  </a:cubicBezTo>
                  <a:cubicBezTo>
                    <a:pt x="614" y="768"/>
                    <a:pt x="606" y="763"/>
                    <a:pt x="598" y="765"/>
                  </a:cubicBezTo>
                  <a:cubicBezTo>
                    <a:pt x="596" y="765"/>
                    <a:pt x="595" y="767"/>
                    <a:pt x="595" y="770"/>
                  </a:cubicBezTo>
                  <a:cubicBezTo>
                    <a:pt x="594" y="774"/>
                    <a:pt x="594" y="778"/>
                    <a:pt x="594" y="782"/>
                  </a:cubicBezTo>
                  <a:cubicBezTo>
                    <a:pt x="594" y="783"/>
                    <a:pt x="594" y="785"/>
                    <a:pt x="595" y="785"/>
                  </a:cubicBezTo>
                  <a:cubicBezTo>
                    <a:pt x="604" y="796"/>
                    <a:pt x="611" y="808"/>
                    <a:pt x="620" y="819"/>
                  </a:cubicBezTo>
                  <a:cubicBezTo>
                    <a:pt x="622" y="816"/>
                    <a:pt x="621" y="814"/>
                    <a:pt x="622" y="811"/>
                  </a:cubicBezTo>
                  <a:cubicBezTo>
                    <a:pt x="622" y="809"/>
                    <a:pt x="622" y="807"/>
                    <a:pt x="624" y="806"/>
                  </a:cubicBezTo>
                  <a:cubicBezTo>
                    <a:pt x="626" y="804"/>
                    <a:pt x="628" y="803"/>
                    <a:pt x="631" y="804"/>
                  </a:cubicBezTo>
                  <a:cubicBezTo>
                    <a:pt x="633" y="804"/>
                    <a:pt x="634" y="806"/>
                    <a:pt x="634" y="809"/>
                  </a:cubicBezTo>
                  <a:cubicBezTo>
                    <a:pt x="634" y="812"/>
                    <a:pt x="634" y="815"/>
                    <a:pt x="633" y="818"/>
                  </a:cubicBezTo>
                  <a:cubicBezTo>
                    <a:pt x="633" y="823"/>
                    <a:pt x="634" y="824"/>
                    <a:pt x="639" y="824"/>
                  </a:cubicBezTo>
                  <a:cubicBezTo>
                    <a:pt x="642" y="824"/>
                    <a:pt x="644" y="824"/>
                    <a:pt x="647" y="824"/>
                  </a:cubicBezTo>
                  <a:cubicBezTo>
                    <a:pt x="650" y="824"/>
                    <a:pt x="653" y="822"/>
                    <a:pt x="654" y="820"/>
                  </a:cubicBezTo>
                  <a:cubicBezTo>
                    <a:pt x="656" y="817"/>
                    <a:pt x="658" y="814"/>
                    <a:pt x="660" y="810"/>
                  </a:cubicBezTo>
                  <a:cubicBezTo>
                    <a:pt x="662" y="807"/>
                    <a:pt x="665" y="806"/>
                    <a:pt x="668" y="805"/>
                  </a:cubicBezTo>
                  <a:cubicBezTo>
                    <a:pt x="673" y="804"/>
                    <a:pt x="675" y="804"/>
                    <a:pt x="674" y="810"/>
                  </a:cubicBezTo>
                  <a:cubicBezTo>
                    <a:pt x="674" y="817"/>
                    <a:pt x="677" y="822"/>
                    <a:pt x="683" y="825"/>
                  </a:cubicBezTo>
                  <a:cubicBezTo>
                    <a:pt x="689" y="828"/>
                    <a:pt x="696" y="831"/>
                    <a:pt x="702" y="835"/>
                  </a:cubicBezTo>
                  <a:cubicBezTo>
                    <a:pt x="710" y="839"/>
                    <a:pt x="712" y="844"/>
                    <a:pt x="706" y="852"/>
                  </a:cubicBezTo>
                  <a:cubicBezTo>
                    <a:pt x="699" y="863"/>
                    <a:pt x="692" y="873"/>
                    <a:pt x="685" y="884"/>
                  </a:cubicBezTo>
                  <a:cubicBezTo>
                    <a:pt x="682" y="888"/>
                    <a:pt x="679" y="892"/>
                    <a:pt x="676" y="897"/>
                  </a:cubicBezTo>
                  <a:cubicBezTo>
                    <a:pt x="674" y="901"/>
                    <a:pt x="670" y="903"/>
                    <a:pt x="666" y="902"/>
                  </a:cubicBezTo>
                  <a:cubicBezTo>
                    <a:pt x="664" y="902"/>
                    <a:pt x="662" y="902"/>
                    <a:pt x="661" y="902"/>
                  </a:cubicBezTo>
                  <a:cubicBezTo>
                    <a:pt x="657" y="902"/>
                    <a:pt x="654" y="903"/>
                    <a:pt x="654" y="908"/>
                  </a:cubicBezTo>
                  <a:cubicBezTo>
                    <a:pt x="654" y="913"/>
                    <a:pt x="650" y="914"/>
                    <a:pt x="646" y="916"/>
                  </a:cubicBezTo>
                  <a:cubicBezTo>
                    <a:pt x="629" y="923"/>
                    <a:pt x="611" y="930"/>
                    <a:pt x="594" y="937"/>
                  </a:cubicBezTo>
                  <a:cubicBezTo>
                    <a:pt x="589" y="939"/>
                    <a:pt x="584" y="941"/>
                    <a:pt x="580" y="943"/>
                  </a:cubicBezTo>
                  <a:cubicBezTo>
                    <a:pt x="575" y="945"/>
                    <a:pt x="571" y="947"/>
                    <a:pt x="567" y="943"/>
                  </a:cubicBezTo>
                  <a:cubicBezTo>
                    <a:pt x="566" y="947"/>
                    <a:pt x="566" y="949"/>
                    <a:pt x="566" y="952"/>
                  </a:cubicBezTo>
                  <a:cubicBezTo>
                    <a:pt x="566" y="956"/>
                    <a:pt x="566" y="959"/>
                    <a:pt x="561" y="959"/>
                  </a:cubicBezTo>
                  <a:cubicBezTo>
                    <a:pt x="555" y="960"/>
                    <a:pt x="553" y="959"/>
                    <a:pt x="551" y="955"/>
                  </a:cubicBezTo>
                  <a:cubicBezTo>
                    <a:pt x="550" y="957"/>
                    <a:pt x="551" y="959"/>
                    <a:pt x="553" y="960"/>
                  </a:cubicBezTo>
                  <a:cubicBezTo>
                    <a:pt x="558" y="960"/>
                    <a:pt x="563" y="962"/>
                    <a:pt x="566" y="960"/>
                  </a:cubicBezTo>
                  <a:cubicBezTo>
                    <a:pt x="570" y="958"/>
                    <a:pt x="571" y="960"/>
                    <a:pt x="573" y="961"/>
                  </a:cubicBezTo>
                  <a:cubicBezTo>
                    <a:pt x="575" y="962"/>
                    <a:pt x="576" y="963"/>
                    <a:pt x="578" y="964"/>
                  </a:cubicBezTo>
                  <a:cubicBezTo>
                    <a:pt x="581" y="967"/>
                    <a:pt x="584" y="967"/>
                    <a:pt x="588" y="965"/>
                  </a:cubicBezTo>
                  <a:cubicBezTo>
                    <a:pt x="595" y="963"/>
                    <a:pt x="601" y="961"/>
                    <a:pt x="608" y="959"/>
                  </a:cubicBezTo>
                  <a:cubicBezTo>
                    <a:pt x="615" y="956"/>
                    <a:pt x="623" y="954"/>
                    <a:pt x="630" y="951"/>
                  </a:cubicBezTo>
                  <a:cubicBezTo>
                    <a:pt x="638" y="947"/>
                    <a:pt x="642" y="950"/>
                    <a:pt x="642" y="959"/>
                  </a:cubicBezTo>
                  <a:cubicBezTo>
                    <a:pt x="642" y="963"/>
                    <a:pt x="642" y="967"/>
                    <a:pt x="640" y="971"/>
                  </a:cubicBezTo>
                  <a:cubicBezTo>
                    <a:pt x="638" y="977"/>
                    <a:pt x="635" y="984"/>
                    <a:pt x="633" y="990"/>
                  </a:cubicBezTo>
                  <a:cubicBezTo>
                    <a:pt x="631" y="1000"/>
                    <a:pt x="626" y="1008"/>
                    <a:pt x="619" y="1015"/>
                  </a:cubicBezTo>
                  <a:cubicBezTo>
                    <a:pt x="600" y="1035"/>
                    <a:pt x="581" y="1055"/>
                    <a:pt x="562" y="1075"/>
                  </a:cubicBezTo>
                  <a:cubicBezTo>
                    <a:pt x="560" y="1078"/>
                    <a:pt x="558" y="1082"/>
                    <a:pt x="553" y="1081"/>
                  </a:cubicBezTo>
                  <a:cubicBezTo>
                    <a:pt x="552" y="1081"/>
                    <a:pt x="552" y="1082"/>
                    <a:pt x="552" y="1083"/>
                  </a:cubicBezTo>
                  <a:cubicBezTo>
                    <a:pt x="547" y="1093"/>
                    <a:pt x="541" y="1101"/>
                    <a:pt x="535" y="1110"/>
                  </a:cubicBezTo>
                  <a:cubicBezTo>
                    <a:pt x="532" y="1114"/>
                    <a:pt x="531" y="1118"/>
                    <a:pt x="530" y="1122"/>
                  </a:cubicBezTo>
                  <a:cubicBezTo>
                    <a:pt x="530" y="1133"/>
                    <a:pt x="529" y="1143"/>
                    <a:pt x="534" y="1153"/>
                  </a:cubicBezTo>
                  <a:cubicBezTo>
                    <a:pt x="536" y="1157"/>
                    <a:pt x="538" y="1161"/>
                    <a:pt x="541" y="1165"/>
                  </a:cubicBezTo>
                  <a:cubicBezTo>
                    <a:pt x="543" y="1168"/>
                    <a:pt x="541" y="1173"/>
                    <a:pt x="544" y="1176"/>
                  </a:cubicBezTo>
                  <a:cubicBezTo>
                    <a:pt x="546" y="1189"/>
                    <a:pt x="548" y="1201"/>
                    <a:pt x="547" y="1213"/>
                  </a:cubicBezTo>
                  <a:cubicBezTo>
                    <a:pt x="547" y="1215"/>
                    <a:pt x="546" y="1217"/>
                    <a:pt x="544" y="1218"/>
                  </a:cubicBezTo>
                  <a:cubicBezTo>
                    <a:pt x="539" y="1223"/>
                    <a:pt x="535" y="1228"/>
                    <a:pt x="530" y="1232"/>
                  </a:cubicBezTo>
                  <a:cubicBezTo>
                    <a:pt x="529" y="1233"/>
                    <a:pt x="527" y="1234"/>
                    <a:pt x="526" y="1234"/>
                  </a:cubicBezTo>
                  <a:cubicBezTo>
                    <a:pt x="518" y="1236"/>
                    <a:pt x="513" y="1242"/>
                    <a:pt x="506" y="1247"/>
                  </a:cubicBezTo>
                  <a:cubicBezTo>
                    <a:pt x="502" y="1250"/>
                    <a:pt x="499" y="1253"/>
                    <a:pt x="495" y="1256"/>
                  </a:cubicBezTo>
                  <a:cubicBezTo>
                    <a:pt x="490" y="1260"/>
                    <a:pt x="488" y="1264"/>
                    <a:pt x="488" y="1270"/>
                  </a:cubicBezTo>
                  <a:cubicBezTo>
                    <a:pt x="488" y="1282"/>
                    <a:pt x="488" y="1294"/>
                    <a:pt x="486" y="1306"/>
                  </a:cubicBezTo>
                  <a:cubicBezTo>
                    <a:pt x="485" y="1311"/>
                    <a:pt x="483" y="1314"/>
                    <a:pt x="479" y="1316"/>
                  </a:cubicBezTo>
                  <a:cubicBezTo>
                    <a:pt x="474" y="1318"/>
                    <a:pt x="470" y="1321"/>
                    <a:pt x="465" y="1324"/>
                  </a:cubicBezTo>
                  <a:cubicBezTo>
                    <a:pt x="461" y="1327"/>
                    <a:pt x="460" y="1329"/>
                    <a:pt x="462" y="1333"/>
                  </a:cubicBezTo>
                  <a:cubicBezTo>
                    <a:pt x="464" y="1343"/>
                    <a:pt x="464" y="1351"/>
                    <a:pt x="456" y="1358"/>
                  </a:cubicBezTo>
                  <a:cubicBezTo>
                    <a:pt x="441" y="1371"/>
                    <a:pt x="428" y="1385"/>
                    <a:pt x="415" y="1398"/>
                  </a:cubicBezTo>
                  <a:cubicBezTo>
                    <a:pt x="413" y="1400"/>
                    <a:pt x="412" y="1403"/>
                    <a:pt x="410" y="1403"/>
                  </a:cubicBezTo>
                  <a:cubicBezTo>
                    <a:pt x="401" y="1405"/>
                    <a:pt x="392" y="1410"/>
                    <a:pt x="383" y="1410"/>
                  </a:cubicBezTo>
                  <a:cubicBezTo>
                    <a:pt x="376" y="1411"/>
                    <a:pt x="369" y="1411"/>
                    <a:pt x="362" y="1410"/>
                  </a:cubicBezTo>
                  <a:cubicBezTo>
                    <a:pt x="357" y="1410"/>
                    <a:pt x="353" y="1412"/>
                    <a:pt x="349" y="1415"/>
                  </a:cubicBezTo>
                  <a:cubicBezTo>
                    <a:pt x="346" y="1418"/>
                    <a:pt x="343" y="1421"/>
                    <a:pt x="339" y="1419"/>
                  </a:cubicBezTo>
                  <a:cubicBezTo>
                    <a:pt x="333" y="1417"/>
                    <a:pt x="325" y="1417"/>
                    <a:pt x="323" y="1409"/>
                  </a:cubicBezTo>
                  <a:cubicBezTo>
                    <a:pt x="322" y="1407"/>
                    <a:pt x="321" y="1406"/>
                    <a:pt x="320" y="1404"/>
                  </a:cubicBezTo>
                  <a:cubicBezTo>
                    <a:pt x="318" y="1400"/>
                    <a:pt x="319" y="1396"/>
                    <a:pt x="322" y="1393"/>
                  </a:cubicBezTo>
                  <a:cubicBezTo>
                    <a:pt x="323" y="1392"/>
                    <a:pt x="324" y="1391"/>
                    <a:pt x="325" y="1390"/>
                  </a:cubicBezTo>
                  <a:cubicBezTo>
                    <a:pt x="327" y="1387"/>
                    <a:pt x="327" y="1385"/>
                    <a:pt x="325" y="1383"/>
                  </a:cubicBezTo>
                  <a:cubicBezTo>
                    <a:pt x="324" y="1383"/>
                    <a:pt x="324" y="1382"/>
                    <a:pt x="323" y="1382"/>
                  </a:cubicBezTo>
                  <a:cubicBezTo>
                    <a:pt x="314" y="1375"/>
                    <a:pt x="311" y="1365"/>
                    <a:pt x="308" y="1355"/>
                  </a:cubicBezTo>
                  <a:cubicBezTo>
                    <a:pt x="306" y="1349"/>
                    <a:pt x="306" y="1349"/>
                    <a:pt x="313" y="1347"/>
                  </a:cubicBezTo>
                  <a:cubicBezTo>
                    <a:pt x="307" y="1348"/>
                    <a:pt x="304" y="1345"/>
                    <a:pt x="302" y="1340"/>
                  </a:cubicBezTo>
                  <a:cubicBezTo>
                    <a:pt x="299" y="1331"/>
                    <a:pt x="295" y="1322"/>
                    <a:pt x="291" y="1313"/>
                  </a:cubicBezTo>
                  <a:cubicBezTo>
                    <a:pt x="288" y="1306"/>
                    <a:pt x="287" y="1299"/>
                    <a:pt x="290" y="1292"/>
                  </a:cubicBezTo>
                  <a:cubicBezTo>
                    <a:pt x="292" y="1285"/>
                    <a:pt x="291" y="1280"/>
                    <a:pt x="287" y="1275"/>
                  </a:cubicBezTo>
                  <a:cubicBezTo>
                    <a:pt x="283" y="1270"/>
                    <a:pt x="280" y="1264"/>
                    <a:pt x="276" y="1259"/>
                  </a:cubicBezTo>
                  <a:cubicBezTo>
                    <a:pt x="271" y="1254"/>
                    <a:pt x="270" y="1247"/>
                    <a:pt x="270" y="1241"/>
                  </a:cubicBezTo>
                  <a:cubicBezTo>
                    <a:pt x="270" y="1235"/>
                    <a:pt x="271" y="1234"/>
                    <a:pt x="277" y="1234"/>
                  </a:cubicBezTo>
                  <a:cubicBezTo>
                    <a:pt x="283" y="1233"/>
                    <a:pt x="290" y="1233"/>
                    <a:pt x="296" y="1233"/>
                  </a:cubicBezTo>
                  <a:cubicBezTo>
                    <a:pt x="303" y="1233"/>
                    <a:pt x="309" y="1233"/>
                    <a:pt x="315" y="1233"/>
                  </a:cubicBezTo>
                  <a:cubicBezTo>
                    <a:pt x="303" y="1233"/>
                    <a:pt x="291" y="1233"/>
                    <a:pt x="279" y="1233"/>
                  </a:cubicBezTo>
                  <a:cubicBezTo>
                    <a:pt x="271" y="1233"/>
                    <a:pt x="270" y="1232"/>
                    <a:pt x="271" y="1224"/>
                  </a:cubicBezTo>
                  <a:cubicBezTo>
                    <a:pt x="271" y="1219"/>
                    <a:pt x="272" y="1215"/>
                    <a:pt x="272" y="1210"/>
                  </a:cubicBezTo>
                  <a:cubicBezTo>
                    <a:pt x="272" y="1205"/>
                    <a:pt x="274" y="1201"/>
                    <a:pt x="277" y="1197"/>
                  </a:cubicBezTo>
                  <a:cubicBezTo>
                    <a:pt x="279" y="1196"/>
                    <a:pt x="280" y="1194"/>
                    <a:pt x="282" y="1193"/>
                  </a:cubicBezTo>
                  <a:cubicBezTo>
                    <a:pt x="290" y="1186"/>
                    <a:pt x="290" y="1178"/>
                    <a:pt x="288" y="1168"/>
                  </a:cubicBezTo>
                  <a:cubicBezTo>
                    <a:pt x="286" y="1159"/>
                    <a:pt x="283" y="1149"/>
                    <a:pt x="281" y="1139"/>
                  </a:cubicBezTo>
                  <a:cubicBezTo>
                    <a:pt x="280" y="1138"/>
                    <a:pt x="280" y="1136"/>
                    <a:pt x="280" y="1135"/>
                  </a:cubicBezTo>
                  <a:cubicBezTo>
                    <a:pt x="279" y="1130"/>
                    <a:pt x="279" y="1129"/>
                    <a:pt x="284" y="1129"/>
                  </a:cubicBezTo>
                  <a:cubicBezTo>
                    <a:pt x="290" y="1128"/>
                    <a:pt x="296" y="1129"/>
                    <a:pt x="302" y="1128"/>
                  </a:cubicBezTo>
                  <a:cubicBezTo>
                    <a:pt x="295" y="1127"/>
                    <a:pt x="288" y="1129"/>
                    <a:pt x="281" y="1127"/>
                  </a:cubicBezTo>
                  <a:cubicBezTo>
                    <a:pt x="278" y="1125"/>
                    <a:pt x="275" y="1124"/>
                    <a:pt x="273" y="1121"/>
                  </a:cubicBezTo>
                  <a:cubicBezTo>
                    <a:pt x="267" y="1107"/>
                    <a:pt x="255" y="1097"/>
                    <a:pt x="245" y="1086"/>
                  </a:cubicBezTo>
                  <a:cubicBezTo>
                    <a:pt x="240" y="1080"/>
                    <a:pt x="240" y="1080"/>
                    <a:pt x="243" y="1073"/>
                  </a:cubicBezTo>
                  <a:cubicBezTo>
                    <a:pt x="244" y="1072"/>
                    <a:pt x="245" y="1071"/>
                    <a:pt x="245" y="1070"/>
                  </a:cubicBezTo>
                  <a:cubicBezTo>
                    <a:pt x="249" y="1060"/>
                    <a:pt x="255" y="1054"/>
                    <a:pt x="266" y="1057"/>
                  </a:cubicBezTo>
                  <a:cubicBezTo>
                    <a:pt x="263" y="1057"/>
                    <a:pt x="260" y="1056"/>
                    <a:pt x="257" y="1056"/>
                  </a:cubicBezTo>
                  <a:cubicBezTo>
                    <a:pt x="255" y="1056"/>
                    <a:pt x="253" y="1055"/>
                    <a:pt x="253" y="1053"/>
                  </a:cubicBezTo>
                  <a:cubicBezTo>
                    <a:pt x="253" y="1050"/>
                    <a:pt x="255" y="1049"/>
                    <a:pt x="257" y="1049"/>
                  </a:cubicBezTo>
                  <a:cubicBezTo>
                    <a:pt x="261" y="1049"/>
                    <a:pt x="266" y="1049"/>
                    <a:pt x="270" y="1049"/>
                  </a:cubicBezTo>
                  <a:cubicBezTo>
                    <a:pt x="271" y="1049"/>
                    <a:pt x="272" y="1049"/>
                    <a:pt x="273" y="1048"/>
                  </a:cubicBezTo>
                  <a:cubicBezTo>
                    <a:pt x="269" y="1048"/>
                    <a:pt x="265" y="1049"/>
                    <a:pt x="260" y="1048"/>
                  </a:cubicBezTo>
                  <a:cubicBezTo>
                    <a:pt x="253" y="1048"/>
                    <a:pt x="253" y="1048"/>
                    <a:pt x="253" y="1041"/>
                  </a:cubicBezTo>
                  <a:cubicBezTo>
                    <a:pt x="252" y="1037"/>
                    <a:pt x="253" y="1034"/>
                    <a:pt x="250" y="1030"/>
                  </a:cubicBezTo>
                  <a:cubicBezTo>
                    <a:pt x="244" y="1023"/>
                    <a:pt x="241" y="1022"/>
                    <a:pt x="232" y="1025"/>
                  </a:cubicBezTo>
                  <a:cubicBezTo>
                    <a:pt x="224" y="1028"/>
                    <a:pt x="218" y="1026"/>
                    <a:pt x="213" y="1020"/>
                  </a:cubicBezTo>
                  <a:cubicBezTo>
                    <a:pt x="213" y="1020"/>
                    <a:pt x="213" y="1020"/>
                    <a:pt x="212" y="1019"/>
                  </a:cubicBezTo>
                  <a:cubicBezTo>
                    <a:pt x="206" y="1009"/>
                    <a:pt x="197" y="1006"/>
                    <a:pt x="185" y="1007"/>
                  </a:cubicBezTo>
                  <a:cubicBezTo>
                    <a:pt x="181" y="1008"/>
                    <a:pt x="179" y="1006"/>
                    <a:pt x="179" y="1002"/>
                  </a:cubicBezTo>
                  <a:cubicBezTo>
                    <a:pt x="179" y="994"/>
                    <a:pt x="179" y="985"/>
                    <a:pt x="179" y="977"/>
                  </a:cubicBezTo>
                  <a:cubicBezTo>
                    <a:pt x="179" y="985"/>
                    <a:pt x="179" y="993"/>
                    <a:pt x="179" y="1001"/>
                  </a:cubicBezTo>
                  <a:cubicBezTo>
                    <a:pt x="179" y="1006"/>
                    <a:pt x="177" y="1009"/>
                    <a:pt x="173" y="1012"/>
                  </a:cubicBezTo>
                  <a:cubicBezTo>
                    <a:pt x="168" y="1014"/>
                    <a:pt x="163" y="1017"/>
                    <a:pt x="158" y="1020"/>
                  </a:cubicBezTo>
                  <a:cubicBezTo>
                    <a:pt x="154" y="1023"/>
                    <a:pt x="150" y="1024"/>
                    <a:pt x="145" y="1022"/>
                  </a:cubicBezTo>
                  <a:cubicBezTo>
                    <a:pt x="139" y="1021"/>
                    <a:pt x="134" y="1020"/>
                    <a:pt x="128" y="1020"/>
                  </a:cubicBezTo>
                  <a:cubicBezTo>
                    <a:pt x="118" y="1019"/>
                    <a:pt x="108" y="1020"/>
                    <a:pt x="99" y="1027"/>
                  </a:cubicBezTo>
                  <a:cubicBezTo>
                    <a:pt x="95" y="1031"/>
                    <a:pt x="90" y="1032"/>
                    <a:pt x="85" y="1028"/>
                  </a:cubicBezTo>
                  <a:cubicBezTo>
                    <a:pt x="68" y="1017"/>
                    <a:pt x="50" y="1006"/>
                    <a:pt x="36" y="991"/>
                  </a:cubicBezTo>
                  <a:cubicBezTo>
                    <a:pt x="27" y="981"/>
                    <a:pt x="18" y="970"/>
                    <a:pt x="14" y="955"/>
                  </a:cubicBezTo>
                  <a:cubicBezTo>
                    <a:pt x="13" y="954"/>
                    <a:pt x="13" y="953"/>
                    <a:pt x="12" y="952"/>
                  </a:cubicBezTo>
                  <a:cubicBezTo>
                    <a:pt x="10" y="950"/>
                    <a:pt x="9" y="947"/>
                    <a:pt x="8" y="944"/>
                  </a:cubicBezTo>
                  <a:cubicBezTo>
                    <a:pt x="7" y="937"/>
                    <a:pt x="8" y="935"/>
                    <a:pt x="16" y="935"/>
                  </a:cubicBezTo>
                  <a:cubicBezTo>
                    <a:pt x="18" y="935"/>
                    <a:pt x="20" y="935"/>
                    <a:pt x="22" y="934"/>
                  </a:cubicBezTo>
                  <a:cubicBezTo>
                    <a:pt x="18" y="934"/>
                    <a:pt x="13" y="935"/>
                    <a:pt x="9" y="934"/>
                  </a:cubicBezTo>
                  <a:cubicBezTo>
                    <a:pt x="3" y="933"/>
                    <a:pt x="0" y="929"/>
                    <a:pt x="3" y="925"/>
                  </a:cubicBezTo>
                  <a:cubicBezTo>
                    <a:pt x="9" y="915"/>
                    <a:pt x="6" y="904"/>
                    <a:pt x="8" y="894"/>
                  </a:cubicBezTo>
                  <a:cubicBezTo>
                    <a:pt x="8" y="890"/>
                    <a:pt x="8" y="887"/>
                    <a:pt x="8" y="883"/>
                  </a:cubicBezTo>
                  <a:cubicBezTo>
                    <a:pt x="8" y="878"/>
                    <a:pt x="8" y="873"/>
                    <a:pt x="4" y="869"/>
                  </a:cubicBezTo>
                  <a:cubicBezTo>
                    <a:pt x="1" y="865"/>
                    <a:pt x="1" y="861"/>
                    <a:pt x="4" y="857"/>
                  </a:cubicBezTo>
                  <a:cubicBezTo>
                    <a:pt x="15" y="838"/>
                    <a:pt x="26" y="819"/>
                    <a:pt x="38" y="801"/>
                  </a:cubicBezTo>
                  <a:cubicBezTo>
                    <a:pt x="39" y="798"/>
                    <a:pt x="42" y="796"/>
                    <a:pt x="44" y="795"/>
                  </a:cubicBezTo>
                  <a:cubicBezTo>
                    <a:pt x="48" y="793"/>
                    <a:pt x="51" y="790"/>
                    <a:pt x="55" y="788"/>
                  </a:cubicBezTo>
                  <a:cubicBezTo>
                    <a:pt x="65" y="784"/>
                    <a:pt x="71" y="776"/>
                    <a:pt x="73" y="766"/>
                  </a:cubicBezTo>
                  <a:cubicBezTo>
                    <a:pt x="75" y="760"/>
                    <a:pt x="78" y="755"/>
                    <a:pt x="79" y="749"/>
                  </a:cubicBezTo>
                  <a:cubicBezTo>
                    <a:pt x="81" y="744"/>
                    <a:pt x="84" y="740"/>
                    <a:pt x="89" y="739"/>
                  </a:cubicBezTo>
                  <a:cubicBezTo>
                    <a:pt x="96" y="736"/>
                    <a:pt x="101" y="732"/>
                    <a:pt x="104" y="724"/>
                  </a:cubicBezTo>
                  <a:cubicBezTo>
                    <a:pt x="105" y="718"/>
                    <a:pt x="109" y="717"/>
                    <a:pt x="115" y="717"/>
                  </a:cubicBezTo>
                  <a:cubicBezTo>
                    <a:pt x="124" y="717"/>
                    <a:pt x="133" y="717"/>
                    <a:pt x="142" y="717"/>
                  </a:cubicBezTo>
                  <a:cubicBezTo>
                    <a:pt x="146" y="717"/>
                    <a:pt x="148" y="717"/>
                    <a:pt x="151" y="714"/>
                  </a:cubicBezTo>
                  <a:cubicBezTo>
                    <a:pt x="157" y="708"/>
                    <a:pt x="165" y="706"/>
                    <a:pt x="173" y="704"/>
                  </a:cubicBezTo>
                  <a:cubicBezTo>
                    <a:pt x="186" y="702"/>
                    <a:pt x="198" y="700"/>
                    <a:pt x="211" y="697"/>
                  </a:cubicBezTo>
                  <a:cubicBezTo>
                    <a:pt x="219" y="696"/>
                    <a:pt x="226" y="699"/>
                    <a:pt x="233" y="703"/>
                  </a:cubicBezTo>
                  <a:cubicBezTo>
                    <a:pt x="237" y="697"/>
                    <a:pt x="245" y="695"/>
                    <a:pt x="252" y="694"/>
                  </a:cubicBezTo>
                  <a:cubicBezTo>
                    <a:pt x="256" y="693"/>
                    <a:pt x="260" y="698"/>
                    <a:pt x="259" y="703"/>
                  </a:cubicBezTo>
                  <a:cubicBezTo>
                    <a:pt x="258" y="707"/>
                    <a:pt x="258" y="711"/>
                    <a:pt x="260" y="715"/>
                  </a:cubicBezTo>
                  <a:cubicBezTo>
                    <a:pt x="261" y="719"/>
                    <a:pt x="261" y="724"/>
                    <a:pt x="259" y="729"/>
                  </a:cubicBezTo>
                  <a:cubicBezTo>
                    <a:pt x="257" y="733"/>
                    <a:pt x="259" y="735"/>
                    <a:pt x="262" y="736"/>
                  </a:cubicBezTo>
                  <a:cubicBezTo>
                    <a:pt x="271" y="740"/>
                    <a:pt x="280" y="741"/>
                    <a:pt x="289" y="744"/>
                  </a:cubicBezTo>
                  <a:cubicBezTo>
                    <a:pt x="295" y="745"/>
                    <a:pt x="299" y="748"/>
                    <a:pt x="302" y="753"/>
                  </a:cubicBezTo>
                  <a:cubicBezTo>
                    <a:pt x="304" y="756"/>
                    <a:pt x="307" y="759"/>
                    <a:pt x="310" y="760"/>
                  </a:cubicBezTo>
                  <a:cubicBezTo>
                    <a:pt x="315" y="762"/>
                    <a:pt x="319" y="764"/>
                    <a:pt x="323" y="766"/>
                  </a:cubicBezTo>
                  <a:cubicBezTo>
                    <a:pt x="329" y="769"/>
                    <a:pt x="333" y="768"/>
                    <a:pt x="338" y="765"/>
                  </a:cubicBezTo>
                  <a:cubicBezTo>
                    <a:pt x="341" y="764"/>
                    <a:pt x="341" y="762"/>
                    <a:pt x="340" y="759"/>
                  </a:cubicBezTo>
                  <a:cubicBezTo>
                    <a:pt x="339" y="758"/>
                    <a:pt x="338" y="757"/>
                    <a:pt x="337" y="756"/>
                  </a:cubicBezTo>
                  <a:cubicBezTo>
                    <a:pt x="335" y="753"/>
                    <a:pt x="334" y="751"/>
                    <a:pt x="336" y="749"/>
                  </a:cubicBezTo>
                  <a:cubicBezTo>
                    <a:pt x="340" y="745"/>
                    <a:pt x="343" y="740"/>
                    <a:pt x="350" y="740"/>
                  </a:cubicBezTo>
                  <a:cubicBezTo>
                    <a:pt x="353" y="740"/>
                    <a:pt x="357" y="740"/>
                    <a:pt x="361" y="740"/>
                  </a:cubicBezTo>
                  <a:cubicBezTo>
                    <a:pt x="363" y="740"/>
                    <a:pt x="366" y="740"/>
                    <a:pt x="367" y="743"/>
                  </a:cubicBezTo>
                  <a:cubicBezTo>
                    <a:pt x="372" y="752"/>
                    <a:pt x="382" y="752"/>
                    <a:pt x="390" y="752"/>
                  </a:cubicBezTo>
                  <a:cubicBezTo>
                    <a:pt x="396" y="753"/>
                    <a:pt x="402" y="753"/>
                    <a:pt x="409" y="755"/>
                  </a:cubicBezTo>
                  <a:cubicBezTo>
                    <a:pt x="417" y="758"/>
                    <a:pt x="424" y="758"/>
                    <a:pt x="431" y="752"/>
                  </a:cubicBezTo>
                  <a:cubicBezTo>
                    <a:pt x="434" y="748"/>
                    <a:pt x="438" y="749"/>
                    <a:pt x="442" y="751"/>
                  </a:cubicBezTo>
                  <a:cubicBezTo>
                    <a:pt x="447" y="754"/>
                    <a:pt x="451" y="754"/>
                    <a:pt x="456" y="754"/>
                  </a:cubicBezTo>
                  <a:cubicBezTo>
                    <a:pt x="459" y="754"/>
                    <a:pt x="461" y="752"/>
                    <a:pt x="462" y="749"/>
                  </a:cubicBezTo>
                  <a:cubicBezTo>
                    <a:pt x="468" y="735"/>
                    <a:pt x="469" y="720"/>
                    <a:pt x="470" y="705"/>
                  </a:cubicBezTo>
                  <a:cubicBezTo>
                    <a:pt x="471" y="704"/>
                    <a:pt x="471" y="701"/>
                    <a:pt x="469" y="700"/>
                  </a:cubicBezTo>
                  <a:cubicBezTo>
                    <a:pt x="467" y="700"/>
                    <a:pt x="466" y="701"/>
                    <a:pt x="465" y="702"/>
                  </a:cubicBezTo>
                  <a:cubicBezTo>
                    <a:pt x="456" y="707"/>
                    <a:pt x="448" y="709"/>
                    <a:pt x="439" y="703"/>
                  </a:cubicBezTo>
                  <a:cubicBezTo>
                    <a:pt x="437" y="702"/>
                    <a:pt x="436" y="701"/>
                    <a:pt x="434" y="700"/>
                  </a:cubicBezTo>
                  <a:cubicBezTo>
                    <a:pt x="431" y="699"/>
                    <a:pt x="429" y="699"/>
                    <a:pt x="428" y="702"/>
                  </a:cubicBezTo>
                  <a:cubicBezTo>
                    <a:pt x="425" y="708"/>
                    <a:pt x="418" y="710"/>
                    <a:pt x="412" y="710"/>
                  </a:cubicBezTo>
                  <a:cubicBezTo>
                    <a:pt x="408" y="710"/>
                    <a:pt x="403" y="708"/>
                    <a:pt x="398" y="707"/>
                  </a:cubicBezTo>
                  <a:cubicBezTo>
                    <a:pt x="394" y="705"/>
                    <a:pt x="393" y="703"/>
                    <a:pt x="394" y="699"/>
                  </a:cubicBezTo>
                  <a:cubicBezTo>
                    <a:pt x="396" y="692"/>
                    <a:pt x="395" y="691"/>
                    <a:pt x="388" y="690"/>
                  </a:cubicBezTo>
                  <a:cubicBezTo>
                    <a:pt x="384" y="690"/>
                    <a:pt x="382" y="689"/>
                    <a:pt x="383" y="684"/>
                  </a:cubicBezTo>
                  <a:cubicBezTo>
                    <a:pt x="384" y="680"/>
                    <a:pt x="384" y="677"/>
                    <a:pt x="381" y="674"/>
                  </a:cubicBezTo>
                  <a:cubicBezTo>
                    <a:pt x="379" y="672"/>
                    <a:pt x="379" y="669"/>
                    <a:pt x="382" y="666"/>
                  </a:cubicBezTo>
                  <a:cubicBezTo>
                    <a:pt x="385" y="663"/>
                    <a:pt x="388" y="660"/>
                    <a:pt x="393" y="660"/>
                  </a:cubicBezTo>
                  <a:cubicBezTo>
                    <a:pt x="396" y="660"/>
                    <a:pt x="399" y="660"/>
                    <a:pt x="401" y="660"/>
                  </a:cubicBezTo>
                  <a:cubicBezTo>
                    <a:pt x="404" y="660"/>
                    <a:pt x="407" y="659"/>
                    <a:pt x="407" y="656"/>
                  </a:cubicBezTo>
                  <a:cubicBezTo>
                    <a:pt x="408" y="652"/>
                    <a:pt x="411" y="650"/>
                    <a:pt x="415" y="651"/>
                  </a:cubicBezTo>
                  <a:cubicBezTo>
                    <a:pt x="423" y="652"/>
                    <a:pt x="429" y="648"/>
                    <a:pt x="435" y="644"/>
                  </a:cubicBezTo>
                  <a:cubicBezTo>
                    <a:pt x="446" y="634"/>
                    <a:pt x="458" y="635"/>
                    <a:pt x="469" y="643"/>
                  </a:cubicBezTo>
                  <a:cubicBezTo>
                    <a:pt x="475" y="646"/>
                    <a:pt x="481" y="648"/>
                    <a:pt x="487" y="647"/>
                  </a:cubicBezTo>
                  <a:cubicBezTo>
                    <a:pt x="491" y="647"/>
                    <a:pt x="495" y="647"/>
                    <a:pt x="499" y="648"/>
                  </a:cubicBezTo>
                  <a:cubicBezTo>
                    <a:pt x="503" y="648"/>
                    <a:pt x="506" y="646"/>
                    <a:pt x="509" y="643"/>
                  </a:cubicBezTo>
                  <a:cubicBezTo>
                    <a:pt x="510" y="641"/>
                    <a:pt x="510" y="640"/>
                    <a:pt x="509" y="638"/>
                  </a:cubicBezTo>
                  <a:cubicBezTo>
                    <a:pt x="503" y="630"/>
                    <a:pt x="499" y="622"/>
                    <a:pt x="488" y="621"/>
                  </a:cubicBezTo>
                  <a:cubicBezTo>
                    <a:pt x="485" y="620"/>
                    <a:pt x="483" y="619"/>
                    <a:pt x="480" y="618"/>
                  </a:cubicBezTo>
                  <a:cubicBezTo>
                    <a:pt x="466" y="613"/>
                    <a:pt x="463" y="599"/>
                    <a:pt x="472" y="588"/>
                  </a:cubicBezTo>
                  <a:cubicBezTo>
                    <a:pt x="474" y="585"/>
                    <a:pt x="477" y="582"/>
                    <a:pt x="479" y="579"/>
                  </a:cubicBezTo>
                  <a:cubicBezTo>
                    <a:pt x="480" y="578"/>
                    <a:pt x="481" y="577"/>
                    <a:pt x="479" y="575"/>
                  </a:cubicBezTo>
                  <a:cubicBezTo>
                    <a:pt x="478" y="574"/>
                    <a:pt x="477" y="575"/>
                    <a:pt x="476" y="576"/>
                  </a:cubicBezTo>
                  <a:cubicBezTo>
                    <a:pt x="475" y="577"/>
                    <a:pt x="473" y="578"/>
                    <a:pt x="472" y="579"/>
                  </a:cubicBezTo>
                  <a:cubicBezTo>
                    <a:pt x="468" y="583"/>
                    <a:pt x="463" y="585"/>
                    <a:pt x="456" y="584"/>
                  </a:cubicBezTo>
                  <a:cubicBezTo>
                    <a:pt x="454" y="584"/>
                    <a:pt x="450" y="583"/>
                    <a:pt x="450" y="587"/>
                  </a:cubicBezTo>
                  <a:cubicBezTo>
                    <a:pt x="449" y="591"/>
                    <a:pt x="454" y="590"/>
                    <a:pt x="456" y="590"/>
                  </a:cubicBezTo>
                  <a:cubicBezTo>
                    <a:pt x="458" y="591"/>
                    <a:pt x="460" y="591"/>
                    <a:pt x="462" y="592"/>
                  </a:cubicBezTo>
                  <a:cubicBezTo>
                    <a:pt x="464" y="592"/>
                    <a:pt x="466" y="593"/>
                    <a:pt x="466" y="596"/>
                  </a:cubicBezTo>
                  <a:cubicBezTo>
                    <a:pt x="466" y="598"/>
                    <a:pt x="465" y="601"/>
                    <a:pt x="462" y="602"/>
                  </a:cubicBezTo>
                  <a:cubicBezTo>
                    <a:pt x="458" y="602"/>
                    <a:pt x="455" y="605"/>
                    <a:pt x="453" y="609"/>
                  </a:cubicBezTo>
                  <a:cubicBezTo>
                    <a:pt x="452" y="611"/>
                    <a:pt x="450" y="611"/>
                    <a:pt x="447" y="612"/>
                  </a:cubicBezTo>
                  <a:cubicBezTo>
                    <a:pt x="439" y="612"/>
                    <a:pt x="431" y="602"/>
                    <a:pt x="434" y="594"/>
                  </a:cubicBezTo>
                  <a:cubicBezTo>
                    <a:pt x="435" y="592"/>
                    <a:pt x="437" y="590"/>
                    <a:pt x="435" y="588"/>
                  </a:cubicBezTo>
                  <a:cubicBezTo>
                    <a:pt x="432" y="586"/>
                    <a:pt x="428" y="584"/>
                    <a:pt x="425" y="586"/>
                  </a:cubicBezTo>
                  <a:cubicBezTo>
                    <a:pt x="421" y="590"/>
                    <a:pt x="417" y="594"/>
                    <a:pt x="414" y="599"/>
                  </a:cubicBezTo>
                  <a:cubicBezTo>
                    <a:pt x="413" y="600"/>
                    <a:pt x="413" y="601"/>
                    <a:pt x="413" y="601"/>
                  </a:cubicBezTo>
                  <a:cubicBezTo>
                    <a:pt x="416" y="609"/>
                    <a:pt x="410" y="613"/>
                    <a:pt x="406" y="617"/>
                  </a:cubicBezTo>
                  <a:cubicBezTo>
                    <a:pt x="398" y="625"/>
                    <a:pt x="398" y="633"/>
                    <a:pt x="405" y="641"/>
                  </a:cubicBezTo>
                  <a:cubicBezTo>
                    <a:pt x="410" y="647"/>
                    <a:pt x="409" y="650"/>
                    <a:pt x="403" y="653"/>
                  </a:cubicBezTo>
                  <a:cubicBezTo>
                    <a:pt x="396" y="656"/>
                    <a:pt x="389" y="656"/>
                    <a:pt x="381" y="656"/>
                  </a:cubicBezTo>
                  <a:cubicBezTo>
                    <a:pt x="377" y="656"/>
                    <a:pt x="373" y="656"/>
                    <a:pt x="371" y="661"/>
                  </a:cubicBezTo>
                  <a:cubicBezTo>
                    <a:pt x="370" y="665"/>
                    <a:pt x="367" y="665"/>
                    <a:pt x="363" y="663"/>
                  </a:cubicBezTo>
                  <a:cubicBezTo>
                    <a:pt x="362" y="662"/>
                    <a:pt x="360" y="660"/>
                    <a:pt x="358" y="662"/>
                  </a:cubicBezTo>
                  <a:cubicBezTo>
                    <a:pt x="356" y="664"/>
                    <a:pt x="357" y="667"/>
                    <a:pt x="358" y="669"/>
                  </a:cubicBezTo>
                  <a:cubicBezTo>
                    <a:pt x="362" y="673"/>
                    <a:pt x="365" y="677"/>
                    <a:pt x="369" y="681"/>
                  </a:cubicBezTo>
                  <a:cubicBezTo>
                    <a:pt x="373" y="686"/>
                    <a:pt x="373" y="686"/>
                    <a:pt x="369" y="691"/>
                  </a:cubicBezTo>
                  <a:cubicBezTo>
                    <a:pt x="367" y="694"/>
                    <a:pt x="366" y="698"/>
                    <a:pt x="366" y="701"/>
                  </a:cubicBezTo>
                  <a:cubicBezTo>
                    <a:pt x="366" y="706"/>
                    <a:pt x="364" y="707"/>
                    <a:pt x="360" y="705"/>
                  </a:cubicBezTo>
                  <a:cubicBezTo>
                    <a:pt x="356" y="704"/>
                    <a:pt x="351" y="702"/>
                    <a:pt x="349" y="698"/>
                  </a:cubicBezTo>
                  <a:cubicBezTo>
                    <a:pt x="346" y="692"/>
                    <a:pt x="347" y="689"/>
                    <a:pt x="353" y="687"/>
                  </a:cubicBezTo>
                  <a:cubicBezTo>
                    <a:pt x="355" y="687"/>
                    <a:pt x="356" y="687"/>
                    <a:pt x="357" y="685"/>
                  </a:cubicBezTo>
                  <a:cubicBezTo>
                    <a:pt x="355" y="682"/>
                    <a:pt x="351" y="682"/>
                    <a:pt x="348" y="680"/>
                  </a:cubicBezTo>
                  <a:cubicBezTo>
                    <a:pt x="344" y="677"/>
                    <a:pt x="338" y="677"/>
                    <a:pt x="338" y="670"/>
                  </a:cubicBezTo>
                  <a:cubicBezTo>
                    <a:pt x="338" y="669"/>
                    <a:pt x="337" y="669"/>
                    <a:pt x="337" y="668"/>
                  </a:cubicBezTo>
                  <a:cubicBezTo>
                    <a:pt x="329" y="665"/>
                    <a:pt x="329" y="657"/>
                    <a:pt x="329" y="650"/>
                  </a:cubicBezTo>
                  <a:cubicBezTo>
                    <a:pt x="329" y="646"/>
                    <a:pt x="330" y="641"/>
                    <a:pt x="324" y="641"/>
                  </a:cubicBezTo>
                  <a:cubicBezTo>
                    <a:pt x="322" y="641"/>
                    <a:pt x="322" y="639"/>
                    <a:pt x="321" y="638"/>
                  </a:cubicBezTo>
                  <a:cubicBezTo>
                    <a:pt x="321" y="637"/>
                    <a:pt x="321" y="636"/>
                    <a:pt x="320" y="636"/>
                  </a:cubicBezTo>
                  <a:cubicBezTo>
                    <a:pt x="311" y="639"/>
                    <a:pt x="306" y="632"/>
                    <a:pt x="299" y="630"/>
                  </a:cubicBezTo>
                  <a:cubicBezTo>
                    <a:pt x="294" y="629"/>
                    <a:pt x="292" y="625"/>
                    <a:pt x="290" y="620"/>
                  </a:cubicBezTo>
                  <a:cubicBezTo>
                    <a:pt x="290" y="616"/>
                    <a:pt x="288" y="613"/>
                    <a:pt x="282" y="615"/>
                  </a:cubicBezTo>
                  <a:cubicBezTo>
                    <a:pt x="278" y="616"/>
                    <a:pt x="277" y="614"/>
                    <a:pt x="277" y="609"/>
                  </a:cubicBezTo>
                  <a:cubicBezTo>
                    <a:pt x="277" y="606"/>
                    <a:pt x="279" y="604"/>
                    <a:pt x="276" y="603"/>
                  </a:cubicBezTo>
                  <a:cubicBezTo>
                    <a:pt x="274" y="601"/>
                    <a:pt x="271" y="603"/>
                    <a:pt x="269" y="604"/>
                  </a:cubicBezTo>
                  <a:cubicBezTo>
                    <a:pt x="266" y="605"/>
                    <a:pt x="267" y="607"/>
                    <a:pt x="267" y="609"/>
                  </a:cubicBezTo>
                  <a:cubicBezTo>
                    <a:pt x="268" y="617"/>
                    <a:pt x="273" y="623"/>
                    <a:pt x="278" y="628"/>
                  </a:cubicBezTo>
                  <a:cubicBezTo>
                    <a:pt x="283" y="634"/>
                    <a:pt x="289" y="640"/>
                    <a:pt x="295" y="645"/>
                  </a:cubicBezTo>
                  <a:cubicBezTo>
                    <a:pt x="297" y="647"/>
                    <a:pt x="299" y="649"/>
                    <a:pt x="302" y="650"/>
                  </a:cubicBezTo>
                  <a:cubicBezTo>
                    <a:pt x="306" y="652"/>
                    <a:pt x="310" y="654"/>
                    <a:pt x="314" y="656"/>
                  </a:cubicBezTo>
                  <a:cubicBezTo>
                    <a:pt x="322" y="660"/>
                    <a:pt x="322" y="662"/>
                    <a:pt x="315" y="666"/>
                  </a:cubicBezTo>
                  <a:cubicBezTo>
                    <a:pt x="313" y="668"/>
                    <a:pt x="312" y="669"/>
                    <a:pt x="312" y="672"/>
                  </a:cubicBezTo>
                  <a:cubicBezTo>
                    <a:pt x="312" y="676"/>
                    <a:pt x="311" y="680"/>
                    <a:pt x="309" y="684"/>
                  </a:cubicBezTo>
                  <a:cubicBezTo>
                    <a:pt x="308" y="686"/>
                    <a:pt x="307" y="687"/>
                    <a:pt x="305" y="688"/>
                  </a:cubicBezTo>
                  <a:cubicBezTo>
                    <a:pt x="303" y="689"/>
                    <a:pt x="301" y="689"/>
                    <a:pt x="300" y="687"/>
                  </a:cubicBezTo>
                  <a:cubicBezTo>
                    <a:pt x="299" y="683"/>
                    <a:pt x="299" y="680"/>
                    <a:pt x="299" y="676"/>
                  </a:cubicBezTo>
                  <a:cubicBezTo>
                    <a:pt x="299" y="666"/>
                    <a:pt x="293" y="660"/>
                    <a:pt x="284" y="658"/>
                  </a:cubicBezTo>
                  <a:cubicBezTo>
                    <a:pt x="273" y="655"/>
                    <a:pt x="266" y="649"/>
                    <a:pt x="260" y="641"/>
                  </a:cubicBezTo>
                  <a:cubicBezTo>
                    <a:pt x="256" y="636"/>
                    <a:pt x="252" y="632"/>
                    <a:pt x="248" y="627"/>
                  </a:cubicBezTo>
                  <a:cubicBezTo>
                    <a:pt x="242" y="621"/>
                    <a:pt x="233" y="621"/>
                    <a:pt x="228" y="627"/>
                  </a:cubicBezTo>
                  <a:cubicBezTo>
                    <a:pt x="222" y="633"/>
                    <a:pt x="215" y="635"/>
                    <a:pt x="208" y="631"/>
                  </a:cubicBezTo>
                  <a:cubicBezTo>
                    <a:pt x="198" y="626"/>
                    <a:pt x="189" y="631"/>
                    <a:pt x="188" y="642"/>
                  </a:cubicBezTo>
                  <a:cubicBezTo>
                    <a:pt x="188" y="646"/>
                    <a:pt x="187" y="649"/>
                    <a:pt x="184" y="651"/>
                  </a:cubicBezTo>
                  <a:cubicBezTo>
                    <a:pt x="180" y="655"/>
                    <a:pt x="175" y="659"/>
                    <a:pt x="171" y="663"/>
                  </a:cubicBezTo>
                  <a:cubicBezTo>
                    <a:pt x="167" y="666"/>
                    <a:pt x="165" y="669"/>
                    <a:pt x="165" y="674"/>
                  </a:cubicBezTo>
                  <a:cubicBezTo>
                    <a:pt x="166" y="685"/>
                    <a:pt x="159" y="692"/>
                    <a:pt x="153" y="700"/>
                  </a:cubicBezTo>
                  <a:cubicBezTo>
                    <a:pt x="152" y="701"/>
                    <a:pt x="151" y="701"/>
                    <a:pt x="150" y="702"/>
                  </a:cubicBezTo>
                  <a:cubicBezTo>
                    <a:pt x="140" y="704"/>
                    <a:pt x="130" y="708"/>
                    <a:pt x="120" y="708"/>
                  </a:cubicBezTo>
                  <a:cubicBezTo>
                    <a:pt x="115" y="708"/>
                    <a:pt x="110" y="707"/>
                    <a:pt x="106" y="705"/>
                  </a:cubicBezTo>
                  <a:cubicBezTo>
                    <a:pt x="102" y="702"/>
                    <a:pt x="97" y="702"/>
                    <a:pt x="92" y="703"/>
                  </a:cubicBezTo>
                  <a:cubicBezTo>
                    <a:pt x="91" y="703"/>
                    <a:pt x="89" y="703"/>
                    <a:pt x="87" y="703"/>
                  </a:cubicBezTo>
                  <a:cubicBezTo>
                    <a:pt x="84" y="702"/>
                    <a:pt x="81" y="701"/>
                    <a:pt x="83" y="697"/>
                  </a:cubicBezTo>
                  <a:cubicBezTo>
                    <a:pt x="84" y="694"/>
                    <a:pt x="83" y="691"/>
                    <a:pt x="81" y="688"/>
                  </a:cubicBezTo>
                  <a:cubicBezTo>
                    <a:pt x="79" y="685"/>
                    <a:pt x="79" y="681"/>
                    <a:pt x="83" y="679"/>
                  </a:cubicBezTo>
                  <a:cubicBezTo>
                    <a:pt x="85" y="676"/>
                    <a:pt x="86" y="673"/>
                    <a:pt x="86" y="670"/>
                  </a:cubicBezTo>
                  <a:cubicBezTo>
                    <a:pt x="86" y="664"/>
                    <a:pt x="86" y="659"/>
                    <a:pt x="87" y="653"/>
                  </a:cubicBezTo>
                  <a:cubicBezTo>
                    <a:pt x="88" y="649"/>
                    <a:pt x="89" y="647"/>
                    <a:pt x="93" y="647"/>
                  </a:cubicBezTo>
                  <a:cubicBezTo>
                    <a:pt x="89" y="647"/>
                    <a:pt x="87" y="644"/>
                    <a:pt x="86" y="639"/>
                  </a:cubicBezTo>
                  <a:cubicBezTo>
                    <a:pt x="85" y="634"/>
                    <a:pt x="87" y="630"/>
                    <a:pt x="89" y="626"/>
                  </a:cubicBezTo>
                  <a:cubicBezTo>
                    <a:pt x="91" y="623"/>
                    <a:pt x="94" y="622"/>
                    <a:pt x="97" y="623"/>
                  </a:cubicBezTo>
                  <a:cubicBezTo>
                    <a:pt x="106" y="628"/>
                    <a:pt x="116" y="626"/>
                    <a:pt x="126" y="627"/>
                  </a:cubicBezTo>
                  <a:cubicBezTo>
                    <a:pt x="128" y="627"/>
                    <a:pt x="130" y="627"/>
                    <a:pt x="132" y="627"/>
                  </a:cubicBezTo>
                  <a:cubicBezTo>
                    <a:pt x="137" y="626"/>
                    <a:pt x="144" y="629"/>
                    <a:pt x="147" y="624"/>
                  </a:cubicBezTo>
                  <a:cubicBezTo>
                    <a:pt x="154" y="616"/>
                    <a:pt x="158" y="607"/>
                    <a:pt x="156" y="595"/>
                  </a:cubicBezTo>
                  <a:cubicBezTo>
                    <a:pt x="155" y="593"/>
                    <a:pt x="153" y="591"/>
                    <a:pt x="151" y="589"/>
                  </a:cubicBezTo>
                  <a:cubicBezTo>
                    <a:pt x="145" y="584"/>
                    <a:pt x="138" y="579"/>
                    <a:pt x="131" y="575"/>
                  </a:cubicBezTo>
                  <a:cubicBezTo>
                    <a:pt x="130" y="574"/>
                    <a:pt x="128" y="573"/>
                    <a:pt x="127" y="571"/>
                  </a:cubicBezTo>
                  <a:cubicBezTo>
                    <a:pt x="125" y="570"/>
                    <a:pt x="125" y="568"/>
                    <a:pt x="125" y="566"/>
                  </a:cubicBezTo>
                  <a:cubicBezTo>
                    <a:pt x="126" y="564"/>
                    <a:pt x="128" y="564"/>
                    <a:pt x="130" y="564"/>
                  </a:cubicBezTo>
                  <a:cubicBezTo>
                    <a:pt x="133" y="563"/>
                    <a:pt x="136" y="563"/>
                    <a:pt x="140" y="563"/>
                  </a:cubicBezTo>
                  <a:cubicBezTo>
                    <a:pt x="144" y="563"/>
                    <a:pt x="146" y="562"/>
                    <a:pt x="148" y="558"/>
                  </a:cubicBezTo>
                  <a:cubicBezTo>
                    <a:pt x="150" y="553"/>
                    <a:pt x="152" y="553"/>
                    <a:pt x="157" y="555"/>
                  </a:cubicBezTo>
                  <a:cubicBezTo>
                    <a:pt x="161" y="558"/>
                    <a:pt x="164" y="556"/>
                    <a:pt x="168" y="553"/>
                  </a:cubicBezTo>
                  <a:cubicBezTo>
                    <a:pt x="170" y="550"/>
                    <a:pt x="172" y="548"/>
                    <a:pt x="175" y="545"/>
                  </a:cubicBezTo>
                  <a:cubicBezTo>
                    <a:pt x="176" y="544"/>
                    <a:pt x="177" y="542"/>
                    <a:pt x="179" y="542"/>
                  </a:cubicBezTo>
                  <a:cubicBezTo>
                    <a:pt x="186" y="540"/>
                    <a:pt x="189" y="534"/>
                    <a:pt x="192" y="529"/>
                  </a:cubicBezTo>
                  <a:cubicBezTo>
                    <a:pt x="193" y="526"/>
                    <a:pt x="194" y="524"/>
                    <a:pt x="196" y="522"/>
                  </a:cubicBezTo>
                  <a:cubicBezTo>
                    <a:pt x="199" y="517"/>
                    <a:pt x="199" y="517"/>
                    <a:pt x="205" y="520"/>
                  </a:cubicBezTo>
                  <a:close/>
                  <a:moveTo>
                    <a:pt x="609" y="689"/>
                  </a:moveTo>
                  <a:cubicBezTo>
                    <a:pt x="612" y="689"/>
                    <a:pt x="614" y="689"/>
                    <a:pt x="616" y="689"/>
                  </a:cubicBezTo>
                  <a:cubicBezTo>
                    <a:pt x="619" y="689"/>
                    <a:pt x="621" y="687"/>
                    <a:pt x="621" y="684"/>
                  </a:cubicBezTo>
                  <a:cubicBezTo>
                    <a:pt x="621" y="680"/>
                    <a:pt x="622" y="676"/>
                    <a:pt x="624" y="671"/>
                  </a:cubicBezTo>
                  <a:cubicBezTo>
                    <a:pt x="625" y="668"/>
                    <a:pt x="624" y="666"/>
                    <a:pt x="621" y="664"/>
                  </a:cubicBezTo>
                  <a:cubicBezTo>
                    <a:pt x="619" y="663"/>
                    <a:pt x="616" y="661"/>
                    <a:pt x="613" y="659"/>
                  </a:cubicBezTo>
                  <a:cubicBezTo>
                    <a:pt x="611" y="657"/>
                    <a:pt x="610" y="651"/>
                    <a:pt x="611" y="647"/>
                  </a:cubicBezTo>
                  <a:cubicBezTo>
                    <a:pt x="612" y="644"/>
                    <a:pt x="615" y="644"/>
                    <a:pt x="618" y="644"/>
                  </a:cubicBezTo>
                  <a:cubicBezTo>
                    <a:pt x="619" y="644"/>
                    <a:pt x="620" y="644"/>
                    <a:pt x="620" y="644"/>
                  </a:cubicBezTo>
                  <a:cubicBezTo>
                    <a:pt x="624" y="644"/>
                    <a:pt x="625" y="641"/>
                    <a:pt x="626" y="638"/>
                  </a:cubicBezTo>
                  <a:cubicBezTo>
                    <a:pt x="627" y="635"/>
                    <a:pt x="627" y="631"/>
                    <a:pt x="624" y="629"/>
                  </a:cubicBezTo>
                  <a:cubicBezTo>
                    <a:pt x="621" y="627"/>
                    <a:pt x="618" y="627"/>
                    <a:pt x="616" y="629"/>
                  </a:cubicBezTo>
                  <a:cubicBezTo>
                    <a:pt x="615" y="630"/>
                    <a:pt x="614" y="631"/>
                    <a:pt x="613" y="631"/>
                  </a:cubicBezTo>
                  <a:cubicBezTo>
                    <a:pt x="610" y="633"/>
                    <a:pt x="608" y="632"/>
                    <a:pt x="607" y="629"/>
                  </a:cubicBezTo>
                  <a:cubicBezTo>
                    <a:pt x="606" y="624"/>
                    <a:pt x="602" y="622"/>
                    <a:pt x="598" y="620"/>
                  </a:cubicBezTo>
                  <a:cubicBezTo>
                    <a:pt x="591" y="616"/>
                    <a:pt x="589" y="609"/>
                    <a:pt x="585" y="603"/>
                  </a:cubicBezTo>
                  <a:cubicBezTo>
                    <a:pt x="584" y="602"/>
                    <a:pt x="584" y="601"/>
                    <a:pt x="585" y="599"/>
                  </a:cubicBezTo>
                  <a:cubicBezTo>
                    <a:pt x="588" y="595"/>
                    <a:pt x="589" y="590"/>
                    <a:pt x="595" y="589"/>
                  </a:cubicBezTo>
                  <a:cubicBezTo>
                    <a:pt x="597" y="588"/>
                    <a:pt x="599" y="588"/>
                    <a:pt x="599" y="585"/>
                  </a:cubicBezTo>
                  <a:cubicBezTo>
                    <a:pt x="599" y="580"/>
                    <a:pt x="601" y="574"/>
                    <a:pt x="597" y="570"/>
                  </a:cubicBezTo>
                  <a:cubicBezTo>
                    <a:pt x="593" y="567"/>
                    <a:pt x="587" y="568"/>
                    <a:pt x="582" y="570"/>
                  </a:cubicBezTo>
                  <a:cubicBezTo>
                    <a:pt x="582" y="570"/>
                    <a:pt x="582" y="570"/>
                    <a:pt x="581" y="570"/>
                  </a:cubicBezTo>
                  <a:cubicBezTo>
                    <a:pt x="572" y="573"/>
                    <a:pt x="566" y="579"/>
                    <a:pt x="560" y="586"/>
                  </a:cubicBezTo>
                  <a:cubicBezTo>
                    <a:pt x="557" y="590"/>
                    <a:pt x="556" y="594"/>
                    <a:pt x="556" y="598"/>
                  </a:cubicBezTo>
                  <a:cubicBezTo>
                    <a:pt x="555" y="600"/>
                    <a:pt x="556" y="602"/>
                    <a:pt x="558" y="603"/>
                  </a:cubicBezTo>
                  <a:cubicBezTo>
                    <a:pt x="563" y="605"/>
                    <a:pt x="563" y="609"/>
                    <a:pt x="563" y="614"/>
                  </a:cubicBezTo>
                  <a:cubicBezTo>
                    <a:pt x="563" y="618"/>
                    <a:pt x="564" y="622"/>
                    <a:pt x="567" y="625"/>
                  </a:cubicBezTo>
                  <a:cubicBezTo>
                    <a:pt x="575" y="632"/>
                    <a:pt x="582" y="639"/>
                    <a:pt x="590" y="646"/>
                  </a:cubicBezTo>
                  <a:cubicBezTo>
                    <a:pt x="591" y="647"/>
                    <a:pt x="592" y="648"/>
                    <a:pt x="593" y="649"/>
                  </a:cubicBezTo>
                  <a:cubicBezTo>
                    <a:pt x="596" y="653"/>
                    <a:pt x="595" y="656"/>
                    <a:pt x="590" y="656"/>
                  </a:cubicBezTo>
                  <a:cubicBezTo>
                    <a:pt x="586" y="656"/>
                    <a:pt x="584" y="658"/>
                    <a:pt x="583" y="662"/>
                  </a:cubicBezTo>
                  <a:cubicBezTo>
                    <a:pt x="583" y="664"/>
                    <a:pt x="583" y="666"/>
                    <a:pt x="582" y="668"/>
                  </a:cubicBezTo>
                  <a:cubicBezTo>
                    <a:pt x="580" y="672"/>
                    <a:pt x="582" y="674"/>
                    <a:pt x="584" y="676"/>
                  </a:cubicBezTo>
                  <a:cubicBezTo>
                    <a:pt x="588" y="678"/>
                    <a:pt x="592" y="681"/>
                    <a:pt x="596" y="684"/>
                  </a:cubicBezTo>
                  <a:cubicBezTo>
                    <a:pt x="600" y="687"/>
                    <a:pt x="604" y="689"/>
                    <a:pt x="609" y="689"/>
                  </a:cubicBezTo>
                  <a:close/>
                  <a:moveTo>
                    <a:pt x="560" y="937"/>
                  </a:moveTo>
                  <a:cubicBezTo>
                    <a:pt x="559" y="934"/>
                    <a:pt x="559" y="930"/>
                    <a:pt x="559" y="927"/>
                  </a:cubicBezTo>
                  <a:cubicBezTo>
                    <a:pt x="559" y="919"/>
                    <a:pt x="557" y="912"/>
                    <a:pt x="553" y="905"/>
                  </a:cubicBezTo>
                  <a:cubicBezTo>
                    <a:pt x="548" y="896"/>
                    <a:pt x="542" y="888"/>
                    <a:pt x="537" y="879"/>
                  </a:cubicBezTo>
                  <a:cubicBezTo>
                    <a:pt x="535" y="876"/>
                    <a:pt x="533" y="874"/>
                    <a:pt x="530" y="873"/>
                  </a:cubicBezTo>
                  <a:cubicBezTo>
                    <a:pt x="520" y="869"/>
                    <a:pt x="516" y="863"/>
                    <a:pt x="517" y="853"/>
                  </a:cubicBezTo>
                  <a:cubicBezTo>
                    <a:pt x="517" y="849"/>
                    <a:pt x="516" y="846"/>
                    <a:pt x="514" y="843"/>
                  </a:cubicBezTo>
                  <a:cubicBezTo>
                    <a:pt x="501" y="827"/>
                    <a:pt x="488" y="812"/>
                    <a:pt x="475" y="796"/>
                  </a:cubicBezTo>
                  <a:cubicBezTo>
                    <a:pt x="474" y="794"/>
                    <a:pt x="472" y="793"/>
                    <a:pt x="469" y="793"/>
                  </a:cubicBezTo>
                  <a:cubicBezTo>
                    <a:pt x="464" y="794"/>
                    <a:pt x="461" y="791"/>
                    <a:pt x="459" y="786"/>
                  </a:cubicBezTo>
                  <a:cubicBezTo>
                    <a:pt x="458" y="782"/>
                    <a:pt x="457" y="778"/>
                    <a:pt x="456" y="774"/>
                  </a:cubicBezTo>
                  <a:cubicBezTo>
                    <a:pt x="455" y="773"/>
                    <a:pt x="454" y="771"/>
                    <a:pt x="452" y="772"/>
                  </a:cubicBezTo>
                  <a:cubicBezTo>
                    <a:pt x="450" y="772"/>
                    <a:pt x="450" y="774"/>
                    <a:pt x="451" y="776"/>
                  </a:cubicBezTo>
                  <a:cubicBezTo>
                    <a:pt x="452" y="781"/>
                    <a:pt x="454" y="787"/>
                    <a:pt x="457" y="792"/>
                  </a:cubicBezTo>
                  <a:cubicBezTo>
                    <a:pt x="465" y="800"/>
                    <a:pt x="471" y="809"/>
                    <a:pt x="479" y="817"/>
                  </a:cubicBezTo>
                  <a:cubicBezTo>
                    <a:pt x="484" y="823"/>
                    <a:pt x="486" y="829"/>
                    <a:pt x="486" y="837"/>
                  </a:cubicBezTo>
                  <a:cubicBezTo>
                    <a:pt x="486" y="841"/>
                    <a:pt x="485" y="845"/>
                    <a:pt x="491" y="846"/>
                  </a:cubicBezTo>
                  <a:cubicBezTo>
                    <a:pt x="493" y="846"/>
                    <a:pt x="494" y="849"/>
                    <a:pt x="495" y="851"/>
                  </a:cubicBezTo>
                  <a:cubicBezTo>
                    <a:pt x="501" y="861"/>
                    <a:pt x="507" y="870"/>
                    <a:pt x="513" y="880"/>
                  </a:cubicBezTo>
                  <a:cubicBezTo>
                    <a:pt x="518" y="889"/>
                    <a:pt x="525" y="898"/>
                    <a:pt x="527" y="909"/>
                  </a:cubicBezTo>
                  <a:cubicBezTo>
                    <a:pt x="527" y="913"/>
                    <a:pt x="531" y="915"/>
                    <a:pt x="534" y="917"/>
                  </a:cubicBezTo>
                  <a:cubicBezTo>
                    <a:pt x="542" y="924"/>
                    <a:pt x="551" y="930"/>
                    <a:pt x="560" y="93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87" name="Freeform 6">
              <a:extLst>
                <a:ext uri="{FF2B5EF4-FFF2-40B4-BE49-F238E27FC236}">
                  <a16:creationId xmlns:a16="http://schemas.microsoft.com/office/drawing/2014/main" id="{3A866407-6403-4FD4-9A09-24498706B63F}"/>
                </a:ext>
              </a:extLst>
            </p:cNvPr>
            <p:cNvSpPr>
              <a:spLocks/>
            </p:cNvSpPr>
            <p:nvPr/>
          </p:nvSpPr>
          <p:spPr bwMode="auto">
            <a:xfrm>
              <a:off x="2528296" y="2163763"/>
              <a:ext cx="3740150" cy="6148388"/>
            </a:xfrm>
            <a:custGeom>
              <a:avLst/>
              <a:gdLst>
                <a:gd name="T0" fmla="*/ 810 w 996"/>
                <a:gd name="T1" fmla="*/ 537 h 1637"/>
                <a:gd name="T2" fmla="*/ 763 w 996"/>
                <a:gd name="T3" fmla="*/ 568 h 1637"/>
                <a:gd name="T4" fmla="*/ 745 w 996"/>
                <a:gd name="T5" fmla="*/ 560 h 1637"/>
                <a:gd name="T6" fmla="*/ 661 w 996"/>
                <a:gd name="T7" fmla="*/ 632 h 1637"/>
                <a:gd name="T8" fmla="*/ 598 w 996"/>
                <a:gd name="T9" fmla="*/ 705 h 1637"/>
                <a:gd name="T10" fmla="*/ 573 w 996"/>
                <a:gd name="T11" fmla="*/ 718 h 1637"/>
                <a:gd name="T12" fmla="*/ 452 w 996"/>
                <a:gd name="T13" fmla="*/ 728 h 1637"/>
                <a:gd name="T14" fmla="*/ 439 w 996"/>
                <a:gd name="T15" fmla="*/ 827 h 1637"/>
                <a:gd name="T16" fmla="*/ 522 w 996"/>
                <a:gd name="T17" fmla="*/ 818 h 1637"/>
                <a:gd name="T18" fmla="*/ 540 w 996"/>
                <a:gd name="T19" fmla="*/ 917 h 1637"/>
                <a:gd name="T20" fmla="*/ 644 w 996"/>
                <a:gd name="T21" fmla="*/ 909 h 1637"/>
                <a:gd name="T22" fmla="*/ 668 w 996"/>
                <a:gd name="T23" fmla="*/ 914 h 1637"/>
                <a:gd name="T24" fmla="*/ 762 w 996"/>
                <a:gd name="T25" fmla="*/ 954 h 1637"/>
                <a:gd name="T26" fmla="*/ 848 w 996"/>
                <a:gd name="T27" fmla="*/ 998 h 1637"/>
                <a:gd name="T28" fmla="*/ 990 w 996"/>
                <a:gd name="T29" fmla="*/ 1088 h 1637"/>
                <a:gd name="T30" fmla="*/ 957 w 996"/>
                <a:gd name="T31" fmla="*/ 1236 h 1637"/>
                <a:gd name="T32" fmla="*/ 879 w 996"/>
                <a:gd name="T33" fmla="*/ 1320 h 1637"/>
                <a:gd name="T34" fmla="*/ 821 w 996"/>
                <a:gd name="T35" fmla="*/ 1409 h 1637"/>
                <a:gd name="T36" fmla="*/ 768 w 996"/>
                <a:gd name="T37" fmla="*/ 1483 h 1637"/>
                <a:gd name="T38" fmla="*/ 755 w 996"/>
                <a:gd name="T39" fmla="*/ 1600 h 1637"/>
                <a:gd name="T40" fmla="*/ 702 w 996"/>
                <a:gd name="T41" fmla="*/ 1563 h 1637"/>
                <a:gd name="T42" fmla="*/ 685 w 996"/>
                <a:gd name="T43" fmla="*/ 1480 h 1637"/>
                <a:gd name="T44" fmla="*/ 617 w 996"/>
                <a:gd name="T45" fmla="*/ 1195 h 1637"/>
                <a:gd name="T46" fmla="*/ 560 w 996"/>
                <a:gd name="T47" fmla="*/ 1051 h 1637"/>
                <a:gd name="T48" fmla="*/ 583 w 996"/>
                <a:gd name="T49" fmla="*/ 946 h 1637"/>
                <a:gd name="T50" fmla="*/ 507 w 996"/>
                <a:gd name="T51" fmla="*/ 908 h 1637"/>
                <a:gd name="T52" fmla="*/ 409 w 996"/>
                <a:gd name="T53" fmla="*/ 864 h 1637"/>
                <a:gd name="T54" fmla="*/ 307 w 996"/>
                <a:gd name="T55" fmla="*/ 684 h 1637"/>
                <a:gd name="T56" fmla="*/ 295 w 996"/>
                <a:gd name="T57" fmla="*/ 756 h 1637"/>
                <a:gd name="T58" fmla="*/ 272 w 996"/>
                <a:gd name="T59" fmla="*/ 664 h 1637"/>
                <a:gd name="T60" fmla="*/ 254 w 996"/>
                <a:gd name="T61" fmla="*/ 623 h 1637"/>
                <a:gd name="T62" fmla="*/ 307 w 996"/>
                <a:gd name="T63" fmla="*/ 444 h 1637"/>
                <a:gd name="T64" fmla="*/ 285 w 996"/>
                <a:gd name="T65" fmla="*/ 376 h 1637"/>
                <a:gd name="T66" fmla="*/ 271 w 996"/>
                <a:gd name="T67" fmla="*/ 274 h 1637"/>
                <a:gd name="T68" fmla="*/ 248 w 996"/>
                <a:gd name="T69" fmla="*/ 250 h 1637"/>
                <a:gd name="T70" fmla="*/ 169 w 996"/>
                <a:gd name="T71" fmla="*/ 200 h 1637"/>
                <a:gd name="T72" fmla="*/ 4 w 996"/>
                <a:gd name="T73" fmla="*/ 283 h 1637"/>
                <a:gd name="T74" fmla="*/ 88 w 996"/>
                <a:gd name="T75" fmla="*/ 226 h 1637"/>
                <a:gd name="T76" fmla="*/ 125 w 996"/>
                <a:gd name="T77" fmla="*/ 117 h 1637"/>
                <a:gd name="T78" fmla="*/ 102 w 996"/>
                <a:gd name="T79" fmla="*/ 67 h 1637"/>
                <a:gd name="T80" fmla="*/ 141 w 996"/>
                <a:gd name="T81" fmla="*/ 45 h 1637"/>
                <a:gd name="T82" fmla="*/ 351 w 996"/>
                <a:gd name="T83" fmla="*/ 92 h 1637"/>
                <a:gd name="T84" fmla="*/ 445 w 996"/>
                <a:gd name="T85" fmla="*/ 115 h 1637"/>
                <a:gd name="T86" fmla="*/ 514 w 996"/>
                <a:gd name="T87" fmla="*/ 172 h 1637"/>
                <a:gd name="T88" fmla="*/ 557 w 996"/>
                <a:gd name="T89" fmla="*/ 171 h 1637"/>
                <a:gd name="T90" fmla="*/ 642 w 996"/>
                <a:gd name="T91" fmla="*/ 165 h 1637"/>
                <a:gd name="T92" fmla="*/ 656 w 996"/>
                <a:gd name="T93" fmla="*/ 167 h 1637"/>
                <a:gd name="T94" fmla="*/ 695 w 996"/>
                <a:gd name="T95" fmla="*/ 191 h 1637"/>
                <a:gd name="T96" fmla="*/ 737 w 996"/>
                <a:gd name="T97" fmla="*/ 187 h 1637"/>
                <a:gd name="T98" fmla="*/ 691 w 996"/>
                <a:gd name="T99" fmla="*/ 244 h 1637"/>
                <a:gd name="T100" fmla="*/ 595 w 996"/>
                <a:gd name="T101" fmla="*/ 329 h 1637"/>
                <a:gd name="T102" fmla="*/ 671 w 996"/>
                <a:gd name="T103" fmla="*/ 422 h 1637"/>
                <a:gd name="T104" fmla="*/ 692 w 996"/>
                <a:gd name="T105" fmla="*/ 411 h 1637"/>
                <a:gd name="T106" fmla="*/ 754 w 996"/>
                <a:gd name="T107" fmla="*/ 312 h 1637"/>
                <a:gd name="T108" fmla="*/ 808 w 996"/>
                <a:gd name="T109" fmla="*/ 374 h 1637"/>
                <a:gd name="T110" fmla="*/ 876 w 996"/>
                <a:gd name="T111" fmla="*/ 467 h 1637"/>
                <a:gd name="T112" fmla="*/ 757 w 996"/>
                <a:gd name="T113" fmla="*/ 504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6" h="1637">
                  <a:moveTo>
                    <a:pt x="758" y="505"/>
                  </a:moveTo>
                  <a:cubicBezTo>
                    <a:pt x="765" y="504"/>
                    <a:pt x="772" y="502"/>
                    <a:pt x="779" y="501"/>
                  </a:cubicBezTo>
                  <a:cubicBezTo>
                    <a:pt x="790" y="499"/>
                    <a:pt x="794" y="502"/>
                    <a:pt x="790" y="513"/>
                  </a:cubicBezTo>
                  <a:cubicBezTo>
                    <a:pt x="788" y="520"/>
                    <a:pt x="787" y="527"/>
                    <a:pt x="787" y="534"/>
                  </a:cubicBezTo>
                  <a:cubicBezTo>
                    <a:pt x="788" y="539"/>
                    <a:pt x="790" y="543"/>
                    <a:pt x="795" y="545"/>
                  </a:cubicBezTo>
                  <a:cubicBezTo>
                    <a:pt x="800" y="546"/>
                    <a:pt x="804" y="545"/>
                    <a:pt x="807" y="541"/>
                  </a:cubicBezTo>
                  <a:cubicBezTo>
                    <a:pt x="808" y="540"/>
                    <a:pt x="809" y="538"/>
                    <a:pt x="810" y="537"/>
                  </a:cubicBezTo>
                  <a:cubicBezTo>
                    <a:pt x="812" y="536"/>
                    <a:pt x="814" y="535"/>
                    <a:pt x="816" y="537"/>
                  </a:cubicBezTo>
                  <a:cubicBezTo>
                    <a:pt x="819" y="539"/>
                    <a:pt x="817" y="541"/>
                    <a:pt x="816" y="543"/>
                  </a:cubicBezTo>
                  <a:cubicBezTo>
                    <a:pt x="816" y="543"/>
                    <a:pt x="816" y="543"/>
                    <a:pt x="816" y="543"/>
                  </a:cubicBezTo>
                  <a:cubicBezTo>
                    <a:pt x="806" y="561"/>
                    <a:pt x="810" y="559"/>
                    <a:pt x="792" y="559"/>
                  </a:cubicBezTo>
                  <a:cubicBezTo>
                    <a:pt x="787" y="559"/>
                    <a:pt x="785" y="562"/>
                    <a:pt x="782" y="566"/>
                  </a:cubicBezTo>
                  <a:cubicBezTo>
                    <a:pt x="780" y="570"/>
                    <a:pt x="777" y="573"/>
                    <a:pt x="772" y="572"/>
                  </a:cubicBezTo>
                  <a:cubicBezTo>
                    <a:pt x="768" y="572"/>
                    <a:pt x="765" y="572"/>
                    <a:pt x="763" y="568"/>
                  </a:cubicBezTo>
                  <a:cubicBezTo>
                    <a:pt x="762" y="564"/>
                    <a:pt x="761" y="560"/>
                    <a:pt x="765" y="557"/>
                  </a:cubicBezTo>
                  <a:cubicBezTo>
                    <a:pt x="767" y="555"/>
                    <a:pt x="770" y="552"/>
                    <a:pt x="772" y="548"/>
                  </a:cubicBezTo>
                  <a:cubicBezTo>
                    <a:pt x="770" y="549"/>
                    <a:pt x="768" y="550"/>
                    <a:pt x="766" y="550"/>
                  </a:cubicBezTo>
                  <a:cubicBezTo>
                    <a:pt x="759" y="552"/>
                    <a:pt x="758" y="552"/>
                    <a:pt x="758" y="545"/>
                  </a:cubicBezTo>
                  <a:cubicBezTo>
                    <a:pt x="758" y="543"/>
                    <a:pt x="758" y="542"/>
                    <a:pt x="758" y="539"/>
                  </a:cubicBezTo>
                  <a:cubicBezTo>
                    <a:pt x="757" y="540"/>
                    <a:pt x="757" y="541"/>
                    <a:pt x="757" y="541"/>
                  </a:cubicBezTo>
                  <a:cubicBezTo>
                    <a:pt x="758" y="551"/>
                    <a:pt x="753" y="556"/>
                    <a:pt x="745" y="560"/>
                  </a:cubicBezTo>
                  <a:cubicBezTo>
                    <a:pt x="738" y="563"/>
                    <a:pt x="732" y="567"/>
                    <a:pt x="726" y="571"/>
                  </a:cubicBezTo>
                  <a:cubicBezTo>
                    <a:pt x="723" y="573"/>
                    <a:pt x="722" y="575"/>
                    <a:pt x="723" y="579"/>
                  </a:cubicBezTo>
                  <a:cubicBezTo>
                    <a:pt x="724" y="582"/>
                    <a:pt x="725" y="585"/>
                    <a:pt x="726" y="588"/>
                  </a:cubicBezTo>
                  <a:cubicBezTo>
                    <a:pt x="727" y="592"/>
                    <a:pt x="726" y="593"/>
                    <a:pt x="722" y="594"/>
                  </a:cubicBezTo>
                  <a:cubicBezTo>
                    <a:pt x="714" y="596"/>
                    <a:pt x="706" y="598"/>
                    <a:pt x="698" y="599"/>
                  </a:cubicBezTo>
                  <a:cubicBezTo>
                    <a:pt x="693" y="599"/>
                    <a:pt x="689" y="601"/>
                    <a:pt x="686" y="605"/>
                  </a:cubicBezTo>
                  <a:cubicBezTo>
                    <a:pt x="678" y="614"/>
                    <a:pt x="669" y="623"/>
                    <a:pt x="661" y="632"/>
                  </a:cubicBezTo>
                  <a:cubicBezTo>
                    <a:pt x="658" y="635"/>
                    <a:pt x="656" y="639"/>
                    <a:pt x="657" y="643"/>
                  </a:cubicBezTo>
                  <a:cubicBezTo>
                    <a:pt x="658" y="647"/>
                    <a:pt x="658" y="651"/>
                    <a:pt x="659" y="656"/>
                  </a:cubicBezTo>
                  <a:cubicBezTo>
                    <a:pt x="659" y="661"/>
                    <a:pt x="659" y="662"/>
                    <a:pt x="653" y="664"/>
                  </a:cubicBezTo>
                  <a:cubicBezTo>
                    <a:pt x="652" y="664"/>
                    <a:pt x="651" y="664"/>
                    <a:pt x="650" y="664"/>
                  </a:cubicBezTo>
                  <a:cubicBezTo>
                    <a:pt x="638" y="667"/>
                    <a:pt x="628" y="673"/>
                    <a:pt x="619" y="682"/>
                  </a:cubicBezTo>
                  <a:cubicBezTo>
                    <a:pt x="615" y="686"/>
                    <a:pt x="610" y="690"/>
                    <a:pt x="605" y="694"/>
                  </a:cubicBezTo>
                  <a:cubicBezTo>
                    <a:pt x="602" y="697"/>
                    <a:pt x="600" y="700"/>
                    <a:pt x="598" y="705"/>
                  </a:cubicBezTo>
                  <a:cubicBezTo>
                    <a:pt x="591" y="718"/>
                    <a:pt x="594" y="731"/>
                    <a:pt x="600" y="743"/>
                  </a:cubicBezTo>
                  <a:cubicBezTo>
                    <a:pt x="602" y="747"/>
                    <a:pt x="602" y="751"/>
                    <a:pt x="599" y="754"/>
                  </a:cubicBezTo>
                  <a:cubicBezTo>
                    <a:pt x="597" y="758"/>
                    <a:pt x="595" y="761"/>
                    <a:pt x="593" y="764"/>
                  </a:cubicBezTo>
                  <a:cubicBezTo>
                    <a:pt x="591" y="768"/>
                    <a:pt x="588" y="769"/>
                    <a:pt x="584" y="769"/>
                  </a:cubicBezTo>
                  <a:cubicBezTo>
                    <a:pt x="576" y="769"/>
                    <a:pt x="576" y="769"/>
                    <a:pt x="573" y="761"/>
                  </a:cubicBezTo>
                  <a:cubicBezTo>
                    <a:pt x="571" y="754"/>
                    <a:pt x="570" y="747"/>
                    <a:pt x="573" y="739"/>
                  </a:cubicBezTo>
                  <a:cubicBezTo>
                    <a:pt x="576" y="733"/>
                    <a:pt x="574" y="725"/>
                    <a:pt x="573" y="718"/>
                  </a:cubicBezTo>
                  <a:cubicBezTo>
                    <a:pt x="572" y="713"/>
                    <a:pt x="568" y="709"/>
                    <a:pt x="562" y="708"/>
                  </a:cubicBezTo>
                  <a:cubicBezTo>
                    <a:pt x="552" y="707"/>
                    <a:pt x="543" y="707"/>
                    <a:pt x="533" y="707"/>
                  </a:cubicBezTo>
                  <a:cubicBezTo>
                    <a:pt x="529" y="707"/>
                    <a:pt x="526" y="708"/>
                    <a:pt x="525" y="713"/>
                  </a:cubicBezTo>
                  <a:cubicBezTo>
                    <a:pt x="524" y="719"/>
                    <a:pt x="523" y="719"/>
                    <a:pt x="517" y="719"/>
                  </a:cubicBezTo>
                  <a:cubicBezTo>
                    <a:pt x="506" y="719"/>
                    <a:pt x="497" y="715"/>
                    <a:pt x="488" y="710"/>
                  </a:cubicBezTo>
                  <a:cubicBezTo>
                    <a:pt x="483" y="708"/>
                    <a:pt x="480" y="708"/>
                    <a:pt x="475" y="711"/>
                  </a:cubicBezTo>
                  <a:cubicBezTo>
                    <a:pt x="468" y="717"/>
                    <a:pt x="460" y="723"/>
                    <a:pt x="452" y="728"/>
                  </a:cubicBezTo>
                  <a:cubicBezTo>
                    <a:pt x="448" y="731"/>
                    <a:pt x="446" y="734"/>
                    <a:pt x="443" y="738"/>
                  </a:cubicBezTo>
                  <a:cubicBezTo>
                    <a:pt x="441" y="743"/>
                    <a:pt x="438" y="749"/>
                    <a:pt x="434" y="754"/>
                  </a:cubicBezTo>
                  <a:cubicBezTo>
                    <a:pt x="433" y="756"/>
                    <a:pt x="433" y="757"/>
                    <a:pt x="433" y="759"/>
                  </a:cubicBezTo>
                  <a:cubicBezTo>
                    <a:pt x="431" y="769"/>
                    <a:pt x="429" y="780"/>
                    <a:pt x="427" y="790"/>
                  </a:cubicBezTo>
                  <a:cubicBezTo>
                    <a:pt x="427" y="792"/>
                    <a:pt x="426" y="794"/>
                    <a:pt x="427" y="797"/>
                  </a:cubicBezTo>
                  <a:cubicBezTo>
                    <a:pt x="429" y="806"/>
                    <a:pt x="432" y="814"/>
                    <a:pt x="435" y="823"/>
                  </a:cubicBezTo>
                  <a:cubicBezTo>
                    <a:pt x="436" y="825"/>
                    <a:pt x="437" y="827"/>
                    <a:pt x="439" y="827"/>
                  </a:cubicBezTo>
                  <a:cubicBezTo>
                    <a:pt x="448" y="832"/>
                    <a:pt x="458" y="837"/>
                    <a:pt x="470" y="833"/>
                  </a:cubicBezTo>
                  <a:cubicBezTo>
                    <a:pt x="473" y="832"/>
                    <a:pt x="476" y="831"/>
                    <a:pt x="477" y="827"/>
                  </a:cubicBezTo>
                  <a:cubicBezTo>
                    <a:pt x="478" y="823"/>
                    <a:pt x="480" y="819"/>
                    <a:pt x="481" y="815"/>
                  </a:cubicBezTo>
                  <a:cubicBezTo>
                    <a:pt x="482" y="812"/>
                    <a:pt x="484" y="810"/>
                    <a:pt x="487" y="809"/>
                  </a:cubicBezTo>
                  <a:cubicBezTo>
                    <a:pt x="495" y="807"/>
                    <a:pt x="504" y="806"/>
                    <a:pt x="512" y="804"/>
                  </a:cubicBezTo>
                  <a:cubicBezTo>
                    <a:pt x="517" y="802"/>
                    <a:pt x="520" y="806"/>
                    <a:pt x="523" y="809"/>
                  </a:cubicBezTo>
                  <a:cubicBezTo>
                    <a:pt x="526" y="812"/>
                    <a:pt x="523" y="815"/>
                    <a:pt x="522" y="818"/>
                  </a:cubicBezTo>
                  <a:cubicBezTo>
                    <a:pt x="515" y="831"/>
                    <a:pt x="508" y="843"/>
                    <a:pt x="501" y="856"/>
                  </a:cubicBezTo>
                  <a:cubicBezTo>
                    <a:pt x="500" y="858"/>
                    <a:pt x="498" y="861"/>
                    <a:pt x="500" y="864"/>
                  </a:cubicBezTo>
                  <a:cubicBezTo>
                    <a:pt x="502" y="867"/>
                    <a:pt x="503" y="869"/>
                    <a:pt x="508" y="869"/>
                  </a:cubicBezTo>
                  <a:cubicBezTo>
                    <a:pt x="515" y="868"/>
                    <a:pt x="523" y="868"/>
                    <a:pt x="530" y="868"/>
                  </a:cubicBezTo>
                  <a:cubicBezTo>
                    <a:pt x="534" y="868"/>
                    <a:pt x="537" y="869"/>
                    <a:pt x="539" y="872"/>
                  </a:cubicBezTo>
                  <a:cubicBezTo>
                    <a:pt x="546" y="880"/>
                    <a:pt x="549" y="889"/>
                    <a:pt x="546" y="900"/>
                  </a:cubicBezTo>
                  <a:cubicBezTo>
                    <a:pt x="544" y="906"/>
                    <a:pt x="542" y="911"/>
                    <a:pt x="540" y="917"/>
                  </a:cubicBezTo>
                  <a:cubicBezTo>
                    <a:pt x="538" y="921"/>
                    <a:pt x="539" y="924"/>
                    <a:pt x="541" y="929"/>
                  </a:cubicBezTo>
                  <a:cubicBezTo>
                    <a:pt x="544" y="938"/>
                    <a:pt x="553" y="939"/>
                    <a:pt x="560" y="942"/>
                  </a:cubicBezTo>
                  <a:cubicBezTo>
                    <a:pt x="562" y="943"/>
                    <a:pt x="563" y="942"/>
                    <a:pt x="564" y="941"/>
                  </a:cubicBezTo>
                  <a:cubicBezTo>
                    <a:pt x="566" y="941"/>
                    <a:pt x="567" y="940"/>
                    <a:pt x="568" y="939"/>
                  </a:cubicBezTo>
                  <a:cubicBezTo>
                    <a:pt x="577" y="931"/>
                    <a:pt x="586" y="932"/>
                    <a:pt x="595" y="938"/>
                  </a:cubicBezTo>
                  <a:cubicBezTo>
                    <a:pt x="601" y="943"/>
                    <a:pt x="606" y="941"/>
                    <a:pt x="611" y="936"/>
                  </a:cubicBezTo>
                  <a:cubicBezTo>
                    <a:pt x="622" y="927"/>
                    <a:pt x="633" y="918"/>
                    <a:pt x="644" y="909"/>
                  </a:cubicBezTo>
                  <a:cubicBezTo>
                    <a:pt x="646" y="907"/>
                    <a:pt x="649" y="905"/>
                    <a:pt x="653" y="905"/>
                  </a:cubicBezTo>
                  <a:cubicBezTo>
                    <a:pt x="657" y="905"/>
                    <a:pt x="658" y="907"/>
                    <a:pt x="656" y="910"/>
                  </a:cubicBezTo>
                  <a:cubicBezTo>
                    <a:pt x="654" y="913"/>
                    <a:pt x="652" y="916"/>
                    <a:pt x="650" y="918"/>
                  </a:cubicBezTo>
                  <a:cubicBezTo>
                    <a:pt x="645" y="923"/>
                    <a:pt x="647" y="927"/>
                    <a:pt x="649" y="932"/>
                  </a:cubicBezTo>
                  <a:cubicBezTo>
                    <a:pt x="650" y="935"/>
                    <a:pt x="652" y="936"/>
                    <a:pt x="655" y="936"/>
                  </a:cubicBezTo>
                  <a:cubicBezTo>
                    <a:pt x="658" y="936"/>
                    <a:pt x="658" y="933"/>
                    <a:pt x="658" y="931"/>
                  </a:cubicBezTo>
                  <a:cubicBezTo>
                    <a:pt x="659" y="923"/>
                    <a:pt x="662" y="918"/>
                    <a:pt x="668" y="914"/>
                  </a:cubicBezTo>
                  <a:cubicBezTo>
                    <a:pt x="672" y="910"/>
                    <a:pt x="673" y="910"/>
                    <a:pt x="676" y="914"/>
                  </a:cubicBezTo>
                  <a:cubicBezTo>
                    <a:pt x="682" y="922"/>
                    <a:pt x="690" y="925"/>
                    <a:pt x="700" y="928"/>
                  </a:cubicBezTo>
                  <a:cubicBezTo>
                    <a:pt x="707" y="929"/>
                    <a:pt x="713" y="930"/>
                    <a:pt x="720" y="928"/>
                  </a:cubicBezTo>
                  <a:cubicBezTo>
                    <a:pt x="722" y="927"/>
                    <a:pt x="725" y="927"/>
                    <a:pt x="727" y="927"/>
                  </a:cubicBezTo>
                  <a:cubicBezTo>
                    <a:pt x="731" y="925"/>
                    <a:pt x="734" y="927"/>
                    <a:pt x="736" y="930"/>
                  </a:cubicBezTo>
                  <a:cubicBezTo>
                    <a:pt x="737" y="932"/>
                    <a:pt x="739" y="934"/>
                    <a:pt x="740" y="935"/>
                  </a:cubicBezTo>
                  <a:cubicBezTo>
                    <a:pt x="746" y="944"/>
                    <a:pt x="754" y="949"/>
                    <a:pt x="762" y="954"/>
                  </a:cubicBezTo>
                  <a:cubicBezTo>
                    <a:pt x="770" y="959"/>
                    <a:pt x="776" y="967"/>
                    <a:pt x="783" y="973"/>
                  </a:cubicBezTo>
                  <a:cubicBezTo>
                    <a:pt x="785" y="974"/>
                    <a:pt x="787" y="975"/>
                    <a:pt x="788" y="977"/>
                  </a:cubicBezTo>
                  <a:cubicBezTo>
                    <a:pt x="793" y="980"/>
                    <a:pt x="797" y="981"/>
                    <a:pt x="802" y="977"/>
                  </a:cubicBezTo>
                  <a:cubicBezTo>
                    <a:pt x="805" y="974"/>
                    <a:pt x="810" y="975"/>
                    <a:pt x="814" y="977"/>
                  </a:cubicBezTo>
                  <a:cubicBezTo>
                    <a:pt x="821" y="980"/>
                    <a:pt x="827" y="984"/>
                    <a:pt x="833" y="988"/>
                  </a:cubicBezTo>
                  <a:cubicBezTo>
                    <a:pt x="836" y="990"/>
                    <a:pt x="839" y="992"/>
                    <a:pt x="843" y="993"/>
                  </a:cubicBezTo>
                  <a:cubicBezTo>
                    <a:pt x="846" y="993"/>
                    <a:pt x="847" y="995"/>
                    <a:pt x="848" y="998"/>
                  </a:cubicBezTo>
                  <a:cubicBezTo>
                    <a:pt x="849" y="1006"/>
                    <a:pt x="849" y="1013"/>
                    <a:pt x="850" y="1021"/>
                  </a:cubicBezTo>
                  <a:cubicBezTo>
                    <a:pt x="850" y="1025"/>
                    <a:pt x="847" y="1029"/>
                    <a:pt x="845" y="1033"/>
                  </a:cubicBezTo>
                  <a:cubicBezTo>
                    <a:pt x="843" y="1038"/>
                    <a:pt x="844" y="1039"/>
                    <a:pt x="849" y="1040"/>
                  </a:cubicBezTo>
                  <a:cubicBezTo>
                    <a:pt x="868" y="1040"/>
                    <a:pt x="885" y="1046"/>
                    <a:pt x="902" y="1051"/>
                  </a:cubicBezTo>
                  <a:cubicBezTo>
                    <a:pt x="910" y="1053"/>
                    <a:pt x="918" y="1056"/>
                    <a:pt x="925" y="1058"/>
                  </a:cubicBezTo>
                  <a:cubicBezTo>
                    <a:pt x="941" y="1062"/>
                    <a:pt x="955" y="1071"/>
                    <a:pt x="969" y="1077"/>
                  </a:cubicBezTo>
                  <a:cubicBezTo>
                    <a:pt x="976" y="1081"/>
                    <a:pt x="983" y="1084"/>
                    <a:pt x="990" y="1088"/>
                  </a:cubicBezTo>
                  <a:cubicBezTo>
                    <a:pt x="994" y="1089"/>
                    <a:pt x="996" y="1092"/>
                    <a:pt x="995" y="1096"/>
                  </a:cubicBezTo>
                  <a:cubicBezTo>
                    <a:pt x="995" y="1106"/>
                    <a:pt x="995" y="1116"/>
                    <a:pt x="995" y="1126"/>
                  </a:cubicBezTo>
                  <a:cubicBezTo>
                    <a:pt x="995" y="1131"/>
                    <a:pt x="993" y="1134"/>
                    <a:pt x="990" y="1137"/>
                  </a:cubicBezTo>
                  <a:cubicBezTo>
                    <a:pt x="979" y="1146"/>
                    <a:pt x="969" y="1156"/>
                    <a:pt x="959" y="1165"/>
                  </a:cubicBezTo>
                  <a:cubicBezTo>
                    <a:pt x="954" y="1170"/>
                    <a:pt x="954" y="1170"/>
                    <a:pt x="957" y="1176"/>
                  </a:cubicBezTo>
                  <a:cubicBezTo>
                    <a:pt x="959" y="1182"/>
                    <a:pt x="961" y="1187"/>
                    <a:pt x="960" y="1193"/>
                  </a:cubicBezTo>
                  <a:cubicBezTo>
                    <a:pt x="959" y="1207"/>
                    <a:pt x="958" y="1222"/>
                    <a:pt x="957" y="1236"/>
                  </a:cubicBezTo>
                  <a:cubicBezTo>
                    <a:pt x="957" y="1239"/>
                    <a:pt x="956" y="1242"/>
                    <a:pt x="955" y="1244"/>
                  </a:cubicBezTo>
                  <a:cubicBezTo>
                    <a:pt x="951" y="1251"/>
                    <a:pt x="947" y="1257"/>
                    <a:pt x="943" y="1264"/>
                  </a:cubicBezTo>
                  <a:cubicBezTo>
                    <a:pt x="941" y="1268"/>
                    <a:pt x="938" y="1270"/>
                    <a:pt x="934" y="1269"/>
                  </a:cubicBezTo>
                  <a:cubicBezTo>
                    <a:pt x="922" y="1268"/>
                    <a:pt x="913" y="1272"/>
                    <a:pt x="904" y="1278"/>
                  </a:cubicBezTo>
                  <a:cubicBezTo>
                    <a:pt x="899" y="1283"/>
                    <a:pt x="893" y="1286"/>
                    <a:pt x="887" y="1290"/>
                  </a:cubicBezTo>
                  <a:cubicBezTo>
                    <a:pt x="883" y="1292"/>
                    <a:pt x="880" y="1295"/>
                    <a:pt x="880" y="1300"/>
                  </a:cubicBezTo>
                  <a:cubicBezTo>
                    <a:pt x="880" y="1307"/>
                    <a:pt x="879" y="1314"/>
                    <a:pt x="879" y="1320"/>
                  </a:cubicBezTo>
                  <a:cubicBezTo>
                    <a:pt x="879" y="1325"/>
                    <a:pt x="878" y="1329"/>
                    <a:pt x="876" y="1333"/>
                  </a:cubicBezTo>
                  <a:cubicBezTo>
                    <a:pt x="871" y="1343"/>
                    <a:pt x="866" y="1353"/>
                    <a:pt x="860" y="1363"/>
                  </a:cubicBezTo>
                  <a:cubicBezTo>
                    <a:pt x="858" y="1367"/>
                    <a:pt x="856" y="1370"/>
                    <a:pt x="853" y="1373"/>
                  </a:cubicBezTo>
                  <a:cubicBezTo>
                    <a:pt x="847" y="1380"/>
                    <a:pt x="840" y="1386"/>
                    <a:pt x="833" y="1393"/>
                  </a:cubicBezTo>
                  <a:cubicBezTo>
                    <a:pt x="830" y="1396"/>
                    <a:pt x="827" y="1397"/>
                    <a:pt x="823" y="1396"/>
                  </a:cubicBezTo>
                  <a:cubicBezTo>
                    <a:pt x="818" y="1394"/>
                    <a:pt x="813" y="1393"/>
                    <a:pt x="806" y="1391"/>
                  </a:cubicBezTo>
                  <a:cubicBezTo>
                    <a:pt x="812" y="1398"/>
                    <a:pt x="816" y="1403"/>
                    <a:pt x="821" y="1409"/>
                  </a:cubicBezTo>
                  <a:cubicBezTo>
                    <a:pt x="824" y="1412"/>
                    <a:pt x="825" y="1416"/>
                    <a:pt x="822" y="1420"/>
                  </a:cubicBezTo>
                  <a:cubicBezTo>
                    <a:pt x="819" y="1425"/>
                    <a:pt x="816" y="1430"/>
                    <a:pt x="814" y="1435"/>
                  </a:cubicBezTo>
                  <a:cubicBezTo>
                    <a:pt x="809" y="1444"/>
                    <a:pt x="801" y="1448"/>
                    <a:pt x="791" y="1449"/>
                  </a:cubicBezTo>
                  <a:cubicBezTo>
                    <a:pt x="784" y="1449"/>
                    <a:pt x="784" y="1449"/>
                    <a:pt x="785" y="1457"/>
                  </a:cubicBezTo>
                  <a:cubicBezTo>
                    <a:pt x="787" y="1469"/>
                    <a:pt x="787" y="1469"/>
                    <a:pt x="776" y="1473"/>
                  </a:cubicBezTo>
                  <a:cubicBezTo>
                    <a:pt x="775" y="1474"/>
                    <a:pt x="774" y="1474"/>
                    <a:pt x="773" y="1475"/>
                  </a:cubicBezTo>
                  <a:cubicBezTo>
                    <a:pt x="767" y="1477"/>
                    <a:pt x="766" y="1477"/>
                    <a:pt x="768" y="1483"/>
                  </a:cubicBezTo>
                  <a:cubicBezTo>
                    <a:pt x="771" y="1491"/>
                    <a:pt x="770" y="1498"/>
                    <a:pt x="767" y="1506"/>
                  </a:cubicBezTo>
                  <a:cubicBezTo>
                    <a:pt x="765" y="1513"/>
                    <a:pt x="763" y="1521"/>
                    <a:pt x="760" y="1529"/>
                  </a:cubicBezTo>
                  <a:cubicBezTo>
                    <a:pt x="759" y="1533"/>
                    <a:pt x="759" y="1536"/>
                    <a:pt x="762" y="1538"/>
                  </a:cubicBezTo>
                  <a:cubicBezTo>
                    <a:pt x="763" y="1538"/>
                    <a:pt x="763" y="1539"/>
                    <a:pt x="764" y="1539"/>
                  </a:cubicBezTo>
                  <a:cubicBezTo>
                    <a:pt x="776" y="1550"/>
                    <a:pt x="775" y="1545"/>
                    <a:pt x="769" y="1560"/>
                  </a:cubicBezTo>
                  <a:cubicBezTo>
                    <a:pt x="766" y="1569"/>
                    <a:pt x="761" y="1577"/>
                    <a:pt x="755" y="1585"/>
                  </a:cubicBezTo>
                  <a:cubicBezTo>
                    <a:pt x="752" y="1590"/>
                    <a:pt x="751" y="1594"/>
                    <a:pt x="755" y="1600"/>
                  </a:cubicBezTo>
                  <a:cubicBezTo>
                    <a:pt x="759" y="1606"/>
                    <a:pt x="757" y="1611"/>
                    <a:pt x="753" y="1616"/>
                  </a:cubicBezTo>
                  <a:cubicBezTo>
                    <a:pt x="748" y="1621"/>
                    <a:pt x="745" y="1625"/>
                    <a:pt x="746" y="1632"/>
                  </a:cubicBezTo>
                  <a:cubicBezTo>
                    <a:pt x="746" y="1636"/>
                    <a:pt x="744" y="1637"/>
                    <a:pt x="739" y="1635"/>
                  </a:cubicBezTo>
                  <a:cubicBezTo>
                    <a:pt x="730" y="1630"/>
                    <a:pt x="720" y="1625"/>
                    <a:pt x="715" y="1615"/>
                  </a:cubicBezTo>
                  <a:cubicBezTo>
                    <a:pt x="710" y="1606"/>
                    <a:pt x="703" y="1598"/>
                    <a:pt x="698" y="1589"/>
                  </a:cubicBezTo>
                  <a:cubicBezTo>
                    <a:pt x="695" y="1584"/>
                    <a:pt x="694" y="1580"/>
                    <a:pt x="698" y="1576"/>
                  </a:cubicBezTo>
                  <a:cubicBezTo>
                    <a:pt x="702" y="1572"/>
                    <a:pt x="702" y="1568"/>
                    <a:pt x="702" y="1563"/>
                  </a:cubicBezTo>
                  <a:cubicBezTo>
                    <a:pt x="702" y="1558"/>
                    <a:pt x="700" y="1555"/>
                    <a:pt x="696" y="1554"/>
                  </a:cubicBezTo>
                  <a:cubicBezTo>
                    <a:pt x="692" y="1553"/>
                    <a:pt x="690" y="1551"/>
                    <a:pt x="687" y="1548"/>
                  </a:cubicBezTo>
                  <a:cubicBezTo>
                    <a:pt x="683" y="1544"/>
                    <a:pt x="683" y="1537"/>
                    <a:pt x="689" y="1536"/>
                  </a:cubicBezTo>
                  <a:cubicBezTo>
                    <a:pt x="695" y="1534"/>
                    <a:pt x="696" y="1530"/>
                    <a:pt x="696" y="1524"/>
                  </a:cubicBezTo>
                  <a:cubicBezTo>
                    <a:pt x="697" y="1515"/>
                    <a:pt x="697" y="1506"/>
                    <a:pt x="698" y="1496"/>
                  </a:cubicBezTo>
                  <a:cubicBezTo>
                    <a:pt x="698" y="1490"/>
                    <a:pt x="697" y="1485"/>
                    <a:pt x="690" y="1483"/>
                  </a:cubicBezTo>
                  <a:cubicBezTo>
                    <a:pt x="688" y="1482"/>
                    <a:pt x="687" y="1481"/>
                    <a:pt x="685" y="1480"/>
                  </a:cubicBezTo>
                  <a:cubicBezTo>
                    <a:pt x="683" y="1478"/>
                    <a:pt x="682" y="1476"/>
                    <a:pt x="681" y="1473"/>
                  </a:cubicBezTo>
                  <a:cubicBezTo>
                    <a:pt x="681" y="1467"/>
                    <a:pt x="680" y="1460"/>
                    <a:pt x="680" y="1454"/>
                  </a:cubicBezTo>
                  <a:cubicBezTo>
                    <a:pt x="679" y="1423"/>
                    <a:pt x="678" y="1392"/>
                    <a:pt x="677" y="1362"/>
                  </a:cubicBezTo>
                  <a:cubicBezTo>
                    <a:pt x="675" y="1338"/>
                    <a:pt x="674" y="1315"/>
                    <a:pt x="673" y="1292"/>
                  </a:cubicBezTo>
                  <a:cubicBezTo>
                    <a:pt x="673" y="1272"/>
                    <a:pt x="671" y="1252"/>
                    <a:pt x="671" y="1232"/>
                  </a:cubicBezTo>
                  <a:cubicBezTo>
                    <a:pt x="671" y="1229"/>
                    <a:pt x="669" y="1228"/>
                    <a:pt x="667" y="1226"/>
                  </a:cubicBezTo>
                  <a:cubicBezTo>
                    <a:pt x="650" y="1216"/>
                    <a:pt x="634" y="1205"/>
                    <a:pt x="617" y="1195"/>
                  </a:cubicBezTo>
                  <a:cubicBezTo>
                    <a:pt x="613" y="1192"/>
                    <a:pt x="610" y="1189"/>
                    <a:pt x="608" y="1184"/>
                  </a:cubicBezTo>
                  <a:cubicBezTo>
                    <a:pt x="591" y="1154"/>
                    <a:pt x="575" y="1124"/>
                    <a:pt x="558" y="1095"/>
                  </a:cubicBezTo>
                  <a:cubicBezTo>
                    <a:pt x="556" y="1091"/>
                    <a:pt x="554" y="1087"/>
                    <a:pt x="554" y="1082"/>
                  </a:cubicBezTo>
                  <a:cubicBezTo>
                    <a:pt x="555" y="1076"/>
                    <a:pt x="556" y="1074"/>
                    <a:pt x="563" y="1072"/>
                  </a:cubicBezTo>
                  <a:cubicBezTo>
                    <a:pt x="564" y="1071"/>
                    <a:pt x="566" y="1064"/>
                    <a:pt x="565" y="1063"/>
                  </a:cubicBezTo>
                  <a:cubicBezTo>
                    <a:pt x="564" y="1061"/>
                    <a:pt x="563" y="1060"/>
                    <a:pt x="561" y="1058"/>
                  </a:cubicBezTo>
                  <a:cubicBezTo>
                    <a:pt x="559" y="1056"/>
                    <a:pt x="558" y="1054"/>
                    <a:pt x="560" y="1051"/>
                  </a:cubicBezTo>
                  <a:cubicBezTo>
                    <a:pt x="561" y="1048"/>
                    <a:pt x="562" y="1045"/>
                    <a:pt x="562" y="1041"/>
                  </a:cubicBezTo>
                  <a:cubicBezTo>
                    <a:pt x="562" y="1036"/>
                    <a:pt x="565" y="1032"/>
                    <a:pt x="569" y="1030"/>
                  </a:cubicBezTo>
                  <a:cubicBezTo>
                    <a:pt x="578" y="1027"/>
                    <a:pt x="582" y="1020"/>
                    <a:pt x="585" y="1012"/>
                  </a:cubicBezTo>
                  <a:cubicBezTo>
                    <a:pt x="586" y="1009"/>
                    <a:pt x="587" y="1007"/>
                    <a:pt x="588" y="1004"/>
                  </a:cubicBezTo>
                  <a:cubicBezTo>
                    <a:pt x="596" y="984"/>
                    <a:pt x="596" y="984"/>
                    <a:pt x="594" y="963"/>
                  </a:cubicBezTo>
                  <a:cubicBezTo>
                    <a:pt x="594" y="962"/>
                    <a:pt x="593" y="961"/>
                    <a:pt x="593" y="960"/>
                  </a:cubicBezTo>
                  <a:cubicBezTo>
                    <a:pt x="593" y="953"/>
                    <a:pt x="589" y="947"/>
                    <a:pt x="583" y="946"/>
                  </a:cubicBezTo>
                  <a:cubicBezTo>
                    <a:pt x="579" y="945"/>
                    <a:pt x="573" y="948"/>
                    <a:pt x="571" y="951"/>
                  </a:cubicBezTo>
                  <a:cubicBezTo>
                    <a:pt x="571" y="953"/>
                    <a:pt x="571" y="954"/>
                    <a:pt x="570" y="956"/>
                  </a:cubicBezTo>
                  <a:cubicBezTo>
                    <a:pt x="569" y="960"/>
                    <a:pt x="567" y="961"/>
                    <a:pt x="563" y="960"/>
                  </a:cubicBezTo>
                  <a:cubicBezTo>
                    <a:pt x="550" y="958"/>
                    <a:pt x="538" y="954"/>
                    <a:pt x="528" y="945"/>
                  </a:cubicBezTo>
                  <a:cubicBezTo>
                    <a:pt x="525" y="942"/>
                    <a:pt x="522" y="940"/>
                    <a:pt x="519" y="937"/>
                  </a:cubicBezTo>
                  <a:cubicBezTo>
                    <a:pt x="515" y="934"/>
                    <a:pt x="513" y="929"/>
                    <a:pt x="513" y="923"/>
                  </a:cubicBezTo>
                  <a:cubicBezTo>
                    <a:pt x="514" y="917"/>
                    <a:pt x="511" y="911"/>
                    <a:pt x="507" y="908"/>
                  </a:cubicBezTo>
                  <a:cubicBezTo>
                    <a:pt x="502" y="903"/>
                    <a:pt x="502" y="899"/>
                    <a:pt x="502" y="893"/>
                  </a:cubicBezTo>
                  <a:cubicBezTo>
                    <a:pt x="502" y="893"/>
                    <a:pt x="501" y="894"/>
                    <a:pt x="501" y="894"/>
                  </a:cubicBezTo>
                  <a:cubicBezTo>
                    <a:pt x="501" y="904"/>
                    <a:pt x="501" y="904"/>
                    <a:pt x="492" y="900"/>
                  </a:cubicBezTo>
                  <a:cubicBezTo>
                    <a:pt x="478" y="893"/>
                    <a:pt x="466" y="883"/>
                    <a:pt x="454" y="874"/>
                  </a:cubicBezTo>
                  <a:cubicBezTo>
                    <a:pt x="450" y="870"/>
                    <a:pt x="446" y="867"/>
                    <a:pt x="442" y="864"/>
                  </a:cubicBezTo>
                  <a:cubicBezTo>
                    <a:pt x="440" y="862"/>
                    <a:pt x="437" y="861"/>
                    <a:pt x="434" y="863"/>
                  </a:cubicBezTo>
                  <a:cubicBezTo>
                    <a:pt x="426" y="870"/>
                    <a:pt x="418" y="869"/>
                    <a:pt x="409" y="864"/>
                  </a:cubicBezTo>
                  <a:cubicBezTo>
                    <a:pt x="404" y="861"/>
                    <a:pt x="399" y="859"/>
                    <a:pt x="394" y="857"/>
                  </a:cubicBezTo>
                  <a:cubicBezTo>
                    <a:pt x="387" y="854"/>
                    <a:pt x="381" y="849"/>
                    <a:pt x="376" y="843"/>
                  </a:cubicBezTo>
                  <a:cubicBezTo>
                    <a:pt x="368" y="834"/>
                    <a:pt x="361" y="825"/>
                    <a:pt x="353" y="816"/>
                  </a:cubicBezTo>
                  <a:cubicBezTo>
                    <a:pt x="349" y="812"/>
                    <a:pt x="348" y="808"/>
                    <a:pt x="348" y="803"/>
                  </a:cubicBezTo>
                  <a:cubicBezTo>
                    <a:pt x="350" y="786"/>
                    <a:pt x="345" y="772"/>
                    <a:pt x="337" y="758"/>
                  </a:cubicBezTo>
                  <a:cubicBezTo>
                    <a:pt x="328" y="741"/>
                    <a:pt x="319" y="723"/>
                    <a:pt x="310" y="705"/>
                  </a:cubicBezTo>
                  <a:cubicBezTo>
                    <a:pt x="306" y="698"/>
                    <a:pt x="305" y="692"/>
                    <a:pt x="307" y="684"/>
                  </a:cubicBezTo>
                  <a:cubicBezTo>
                    <a:pt x="308" y="681"/>
                    <a:pt x="309" y="677"/>
                    <a:pt x="307" y="674"/>
                  </a:cubicBezTo>
                  <a:cubicBezTo>
                    <a:pt x="306" y="672"/>
                    <a:pt x="305" y="670"/>
                    <a:pt x="302" y="671"/>
                  </a:cubicBezTo>
                  <a:cubicBezTo>
                    <a:pt x="300" y="671"/>
                    <a:pt x="299" y="673"/>
                    <a:pt x="299" y="675"/>
                  </a:cubicBezTo>
                  <a:cubicBezTo>
                    <a:pt x="298" y="682"/>
                    <a:pt x="296" y="690"/>
                    <a:pt x="299" y="698"/>
                  </a:cubicBezTo>
                  <a:cubicBezTo>
                    <a:pt x="308" y="720"/>
                    <a:pt x="310" y="742"/>
                    <a:pt x="313" y="765"/>
                  </a:cubicBezTo>
                  <a:cubicBezTo>
                    <a:pt x="314" y="767"/>
                    <a:pt x="315" y="769"/>
                    <a:pt x="312" y="772"/>
                  </a:cubicBezTo>
                  <a:cubicBezTo>
                    <a:pt x="306" y="767"/>
                    <a:pt x="300" y="762"/>
                    <a:pt x="295" y="756"/>
                  </a:cubicBezTo>
                  <a:cubicBezTo>
                    <a:pt x="294" y="753"/>
                    <a:pt x="294" y="750"/>
                    <a:pt x="294" y="747"/>
                  </a:cubicBezTo>
                  <a:cubicBezTo>
                    <a:pt x="295" y="739"/>
                    <a:pt x="293" y="733"/>
                    <a:pt x="286" y="729"/>
                  </a:cubicBezTo>
                  <a:cubicBezTo>
                    <a:pt x="283" y="728"/>
                    <a:pt x="280" y="725"/>
                    <a:pt x="280" y="721"/>
                  </a:cubicBezTo>
                  <a:cubicBezTo>
                    <a:pt x="280" y="718"/>
                    <a:pt x="279" y="714"/>
                    <a:pt x="283" y="712"/>
                  </a:cubicBezTo>
                  <a:cubicBezTo>
                    <a:pt x="286" y="710"/>
                    <a:pt x="286" y="707"/>
                    <a:pt x="285" y="704"/>
                  </a:cubicBezTo>
                  <a:cubicBezTo>
                    <a:pt x="281" y="692"/>
                    <a:pt x="278" y="681"/>
                    <a:pt x="274" y="670"/>
                  </a:cubicBezTo>
                  <a:cubicBezTo>
                    <a:pt x="273" y="668"/>
                    <a:pt x="273" y="666"/>
                    <a:pt x="272" y="664"/>
                  </a:cubicBezTo>
                  <a:cubicBezTo>
                    <a:pt x="271" y="661"/>
                    <a:pt x="273" y="659"/>
                    <a:pt x="276" y="659"/>
                  </a:cubicBezTo>
                  <a:cubicBezTo>
                    <a:pt x="281" y="659"/>
                    <a:pt x="287" y="659"/>
                    <a:pt x="292" y="657"/>
                  </a:cubicBezTo>
                  <a:cubicBezTo>
                    <a:pt x="287" y="657"/>
                    <a:pt x="283" y="658"/>
                    <a:pt x="278" y="657"/>
                  </a:cubicBezTo>
                  <a:cubicBezTo>
                    <a:pt x="271" y="657"/>
                    <a:pt x="271" y="657"/>
                    <a:pt x="270" y="650"/>
                  </a:cubicBezTo>
                  <a:cubicBezTo>
                    <a:pt x="270" y="649"/>
                    <a:pt x="269" y="648"/>
                    <a:pt x="269" y="646"/>
                  </a:cubicBezTo>
                  <a:cubicBezTo>
                    <a:pt x="269" y="639"/>
                    <a:pt x="267" y="633"/>
                    <a:pt x="259" y="630"/>
                  </a:cubicBezTo>
                  <a:cubicBezTo>
                    <a:pt x="256" y="629"/>
                    <a:pt x="255" y="626"/>
                    <a:pt x="254" y="623"/>
                  </a:cubicBezTo>
                  <a:cubicBezTo>
                    <a:pt x="251" y="600"/>
                    <a:pt x="248" y="578"/>
                    <a:pt x="245" y="555"/>
                  </a:cubicBezTo>
                  <a:cubicBezTo>
                    <a:pt x="244" y="550"/>
                    <a:pt x="245" y="546"/>
                    <a:pt x="247" y="542"/>
                  </a:cubicBezTo>
                  <a:cubicBezTo>
                    <a:pt x="259" y="516"/>
                    <a:pt x="270" y="490"/>
                    <a:pt x="282" y="464"/>
                  </a:cubicBezTo>
                  <a:cubicBezTo>
                    <a:pt x="284" y="459"/>
                    <a:pt x="285" y="454"/>
                    <a:pt x="287" y="449"/>
                  </a:cubicBezTo>
                  <a:cubicBezTo>
                    <a:pt x="288" y="442"/>
                    <a:pt x="291" y="441"/>
                    <a:pt x="298" y="444"/>
                  </a:cubicBezTo>
                  <a:cubicBezTo>
                    <a:pt x="299" y="445"/>
                    <a:pt x="300" y="446"/>
                    <a:pt x="301" y="446"/>
                  </a:cubicBezTo>
                  <a:cubicBezTo>
                    <a:pt x="304" y="448"/>
                    <a:pt x="306" y="448"/>
                    <a:pt x="307" y="444"/>
                  </a:cubicBezTo>
                  <a:cubicBezTo>
                    <a:pt x="308" y="441"/>
                    <a:pt x="308" y="438"/>
                    <a:pt x="312" y="438"/>
                  </a:cubicBezTo>
                  <a:cubicBezTo>
                    <a:pt x="314" y="437"/>
                    <a:pt x="313" y="437"/>
                    <a:pt x="312" y="437"/>
                  </a:cubicBezTo>
                  <a:cubicBezTo>
                    <a:pt x="308" y="435"/>
                    <a:pt x="308" y="430"/>
                    <a:pt x="307" y="426"/>
                  </a:cubicBezTo>
                  <a:cubicBezTo>
                    <a:pt x="306" y="422"/>
                    <a:pt x="304" y="418"/>
                    <a:pt x="300" y="415"/>
                  </a:cubicBezTo>
                  <a:cubicBezTo>
                    <a:pt x="296" y="412"/>
                    <a:pt x="293" y="408"/>
                    <a:pt x="289" y="405"/>
                  </a:cubicBezTo>
                  <a:cubicBezTo>
                    <a:pt x="285" y="402"/>
                    <a:pt x="283" y="397"/>
                    <a:pt x="283" y="392"/>
                  </a:cubicBezTo>
                  <a:cubicBezTo>
                    <a:pt x="283" y="386"/>
                    <a:pt x="284" y="381"/>
                    <a:pt x="285" y="376"/>
                  </a:cubicBezTo>
                  <a:cubicBezTo>
                    <a:pt x="287" y="368"/>
                    <a:pt x="287" y="360"/>
                    <a:pt x="280" y="354"/>
                  </a:cubicBezTo>
                  <a:cubicBezTo>
                    <a:pt x="276" y="352"/>
                    <a:pt x="276" y="347"/>
                    <a:pt x="276" y="343"/>
                  </a:cubicBezTo>
                  <a:cubicBezTo>
                    <a:pt x="277" y="334"/>
                    <a:pt x="275" y="324"/>
                    <a:pt x="275" y="314"/>
                  </a:cubicBezTo>
                  <a:cubicBezTo>
                    <a:pt x="275" y="303"/>
                    <a:pt x="275" y="291"/>
                    <a:pt x="275" y="279"/>
                  </a:cubicBezTo>
                  <a:cubicBezTo>
                    <a:pt x="275" y="277"/>
                    <a:pt x="275" y="276"/>
                    <a:pt x="275" y="274"/>
                  </a:cubicBezTo>
                  <a:cubicBezTo>
                    <a:pt x="275" y="273"/>
                    <a:pt x="274" y="271"/>
                    <a:pt x="273" y="271"/>
                  </a:cubicBezTo>
                  <a:cubicBezTo>
                    <a:pt x="271" y="271"/>
                    <a:pt x="271" y="273"/>
                    <a:pt x="271" y="274"/>
                  </a:cubicBezTo>
                  <a:cubicBezTo>
                    <a:pt x="271" y="277"/>
                    <a:pt x="271" y="280"/>
                    <a:pt x="270" y="284"/>
                  </a:cubicBezTo>
                  <a:cubicBezTo>
                    <a:pt x="270" y="287"/>
                    <a:pt x="270" y="290"/>
                    <a:pt x="269" y="293"/>
                  </a:cubicBezTo>
                  <a:cubicBezTo>
                    <a:pt x="269" y="295"/>
                    <a:pt x="268" y="296"/>
                    <a:pt x="266" y="296"/>
                  </a:cubicBezTo>
                  <a:cubicBezTo>
                    <a:pt x="264" y="297"/>
                    <a:pt x="262" y="296"/>
                    <a:pt x="261" y="294"/>
                  </a:cubicBezTo>
                  <a:cubicBezTo>
                    <a:pt x="260" y="288"/>
                    <a:pt x="257" y="283"/>
                    <a:pt x="259" y="276"/>
                  </a:cubicBezTo>
                  <a:cubicBezTo>
                    <a:pt x="262" y="269"/>
                    <a:pt x="260" y="262"/>
                    <a:pt x="255" y="256"/>
                  </a:cubicBezTo>
                  <a:cubicBezTo>
                    <a:pt x="253" y="254"/>
                    <a:pt x="250" y="252"/>
                    <a:pt x="248" y="250"/>
                  </a:cubicBezTo>
                  <a:cubicBezTo>
                    <a:pt x="241" y="241"/>
                    <a:pt x="233" y="236"/>
                    <a:pt x="222" y="235"/>
                  </a:cubicBezTo>
                  <a:cubicBezTo>
                    <a:pt x="216" y="235"/>
                    <a:pt x="214" y="231"/>
                    <a:pt x="212" y="226"/>
                  </a:cubicBezTo>
                  <a:cubicBezTo>
                    <a:pt x="209" y="211"/>
                    <a:pt x="208" y="211"/>
                    <a:pt x="195" y="217"/>
                  </a:cubicBezTo>
                  <a:cubicBezTo>
                    <a:pt x="192" y="218"/>
                    <a:pt x="189" y="220"/>
                    <a:pt x="186" y="221"/>
                  </a:cubicBezTo>
                  <a:cubicBezTo>
                    <a:pt x="178" y="226"/>
                    <a:pt x="170" y="224"/>
                    <a:pt x="162" y="222"/>
                  </a:cubicBezTo>
                  <a:cubicBezTo>
                    <a:pt x="158" y="222"/>
                    <a:pt x="159" y="219"/>
                    <a:pt x="160" y="217"/>
                  </a:cubicBezTo>
                  <a:cubicBezTo>
                    <a:pt x="163" y="211"/>
                    <a:pt x="166" y="206"/>
                    <a:pt x="169" y="200"/>
                  </a:cubicBezTo>
                  <a:cubicBezTo>
                    <a:pt x="167" y="199"/>
                    <a:pt x="166" y="201"/>
                    <a:pt x="164" y="201"/>
                  </a:cubicBezTo>
                  <a:cubicBezTo>
                    <a:pt x="159" y="205"/>
                    <a:pt x="153" y="209"/>
                    <a:pt x="148" y="212"/>
                  </a:cubicBezTo>
                  <a:cubicBezTo>
                    <a:pt x="145" y="214"/>
                    <a:pt x="142" y="217"/>
                    <a:pt x="140" y="220"/>
                  </a:cubicBezTo>
                  <a:cubicBezTo>
                    <a:pt x="132" y="229"/>
                    <a:pt x="125" y="237"/>
                    <a:pt x="118" y="246"/>
                  </a:cubicBezTo>
                  <a:cubicBezTo>
                    <a:pt x="115" y="250"/>
                    <a:pt x="111" y="253"/>
                    <a:pt x="106" y="254"/>
                  </a:cubicBezTo>
                  <a:cubicBezTo>
                    <a:pt x="73" y="264"/>
                    <a:pt x="41" y="273"/>
                    <a:pt x="8" y="282"/>
                  </a:cubicBezTo>
                  <a:cubicBezTo>
                    <a:pt x="7" y="283"/>
                    <a:pt x="6" y="283"/>
                    <a:pt x="4" y="283"/>
                  </a:cubicBezTo>
                  <a:cubicBezTo>
                    <a:pt x="1" y="284"/>
                    <a:pt x="0" y="283"/>
                    <a:pt x="0" y="279"/>
                  </a:cubicBezTo>
                  <a:cubicBezTo>
                    <a:pt x="0" y="271"/>
                    <a:pt x="0" y="269"/>
                    <a:pt x="8" y="268"/>
                  </a:cubicBezTo>
                  <a:cubicBezTo>
                    <a:pt x="36" y="264"/>
                    <a:pt x="61" y="249"/>
                    <a:pt x="86" y="238"/>
                  </a:cubicBezTo>
                  <a:cubicBezTo>
                    <a:pt x="93" y="235"/>
                    <a:pt x="96" y="228"/>
                    <a:pt x="100" y="223"/>
                  </a:cubicBezTo>
                  <a:cubicBezTo>
                    <a:pt x="101" y="222"/>
                    <a:pt x="101" y="220"/>
                    <a:pt x="100" y="219"/>
                  </a:cubicBezTo>
                  <a:cubicBezTo>
                    <a:pt x="99" y="219"/>
                    <a:pt x="98" y="219"/>
                    <a:pt x="97" y="220"/>
                  </a:cubicBezTo>
                  <a:cubicBezTo>
                    <a:pt x="94" y="222"/>
                    <a:pt x="92" y="226"/>
                    <a:pt x="88" y="226"/>
                  </a:cubicBezTo>
                  <a:cubicBezTo>
                    <a:pt x="84" y="225"/>
                    <a:pt x="81" y="222"/>
                    <a:pt x="78" y="220"/>
                  </a:cubicBezTo>
                  <a:cubicBezTo>
                    <a:pt x="74" y="218"/>
                    <a:pt x="72" y="215"/>
                    <a:pt x="72" y="211"/>
                  </a:cubicBezTo>
                  <a:cubicBezTo>
                    <a:pt x="69" y="200"/>
                    <a:pt x="67" y="188"/>
                    <a:pt x="65" y="177"/>
                  </a:cubicBezTo>
                  <a:cubicBezTo>
                    <a:pt x="64" y="173"/>
                    <a:pt x="65" y="170"/>
                    <a:pt x="67" y="166"/>
                  </a:cubicBezTo>
                  <a:cubicBezTo>
                    <a:pt x="73" y="155"/>
                    <a:pt x="80" y="145"/>
                    <a:pt x="86" y="134"/>
                  </a:cubicBezTo>
                  <a:cubicBezTo>
                    <a:pt x="89" y="130"/>
                    <a:pt x="92" y="128"/>
                    <a:pt x="96" y="126"/>
                  </a:cubicBezTo>
                  <a:cubicBezTo>
                    <a:pt x="106" y="123"/>
                    <a:pt x="115" y="120"/>
                    <a:pt x="125" y="117"/>
                  </a:cubicBezTo>
                  <a:cubicBezTo>
                    <a:pt x="126" y="117"/>
                    <a:pt x="127" y="117"/>
                    <a:pt x="128" y="116"/>
                  </a:cubicBezTo>
                  <a:cubicBezTo>
                    <a:pt x="130" y="116"/>
                    <a:pt x="133" y="116"/>
                    <a:pt x="133" y="113"/>
                  </a:cubicBezTo>
                  <a:cubicBezTo>
                    <a:pt x="133" y="110"/>
                    <a:pt x="130" y="109"/>
                    <a:pt x="128" y="109"/>
                  </a:cubicBezTo>
                  <a:cubicBezTo>
                    <a:pt x="122" y="107"/>
                    <a:pt x="115" y="105"/>
                    <a:pt x="109" y="103"/>
                  </a:cubicBezTo>
                  <a:cubicBezTo>
                    <a:pt x="104" y="102"/>
                    <a:pt x="102" y="100"/>
                    <a:pt x="101" y="95"/>
                  </a:cubicBezTo>
                  <a:cubicBezTo>
                    <a:pt x="100" y="88"/>
                    <a:pt x="98" y="81"/>
                    <a:pt x="97" y="74"/>
                  </a:cubicBezTo>
                  <a:cubicBezTo>
                    <a:pt x="97" y="70"/>
                    <a:pt x="97" y="68"/>
                    <a:pt x="102" y="67"/>
                  </a:cubicBezTo>
                  <a:cubicBezTo>
                    <a:pt x="109" y="65"/>
                    <a:pt x="115" y="64"/>
                    <a:pt x="122" y="62"/>
                  </a:cubicBezTo>
                  <a:cubicBezTo>
                    <a:pt x="125" y="61"/>
                    <a:pt x="128" y="63"/>
                    <a:pt x="131" y="65"/>
                  </a:cubicBezTo>
                  <a:cubicBezTo>
                    <a:pt x="137" y="71"/>
                    <a:pt x="143" y="76"/>
                    <a:pt x="149" y="80"/>
                  </a:cubicBezTo>
                  <a:cubicBezTo>
                    <a:pt x="153" y="84"/>
                    <a:pt x="154" y="83"/>
                    <a:pt x="156" y="79"/>
                  </a:cubicBezTo>
                  <a:cubicBezTo>
                    <a:pt x="162" y="67"/>
                    <a:pt x="162" y="66"/>
                    <a:pt x="151" y="59"/>
                  </a:cubicBezTo>
                  <a:cubicBezTo>
                    <a:pt x="149" y="58"/>
                    <a:pt x="148" y="57"/>
                    <a:pt x="146" y="57"/>
                  </a:cubicBezTo>
                  <a:cubicBezTo>
                    <a:pt x="141" y="54"/>
                    <a:pt x="139" y="51"/>
                    <a:pt x="141" y="45"/>
                  </a:cubicBezTo>
                  <a:cubicBezTo>
                    <a:pt x="142" y="39"/>
                    <a:pt x="142" y="33"/>
                    <a:pt x="143" y="27"/>
                  </a:cubicBezTo>
                  <a:cubicBezTo>
                    <a:pt x="144" y="20"/>
                    <a:pt x="144" y="20"/>
                    <a:pt x="151" y="18"/>
                  </a:cubicBezTo>
                  <a:cubicBezTo>
                    <a:pt x="176" y="13"/>
                    <a:pt x="200" y="9"/>
                    <a:pt x="225" y="4"/>
                  </a:cubicBezTo>
                  <a:cubicBezTo>
                    <a:pt x="230" y="3"/>
                    <a:pt x="236" y="2"/>
                    <a:pt x="242" y="1"/>
                  </a:cubicBezTo>
                  <a:cubicBezTo>
                    <a:pt x="246" y="0"/>
                    <a:pt x="249" y="1"/>
                    <a:pt x="252" y="3"/>
                  </a:cubicBezTo>
                  <a:cubicBezTo>
                    <a:pt x="280" y="25"/>
                    <a:pt x="307" y="46"/>
                    <a:pt x="335" y="68"/>
                  </a:cubicBezTo>
                  <a:cubicBezTo>
                    <a:pt x="342" y="74"/>
                    <a:pt x="348" y="81"/>
                    <a:pt x="351" y="92"/>
                  </a:cubicBezTo>
                  <a:cubicBezTo>
                    <a:pt x="352" y="100"/>
                    <a:pt x="364" y="103"/>
                    <a:pt x="371" y="97"/>
                  </a:cubicBezTo>
                  <a:cubicBezTo>
                    <a:pt x="372" y="96"/>
                    <a:pt x="373" y="95"/>
                    <a:pt x="373" y="94"/>
                  </a:cubicBezTo>
                  <a:cubicBezTo>
                    <a:pt x="379" y="89"/>
                    <a:pt x="379" y="90"/>
                    <a:pt x="385" y="92"/>
                  </a:cubicBezTo>
                  <a:cubicBezTo>
                    <a:pt x="399" y="96"/>
                    <a:pt x="413" y="99"/>
                    <a:pt x="427" y="92"/>
                  </a:cubicBezTo>
                  <a:cubicBezTo>
                    <a:pt x="438" y="87"/>
                    <a:pt x="438" y="88"/>
                    <a:pt x="439" y="100"/>
                  </a:cubicBezTo>
                  <a:cubicBezTo>
                    <a:pt x="440" y="104"/>
                    <a:pt x="440" y="107"/>
                    <a:pt x="441" y="111"/>
                  </a:cubicBezTo>
                  <a:cubicBezTo>
                    <a:pt x="441" y="114"/>
                    <a:pt x="442" y="115"/>
                    <a:pt x="445" y="115"/>
                  </a:cubicBezTo>
                  <a:cubicBezTo>
                    <a:pt x="448" y="115"/>
                    <a:pt x="449" y="114"/>
                    <a:pt x="450" y="111"/>
                  </a:cubicBezTo>
                  <a:cubicBezTo>
                    <a:pt x="450" y="108"/>
                    <a:pt x="450" y="105"/>
                    <a:pt x="454" y="104"/>
                  </a:cubicBezTo>
                  <a:cubicBezTo>
                    <a:pt x="458" y="104"/>
                    <a:pt x="463" y="104"/>
                    <a:pt x="466" y="108"/>
                  </a:cubicBezTo>
                  <a:cubicBezTo>
                    <a:pt x="472" y="114"/>
                    <a:pt x="477" y="120"/>
                    <a:pt x="483" y="127"/>
                  </a:cubicBezTo>
                  <a:cubicBezTo>
                    <a:pt x="489" y="135"/>
                    <a:pt x="496" y="142"/>
                    <a:pt x="505" y="147"/>
                  </a:cubicBezTo>
                  <a:cubicBezTo>
                    <a:pt x="513" y="151"/>
                    <a:pt x="512" y="151"/>
                    <a:pt x="508" y="158"/>
                  </a:cubicBezTo>
                  <a:cubicBezTo>
                    <a:pt x="502" y="169"/>
                    <a:pt x="502" y="170"/>
                    <a:pt x="514" y="172"/>
                  </a:cubicBezTo>
                  <a:cubicBezTo>
                    <a:pt x="521" y="173"/>
                    <a:pt x="528" y="175"/>
                    <a:pt x="534" y="176"/>
                  </a:cubicBezTo>
                  <a:cubicBezTo>
                    <a:pt x="543" y="178"/>
                    <a:pt x="543" y="178"/>
                    <a:pt x="544" y="187"/>
                  </a:cubicBezTo>
                  <a:cubicBezTo>
                    <a:pt x="544" y="188"/>
                    <a:pt x="544" y="189"/>
                    <a:pt x="544" y="190"/>
                  </a:cubicBezTo>
                  <a:cubicBezTo>
                    <a:pt x="544" y="193"/>
                    <a:pt x="545" y="195"/>
                    <a:pt x="548" y="195"/>
                  </a:cubicBezTo>
                  <a:cubicBezTo>
                    <a:pt x="551" y="195"/>
                    <a:pt x="552" y="193"/>
                    <a:pt x="552" y="191"/>
                  </a:cubicBezTo>
                  <a:cubicBezTo>
                    <a:pt x="553" y="187"/>
                    <a:pt x="553" y="182"/>
                    <a:pt x="553" y="178"/>
                  </a:cubicBezTo>
                  <a:cubicBezTo>
                    <a:pt x="554" y="175"/>
                    <a:pt x="554" y="172"/>
                    <a:pt x="557" y="171"/>
                  </a:cubicBezTo>
                  <a:cubicBezTo>
                    <a:pt x="562" y="169"/>
                    <a:pt x="566" y="167"/>
                    <a:pt x="571" y="168"/>
                  </a:cubicBezTo>
                  <a:cubicBezTo>
                    <a:pt x="573" y="169"/>
                    <a:pt x="574" y="171"/>
                    <a:pt x="575" y="173"/>
                  </a:cubicBezTo>
                  <a:cubicBezTo>
                    <a:pt x="583" y="188"/>
                    <a:pt x="598" y="192"/>
                    <a:pt x="612" y="197"/>
                  </a:cubicBezTo>
                  <a:cubicBezTo>
                    <a:pt x="619" y="199"/>
                    <a:pt x="624" y="195"/>
                    <a:pt x="626" y="188"/>
                  </a:cubicBezTo>
                  <a:cubicBezTo>
                    <a:pt x="627" y="185"/>
                    <a:pt x="627" y="182"/>
                    <a:pt x="627" y="180"/>
                  </a:cubicBezTo>
                  <a:cubicBezTo>
                    <a:pt x="628" y="177"/>
                    <a:pt x="627" y="174"/>
                    <a:pt x="630" y="172"/>
                  </a:cubicBezTo>
                  <a:cubicBezTo>
                    <a:pt x="633" y="169"/>
                    <a:pt x="637" y="167"/>
                    <a:pt x="642" y="165"/>
                  </a:cubicBezTo>
                  <a:cubicBezTo>
                    <a:pt x="643" y="165"/>
                    <a:pt x="644" y="165"/>
                    <a:pt x="645" y="166"/>
                  </a:cubicBezTo>
                  <a:cubicBezTo>
                    <a:pt x="648" y="170"/>
                    <a:pt x="650" y="179"/>
                    <a:pt x="647" y="183"/>
                  </a:cubicBezTo>
                  <a:cubicBezTo>
                    <a:pt x="644" y="188"/>
                    <a:pt x="642" y="193"/>
                    <a:pt x="639" y="197"/>
                  </a:cubicBezTo>
                  <a:cubicBezTo>
                    <a:pt x="637" y="200"/>
                    <a:pt x="636" y="203"/>
                    <a:pt x="638" y="207"/>
                  </a:cubicBezTo>
                  <a:cubicBezTo>
                    <a:pt x="641" y="204"/>
                    <a:pt x="644" y="201"/>
                    <a:pt x="646" y="198"/>
                  </a:cubicBezTo>
                  <a:cubicBezTo>
                    <a:pt x="649" y="195"/>
                    <a:pt x="654" y="193"/>
                    <a:pt x="656" y="189"/>
                  </a:cubicBezTo>
                  <a:cubicBezTo>
                    <a:pt x="660" y="182"/>
                    <a:pt x="659" y="175"/>
                    <a:pt x="656" y="167"/>
                  </a:cubicBezTo>
                  <a:cubicBezTo>
                    <a:pt x="655" y="165"/>
                    <a:pt x="654" y="163"/>
                    <a:pt x="653" y="161"/>
                  </a:cubicBezTo>
                  <a:cubicBezTo>
                    <a:pt x="649" y="155"/>
                    <a:pt x="652" y="147"/>
                    <a:pt x="658" y="143"/>
                  </a:cubicBezTo>
                  <a:cubicBezTo>
                    <a:pt x="661" y="142"/>
                    <a:pt x="664" y="140"/>
                    <a:pt x="667" y="139"/>
                  </a:cubicBezTo>
                  <a:cubicBezTo>
                    <a:pt x="676" y="134"/>
                    <a:pt x="684" y="138"/>
                    <a:pt x="685" y="148"/>
                  </a:cubicBezTo>
                  <a:cubicBezTo>
                    <a:pt x="685" y="161"/>
                    <a:pt x="685" y="174"/>
                    <a:pt x="686" y="187"/>
                  </a:cubicBezTo>
                  <a:cubicBezTo>
                    <a:pt x="686" y="191"/>
                    <a:pt x="685" y="194"/>
                    <a:pt x="686" y="198"/>
                  </a:cubicBezTo>
                  <a:cubicBezTo>
                    <a:pt x="690" y="196"/>
                    <a:pt x="692" y="193"/>
                    <a:pt x="695" y="191"/>
                  </a:cubicBezTo>
                  <a:cubicBezTo>
                    <a:pt x="698" y="188"/>
                    <a:pt x="703" y="189"/>
                    <a:pt x="706" y="193"/>
                  </a:cubicBezTo>
                  <a:cubicBezTo>
                    <a:pt x="708" y="194"/>
                    <a:pt x="707" y="196"/>
                    <a:pt x="706" y="198"/>
                  </a:cubicBezTo>
                  <a:cubicBezTo>
                    <a:pt x="704" y="201"/>
                    <a:pt x="702" y="205"/>
                    <a:pt x="700" y="209"/>
                  </a:cubicBezTo>
                  <a:cubicBezTo>
                    <a:pt x="698" y="211"/>
                    <a:pt x="699" y="213"/>
                    <a:pt x="702" y="214"/>
                  </a:cubicBezTo>
                  <a:cubicBezTo>
                    <a:pt x="708" y="216"/>
                    <a:pt x="710" y="215"/>
                    <a:pt x="713" y="210"/>
                  </a:cubicBezTo>
                  <a:cubicBezTo>
                    <a:pt x="718" y="203"/>
                    <a:pt x="723" y="195"/>
                    <a:pt x="728" y="188"/>
                  </a:cubicBezTo>
                  <a:cubicBezTo>
                    <a:pt x="731" y="183"/>
                    <a:pt x="732" y="183"/>
                    <a:pt x="737" y="187"/>
                  </a:cubicBezTo>
                  <a:cubicBezTo>
                    <a:pt x="738" y="189"/>
                    <a:pt x="740" y="191"/>
                    <a:pt x="741" y="193"/>
                  </a:cubicBezTo>
                  <a:cubicBezTo>
                    <a:pt x="753" y="205"/>
                    <a:pt x="751" y="200"/>
                    <a:pt x="748" y="218"/>
                  </a:cubicBezTo>
                  <a:cubicBezTo>
                    <a:pt x="747" y="223"/>
                    <a:pt x="746" y="228"/>
                    <a:pt x="745" y="233"/>
                  </a:cubicBezTo>
                  <a:cubicBezTo>
                    <a:pt x="744" y="236"/>
                    <a:pt x="742" y="239"/>
                    <a:pt x="739" y="240"/>
                  </a:cubicBezTo>
                  <a:cubicBezTo>
                    <a:pt x="736" y="242"/>
                    <a:pt x="733" y="244"/>
                    <a:pt x="729" y="246"/>
                  </a:cubicBezTo>
                  <a:cubicBezTo>
                    <a:pt x="726" y="248"/>
                    <a:pt x="722" y="248"/>
                    <a:pt x="719" y="246"/>
                  </a:cubicBezTo>
                  <a:cubicBezTo>
                    <a:pt x="710" y="240"/>
                    <a:pt x="701" y="241"/>
                    <a:pt x="691" y="244"/>
                  </a:cubicBezTo>
                  <a:cubicBezTo>
                    <a:pt x="689" y="244"/>
                    <a:pt x="687" y="244"/>
                    <a:pt x="685" y="245"/>
                  </a:cubicBezTo>
                  <a:cubicBezTo>
                    <a:pt x="678" y="246"/>
                    <a:pt x="678" y="246"/>
                    <a:pt x="679" y="253"/>
                  </a:cubicBezTo>
                  <a:cubicBezTo>
                    <a:pt x="680" y="259"/>
                    <a:pt x="674" y="270"/>
                    <a:pt x="668" y="271"/>
                  </a:cubicBezTo>
                  <a:cubicBezTo>
                    <a:pt x="667" y="272"/>
                    <a:pt x="666" y="272"/>
                    <a:pt x="666" y="272"/>
                  </a:cubicBezTo>
                  <a:cubicBezTo>
                    <a:pt x="646" y="273"/>
                    <a:pt x="633" y="286"/>
                    <a:pt x="619" y="298"/>
                  </a:cubicBezTo>
                  <a:cubicBezTo>
                    <a:pt x="614" y="302"/>
                    <a:pt x="610" y="308"/>
                    <a:pt x="606" y="313"/>
                  </a:cubicBezTo>
                  <a:cubicBezTo>
                    <a:pt x="602" y="319"/>
                    <a:pt x="599" y="324"/>
                    <a:pt x="595" y="329"/>
                  </a:cubicBezTo>
                  <a:cubicBezTo>
                    <a:pt x="593" y="331"/>
                    <a:pt x="591" y="334"/>
                    <a:pt x="590" y="337"/>
                  </a:cubicBezTo>
                  <a:cubicBezTo>
                    <a:pt x="589" y="341"/>
                    <a:pt x="590" y="343"/>
                    <a:pt x="594" y="344"/>
                  </a:cubicBezTo>
                  <a:cubicBezTo>
                    <a:pt x="595" y="344"/>
                    <a:pt x="596" y="345"/>
                    <a:pt x="597" y="345"/>
                  </a:cubicBezTo>
                  <a:cubicBezTo>
                    <a:pt x="604" y="346"/>
                    <a:pt x="608" y="351"/>
                    <a:pt x="609" y="358"/>
                  </a:cubicBezTo>
                  <a:cubicBezTo>
                    <a:pt x="611" y="363"/>
                    <a:pt x="615" y="368"/>
                    <a:pt x="619" y="372"/>
                  </a:cubicBezTo>
                  <a:cubicBezTo>
                    <a:pt x="630" y="385"/>
                    <a:pt x="643" y="393"/>
                    <a:pt x="659" y="399"/>
                  </a:cubicBezTo>
                  <a:cubicBezTo>
                    <a:pt x="678" y="407"/>
                    <a:pt x="675" y="404"/>
                    <a:pt x="671" y="422"/>
                  </a:cubicBezTo>
                  <a:cubicBezTo>
                    <a:pt x="670" y="428"/>
                    <a:pt x="668" y="435"/>
                    <a:pt x="667" y="441"/>
                  </a:cubicBezTo>
                  <a:cubicBezTo>
                    <a:pt x="666" y="445"/>
                    <a:pt x="666" y="449"/>
                    <a:pt x="666" y="453"/>
                  </a:cubicBezTo>
                  <a:cubicBezTo>
                    <a:pt x="667" y="456"/>
                    <a:pt x="669" y="458"/>
                    <a:pt x="672" y="459"/>
                  </a:cubicBezTo>
                  <a:cubicBezTo>
                    <a:pt x="675" y="460"/>
                    <a:pt x="676" y="457"/>
                    <a:pt x="677" y="456"/>
                  </a:cubicBezTo>
                  <a:cubicBezTo>
                    <a:pt x="683" y="449"/>
                    <a:pt x="688" y="442"/>
                    <a:pt x="687" y="432"/>
                  </a:cubicBezTo>
                  <a:cubicBezTo>
                    <a:pt x="686" y="426"/>
                    <a:pt x="687" y="421"/>
                    <a:pt x="688" y="415"/>
                  </a:cubicBezTo>
                  <a:cubicBezTo>
                    <a:pt x="688" y="412"/>
                    <a:pt x="690" y="411"/>
                    <a:pt x="692" y="411"/>
                  </a:cubicBezTo>
                  <a:cubicBezTo>
                    <a:pt x="693" y="411"/>
                    <a:pt x="694" y="411"/>
                    <a:pt x="695" y="410"/>
                  </a:cubicBezTo>
                  <a:cubicBezTo>
                    <a:pt x="700" y="409"/>
                    <a:pt x="706" y="411"/>
                    <a:pt x="710" y="407"/>
                  </a:cubicBezTo>
                  <a:cubicBezTo>
                    <a:pt x="714" y="400"/>
                    <a:pt x="718" y="394"/>
                    <a:pt x="718" y="386"/>
                  </a:cubicBezTo>
                  <a:cubicBezTo>
                    <a:pt x="718" y="379"/>
                    <a:pt x="719" y="373"/>
                    <a:pt x="720" y="366"/>
                  </a:cubicBezTo>
                  <a:cubicBezTo>
                    <a:pt x="720" y="363"/>
                    <a:pt x="721" y="360"/>
                    <a:pt x="722" y="358"/>
                  </a:cubicBezTo>
                  <a:cubicBezTo>
                    <a:pt x="729" y="344"/>
                    <a:pt x="736" y="330"/>
                    <a:pt x="744" y="316"/>
                  </a:cubicBezTo>
                  <a:cubicBezTo>
                    <a:pt x="747" y="310"/>
                    <a:pt x="747" y="310"/>
                    <a:pt x="754" y="312"/>
                  </a:cubicBezTo>
                  <a:cubicBezTo>
                    <a:pt x="761" y="315"/>
                    <a:pt x="769" y="317"/>
                    <a:pt x="777" y="320"/>
                  </a:cubicBezTo>
                  <a:cubicBezTo>
                    <a:pt x="778" y="321"/>
                    <a:pt x="779" y="321"/>
                    <a:pt x="780" y="322"/>
                  </a:cubicBezTo>
                  <a:cubicBezTo>
                    <a:pt x="787" y="329"/>
                    <a:pt x="793" y="337"/>
                    <a:pt x="798" y="346"/>
                  </a:cubicBezTo>
                  <a:cubicBezTo>
                    <a:pt x="799" y="348"/>
                    <a:pt x="798" y="350"/>
                    <a:pt x="797" y="352"/>
                  </a:cubicBezTo>
                  <a:cubicBezTo>
                    <a:pt x="796" y="356"/>
                    <a:pt x="795" y="360"/>
                    <a:pt x="794" y="364"/>
                  </a:cubicBezTo>
                  <a:cubicBezTo>
                    <a:pt x="793" y="367"/>
                    <a:pt x="791" y="370"/>
                    <a:pt x="795" y="372"/>
                  </a:cubicBezTo>
                  <a:cubicBezTo>
                    <a:pt x="801" y="376"/>
                    <a:pt x="803" y="377"/>
                    <a:pt x="808" y="374"/>
                  </a:cubicBezTo>
                  <a:cubicBezTo>
                    <a:pt x="814" y="370"/>
                    <a:pt x="820" y="366"/>
                    <a:pt x="826" y="362"/>
                  </a:cubicBezTo>
                  <a:cubicBezTo>
                    <a:pt x="827" y="361"/>
                    <a:pt x="828" y="360"/>
                    <a:pt x="830" y="359"/>
                  </a:cubicBezTo>
                  <a:cubicBezTo>
                    <a:pt x="836" y="355"/>
                    <a:pt x="837" y="356"/>
                    <a:pt x="838" y="363"/>
                  </a:cubicBezTo>
                  <a:cubicBezTo>
                    <a:pt x="840" y="378"/>
                    <a:pt x="842" y="393"/>
                    <a:pt x="845" y="408"/>
                  </a:cubicBezTo>
                  <a:cubicBezTo>
                    <a:pt x="845" y="413"/>
                    <a:pt x="847" y="417"/>
                    <a:pt x="851" y="421"/>
                  </a:cubicBezTo>
                  <a:cubicBezTo>
                    <a:pt x="857" y="429"/>
                    <a:pt x="863" y="437"/>
                    <a:pt x="870" y="444"/>
                  </a:cubicBezTo>
                  <a:cubicBezTo>
                    <a:pt x="877" y="451"/>
                    <a:pt x="876" y="459"/>
                    <a:pt x="876" y="467"/>
                  </a:cubicBezTo>
                  <a:cubicBezTo>
                    <a:pt x="876" y="470"/>
                    <a:pt x="874" y="471"/>
                    <a:pt x="871" y="472"/>
                  </a:cubicBezTo>
                  <a:cubicBezTo>
                    <a:pt x="865" y="474"/>
                    <a:pt x="858" y="476"/>
                    <a:pt x="852" y="477"/>
                  </a:cubicBezTo>
                  <a:cubicBezTo>
                    <a:pt x="846" y="478"/>
                    <a:pt x="841" y="481"/>
                    <a:pt x="837" y="486"/>
                  </a:cubicBezTo>
                  <a:cubicBezTo>
                    <a:pt x="825" y="498"/>
                    <a:pt x="828" y="496"/>
                    <a:pt x="814" y="493"/>
                  </a:cubicBezTo>
                  <a:cubicBezTo>
                    <a:pt x="805" y="491"/>
                    <a:pt x="797" y="490"/>
                    <a:pt x="789" y="488"/>
                  </a:cubicBezTo>
                  <a:cubicBezTo>
                    <a:pt x="782" y="487"/>
                    <a:pt x="776" y="488"/>
                    <a:pt x="770" y="493"/>
                  </a:cubicBezTo>
                  <a:cubicBezTo>
                    <a:pt x="766" y="497"/>
                    <a:pt x="761" y="500"/>
                    <a:pt x="757" y="504"/>
                  </a:cubicBezTo>
                  <a:cubicBezTo>
                    <a:pt x="757" y="504"/>
                    <a:pt x="757" y="505"/>
                    <a:pt x="758" y="50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88" name="Freeform 7">
              <a:extLst>
                <a:ext uri="{FF2B5EF4-FFF2-40B4-BE49-F238E27FC236}">
                  <a16:creationId xmlns:a16="http://schemas.microsoft.com/office/drawing/2014/main" id="{AC85ED4D-491D-48DA-AE12-FE9929D3AA4D}"/>
                </a:ext>
              </a:extLst>
            </p:cNvPr>
            <p:cNvSpPr>
              <a:spLocks/>
            </p:cNvSpPr>
            <p:nvPr/>
          </p:nvSpPr>
          <p:spPr bwMode="auto">
            <a:xfrm>
              <a:off x="11237321" y="6573838"/>
              <a:ext cx="1435100" cy="1336675"/>
            </a:xfrm>
            <a:custGeom>
              <a:avLst/>
              <a:gdLst>
                <a:gd name="T0" fmla="*/ 108 w 382"/>
                <a:gd name="T1" fmla="*/ 248 h 356"/>
                <a:gd name="T2" fmla="*/ 89 w 382"/>
                <a:gd name="T3" fmla="*/ 257 h 356"/>
                <a:gd name="T4" fmla="*/ 31 w 382"/>
                <a:gd name="T5" fmla="*/ 270 h 356"/>
                <a:gd name="T6" fmla="*/ 2 w 382"/>
                <a:gd name="T7" fmla="*/ 249 h 356"/>
                <a:gd name="T8" fmla="*/ 14 w 382"/>
                <a:gd name="T9" fmla="*/ 229 h 356"/>
                <a:gd name="T10" fmla="*/ 17 w 382"/>
                <a:gd name="T11" fmla="*/ 151 h 356"/>
                <a:gd name="T12" fmla="*/ 40 w 382"/>
                <a:gd name="T13" fmla="*/ 105 h 356"/>
                <a:gd name="T14" fmla="*/ 98 w 382"/>
                <a:gd name="T15" fmla="*/ 86 h 356"/>
                <a:gd name="T16" fmla="*/ 123 w 382"/>
                <a:gd name="T17" fmla="*/ 55 h 356"/>
                <a:gd name="T18" fmla="*/ 176 w 382"/>
                <a:gd name="T19" fmla="*/ 23 h 356"/>
                <a:gd name="T20" fmla="*/ 181 w 382"/>
                <a:gd name="T21" fmla="*/ 36 h 356"/>
                <a:gd name="T22" fmla="*/ 196 w 382"/>
                <a:gd name="T23" fmla="*/ 31 h 356"/>
                <a:gd name="T24" fmla="*/ 210 w 382"/>
                <a:gd name="T25" fmla="*/ 8 h 356"/>
                <a:gd name="T26" fmla="*/ 245 w 382"/>
                <a:gd name="T27" fmla="*/ 1 h 356"/>
                <a:gd name="T28" fmla="*/ 268 w 382"/>
                <a:gd name="T29" fmla="*/ 14 h 356"/>
                <a:gd name="T30" fmla="*/ 260 w 382"/>
                <a:gd name="T31" fmla="*/ 57 h 356"/>
                <a:gd name="T32" fmla="*/ 285 w 382"/>
                <a:gd name="T33" fmla="*/ 79 h 356"/>
                <a:gd name="T34" fmla="*/ 314 w 382"/>
                <a:gd name="T35" fmla="*/ 10 h 356"/>
                <a:gd name="T36" fmla="*/ 323 w 382"/>
                <a:gd name="T37" fmla="*/ 1 h 356"/>
                <a:gd name="T38" fmla="*/ 329 w 382"/>
                <a:gd name="T39" fmla="*/ 25 h 356"/>
                <a:gd name="T40" fmla="*/ 344 w 382"/>
                <a:gd name="T41" fmla="*/ 56 h 356"/>
                <a:gd name="T42" fmla="*/ 342 w 382"/>
                <a:gd name="T43" fmla="*/ 97 h 356"/>
                <a:gd name="T44" fmla="*/ 361 w 382"/>
                <a:gd name="T45" fmla="*/ 127 h 356"/>
                <a:gd name="T46" fmla="*/ 368 w 382"/>
                <a:gd name="T47" fmla="*/ 162 h 356"/>
                <a:gd name="T48" fmla="*/ 378 w 382"/>
                <a:gd name="T49" fmla="*/ 181 h 356"/>
                <a:gd name="T50" fmla="*/ 376 w 382"/>
                <a:gd name="T51" fmla="*/ 223 h 356"/>
                <a:gd name="T52" fmla="*/ 349 w 382"/>
                <a:gd name="T53" fmla="*/ 278 h 356"/>
                <a:gd name="T54" fmla="*/ 328 w 382"/>
                <a:gd name="T55" fmla="*/ 294 h 356"/>
                <a:gd name="T56" fmla="*/ 285 w 382"/>
                <a:gd name="T57" fmla="*/ 352 h 356"/>
                <a:gd name="T58" fmla="*/ 247 w 382"/>
                <a:gd name="T59" fmla="*/ 352 h 356"/>
                <a:gd name="T60" fmla="*/ 222 w 382"/>
                <a:gd name="T61" fmla="*/ 348 h 356"/>
                <a:gd name="T62" fmla="*/ 205 w 382"/>
                <a:gd name="T63" fmla="*/ 327 h 356"/>
                <a:gd name="T64" fmla="*/ 201 w 382"/>
                <a:gd name="T65" fmla="*/ 299 h 356"/>
                <a:gd name="T66" fmla="*/ 191 w 382"/>
                <a:gd name="T67" fmla="*/ 296 h 356"/>
                <a:gd name="T68" fmla="*/ 203 w 382"/>
                <a:gd name="T69" fmla="*/ 284 h 356"/>
                <a:gd name="T70" fmla="*/ 200 w 382"/>
                <a:gd name="T71" fmla="*/ 278 h 356"/>
                <a:gd name="T72" fmla="*/ 177 w 382"/>
                <a:gd name="T73" fmla="*/ 277 h 356"/>
                <a:gd name="T74" fmla="*/ 170 w 382"/>
                <a:gd name="T75" fmla="*/ 251 h 356"/>
                <a:gd name="T76" fmla="*/ 140 w 382"/>
                <a:gd name="T77" fmla="*/ 242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2" h="356">
                  <a:moveTo>
                    <a:pt x="140" y="242"/>
                  </a:moveTo>
                  <a:cubicBezTo>
                    <a:pt x="129" y="244"/>
                    <a:pt x="118" y="246"/>
                    <a:pt x="108" y="248"/>
                  </a:cubicBezTo>
                  <a:cubicBezTo>
                    <a:pt x="105" y="249"/>
                    <a:pt x="103" y="249"/>
                    <a:pt x="101" y="250"/>
                  </a:cubicBezTo>
                  <a:cubicBezTo>
                    <a:pt x="96" y="250"/>
                    <a:pt x="92" y="252"/>
                    <a:pt x="89" y="257"/>
                  </a:cubicBezTo>
                  <a:cubicBezTo>
                    <a:pt x="87" y="262"/>
                    <a:pt x="84" y="264"/>
                    <a:pt x="78" y="263"/>
                  </a:cubicBezTo>
                  <a:cubicBezTo>
                    <a:pt x="62" y="262"/>
                    <a:pt x="46" y="265"/>
                    <a:pt x="31" y="270"/>
                  </a:cubicBezTo>
                  <a:cubicBezTo>
                    <a:pt x="18" y="273"/>
                    <a:pt x="11" y="266"/>
                    <a:pt x="2" y="260"/>
                  </a:cubicBezTo>
                  <a:cubicBezTo>
                    <a:pt x="0" y="258"/>
                    <a:pt x="0" y="252"/>
                    <a:pt x="2" y="249"/>
                  </a:cubicBezTo>
                  <a:cubicBezTo>
                    <a:pt x="3" y="248"/>
                    <a:pt x="4" y="247"/>
                    <a:pt x="5" y="247"/>
                  </a:cubicBezTo>
                  <a:cubicBezTo>
                    <a:pt x="13" y="243"/>
                    <a:pt x="14" y="237"/>
                    <a:pt x="14" y="229"/>
                  </a:cubicBezTo>
                  <a:cubicBezTo>
                    <a:pt x="14" y="206"/>
                    <a:pt x="15" y="184"/>
                    <a:pt x="15" y="161"/>
                  </a:cubicBezTo>
                  <a:cubicBezTo>
                    <a:pt x="15" y="158"/>
                    <a:pt x="16" y="154"/>
                    <a:pt x="17" y="151"/>
                  </a:cubicBezTo>
                  <a:cubicBezTo>
                    <a:pt x="22" y="139"/>
                    <a:pt x="26" y="127"/>
                    <a:pt x="31" y="115"/>
                  </a:cubicBezTo>
                  <a:cubicBezTo>
                    <a:pt x="32" y="110"/>
                    <a:pt x="35" y="107"/>
                    <a:pt x="40" y="105"/>
                  </a:cubicBezTo>
                  <a:cubicBezTo>
                    <a:pt x="51" y="101"/>
                    <a:pt x="61" y="97"/>
                    <a:pt x="72" y="92"/>
                  </a:cubicBezTo>
                  <a:cubicBezTo>
                    <a:pt x="80" y="88"/>
                    <a:pt x="89" y="86"/>
                    <a:pt x="98" y="86"/>
                  </a:cubicBezTo>
                  <a:cubicBezTo>
                    <a:pt x="110" y="87"/>
                    <a:pt x="116" y="80"/>
                    <a:pt x="115" y="69"/>
                  </a:cubicBezTo>
                  <a:cubicBezTo>
                    <a:pt x="115" y="62"/>
                    <a:pt x="117" y="58"/>
                    <a:pt x="123" y="55"/>
                  </a:cubicBezTo>
                  <a:cubicBezTo>
                    <a:pt x="139" y="46"/>
                    <a:pt x="154" y="36"/>
                    <a:pt x="170" y="27"/>
                  </a:cubicBezTo>
                  <a:cubicBezTo>
                    <a:pt x="172" y="25"/>
                    <a:pt x="174" y="24"/>
                    <a:pt x="176" y="23"/>
                  </a:cubicBezTo>
                  <a:cubicBezTo>
                    <a:pt x="178" y="22"/>
                    <a:pt x="179" y="23"/>
                    <a:pt x="180" y="25"/>
                  </a:cubicBezTo>
                  <a:cubicBezTo>
                    <a:pt x="180" y="29"/>
                    <a:pt x="181" y="32"/>
                    <a:pt x="181" y="36"/>
                  </a:cubicBezTo>
                  <a:cubicBezTo>
                    <a:pt x="181" y="38"/>
                    <a:pt x="182" y="39"/>
                    <a:pt x="185" y="39"/>
                  </a:cubicBezTo>
                  <a:cubicBezTo>
                    <a:pt x="190" y="38"/>
                    <a:pt x="195" y="37"/>
                    <a:pt x="196" y="31"/>
                  </a:cubicBezTo>
                  <a:cubicBezTo>
                    <a:pt x="198" y="26"/>
                    <a:pt x="200" y="21"/>
                    <a:pt x="201" y="16"/>
                  </a:cubicBezTo>
                  <a:cubicBezTo>
                    <a:pt x="202" y="12"/>
                    <a:pt x="206" y="9"/>
                    <a:pt x="210" y="8"/>
                  </a:cubicBezTo>
                  <a:cubicBezTo>
                    <a:pt x="218" y="6"/>
                    <a:pt x="225" y="4"/>
                    <a:pt x="233" y="2"/>
                  </a:cubicBezTo>
                  <a:cubicBezTo>
                    <a:pt x="237" y="1"/>
                    <a:pt x="241" y="1"/>
                    <a:pt x="245" y="1"/>
                  </a:cubicBezTo>
                  <a:cubicBezTo>
                    <a:pt x="251" y="3"/>
                    <a:pt x="257" y="4"/>
                    <a:pt x="263" y="5"/>
                  </a:cubicBezTo>
                  <a:cubicBezTo>
                    <a:pt x="270" y="7"/>
                    <a:pt x="270" y="7"/>
                    <a:pt x="268" y="14"/>
                  </a:cubicBezTo>
                  <a:cubicBezTo>
                    <a:pt x="264" y="24"/>
                    <a:pt x="261" y="34"/>
                    <a:pt x="257" y="43"/>
                  </a:cubicBezTo>
                  <a:cubicBezTo>
                    <a:pt x="254" y="49"/>
                    <a:pt x="255" y="53"/>
                    <a:pt x="260" y="57"/>
                  </a:cubicBezTo>
                  <a:cubicBezTo>
                    <a:pt x="266" y="63"/>
                    <a:pt x="272" y="69"/>
                    <a:pt x="278" y="75"/>
                  </a:cubicBezTo>
                  <a:cubicBezTo>
                    <a:pt x="280" y="77"/>
                    <a:pt x="282" y="79"/>
                    <a:pt x="285" y="79"/>
                  </a:cubicBezTo>
                  <a:cubicBezTo>
                    <a:pt x="292" y="79"/>
                    <a:pt x="294" y="78"/>
                    <a:pt x="296" y="72"/>
                  </a:cubicBezTo>
                  <a:cubicBezTo>
                    <a:pt x="302" y="51"/>
                    <a:pt x="308" y="31"/>
                    <a:pt x="314" y="10"/>
                  </a:cubicBezTo>
                  <a:cubicBezTo>
                    <a:pt x="315" y="9"/>
                    <a:pt x="315" y="7"/>
                    <a:pt x="316" y="5"/>
                  </a:cubicBezTo>
                  <a:cubicBezTo>
                    <a:pt x="317" y="2"/>
                    <a:pt x="319" y="0"/>
                    <a:pt x="323" y="1"/>
                  </a:cubicBezTo>
                  <a:cubicBezTo>
                    <a:pt x="326" y="1"/>
                    <a:pt x="327" y="4"/>
                    <a:pt x="327" y="6"/>
                  </a:cubicBezTo>
                  <a:cubicBezTo>
                    <a:pt x="328" y="13"/>
                    <a:pt x="329" y="19"/>
                    <a:pt x="329" y="25"/>
                  </a:cubicBezTo>
                  <a:cubicBezTo>
                    <a:pt x="329" y="31"/>
                    <a:pt x="331" y="36"/>
                    <a:pt x="336" y="39"/>
                  </a:cubicBezTo>
                  <a:cubicBezTo>
                    <a:pt x="343" y="43"/>
                    <a:pt x="346" y="48"/>
                    <a:pt x="344" y="56"/>
                  </a:cubicBezTo>
                  <a:cubicBezTo>
                    <a:pt x="343" y="58"/>
                    <a:pt x="343" y="61"/>
                    <a:pt x="343" y="63"/>
                  </a:cubicBezTo>
                  <a:cubicBezTo>
                    <a:pt x="343" y="74"/>
                    <a:pt x="344" y="86"/>
                    <a:pt x="342" y="97"/>
                  </a:cubicBezTo>
                  <a:cubicBezTo>
                    <a:pt x="341" y="101"/>
                    <a:pt x="342" y="105"/>
                    <a:pt x="347" y="107"/>
                  </a:cubicBezTo>
                  <a:cubicBezTo>
                    <a:pt x="355" y="111"/>
                    <a:pt x="359" y="119"/>
                    <a:pt x="361" y="127"/>
                  </a:cubicBezTo>
                  <a:cubicBezTo>
                    <a:pt x="364" y="136"/>
                    <a:pt x="367" y="145"/>
                    <a:pt x="370" y="154"/>
                  </a:cubicBezTo>
                  <a:cubicBezTo>
                    <a:pt x="371" y="157"/>
                    <a:pt x="371" y="160"/>
                    <a:pt x="368" y="162"/>
                  </a:cubicBezTo>
                  <a:cubicBezTo>
                    <a:pt x="365" y="164"/>
                    <a:pt x="366" y="166"/>
                    <a:pt x="368" y="168"/>
                  </a:cubicBezTo>
                  <a:cubicBezTo>
                    <a:pt x="371" y="172"/>
                    <a:pt x="375" y="177"/>
                    <a:pt x="378" y="181"/>
                  </a:cubicBezTo>
                  <a:cubicBezTo>
                    <a:pt x="381" y="184"/>
                    <a:pt x="382" y="188"/>
                    <a:pt x="381" y="192"/>
                  </a:cubicBezTo>
                  <a:cubicBezTo>
                    <a:pt x="379" y="202"/>
                    <a:pt x="378" y="212"/>
                    <a:pt x="376" y="223"/>
                  </a:cubicBezTo>
                  <a:cubicBezTo>
                    <a:pt x="375" y="229"/>
                    <a:pt x="373" y="235"/>
                    <a:pt x="370" y="240"/>
                  </a:cubicBezTo>
                  <a:cubicBezTo>
                    <a:pt x="363" y="253"/>
                    <a:pt x="356" y="265"/>
                    <a:pt x="349" y="278"/>
                  </a:cubicBezTo>
                  <a:cubicBezTo>
                    <a:pt x="347" y="282"/>
                    <a:pt x="344" y="285"/>
                    <a:pt x="339" y="286"/>
                  </a:cubicBezTo>
                  <a:cubicBezTo>
                    <a:pt x="334" y="287"/>
                    <a:pt x="330" y="290"/>
                    <a:pt x="328" y="294"/>
                  </a:cubicBezTo>
                  <a:cubicBezTo>
                    <a:pt x="318" y="311"/>
                    <a:pt x="308" y="327"/>
                    <a:pt x="298" y="343"/>
                  </a:cubicBezTo>
                  <a:cubicBezTo>
                    <a:pt x="295" y="348"/>
                    <a:pt x="291" y="351"/>
                    <a:pt x="285" y="352"/>
                  </a:cubicBezTo>
                  <a:cubicBezTo>
                    <a:pt x="276" y="353"/>
                    <a:pt x="267" y="354"/>
                    <a:pt x="258" y="356"/>
                  </a:cubicBezTo>
                  <a:cubicBezTo>
                    <a:pt x="254" y="356"/>
                    <a:pt x="250" y="356"/>
                    <a:pt x="247" y="352"/>
                  </a:cubicBezTo>
                  <a:cubicBezTo>
                    <a:pt x="244" y="349"/>
                    <a:pt x="241" y="350"/>
                    <a:pt x="239" y="352"/>
                  </a:cubicBezTo>
                  <a:cubicBezTo>
                    <a:pt x="232" y="355"/>
                    <a:pt x="227" y="353"/>
                    <a:pt x="222" y="348"/>
                  </a:cubicBezTo>
                  <a:cubicBezTo>
                    <a:pt x="218" y="345"/>
                    <a:pt x="214" y="342"/>
                    <a:pt x="210" y="339"/>
                  </a:cubicBezTo>
                  <a:cubicBezTo>
                    <a:pt x="205" y="336"/>
                    <a:pt x="204" y="332"/>
                    <a:pt x="205" y="327"/>
                  </a:cubicBezTo>
                  <a:cubicBezTo>
                    <a:pt x="206" y="320"/>
                    <a:pt x="206" y="312"/>
                    <a:pt x="207" y="304"/>
                  </a:cubicBezTo>
                  <a:cubicBezTo>
                    <a:pt x="208" y="298"/>
                    <a:pt x="207" y="298"/>
                    <a:pt x="201" y="299"/>
                  </a:cubicBezTo>
                  <a:cubicBezTo>
                    <a:pt x="200" y="299"/>
                    <a:pt x="199" y="300"/>
                    <a:pt x="198" y="300"/>
                  </a:cubicBezTo>
                  <a:cubicBezTo>
                    <a:pt x="195" y="301"/>
                    <a:pt x="193" y="299"/>
                    <a:pt x="191" y="296"/>
                  </a:cubicBezTo>
                  <a:cubicBezTo>
                    <a:pt x="189" y="294"/>
                    <a:pt x="192" y="292"/>
                    <a:pt x="194" y="291"/>
                  </a:cubicBezTo>
                  <a:cubicBezTo>
                    <a:pt x="197" y="288"/>
                    <a:pt x="200" y="286"/>
                    <a:pt x="203" y="284"/>
                  </a:cubicBezTo>
                  <a:cubicBezTo>
                    <a:pt x="205" y="283"/>
                    <a:pt x="206" y="281"/>
                    <a:pt x="205" y="279"/>
                  </a:cubicBezTo>
                  <a:cubicBezTo>
                    <a:pt x="205" y="276"/>
                    <a:pt x="202" y="277"/>
                    <a:pt x="200" y="278"/>
                  </a:cubicBezTo>
                  <a:cubicBezTo>
                    <a:pt x="195" y="278"/>
                    <a:pt x="189" y="279"/>
                    <a:pt x="184" y="280"/>
                  </a:cubicBezTo>
                  <a:cubicBezTo>
                    <a:pt x="180" y="281"/>
                    <a:pt x="178" y="279"/>
                    <a:pt x="177" y="277"/>
                  </a:cubicBezTo>
                  <a:cubicBezTo>
                    <a:pt x="175" y="271"/>
                    <a:pt x="173" y="265"/>
                    <a:pt x="175" y="258"/>
                  </a:cubicBezTo>
                  <a:cubicBezTo>
                    <a:pt x="176" y="254"/>
                    <a:pt x="175" y="252"/>
                    <a:pt x="170" y="251"/>
                  </a:cubicBezTo>
                  <a:cubicBezTo>
                    <a:pt x="163" y="248"/>
                    <a:pt x="155" y="246"/>
                    <a:pt x="147" y="243"/>
                  </a:cubicBezTo>
                  <a:cubicBezTo>
                    <a:pt x="145" y="243"/>
                    <a:pt x="142" y="243"/>
                    <a:pt x="140" y="24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89" name="Freeform 8">
              <a:extLst>
                <a:ext uri="{FF2B5EF4-FFF2-40B4-BE49-F238E27FC236}">
                  <a16:creationId xmlns:a16="http://schemas.microsoft.com/office/drawing/2014/main" id="{134F10A8-BDDD-4106-B947-E43E0F1F1EFB}"/>
                </a:ext>
              </a:extLst>
            </p:cNvPr>
            <p:cNvSpPr>
              <a:spLocks/>
            </p:cNvSpPr>
            <p:nvPr/>
          </p:nvSpPr>
          <p:spPr bwMode="auto">
            <a:xfrm>
              <a:off x="5809658" y="2185988"/>
              <a:ext cx="1468437" cy="1438275"/>
            </a:xfrm>
            <a:custGeom>
              <a:avLst/>
              <a:gdLst>
                <a:gd name="T0" fmla="*/ 191 w 391"/>
                <a:gd name="T1" fmla="*/ 17 h 383"/>
                <a:gd name="T2" fmla="*/ 191 w 391"/>
                <a:gd name="T3" fmla="*/ 3 h 383"/>
                <a:gd name="T4" fmla="*/ 208 w 391"/>
                <a:gd name="T5" fmla="*/ 5 h 383"/>
                <a:gd name="T6" fmla="*/ 227 w 391"/>
                <a:gd name="T7" fmla="*/ 14 h 383"/>
                <a:gd name="T8" fmla="*/ 272 w 391"/>
                <a:gd name="T9" fmla="*/ 4 h 383"/>
                <a:gd name="T10" fmla="*/ 315 w 391"/>
                <a:gd name="T11" fmla="*/ 17 h 383"/>
                <a:gd name="T12" fmla="*/ 320 w 391"/>
                <a:gd name="T13" fmla="*/ 32 h 383"/>
                <a:gd name="T14" fmla="*/ 280 w 391"/>
                <a:gd name="T15" fmla="*/ 34 h 383"/>
                <a:gd name="T16" fmla="*/ 283 w 391"/>
                <a:gd name="T17" fmla="*/ 43 h 383"/>
                <a:gd name="T18" fmla="*/ 308 w 391"/>
                <a:gd name="T19" fmla="*/ 46 h 383"/>
                <a:gd name="T20" fmla="*/ 325 w 391"/>
                <a:gd name="T21" fmla="*/ 40 h 383"/>
                <a:gd name="T22" fmla="*/ 325 w 391"/>
                <a:gd name="T23" fmla="*/ 53 h 383"/>
                <a:gd name="T24" fmla="*/ 332 w 391"/>
                <a:gd name="T25" fmla="*/ 52 h 383"/>
                <a:gd name="T26" fmla="*/ 370 w 391"/>
                <a:gd name="T27" fmla="*/ 44 h 383"/>
                <a:gd name="T28" fmla="*/ 387 w 391"/>
                <a:gd name="T29" fmla="*/ 60 h 383"/>
                <a:gd name="T30" fmla="*/ 341 w 391"/>
                <a:gd name="T31" fmla="*/ 96 h 383"/>
                <a:gd name="T32" fmla="*/ 336 w 391"/>
                <a:gd name="T33" fmla="*/ 112 h 383"/>
                <a:gd name="T34" fmla="*/ 344 w 391"/>
                <a:gd name="T35" fmla="*/ 141 h 383"/>
                <a:gd name="T36" fmla="*/ 326 w 391"/>
                <a:gd name="T37" fmla="*/ 177 h 383"/>
                <a:gd name="T38" fmla="*/ 320 w 391"/>
                <a:gd name="T39" fmla="*/ 191 h 383"/>
                <a:gd name="T40" fmla="*/ 290 w 391"/>
                <a:gd name="T41" fmla="*/ 183 h 383"/>
                <a:gd name="T42" fmla="*/ 283 w 391"/>
                <a:gd name="T43" fmla="*/ 191 h 383"/>
                <a:gd name="T44" fmla="*/ 315 w 391"/>
                <a:gd name="T45" fmla="*/ 222 h 383"/>
                <a:gd name="T46" fmla="*/ 315 w 391"/>
                <a:gd name="T47" fmla="*/ 237 h 383"/>
                <a:gd name="T48" fmla="*/ 273 w 391"/>
                <a:gd name="T49" fmla="*/ 266 h 383"/>
                <a:gd name="T50" fmla="*/ 239 w 391"/>
                <a:gd name="T51" fmla="*/ 268 h 383"/>
                <a:gd name="T52" fmla="*/ 212 w 391"/>
                <a:gd name="T53" fmla="*/ 291 h 383"/>
                <a:gd name="T54" fmla="*/ 174 w 391"/>
                <a:gd name="T55" fmla="*/ 310 h 383"/>
                <a:gd name="T56" fmla="*/ 144 w 391"/>
                <a:gd name="T57" fmla="*/ 342 h 383"/>
                <a:gd name="T58" fmla="*/ 134 w 391"/>
                <a:gd name="T59" fmla="*/ 373 h 383"/>
                <a:gd name="T60" fmla="*/ 111 w 391"/>
                <a:gd name="T61" fmla="*/ 365 h 383"/>
                <a:gd name="T62" fmla="*/ 93 w 391"/>
                <a:gd name="T63" fmla="*/ 356 h 383"/>
                <a:gd name="T64" fmla="*/ 75 w 391"/>
                <a:gd name="T65" fmla="*/ 312 h 383"/>
                <a:gd name="T66" fmla="*/ 75 w 391"/>
                <a:gd name="T67" fmla="*/ 263 h 383"/>
                <a:gd name="T68" fmla="*/ 99 w 391"/>
                <a:gd name="T69" fmla="*/ 228 h 383"/>
                <a:gd name="T70" fmla="*/ 83 w 391"/>
                <a:gd name="T71" fmla="*/ 211 h 383"/>
                <a:gd name="T72" fmla="*/ 94 w 391"/>
                <a:gd name="T73" fmla="*/ 206 h 383"/>
                <a:gd name="T74" fmla="*/ 98 w 391"/>
                <a:gd name="T75" fmla="*/ 196 h 383"/>
                <a:gd name="T76" fmla="*/ 76 w 391"/>
                <a:gd name="T77" fmla="*/ 192 h 383"/>
                <a:gd name="T78" fmla="*/ 80 w 391"/>
                <a:gd name="T79" fmla="*/ 153 h 383"/>
                <a:gd name="T80" fmla="*/ 54 w 391"/>
                <a:gd name="T81" fmla="*/ 112 h 383"/>
                <a:gd name="T82" fmla="*/ 25 w 391"/>
                <a:gd name="T83" fmla="*/ 112 h 383"/>
                <a:gd name="T84" fmla="*/ 7 w 391"/>
                <a:gd name="T85" fmla="*/ 100 h 383"/>
                <a:gd name="T86" fmla="*/ 3 w 391"/>
                <a:gd name="T87" fmla="*/ 85 h 383"/>
                <a:gd name="T88" fmla="*/ 11 w 391"/>
                <a:gd name="T89" fmla="*/ 75 h 383"/>
                <a:gd name="T90" fmla="*/ 34 w 391"/>
                <a:gd name="T91" fmla="*/ 73 h 383"/>
                <a:gd name="T92" fmla="*/ 32 w 391"/>
                <a:gd name="T93" fmla="*/ 68 h 383"/>
                <a:gd name="T94" fmla="*/ 3 w 391"/>
                <a:gd name="T95" fmla="*/ 57 h 383"/>
                <a:gd name="T96" fmla="*/ 15 w 391"/>
                <a:gd name="T97" fmla="*/ 47 h 383"/>
                <a:gd name="T98" fmla="*/ 43 w 391"/>
                <a:gd name="T99" fmla="*/ 43 h 383"/>
                <a:gd name="T100" fmla="*/ 45 w 391"/>
                <a:gd name="T101" fmla="*/ 28 h 383"/>
                <a:gd name="T102" fmla="*/ 66 w 391"/>
                <a:gd name="T103" fmla="*/ 23 h 383"/>
                <a:gd name="T104" fmla="*/ 77 w 391"/>
                <a:gd name="T105" fmla="*/ 17 h 383"/>
                <a:gd name="T106" fmla="*/ 101 w 391"/>
                <a:gd name="T107" fmla="*/ 7 h 383"/>
                <a:gd name="T108" fmla="*/ 128 w 391"/>
                <a:gd name="T109" fmla="*/ 18 h 383"/>
                <a:gd name="T110" fmla="*/ 150 w 391"/>
                <a:gd name="T111" fmla="*/ 22 h 383"/>
                <a:gd name="T112" fmla="*/ 156 w 391"/>
                <a:gd name="T113" fmla="*/ 13 h 383"/>
                <a:gd name="T114" fmla="*/ 180 w 391"/>
                <a:gd name="T115" fmla="*/ 25 h 383"/>
                <a:gd name="T116" fmla="*/ 199 w 391"/>
                <a:gd name="T117" fmla="*/ 21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1" h="383">
                  <a:moveTo>
                    <a:pt x="199" y="21"/>
                  </a:moveTo>
                  <a:cubicBezTo>
                    <a:pt x="197" y="18"/>
                    <a:pt x="194" y="18"/>
                    <a:pt x="191" y="17"/>
                  </a:cubicBezTo>
                  <a:cubicBezTo>
                    <a:pt x="189" y="16"/>
                    <a:pt x="186" y="16"/>
                    <a:pt x="186" y="12"/>
                  </a:cubicBezTo>
                  <a:cubicBezTo>
                    <a:pt x="186" y="9"/>
                    <a:pt x="189" y="4"/>
                    <a:pt x="191" y="3"/>
                  </a:cubicBezTo>
                  <a:cubicBezTo>
                    <a:pt x="195" y="2"/>
                    <a:pt x="198" y="2"/>
                    <a:pt x="202" y="1"/>
                  </a:cubicBezTo>
                  <a:cubicBezTo>
                    <a:pt x="205" y="0"/>
                    <a:pt x="208" y="0"/>
                    <a:pt x="208" y="5"/>
                  </a:cubicBezTo>
                  <a:cubicBezTo>
                    <a:pt x="207" y="7"/>
                    <a:pt x="208" y="8"/>
                    <a:pt x="210" y="9"/>
                  </a:cubicBezTo>
                  <a:cubicBezTo>
                    <a:pt x="216" y="11"/>
                    <a:pt x="221" y="14"/>
                    <a:pt x="227" y="14"/>
                  </a:cubicBezTo>
                  <a:cubicBezTo>
                    <a:pt x="230" y="4"/>
                    <a:pt x="230" y="5"/>
                    <a:pt x="240" y="2"/>
                  </a:cubicBezTo>
                  <a:cubicBezTo>
                    <a:pt x="251" y="0"/>
                    <a:pt x="262" y="2"/>
                    <a:pt x="272" y="4"/>
                  </a:cubicBezTo>
                  <a:cubicBezTo>
                    <a:pt x="283" y="6"/>
                    <a:pt x="294" y="8"/>
                    <a:pt x="304" y="10"/>
                  </a:cubicBezTo>
                  <a:cubicBezTo>
                    <a:pt x="309" y="11"/>
                    <a:pt x="313" y="13"/>
                    <a:pt x="315" y="17"/>
                  </a:cubicBezTo>
                  <a:cubicBezTo>
                    <a:pt x="317" y="20"/>
                    <a:pt x="320" y="23"/>
                    <a:pt x="322" y="27"/>
                  </a:cubicBezTo>
                  <a:cubicBezTo>
                    <a:pt x="324" y="30"/>
                    <a:pt x="324" y="32"/>
                    <a:pt x="320" y="32"/>
                  </a:cubicBezTo>
                  <a:cubicBezTo>
                    <a:pt x="310" y="33"/>
                    <a:pt x="301" y="33"/>
                    <a:pt x="292" y="33"/>
                  </a:cubicBezTo>
                  <a:cubicBezTo>
                    <a:pt x="288" y="34"/>
                    <a:pt x="284" y="34"/>
                    <a:pt x="280" y="34"/>
                  </a:cubicBezTo>
                  <a:cubicBezTo>
                    <a:pt x="272" y="33"/>
                    <a:pt x="268" y="37"/>
                    <a:pt x="265" y="45"/>
                  </a:cubicBezTo>
                  <a:cubicBezTo>
                    <a:pt x="272" y="44"/>
                    <a:pt x="277" y="44"/>
                    <a:pt x="283" y="43"/>
                  </a:cubicBezTo>
                  <a:cubicBezTo>
                    <a:pt x="290" y="42"/>
                    <a:pt x="296" y="42"/>
                    <a:pt x="301" y="48"/>
                  </a:cubicBezTo>
                  <a:cubicBezTo>
                    <a:pt x="304" y="50"/>
                    <a:pt x="306" y="50"/>
                    <a:pt x="308" y="46"/>
                  </a:cubicBezTo>
                  <a:cubicBezTo>
                    <a:pt x="308" y="46"/>
                    <a:pt x="308" y="46"/>
                    <a:pt x="308" y="46"/>
                  </a:cubicBezTo>
                  <a:cubicBezTo>
                    <a:pt x="314" y="37"/>
                    <a:pt x="316" y="37"/>
                    <a:pt x="325" y="40"/>
                  </a:cubicBezTo>
                  <a:cubicBezTo>
                    <a:pt x="328" y="42"/>
                    <a:pt x="329" y="44"/>
                    <a:pt x="328" y="47"/>
                  </a:cubicBezTo>
                  <a:cubicBezTo>
                    <a:pt x="327" y="49"/>
                    <a:pt x="326" y="51"/>
                    <a:pt x="325" y="53"/>
                  </a:cubicBezTo>
                  <a:cubicBezTo>
                    <a:pt x="324" y="55"/>
                    <a:pt x="322" y="57"/>
                    <a:pt x="323" y="60"/>
                  </a:cubicBezTo>
                  <a:cubicBezTo>
                    <a:pt x="326" y="58"/>
                    <a:pt x="329" y="55"/>
                    <a:pt x="332" y="52"/>
                  </a:cubicBezTo>
                  <a:cubicBezTo>
                    <a:pt x="335" y="49"/>
                    <a:pt x="338" y="47"/>
                    <a:pt x="342" y="47"/>
                  </a:cubicBezTo>
                  <a:cubicBezTo>
                    <a:pt x="352" y="46"/>
                    <a:pt x="361" y="46"/>
                    <a:pt x="370" y="44"/>
                  </a:cubicBezTo>
                  <a:cubicBezTo>
                    <a:pt x="379" y="43"/>
                    <a:pt x="384" y="48"/>
                    <a:pt x="389" y="54"/>
                  </a:cubicBezTo>
                  <a:cubicBezTo>
                    <a:pt x="391" y="57"/>
                    <a:pt x="389" y="59"/>
                    <a:pt x="387" y="60"/>
                  </a:cubicBezTo>
                  <a:cubicBezTo>
                    <a:pt x="380" y="67"/>
                    <a:pt x="373" y="73"/>
                    <a:pt x="366" y="79"/>
                  </a:cubicBezTo>
                  <a:cubicBezTo>
                    <a:pt x="359" y="86"/>
                    <a:pt x="351" y="92"/>
                    <a:pt x="341" y="96"/>
                  </a:cubicBezTo>
                  <a:cubicBezTo>
                    <a:pt x="335" y="98"/>
                    <a:pt x="334" y="104"/>
                    <a:pt x="332" y="109"/>
                  </a:cubicBezTo>
                  <a:cubicBezTo>
                    <a:pt x="332" y="112"/>
                    <a:pt x="334" y="113"/>
                    <a:pt x="336" y="112"/>
                  </a:cubicBezTo>
                  <a:cubicBezTo>
                    <a:pt x="343" y="112"/>
                    <a:pt x="345" y="116"/>
                    <a:pt x="348" y="122"/>
                  </a:cubicBezTo>
                  <a:cubicBezTo>
                    <a:pt x="350" y="130"/>
                    <a:pt x="349" y="135"/>
                    <a:pt x="344" y="141"/>
                  </a:cubicBezTo>
                  <a:cubicBezTo>
                    <a:pt x="337" y="150"/>
                    <a:pt x="331" y="159"/>
                    <a:pt x="325" y="167"/>
                  </a:cubicBezTo>
                  <a:cubicBezTo>
                    <a:pt x="321" y="173"/>
                    <a:pt x="321" y="173"/>
                    <a:pt x="326" y="177"/>
                  </a:cubicBezTo>
                  <a:cubicBezTo>
                    <a:pt x="334" y="182"/>
                    <a:pt x="334" y="184"/>
                    <a:pt x="327" y="190"/>
                  </a:cubicBezTo>
                  <a:cubicBezTo>
                    <a:pt x="324" y="192"/>
                    <a:pt x="322" y="192"/>
                    <a:pt x="320" y="191"/>
                  </a:cubicBezTo>
                  <a:cubicBezTo>
                    <a:pt x="314" y="188"/>
                    <a:pt x="309" y="186"/>
                    <a:pt x="304" y="183"/>
                  </a:cubicBezTo>
                  <a:cubicBezTo>
                    <a:pt x="299" y="179"/>
                    <a:pt x="294" y="179"/>
                    <a:pt x="290" y="183"/>
                  </a:cubicBezTo>
                  <a:cubicBezTo>
                    <a:pt x="288" y="184"/>
                    <a:pt x="286" y="185"/>
                    <a:pt x="284" y="186"/>
                  </a:cubicBezTo>
                  <a:cubicBezTo>
                    <a:pt x="282" y="187"/>
                    <a:pt x="282" y="189"/>
                    <a:pt x="283" y="191"/>
                  </a:cubicBezTo>
                  <a:cubicBezTo>
                    <a:pt x="285" y="199"/>
                    <a:pt x="287" y="206"/>
                    <a:pt x="297" y="208"/>
                  </a:cubicBezTo>
                  <a:cubicBezTo>
                    <a:pt x="304" y="210"/>
                    <a:pt x="309" y="217"/>
                    <a:pt x="315" y="222"/>
                  </a:cubicBezTo>
                  <a:cubicBezTo>
                    <a:pt x="316" y="223"/>
                    <a:pt x="317" y="225"/>
                    <a:pt x="316" y="227"/>
                  </a:cubicBezTo>
                  <a:cubicBezTo>
                    <a:pt x="316" y="231"/>
                    <a:pt x="315" y="234"/>
                    <a:pt x="315" y="237"/>
                  </a:cubicBezTo>
                  <a:cubicBezTo>
                    <a:pt x="314" y="240"/>
                    <a:pt x="312" y="242"/>
                    <a:pt x="309" y="242"/>
                  </a:cubicBezTo>
                  <a:cubicBezTo>
                    <a:pt x="294" y="247"/>
                    <a:pt x="283" y="255"/>
                    <a:pt x="273" y="266"/>
                  </a:cubicBezTo>
                  <a:cubicBezTo>
                    <a:pt x="272" y="268"/>
                    <a:pt x="270" y="270"/>
                    <a:pt x="267" y="270"/>
                  </a:cubicBezTo>
                  <a:cubicBezTo>
                    <a:pt x="258" y="270"/>
                    <a:pt x="248" y="273"/>
                    <a:pt x="239" y="268"/>
                  </a:cubicBezTo>
                  <a:cubicBezTo>
                    <a:pt x="234" y="265"/>
                    <a:pt x="232" y="267"/>
                    <a:pt x="229" y="270"/>
                  </a:cubicBezTo>
                  <a:cubicBezTo>
                    <a:pt x="224" y="277"/>
                    <a:pt x="218" y="284"/>
                    <a:pt x="212" y="291"/>
                  </a:cubicBezTo>
                  <a:cubicBezTo>
                    <a:pt x="210" y="295"/>
                    <a:pt x="207" y="297"/>
                    <a:pt x="202" y="299"/>
                  </a:cubicBezTo>
                  <a:cubicBezTo>
                    <a:pt x="193" y="303"/>
                    <a:pt x="183" y="306"/>
                    <a:pt x="174" y="310"/>
                  </a:cubicBezTo>
                  <a:cubicBezTo>
                    <a:pt x="170" y="312"/>
                    <a:pt x="167" y="314"/>
                    <a:pt x="164" y="317"/>
                  </a:cubicBezTo>
                  <a:cubicBezTo>
                    <a:pt x="158" y="325"/>
                    <a:pt x="151" y="334"/>
                    <a:pt x="144" y="342"/>
                  </a:cubicBezTo>
                  <a:cubicBezTo>
                    <a:pt x="142" y="344"/>
                    <a:pt x="141" y="347"/>
                    <a:pt x="140" y="350"/>
                  </a:cubicBezTo>
                  <a:cubicBezTo>
                    <a:pt x="138" y="358"/>
                    <a:pt x="136" y="366"/>
                    <a:pt x="134" y="373"/>
                  </a:cubicBezTo>
                  <a:cubicBezTo>
                    <a:pt x="132" y="381"/>
                    <a:pt x="122" y="383"/>
                    <a:pt x="117" y="377"/>
                  </a:cubicBezTo>
                  <a:cubicBezTo>
                    <a:pt x="114" y="374"/>
                    <a:pt x="112" y="370"/>
                    <a:pt x="111" y="365"/>
                  </a:cubicBezTo>
                  <a:cubicBezTo>
                    <a:pt x="111" y="358"/>
                    <a:pt x="110" y="358"/>
                    <a:pt x="104" y="359"/>
                  </a:cubicBezTo>
                  <a:cubicBezTo>
                    <a:pt x="99" y="360"/>
                    <a:pt x="96" y="359"/>
                    <a:pt x="93" y="356"/>
                  </a:cubicBezTo>
                  <a:cubicBezTo>
                    <a:pt x="82" y="346"/>
                    <a:pt x="78" y="333"/>
                    <a:pt x="74" y="320"/>
                  </a:cubicBezTo>
                  <a:cubicBezTo>
                    <a:pt x="73" y="317"/>
                    <a:pt x="74" y="314"/>
                    <a:pt x="75" y="312"/>
                  </a:cubicBezTo>
                  <a:cubicBezTo>
                    <a:pt x="77" y="307"/>
                    <a:pt x="78" y="303"/>
                    <a:pt x="75" y="298"/>
                  </a:cubicBezTo>
                  <a:cubicBezTo>
                    <a:pt x="70" y="286"/>
                    <a:pt x="73" y="275"/>
                    <a:pt x="75" y="263"/>
                  </a:cubicBezTo>
                  <a:cubicBezTo>
                    <a:pt x="75" y="260"/>
                    <a:pt x="78" y="257"/>
                    <a:pt x="79" y="255"/>
                  </a:cubicBezTo>
                  <a:cubicBezTo>
                    <a:pt x="86" y="246"/>
                    <a:pt x="93" y="237"/>
                    <a:pt x="99" y="228"/>
                  </a:cubicBezTo>
                  <a:cubicBezTo>
                    <a:pt x="103" y="223"/>
                    <a:pt x="103" y="222"/>
                    <a:pt x="97" y="221"/>
                  </a:cubicBezTo>
                  <a:cubicBezTo>
                    <a:pt x="90" y="220"/>
                    <a:pt x="87" y="215"/>
                    <a:pt x="83" y="211"/>
                  </a:cubicBezTo>
                  <a:cubicBezTo>
                    <a:pt x="81" y="208"/>
                    <a:pt x="83" y="207"/>
                    <a:pt x="85" y="206"/>
                  </a:cubicBezTo>
                  <a:cubicBezTo>
                    <a:pt x="88" y="206"/>
                    <a:pt x="91" y="206"/>
                    <a:pt x="94" y="206"/>
                  </a:cubicBezTo>
                  <a:cubicBezTo>
                    <a:pt x="96" y="206"/>
                    <a:pt x="99" y="206"/>
                    <a:pt x="99" y="204"/>
                  </a:cubicBezTo>
                  <a:cubicBezTo>
                    <a:pt x="100" y="201"/>
                    <a:pt x="100" y="198"/>
                    <a:pt x="98" y="196"/>
                  </a:cubicBezTo>
                  <a:cubicBezTo>
                    <a:pt x="95" y="193"/>
                    <a:pt x="91" y="191"/>
                    <a:pt x="87" y="192"/>
                  </a:cubicBezTo>
                  <a:cubicBezTo>
                    <a:pt x="83" y="193"/>
                    <a:pt x="79" y="195"/>
                    <a:pt x="76" y="192"/>
                  </a:cubicBezTo>
                  <a:cubicBezTo>
                    <a:pt x="74" y="189"/>
                    <a:pt x="77" y="185"/>
                    <a:pt x="79" y="182"/>
                  </a:cubicBezTo>
                  <a:cubicBezTo>
                    <a:pt x="86" y="172"/>
                    <a:pt x="85" y="163"/>
                    <a:pt x="80" y="153"/>
                  </a:cubicBezTo>
                  <a:cubicBezTo>
                    <a:pt x="80" y="152"/>
                    <a:pt x="79" y="151"/>
                    <a:pt x="79" y="150"/>
                  </a:cubicBezTo>
                  <a:cubicBezTo>
                    <a:pt x="71" y="128"/>
                    <a:pt x="71" y="128"/>
                    <a:pt x="54" y="112"/>
                  </a:cubicBezTo>
                  <a:cubicBezTo>
                    <a:pt x="52" y="109"/>
                    <a:pt x="49" y="108"/>
                    <a:pt x="46" y="108"/>
                  </a:cubicBezTo>
                  <a:cubicBezTo>
                    <a:pt x="39" y="108"/>
                    <a:pt x="32" y="110"/>
                    <a:pt x="25" y="112"/>
                  </a:cubicBezTo>
                  <a:cubicBezTo>
                    <a:pt x="18" y="114"/>
                    <a:pt x="17" y="114"/>
                    <a:pt x="12" y="107"/>
                  </a:cubicBezTo>
                  <a:cubicBezTo>
                    <a:pt x="11" y="105"/>
                    <a:pt x="9" y="103"/>
                    <a:pt x="7" y="100"/>
                  </a:cubicBezTo>
                  <a:cubicBezTo>
                    <a:pt x="6" y="99"/>
                    <a:pt x="5" y="97"/>
                    <a:pt x="6" y="95"/>
                  </a:cubicBezTo>
                  <a:cubicBezTo>
                    <a:pt x="8" y="91"/>
                    <a:pt x="7" y="88"/>
                    <a:pt x="3" y="85"/>
                  </a:cubicBezTo>
                  <a:cubicBezTo>
                    <a:pt x="0" y="82"/>
                    <a:pt x="1" y="79"/>
                    <a:pt x="4" y="76"/>
                  </a:cubicBezTo>
                  <a:cubicBezTo>
                    <a:pt x="6" y="72"/>
                    <a:pt x="9" y="74"/>
                    <a:pt x="11" y="75"/>
                  </a:cubicBezTo>
                  <a:cubicBezTo>
                    <a:pt x="12" y="75"/>
                    <a:pt x="12" y="75"/>
                    <a:pt x="13" y="76"/>
                  </a:cubicBezTo>
                  <a:cubicBezTo>
                    <a:pt x="21" y="82"/>
                    <a:pt x="27" y="77"/>
                    <a:pt x="34" y="73"/>
                  </a:cubicBezTo>
                  <a:cubicBezTo>
                    <a:pt x="36" y="73"/>
                    <a:pt x="36" y="71"/>
                    <a:pt x="36" y="69"/>
                  </a:cubicBezTo>
                  <a:cubicBezTo>
                    <a:pt x="35" y="67"/>
                    <a:pt x="34" y="67"/>
                    <a:pt x="32" y="68"/>
                  </a:cubicBezTo>
                  <a:cubicBezTo>
                    <a:pt x="28" y="68"/>
                    <a:pt x="24" y="69"/>
                    <a:pt x="20" y="69"/>
                  </a:cubicBezTo>
                  <a:cubicBezTo>
                    <a:pt x="14" y="70"/>
                    <a:pt x="5" y="63"/>
                    <a:pt x="3" y="57"/>
                  </a:cubicBezTo>
                  <a:cubicBezTo>
                    <a:pt x="3" y="55"/>
                    <a:pt x="8" y="46"/>
                    <a:pt x="10" y="45"/>
                  </a:cubicBezTo>
                  <a:cubicBezTo>
                    <a:pt x="12" y="45"/>
                    <a:pt x="14" y="46"/>
                    <a:pt x="15" y="47"/>
                  </a:cubicBezTo>
                  <a:cubicBezTo>
                    <a:pt x="23" y="54"/>
                    <a:pt x="32" y="49"/>
                    <a:pt x="40" y="47"/>
                  </a:cubicBezTo>
                  <a:cubicBezTo>
                    <a:pt x="42" y="47"/>
                    <a:pt x="43" y="45"/>
                    <a:pt x="43" y="43"/>
                  </a:cubicBezTo>
                  <a:cubicBezTo>
                    <a:pt x="43" y="42"/>
                    <a:pt x="43" y="40"/>
                    <a:pt x="43" y="38"/>
                  </a:cubicBezTo>
                  <a:cubicBezTo>
                    <a:pt x="43" y="34"/>
                    <a:pt x="41" y="30"/>
                    <a:pt x="45" y="28"/>
                  </a:cubicBezTo>
                  <a:cubicBezTo>
                    <a:pt x="49" y="25"/>
                    <a:pt x="54" y="22"/>
                    <a:pt x="59" y="23"/>
                  </a:cubicBezTo>
                  <a:cubicBezTo>
                    <a:pt x="62" y="23"/>
                    <a:pt x="64" y="23"/>
                    <a:pt x="66" y="23"/>
                  </a:cubicBezTo>
                  <a:cubicBezTo>
                    <a:pt x="69" y="24"/>
                    <a:pt x="72" y="24"/>
                    <a:pt x="74" y="24"/>
                  </a:cubicBezTo>
                  <a:cubicBezTo>
                    <a:pt x="77" y="23"/>
                    <a:pt x="76" y="19"/>
                    <a:pt x="77" y="17"/>
                  </a:cubicBezTo>
                  <a:cubicBezTo>
                    <a:pt x="77" y="16"/>
                    <a:pt x="78" y="15"/>
                    <a:pt x="79" y="14"/>
                  </a:cubicBezTo>
                  <a:cubicBezTo>
                    <a:pt x="86" y="11"/>
                    <a:pt x="92" y="5"/>
                    <a:pt x="101" y="7"/>
                  </a:cubicBezTo>
                  <a:cubicBezTo>
                    <a:pt x="106" y="8"/>
                    <a:pt x="111" y="9"/>
                    <a:pt x="117" y="9"/>
                  </a:cubicBezTo>
                  <a:cubicBezTo>
                    <a:pt x="123" y="10"/>
                    <a:pt x="126" y="12"/>
                    <a:pt x="128" y="18"/>
                  </a:cubicBezTo>
                  <a:cubicBezTo>
                    <a:pt x="132" y="27"/>
                    <a:pt x="133" y="27"/>
                    <a:pt x="144" y="26"/>
                  </a:cubicBezTo>
                  <a:cubicBezTo>
                    <a:pt x="147" y="26"/>
                    <a:pt x="149" y="25"/>
                    <a:pt x="150" y="22"/>
                  </a:cubicBezTo>
                  <a:cubicBezTo>
                    <a:pt x="150" y="20"/>
                    <a:pt x="151" y="18"/>
                    <a:pt x="151" y="16"/>
                  </a:cubicBezTo>
                  <a:cubicBezTo>
                    <a:pt x="152" y="13"/>
                    <a:pt x="153" y="12"/>
                    <a:pt x="156" y="13"/>
                  </a:cubicBezTo>
                  <a:cubicBezTo>
                    <a:pt x="165" y="15"/>
                    <a:pt x="174" y="16"/>
                    <a:pt x="179" y="24"/>
                  </a:cubicBezTo>
                  <a:cubicBezTo>
                    <a:pt x="179" y="25"/>
                    <a:pt x="179" y="25"/>
                    <a:pt x="180" y="25"/>
                  </a:cubicBezTo>
                  <a:cubicBezTo>
                    <a:pt x="185" y="32"/>
                    <a:pt x="185" y="32"/>
                    <a:pt x="192" y="27"/>
                  </a:cubicBezTo>
                  <a:cubicBezTo>
                    <a:pt x="194" y="25"/>
                    <a:pt x="197" y="24"/>
                    <a:pt x="199" y="2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0" name="Freeform 9">
              <a:extLst>
                <a:ext uri="{FF2B5EF4-FFF2-40B4-BE49-F238E27FC236}">
                  <a16:creationId xmlns:a16="http://schemas.microsoft.com/office/drawing/2014/main" id="{94CC0BC0-908D-4B86-9620-E7EC826FB4BE}"/>
                </a:ext>
              </a:extLst>
            </p:cNvPr>
            <p:cNvSpPr>
              <a:spLocks/>
            </p:cNvSpPr>
            <p:nvPr/>
          </p:nvSpPr>
          <p:spPr bwMode="auto">
            <a:xfrm>
              <a:off x="5174658" y="2587625"/>
              <a:ext cx="684212" cy="841375"/>
            </a:xfrm>
            <a:custGeom>
              <a:avLst/>
              <a:gdLst>
                <a:gd name="T0" fmla="*/ 94 w 182"/>
                <a:gd name="T1" fmla="*/ 105 h 224"/>
                <a:gd name="T2" fmla="*/ 83 w 182"/>
                <a:gd name="T3" fmla="*/ 100 h 224"/>
                <a:gd name="T4" fmla="*/ 42 w 182"/>
                <a:gd name="T5" fmla="*/ 68 h 224"/>
                <a:gd name="T6" fmla="*/ 18 w 182"/>
                <a:gd name="T7" fmla="*/ 65 h 224"/>
                <a:gd name="T8" fmla="*/ 4 w 182"/>
                <a:gd name="T9" fmla="*/ 51 h 224"/>
                <a:gd name="T10" fmla="*/ 2 w 182"/>
                <a:gd name="T11" fmla="*/ 34 h 224"/>
                <a:gd name="T12" fmla="*/ 13 w 182"/>
                <a:gd name="T13" fmla="*/ 11 h 224"/>
                <a:gd name="T14" fmla="*/ 43 w 182"/>
                <a:gd name="T15" fmla="*/ 3 h 224"/>
                <a:gd name="T16" fmla="*/ 46 w 182"/>
                <a:gd name="T17" fmla="*/ 11 h 224"/>
                <a:gd name="T18" fmla="*/ 36 w 182"/>
                <a:gd name="T19" fmla="*/ 26 h 224"/>
                <a:gd name="T20" fmla="*/ 31 w 182"/>
                <a:gd name="T21" fmla="*/ 41 h 224"/>
                <a:gd name="T22" fmla="*/ 35 w 182"/>
                <a:gd name="T23" fmla="*/ 46 h 224"/>
                <a:gd name="T24" fmla="*/ 41 w 182"/>
                <a:gd name="T25" fmla="*/ 41 h 224"/>
                <a:gd name="T26" fmla="*/ 64 w 182"/>
                <a:gd name="T27" fmla="*/ 14 h 224"/>
                <a:gd name="T28" fmla="*/ 69 w 182"/>
                <a:gd name="T29" fmla="*/ 17 h 224"/>
                <a:gd name="T30" fmla="*/ 74 w 182"/>
                <a:gd name="T31" fmla="*/ 39 h 224"/>
                <a:gd name="T32" fmla="*/ 82 w 182"/>
                <a:gd name="T33" fmla="*/ 45 h 224"/>
                <a:gd name="T34" fmla="*/ 95 w 182"/>
                <a:gd name="T35" fmla="*/ 44 h 224"/>
                <a:gd name="T36" fmla="*/ 106 w 182"/>
                <a:gd name="T37" fmla="*/ 49 h 224"/>
                <a:gd name="T38" fmla="*/ 113 w 182"/>
                <a:gd name="T39" fmla="*/ 65 h 224"/>
                <a:gd name="T40" fmla="*/ 121 w 182"/>
                <a:gd name="T41" fmla="*/ 68 h 224"/>
                <a:gd name="T42" fmla="*/ 137 w 182"/>
                <a:gd name="T43" fmla="*/ 70 h 224"/>
                <a:gd name="T44" fmla="*/ 152 w 182"/>
                <a:gd name="T45" fmla="*/ 86 h 224"/>
                <a:gd name="T46" fmla="*/ 153 w 182"/>
                <a:gd name="T47" fmla="*/ 94 h 224"/>
                <a:gd name="T48" fmla="*/ 147 w 182"/>
                <a:gd name="T49" fmla="*/ 105 h 224"/>
                <a:gd name="T50" fmla="*/ 145 w 182"/>
                <a:gd name="T51" fmla="*/ 117 h 224"/>
                <a:gd name="T52" fmla="*/ 154 w 182"/>
                <a:gd name="T53" fmla="*/ 140 h 224"/>
                <a:gd name="T54" fmla="*/ 161 w 182"/>
                <a:gd name="T55" fmla="*/ 144 h 224"/>
                <a:gd name="T56" fmla="*/ 170 w 182"/>
                <a:gd name="T57" fmla="*/ 141 h 224"/>
                <a:gd name="T58" fmla="*/ 177 w 182"/>
                <a:gd name="T59" fmla="*/ 144 h 224"/>
                <a:gd name="T60" fmla="*/ 178 w 182"/>
                <a:gd name="T61" fmla="*/ 155 h 224"/>
                <a:gd name="T62" fmla="*/ 154 w 182"/>
                <a:gd name="T63" fmla="*/ 175 h 224"/>
                <a:gd name="T64" fmla="*/ 148 w 182"/>
                <a:gd name="T65" fmla="*/ 174 h 224"/>
                <a:gd name="T66" fmla="*/ 139 w 182"/>
                <a:gd name="T67" fmla="*/ 158 h 224"/>
                <a:gd name="T68" fmla="*/ 132 w 182"/>
                <a:gd name="T69" fmla="*/ 157 h 224"/>
                <a:gd name="T70" fmla="*/ 130 w 182"/>
                <a:gd name="T71" fmla="*/ 170 h 224"/>
                <a:gd name="T72" fmla="*/ 142 w 182"/>
                <a:gd name="T73" fmla="*/ 189 h 224"/>
                <a:gd name="T74" fmla="*/ 142 w 182"/>
                <a:gd name="T75" fmla="*/ 199 h 224"/>
                <a:gd name="T76" fmla="*/ 126 w 182"/>
                <a:gd name="T77" fmla="*/ 219 h 224"/>
                <a:gd name="T78" fmla="*/ 116 w 182"/>
                <a:gd name="T79" fmla="*/ 221 h 224"/>
                <a:gd name="T80" fmla="*/ 91 w 182"/>
                <a:gd name="T81" fmla="*/ 205 h 224"/>
                <a:gd name="T82" fmla="*/ 85 w 182"/>
                <a:gd name="T83" fmla="*/ 197 h 224"/>
                <a:gd name="T84" fmla="*/ 77 w 182"/>
                <a:gd name="T85" fmla="*/ 175 h 224"/>
                <a:gd name="T86" fmla="*/ 68 w 182"/>
                <a:gd name="T87" fmla="*/ 172 h 224"/>
                <a:gd name="T88" fmla="*/ 52 w 182"/>
                <a:gd name="T89" fmla="*/ 176 h 224"/>
                <a:gd name="T90" fmla="*/ 44 w 182"/>
                <a:gd name="T91" fmla="*/ 160 h 224"/>
                <a:gd name="T92" fmla="*/ 47 w 182"/>
                <a:gd name="T93" fmla="*/ 155 h 224"/>
                <a:gd name="T94" fmla="*/ 58 w 182"/>
                <a:gd name="T95" fmla="*/ 153 h 224"/>
                <a:gd name="T96" fmla="*/ 86 w 182"/>
                <a:gd name="T97" fmla="*/ 147 h 224"/>
                <a:gd name="T98" fmla="*/ 102 w 182"/>
                <a:gd name="T99" fmla="*/ 111 h 224"/>
                <a:gd name="T100" fmla="*/ 96 w 182"/>
                <a:gd name="T101" fmla="*/ 105 h 224"/>
                <a:gd name="T102" fmla="*/ 94 w 182"/>
                <a:gd name="T103" fmla="*/ 1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2" h="224">
                  <a:moveTo>
                    <a:pt x="94" y="105"/>
                  </a:moveTo>
                  <a:cubicBezTo>
                    <a:pt x="90" y="106"/>
                    <a:pt x="86" y="103"/>
                    <a:pt x="83" y="100"/>
                  </a:cubicBezTo>
                  <a:cubicBezTo>
                    <a:pt x="66" y="79"/>
                    <a:pt x="66" y="79"/>
                    <a:pt x="42" y="68"/>
                  </a:cubicBezTo>
                  <a:cubicBezTo>
                    <a:pt x="34" y="65"/>
                    <a:pt x="26" y="66"/>
                    <a:pt x="18" y="65"/>
                  </a:cubicBezTo>
                  <a:cubicBezTo>
                    <a:pt x="4" y="64"/>
                    <a:pt x="4" y="65"/>
                    <a:pt x="4" y="51"/>
                  </a:cubicBezTo>
                  <a:cubicBezTo>
                    <a:pt x="3" y="45"/>
                    <a:pt x="3" y="40"/>
                    <a:pt x="2" y="34"/>
                  </a:cubicBezTo>
                  <a:cubicBezTo>
                    <a:pt x="0" y="24"/>
                    <a:pt x="6" y="16"/>
                    <a:pt x="13" y="11"/>
                  </a:cubicBezTo>
                  <a:cubicBezTo>
                    <a:pt x="21" y="5"/>
                    <a:pt x="31" y="0"/>
                    <a:pt x="43" y="3"/>
                  </a:cubicBezTo>
                  <a:cubicBezTo>
                    <a:pt x="49" y="5"/>
                    <a:pt x="50" y="5"/>
                    <a:pt x="46" y="11"/>
                  </a:cubicBezTo>
                  <a:cubicBezTo>
                    <a:pt x="43" y="16"/>
                    <a:pt x="39" y="21"/>
                    <a:pt x="36" y="26"/>
                  </a:cubicBezTo>
                  <a:cubicBezTo>
                    <a:pt x="33" y="30"/>
                    <a:pt x="32" y="35"/>
                    <a:pt x="31" y="41"/>
                  </a:cubicBezTo>
                  <a:cubicBezTo>
                    <a:pt x="31" y="44"/>
                    <a:pt x="32" y="46"/>
                    <a:pt x="35" y="46"/>
                  </a:cubicBezTo>
                  <a:cubicBezTo>
                    <a:pt x="39" y="47"/>
                    <a:pt x="42" y="45"/>
                    <a:pt x="41" y="41"/>
                  </a:cubicBezTo>
                  <a:cubicBezTo>
                    <a:pt x="40" y="25"/>
                    <a:pt x="54" y="21"/>
                    <a:pt x="64" y="14"/>
                  </a:cubicBezTo>
                  <a:cubicBezTo>
                    <a:pt x="67" y="12"/>
                    <a:pt x="68" y="14"/>
                    <a:pt x="69" y="17"/>
                  </a:cubicBezTo>
                  <a:cubicBezTo>
                    <a:pt x="71" y="24"/>
                    <a:pt x="72" y="32"/>
                    <a:pt x="74" y="39"/>
                  </a:cubicBezTo>
                  <a:cubicBezTo>
                    <a:pt x="75" y="46"/>
                    <a:pt x="75" y="46"/>
                    <a:pt x="82" y="45"/>
                  </a:cubicBezTo>
                  <a:cubicBezTo>
                    <a:pt x="87" y="45"/>
                    <a:pt x="91" y="44"/>
                    <a:pt x="95" y="44"/>
                  </a:cubicBezTo>
                  <a:cubicBezTo>
                    <a:pt x="102" y="43"/>
                    <a:pt x="103" y="44"/>
                    <a:pt x="106" y="49"/>
                  </a:cubicBezTo>
                  <a:cubicBezTo>
                    <a:pt x="109" y="55"/>
                    <a:pt x="111" y="60"/>
                    <a:pt x="113" y="65"/>
                  </a:cubicBezTo>
                  <a:cubicBezTo>
                    <a:pt x="116" y="70"/>
                    <a:pt x="116" y="71"/>
                    <a:pt x="121" y="68"/>
                  </a:cubicBezTo>
                  <a:cubicBezTo>
                    <a:pt x="130" y="61"/>
                    <a:pt x="129" y="62"/>
                    <a:pt x="137" y="70"/>
                  </a:cubicBezTo>
                  <a:cubicBezTo>
                    <a:pt x="142" y="75"/>
                    <a:pt x="147" y="81"/>
                    <a:pt x="152" y="86"/>
                  </a:cubicBezTo>
                  <a:cubicBezTo>
                    <a:pt x="155" y="89"/>
                    <a:pt x="155" y="91"/>
                    <a:pt x="153" y="94"/>
                  </a:cubicBezTo>
                  <a:cubicBezTo>
                    <a:pt x="151" y="98"/>
                    <a:pt x="149" y="102"/>
                    <a:pt x="147" y="105"/>
                  </a:cubicBezTo>
                  <a:cubicBezTo>
                    <a:pt x="144" y="109"/>
                    <a:pt x="144" y="112"/>
                    <a:pt x="145" y="117"/>
                  </a:cubicBezTo>
                  <a:cubicBezTo>
                    <a:pt x="148" y="124"/>
                    <a:pt x="151" y="132"/>
                    <a:pt x="154" y="140"/>
                  </a:cubicBezTo>
                  <a:cubicBezTo>
                    <a:pt x="155" y="144"/>
                    <a:pt x="157" y="145"/>
                    <a:pt x="161" y="144"/>
                  </a:cubicBezTo>
                  <a:cubicBezTo>
                    <a:pt x="164" y="143"/>
                    <a:pt x="167" y="142"/>
                    <a:pt x="170" y="141"/>
                  </a:cubicBezTo>
                  <a:cubicBezTo>
                    <a:pt x="173" y="140"/>
                    <a:pt x="175" y="141"/>
                    <a:pt x="177" y="144"/>
                  </a:cubicBezTo>
                  <a:cubicBezTo>
                    <a:pt x="178" y="148"/>
                    <a:pt x="182" y="151"/>
                    <a:pt x="178" y="155"/>
                  </a:cubicBezTo>
                  <a:cubicBezTo>
                    <a:pt x="170" y="162"/>
                    <a:pt x="162" y="169"/>
                    <a:pt x="154" y="175"/>
                  </a:cubicBezTo>
                  <a:cubicBezTo>
                    <a:pt x="152" y="178"/>
                    <a:pt x="150" y="176"/>
                    <a:pt x="148" y="174"/>
                  </a:cubicBezTo>
                  <a:cubicBezTo>
                    <a:pt x="145" y="168"/>
                    <a:pt x="142" y="163"/>
                    <a:pt x="139" y="158"/>
                  </a:cubicBezTo>
                  <a:cubicBezTo>
                    <a:pt x="136" y="154"/>
                    <a:pt x="135" y="154"/>
                    <a:pt x="132" y="157"/>
                  </a:cubicBezTo>
                  <a:cubicBezTo>
                    <a:pt x="127" y="163"/>
                    <a:pt x="127" y="163"/>
                    <a:pt x="130" y="170"/>
                  </a:cubicBezTo>
                  <a:cubicBezTo>
                    <a:pt x="134" y="176"/>
                    <a:pt x="138" y="182"/>
                    <a:pt x="142" y="189"/>
                  </a:cubicBezTo>
                  <a:cubicBezTo>
                    <a:pt x="145" y="192"/>
                    <a:pt x="145" y="196"/>
                    <a:pt x="142" y="199"/>
                  </a:cubicBezTo>
                  <a:cubicBezTo>
                    <a:pt x="136" y="206"/>
                    <a:pt x="131" y="213"/>
                    <a:pt x="126" y="219"/>
                  </a:cubicBezTo>
                  <a:cubicBezTo>
                    <a:pt x="122" y="224"/>
                    <a:pt x="121" y="224"/>
                    <a:pt x="116" y="221"/>
                  </a:cubicBezTo>
                  <a:cubicBezTo>
                    <a:pt x="108" y="216"/>
                    <a:pt x="100" y="210"/>
                    <a:pt x="91" y="205"/>
                  </a:cubicBezTo>
                  <a:cubicBezTo>
                    <a:pt x="88" y="203"/>
                    <a:pt x="86" y="200"/>
                    <a:pt x="85" y="197"/>
                  </a:cubicBezTo>
                  <a:cubicBezTo>
                    <a:pt x="82" y="190"/>
                    <a:pt x="79" y="182"/>
                    <a:pt x="77" y="175"/>
                  </a:cubicBezTo>
                  <a:cubicBezTo>
                    <a:pt x="74" y="170"/>
                    <a:pt x="74" y="170"/>
                    <a:pt x="68" y="172"/>
                  </a:cubicBezTo>
                  <a:cubicBezTo>
                    <a:pt x="63" y="175"/>
                    <a:pt x="58" y="177"/>
                    <a:pt x="52" y="176"/>
                  </a:cubicBezTo>
                  <a:cubicBezTo>
                    <a:pt x="46" y="175"/>
                    <a:pt x="41" y="166"/>
                    <a:pt x="44" y="160"/>
                  </a:cubicBezTo>
                  <a:cubicBezTo>
                    <a:pt x="45" y="158"/>
                    <a:pt x="46" y="157"/>
                    <a:pt x="47" y="155"/>
                  </a:cubicBezTo>
                  <a:cubicBezTo>
                    <a:pt x="51" y="150"/>
                    <a:pt x="51" y="150"/>
                    <a:pt x="58" y="153"/>
                  </a:cubicBezTo>
                  <a:cubicBezTo>
                    <a:pt x="68" y="159"/>
                    <a:pt x="79" y="155"/>
                    <a:pt x="86" y="147"/>
                  </a:cubicBezTo>
                  <a:cubicBezTo>
                    <a:pt x="94" y="137"/>
                    <a:pt x="101" y="125"/>
                    <a:pt x="102" y="111"/>
                  </a:cubicBezTo>
                  <a:cubicBezTo>
                    <a:pt x="103" y="105"/>
                    <a:pt x="103" y="105"/>
                    <a:pt x="96" y="105"/>
                  </a:cubicBezTo>
                  <a:cubicBezTo>
                    <a:pt x="96" y="105"/>
                    <a:pt x="95" y="105"/>
                    <a:pt x="94" y="10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1" name="Freeform 10">
              <a:extLst>
                <a:ext uri="{FF2B5EF4-FFF2-40B4-BE49-F238E27FC236}">
                  <a16:creationId xmlns:a16="http://schemas.microsoft.com/office/drawing/2014/main" id="{AC841824-C0E3-4005-BB52-A8044D152CDE}"/>
                </a:ext>
              </a:extLst>
            </p:cNvPr>
            <p:cNvSpPr>
              <a:spLocks/>
            </p:cNvSpPr>
            <p:nvPr/>
          </p:nvSpPr>
          <p:spPr bwMode="auto">
            <a:xfrm>
              <a:off x="5328646" y="2035175"/>
              <a:ext cx="750887" cy="454025"/>
            </a:xfrm>
            <a:custGeom>
              <a:avLst/>
              <a:gdLst>
                <a:gd name="T0" fmla="*/ 59 w 200"/>
                <a:gd name="T1" fmla="*/ 12 h 121"/>
                <a:gd name="T2" fmla="*/ 88 w 200"/>
                <a:gd name="T3" fmla="*/ 16 h 121"/>
                <a:gd name="T4" fmla="*/ 127 w 200"/>
                <a:gd name="T5" fmla="*/ 12 h 121"/>
                <a:gd name="T6" fmla="*/ 195 w 200"/>
                <a:gd name="T7" fmla="*/ 37 h 121"/>
                <a:gd name="T8" fmla="*/ 188 w 200"/>
                <a:gd name="T9" fmla="*/ 47 h 121"/>
                <a:gd name="T10" fmla="*/ 161 w 200"/>
                <a:gd name="T11" fmla="*/ 47 h 121"/>
                <a:gd name="T12" fmla="*/ 160 w 200"/>
                <a:gd name="T13" fmla="*/ 52 h 121"/>
                <a:gd name="T14" fmla="*/ 170 w 200"/>
                <a:gd name="T15" fmla="*/ 56 h 121"/>
                <a:gd name="T16" fmla="*/ 132 w 200"/>
                <a:gd name="T17" fmla="*/ 73 h 121"/>
                <a:gd name="T18" fmla="*/ 100 w 200"/>
                <a:gd name="T19" fmla="*/ 72 h 121"/>
                <a:gd name="T20" fmla="*/ 97 w 200"/>
                <a:gd name="T21" fmla="*/ 78 h 121"/>
                <a:gd name="T22" fmla="*/ 105 w 200"/>
                <a:gd name="T23" fmla="*/ 87 h 121"/>
                <a:gd name="T24" fmla="*/ 96 w 200"/>
                <a:gd name="T25" fmla="*/ 92 h 121"/>
                <a:gd name="T26" fmla="*/ 69 w 200"/>
                <a:gd name="T27" fmla="*/ 103 h 121"/>
                <a:gd name="T28" fmla="*/ 66 w 200"/>
                <a:gd name="T29" fmla="*/ 117 h 121"/>
                <a:gd name="T30" fmla="*/ 30 w 200"/>
                <a:gd name="T31" fmla="*/ 109 h 121"/>
                <a:gd name="T32" fmla="*/ 2 w 200"/>
                <a:gd name="T33" fmla="*/ 96 h 121"/>
                <a:gd name="T34" fmla="*/ 17 w 200"/>
                <a:gd name="T35" fmla="*/ 82 h 121"/>
                <a:gd name="T36" fmla="*/ 37 w 200"/>
                <a:gd name="T37" fmla="*/ 90 h 121"/>
                <a:gd name="T38" fmla="*/ 50 w 200"/>
                <a:gd name="T39" fmla="*/ 88 h 121"/>
                <a:gd name="T40" fmla="*/ 38 w 200"/>
                <a:gd name="T41" fmla="*/ 81 h 121"/>
                <a:gd name="T42" fmla="*/ 43 w 200"/>
                <a:gd name="T43" fmla="*/ 64 h 121"/>
                <a:gd name="T44" fmla="*/ 54 w 200"/>
                <a:gd name="T45" fmla="*/ 70 h 121"/>
                <a:gd name="T46" fmla="*/ 46 w 200"/>
                <a:gd name="T47" fmla="*/ 53 h 121"/>
                <a:gd name="T48" fmla="*/ 65 w 200"/>
                <a:gd name="T49" fmla="*/ 50 h 121"/>
                <a:gd name="T50" fmla="*/ 96 w 200"/>
                <a:gd name="T51" fmla="*/ 48 h 121"/>
                <a:gd name="T52" fmla="*/ 95 w 200"/>
                <a:gd name="T53" fmla="*/ 39 h 121"/>
                <a:gd name="T54" fmla="*/ 57 w 200"/>
                <a:gd name="T55" fmla="*/ 38 h 121"/>
                <a:gd name="T56" fmla="*/ 48 w 200"/>
                <a:gd name="T57" fmla="*/ 23 h 121"/>
                <a:gd name="T58" fmla="*/ 30 w 200"/>
                <a:gd name="T59" fmla="*/ 16 h 121"/>
                <a:gd name="T60" fmla="*/ 38 w 200"/>
                <a:gd name="T61" fmla="*/ 6 h 121"/>
                <a:gd name="T62" fmla="*/ 58 w 200"/>
                <a:gd name="T63" fmla="*/ 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0" h="121">
                  <a:moveTo>
                    <a:pt x="58" y="13"/>
                  </a:moveTo>
                  <a:cubicBezTo>
                    <a:pt x="59" y="12"/>
                    <a:pt x="59" y="12"/>
                    <a:pt x="59" y="12"/>
                  </a:cubicBezTo>
                  <a:cubicBezTo>
                    <a:pt x="61" y="2"/>
                    <a:pt x="68" y="0"/>
                    <a:pt x="76" y="6"/>
                  </a:cubicBezTo>
                  <a:cubicBezTo>
                    <a:pt x="80" y="9"/>
                    <a:pt x="84" y="12"/>
                    <a:pt x="88" y="16"/>
                  </a:cubicBezTo>
                  <a:cubicBezTo>
                    <a:pt x="93" y="20"/>
                    <a:pt x="94" y="20"/>
                    <a:pt x="99" y="16"/>
                  </a:cubicBezTo>
                  <a:cubicBezTo>
                    <a:pt x="108" y="8"/>
                    <a:pt x="116" y="8"/>
                    <a:pt x="127" y="12"/>
                  </a:cubicBezTo>
                  <a:cubicBezTo>
                    <a:pt x="148" y="20"/>
                    <a:pt x="169" y="27"/>
                    <a:pt x="190" y="35"/>
                  </a:cubicBezTo>
                  <a:cubicBezTo>
                    <a:pt x="192" y="35"/>
                    <a:pt x="193" y="36"/>
                    <a:pt x="195" y="37"/>
                  </a:cubicBezTo>
                  <a:cubicBezTo>
                    <a:pt x="200" y="39"/>
                    <a:pt x="200" y="41"/>
                    <a:pt x="196" y="45"/>
                  </a:cubicBezTo>
                  <a:cubicBezTo>
                    <a:pt x="194" y="47"/>
                    <a:pt x="191" y="47"/>
                    <a:pt x="188" y="47"/>
                  </a:cubicBezTo>
                  <a:cubicBezTo>
                    <a:pt x="181" y="47"/>
                    <a:pt x="174" y="47"/>
                    <a:pt x="166" y="47"/>
                  </a:cubicBezTo>
                  <a:cubicBezTo>
                    <a:pt x="164" y="47"/>
                    <a:pt x="162" y="47"/>
                    <a:pt x="161" y="47"/>
                  </a:cubicBezTo>
                  <a:cubicBezTo>
                    <a:pt x="159" y="47"/>
                    <a:pt x="159" y="48"/>
                    <a:pt x="159" y="49"/>
                  </a:cubicBezTo>
                  <a:cubicBezTo>
                    <a:pt x="159" y="51"/>
                    <a:pt x="159" y="51"/>
                    <a:pt x="160" y="52"/>
                  </a:cubicBezTo>
                  <a:cubicBezTo>
                    <a:pt x="163" y="53"/>
                    <a:pt x="165" y="53"/>
                    <a:pt x="168" y="54"/>
                  </a:cubicBezTo>
                  <a:cubicBezTo>
                    <a:pt x="169" y="55"/>
                    <a:pt x="169" y="56"/>
                    <a:pt x="170" y="56"/>
                  </a:cubicBezTo>
                  <a:cubicBezTo>
                    <a:pt x="169" y="60"/>
                    <a:pt x="166" y="60"/>
                    <a:pt x="164" y="61"/>
                  </a:cubicBezTo>
                  <a:cubicBezTo>
                    <a:pt x="153" y="65"/>
                    <a:pt x="143" y="69"/>
                    <a:pt x="132" y="73"/>
                  </a:cubicBezTo>
                  <a:cubicBezTo>
                    <a:pt x="128" y="75"/>
                    <a:pt x="123" y="75"/>
                    <a:pt x="118" y="74"/>
                  </a:cubicBezTo>
                  <a:cubicBezTo>
                    <a:pt x="112" y="73"/>
                    <a:pt x="106" y="73"/>
                    <a:pt x="100" y="72"/>
                  </a:cubicBezTo>
                  <a:cubicBezTo>
                    <a:pt x="98" y="71"/>
                    <a:pt x="96" y="71"/>
                    <a:pt x="96" y="73"/>
                  </a:cubicBezTo>
                  <a:cubicBezTo>
                    <a:pt x="95" y="75"/>
                    <a:pt x="96" y="77"/>
                    <a:pt x="97" y="78"/>
                  </a:cubicBezTo>
                  <a:cubicBezTo>
                    <a:pt x="99" y="80"/>
                    <a:pt x="101" y="81"/>
                    <a:pt x="103" y="82"/>
                  </a:cubicBezTo>
                  <a:cubicBezTo>
                    <a:pt x="104" y="83"/>
                    <a:pt x="106" y="85"/>
                    <a:pt x="105" y="87"/>
                  </a:cubicBezTo>
                  <a:cubicBezTo>
                    <a:pt x="105" y="90"/>
                    <a:pt x="103" y="91"/>
                    <a:pt x="101" y="91"/>
                  </a:cubicBezTo>
                  <a:cubicBezTo>
                    <a:pt x="99" y="91"/>
                    <a:pt x="97" y="91"/>
                    <a:pt x="96" y="92"/>
                  </a:cubicBezTo>
                  <a:cubicBezTo>
                    <a:pt x="90" y="92"/>
                    <a:pt x="83" y="93"/>
                    <a:pt x="79" y="99"/>
                  </a:cubicBezTo>
                  <a:cubicBezTo>
                    <a:pt x="77" y="103"/>
                    <a:pt x="72" y="102"/>
                    <a:pt x="69" y="103"/>
                  </a:cubicBezTo>
                  <a:cubicBezTo>
                    <a:pt x="69" y="104"/>
                    <a:pt x="69" y="104"/>
                    <a:pt x="69" y="105"/>
                  </a:cubicBezTo>
                  <a:cubicBezTo>
                    <a:pt x="75" y="112"/>
                    <a:pt x="74" y="112"/>
                    <a:pt x="66" y="117"/>
                  </a:cubicBezTo>
                  <a:cubicBezTo>
                    <a:pt x="61" y="120"/>
                    <a:pt x="57" y="121"/>
                    <a:pt x="52" y="116"/>
                  </a:cubicBezTo>
                  <a:cubicBezTo>
                    <a:pt x="46" y="110"/>
                    <a:pt x="38" y="109"/>
                    <a:pt x="30" y="109"/>
                  </a:cubicBezTo>
                  <a:cubicBezTo>
                    <a:pt x="22" y="108"/>
                    <a:pt x="14" y="104"/>
                    <a:pt x="7" y="101"/>
                  </a:cubicBezTo>
                  <a:cubicBezTo>
                    <a:pt x="4" y="100"/>
                    <a:pt x="3" y="98"/>
                    <a:pt x="2" y="96"/>
                  </a:cubicBezTo>
                  <a:cubicBezTo>
                    <a:pt x="0" y="93"/>
                    <a:pt x="1" y="91"/>
                    <a:pt x="4" y="90"/>
                  </a:cubicBezTo>
                  <a:cubicBezTo>
                    <a:pt x="9" y="89"/>
                    <a:pt x="15" y="88"/>
                    <a:pt x="17" y="82"/>
                  </a:cubicBezTo>
                  <a:cubicBezTo>
                    <a:pt x="18" y="78"/>
                    <a:pt x="26" y="79"/>
                    <a:pt x="29" y="82"/>
                  </a:cubicBezTo>
                  <a:cubicBezTo>
                    <a:pt x="32" y="84"/>
                    <a:pt x="34" y="87"/>
                    <a:pt x="37" y="90"/>
                  </a:cubicBezTo>
                  <a:cubicBezTo>
                    <a:pt x="38" y="92"/>
                    <a:pt x="40" y="93"/>
                    <a:pt x="43" y="93"/>
                  </a:cubicBezTo>
                  <a:cubicBezTo>
                    <a:pt x="47" y="94"/>
                    <a:pt x="49" y="92"/>
                    <a:pt x="50" y="88"/>
                  </a:cubicBezTo>
                  <a:cubicBezTo>
                    <a:pt x="50" y="84"/>
                    <a:pt x="48" y="83"/>
                    <a:pt x="45" y="83"/>
                  </a:cubicBezTo>
                  <a:cubicBezTo>
                    <a:pt x="42" y="83"/>
                    <a:pt x="39" y="83"/>
                    <a:pt x="38" y="81"/>
                  </a:cubicBezTo>
                  <a:cubicBezTo>
                    <a:pt x="35" y="77"/>
                    <a:pt x="33" y="74"/>
                    <a:pt x="32" y="69"/>
                  </a:cubicBezTo>
                  <a:cubicBezTo>
                    <a:pt x="32" y="65"/>
                    <a:pt x="40" y="62"/>
                    <a:pt x="43" y="64"/>
                  </a:cubicBezTo>
                  <a:cubicBezTo>
                    <a:pt x="45" y="65"/>
                    <a:pt x="46" y="67"/>
                    <a:pt x="48" y="68"/>
                  </a:cubicBezTo>
                  <a:cubicBezTo>
                    <a:pt x="50" y="70"/>
                    <a:pt x="52" y="72"/>
                    <a:pt x="54" y="70"/>
                  </a:cubicBezTo>
                  <a:cubicBezTo>
                    <a:pt x="57" y="67"/>
                    <a:pt x="55" y="65"/>
                    <a:pt x="53" y="64"/>
                  </a:cubicBezTo>
                  <a:cubicBezTo>
                    <a:pt x="51" y="60"/>
                    <a:pt x="48" y="56"/>
                    <a:pt x="46" y="53"/>
                  </a:cubicBezTo>
                  <a:cubicBezTo>
                    <a:pt x="44" y="49"/>
                    <a:pt x="44" y="48"/>
                    <a:pt x="48" y="47"/>
                  </a:cubicBezTo>
                  <a:cubicBezTo>
                    <a:pt x="54" y="45"/>
                    <a:pt x="60" y="45"/>
                    <a:pt x="65" y="50"/>
                  </a:cubicBezTo>
                  <a:cubicBezTo>
                    <a:pt x="76" y="59"/>
                    <a:pt x="74" y="59"/>
                    <a:pt x="87" y="52"/>
                  </a:cubicBezTo>
                  <a:cubicBezTo>
                    <a:pt x="90" y="51"/>
                    <a:pt x="93" y="49"/>
                    <a:pt x="96" y="48"/>
                  </a:cubicBezTo>
                  <a:cubicBezTo>
                    <a:pt x="98" y="47"/>
                    <a:pt x="99" y="45"/>
                    <a:pt x="99" y="43"/>
                  </a:cubicBezTo>
                  <a:cubicBezTo>
                    <a:pt x="100" y="40"/>
                    <a:pt x="98" y="38"/>
                    <a:pt x="95" y="39"/>
                  </a:cubicBezTo>
                  <a:cubicBezTo>
                    <a:pt x="89" y="40"/>
                    <a:pt x="82" y="41"/>
                    <a:pt x="76" y="43"/>
                  </a:cubicBezTo>
                  <a:cubicBezTo>
                    <a:pt x="68" y="46"/>
                    <a:pt x="63" y="42"/>
                    <a:pt x="57" y="38"/>
                  </a:cubicBezTo>
                  <a:cubicBezTo>
                    <a:pt x="55" y="37"/>
                    <a:pt x="55" y="34"/>
                    <a:pt x="55" y="32"/>
                  </a:cubicBezTo>
                  <a:cubicBezTo>
                    <a:pt x="54" y="25"/>
                    <a:pt x="54" y="25"/>
                    <a:pt x="48" y="23"/>
                  </a:cubicBezTo>
                  <a:cubicBezTo>
                    <a:pt x="44" y="23"/>
                    <a:pt x="40" y="22"/>
                    <a:pt x="36" y="21"/>
                  </a:cubicBezTo>
                  <a:cubicBezTo>
                    <a:pt x="33" y="20"/>
                    <a:pt x="31" y="19"/>
                    <a:pt x="30" y="16"/>
                  </a:cubicBezTo>
                  <a:cubicBezTo>
                    <a:pt x="28" y="12"/>
                    <a:pt x="29" y="10"/>
                    <a:pt x="33" y="8"/>
                  </a:cubicBezTo>
                  <a:cubicBezTo>
                    <a:pt x="35" y="7"/>
                    <a:pt x="37" y="7"/>
                    <a:pt x="38" y="6"/>
                  </a:cubicBezTo>
                  <a:cubicBezTo>
                    <a:pt x="43" y="4"/>
                    <a:pt x="47" y="5"/>
                    <a:pt x="51" y="9"/>
                  </a:cubicBezTo>
                  <a:cubicBezTo>
                    <a:pt x="53" y="11"/>
                    <a:pt x="55" y="13"/>
                    <a:pt x="58" y="1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2" name="Freeform 11">
              <a:extLst>
                <a:ext uri="{FF2B5EF4-FFF2-40B4-BE49-F238E27FC236}">
                  <a16:creationId xmlns:a16="http://schemas.microsoft.com/office/drawing/2014/main" id="{2260B935-6B38-4CA4-A080-ED8D81077DE4}"/>
                </a:ext>
              </a:extLst>
            </p:cNvPr>
            <p:cNvSpPr>
              <a:spLocks/>
            </p:cNvSpPr>
            <p:nvPr/>
          </p:nvSpPr>
          <p:spPr bwMode="auto">
            <a:xfrm>
              <a:off x="12089808" y="6054725"/>
              <a:ext cx="665162" cy="525463"/>
            </a:xfrm>
            <a:custGeom>
              <a:avLst/>
              <a:gdLst>
                <a:gd name="T0" fmla="*/ 89 w 177"/>
                <a:gd name="T1" fmla="*/ 103 h 140"/>
                <a:gd name="T2" fmla="*/ 89 w 177"/>
                <a:gd name="T3" fmla="*/ 108 h 140"/>
                <a:gd name="T4" fmla="*/ 82 w 177"/>
                <a:gd name="T5" fmla="*/ 112 h 140"/>
                <a:gd name="T6" fmla="*/ 69 w 177"/>
                <a:gd name="T7" fmla="*/ 92 h 140"/>
                <a:gd name="T8" fmla="*/ 55 w 177"/>
                <a:gd name="T9" fmla="*/ 65 h 140"/>
                <a:gd name="T10" fmla="*/ 38 w 177"/>
                <a:gd name="T11" fmla="*/ 51 h 140"/>
                <a:gd name="T12" fmla="*/ 31 w 177"/>
                <a:gd name="T13" fmla="*/ 40 h 140"/>
                <a:gd name="T14" fmla="*/ 30 w 177"/>
                <a:gd name="T15" fmla="*/ 34 h 140"/>
                <a:gd name="T16" fmla="*/ 27 w 177"/>
                <a:gd name="T17" fmla="*/ 32 h 140"/>
                <a:gd name="T18" fmla="*/ 24 w 177"/>
                <a:gd name="T19" fmla="*/ 34 h 140"/>
                <a:gd name="T20" fmla="*/ 21 w 177"/>
                <a:gd name="T21" fmla="*/ 43 h 140"/>
                <a:gd name="T22" fmla="*/ 18 w 177"/>
                <a:gd name="T23" fmla="*/ 47 h 140"/>
                <a:gd name="T24" fmla="*/ 13 w 177"/>
                <a:gd name="T25" fmla="*/ 43 h 140"/>
                <a:gd name="T26" fmla="*/ 10 w 177"/>
                <a:gd name="T27" fmla="*/ 33 h 140"/>
                <a:gd name="T28" fmla="*/ 12 w 177"/>
                <a:gd name="T29" fmla="*/ 27 h 140"/>
                <a:gd name="T30" fmla="*/ 17 w 177"/>
                <a:gd name="T31" fmla="*/ 21 h 140"/>
                <a:gd name="T32" fmla="*/ 9 w 177"/>
                <a:gd name="T33" fmla="*/ 19 h 140"/>
                <a:gd name="T34" fmla="*/ 2 w 177"/>
                <a:gd name="T35" fmla="*/ 13 h 140"/>
                <a:gd name="T36" fmla="*/ 3 w 177"/>
                <a:gd name="T37" fmla="*/ 6 h 140"/>
                <a:gd name="T38" fmla="*/ 28 w 177"/>
                <a:gd name="T39" fmla="*/ 1 h 140"/>
                <a:gd name="T40" fmla="*/ 32 w 177"/>
                <a:gd name="T41" fmla="*/ 7 h 140"/>
                <a:gd name="T42" fmla="*/ 32 w 177"/>
                <a:gd name="T43" fmla="*/ 20 h 140"/>
                <a:gd name="T44" fmla="*/ 48 w 177"/>
                <a:gd name="T45" fmla="*/ 28 h 140"/>
                <a:gd name="T46" fmla="*/ 64 w 177"/>
                <a:gd name="T47" fmla="*/ 17 h 140"/>
                <a:gd name="T48" fmla="*/ 73 w 177"/>
                <a:gd name="T49" fmla="*/ 17 h 140"/>
                <a:gd name="T50" fmla="*/ 84 w 177"/>
                <a:gd name="T51" fmla="*/ 24 h 140"/>
                <a:gd name="T52" fmla="*/ 91 w 177"/>
                <a:gd name="T53" fmla="*/ 37 h 140"/>
                <a:gd name="T54" fmla="*/ 101 w 177"/>
                <a:gd name="T55" fmla="*/ 32 h 140"/>
                <a:gd name="T56" fmla="*/ 129 w 177"/>
                <a:gd name="T57" fmla="*/ 51 h 140"/>
                <a:gd name="T58" fmla="*/ 133 w 177"/>
                <a:gd name="T59" fmla="*/ 60 h 140"/>
                <a:gd name="T60" fmla="*/ 141 w 177"/>
                <a:gd name="T61" fmla="*/ 67 h 140"/>
                <a:gd name="T62" fmla="*/ 152 w 177"/>
                <a:gd name="T63" fmla="*/ 81 h 140"/>
                <a:gd name="T64" fmla="*/ 150 w 177"/>
                <a:gd name="T65" fmla="*/ 84 h 140"/>
                <a:gd name="T66" fmla="*/ 148 w 177"/>
                <a:gd name="T67" fmla="*/ 92 h 140"/>
                <a:gd name="T68" fmla="*/ 167 w 177"/>
                <a:gd name="T69" fmla="*/ 119 h 140"/>
                <a:gd name="T70" fmla="*/ 174 w 177"/>
                <a:gd name="T71" fmla="*/ 124 h 140"/>
                <a:gd name="T72" fmla="*/ 176 w 177"/>
                <a:gd name="T73" fmla="*/ 135 h 140"/>
                <a:gd name="T74" fmla="*/ 165 w 177"/>
                <a:gd name="T75" fmla="*/ 138 h 140"/>
                <a:gd name="T76" fmla="*/ 145 w 177"/>
                <a:gd name="T77" fmla="*/ 127 h 140"/>
                <a:gd name="T78" fmla="*/ 141 w 177"/>
                <a:gd name="T79" fmla="*/ 121 h 140"/>
                <a:gd name="T80" fmla="*/ 139 w 177"/>
                <a:gd name="T81" fmla="*/ 109 h 140"/>
                <a:gd name="T82" fmla="*/ 123 w 177"/>
                <a:gd name="T83" fmla="*/ 95 h 140"/>
                <a:gd name="T84" fmla="*/ 116 w 177"/>
                <a:gd name="T85" fmla="*/ 98 h 140"/>
                <a:gd name="T86" fmla="*/ 107 w 177"/>
                <a:gd name="T87" fmla="*/ 108 h 140"/>
                <a:gd name="T88" fmla="*/ 97 w 177"/>
                <a:gd name="T89" fmla="*/ 113 h 140"/>
                <a:gd name="T90" fmla="*/ 90 w 177"/>
                <a:gd name="T91" fmla="*/ 106 h 140"/>
                <a:gd name="T92" fmla="*/ 90 w 177"/>
                <a:gd name="T93" fmla="*/ 103 h 140"/>
                <a:gd name="T94" fmla="*/ 89 w 177"/>
                <a:gd name="T95" fmla="*/ 10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 h="140">
                  <a:moveTo>
                    <a:pt x="89" y="103"/>
                  </a:moveTo>
                  <a:cubicBezTo>
                    <a:pt x="89" y="105"/>
                    <a:pt x="89" y="107"/>
                    <a:pt x="89" y="108"/>
                  </a:cubicBezTo>
                  <a:cubicBezTo>
                    <a:pt x="89" y="113"/>
                    <a:pt x="85" y="115"/>
                    <a:pt x="82" y="112"/>
                  </a:cubicBezTo>
                  <a:cubicBezTo>
                    <a:pt x="76" y="106"/>
                    <a:pt x="68" y="102"/>
                    <a:pt x="69" y="92"/>
                  </a:cubicBezTo>
                  <a:cubicBezTo>
                    <a:pt x="70" y="80"/>
                    <a:pt x="65" y="71"/>
                    <a:pt x="55" y="65"/>
                  </a:cubicBezTo>
                  <a:cubicBezTo>
                    <a:pt x="49" y="61"/>
                    <a:pt x="44" y="56"/>
                    <a:pt x="38" y="51"/>
                  </a:cubicBezTo>
                  <a:cubicBezTo>
                    <a:pt x="34" y="48"/>
                    <a:pt x="32" y="45"/>
                    <a:pt x="31" y="40"/>
                  </a:cubicBezTo>
                  <a:cubicBezTo>
                    <a:pt x="31" y="38"/>
                    <a:pt x="30" y="36"/>
                    <a:pt x="30" y="34"/>
                  </a:cubicBezTo>
                  <a:cubicBezTo>
                    <a:pt x="29" y="33"/>
                    <a:pt x="28" y="32"/>
                    <a:pt x="27" y="32"/>
                  </a:cubicBezTo>
                  <a:cubicBezTo>
                    <a:pt x="25" y="32"/>
                    <a:pt x="24" y="33"/>
                    <a:pt x="24" y="34"/>
                  </a:cubicBezTo>
                  <a:cubicBezTo>
                    <a:pt x="23" y="37"/>
                    <a:pt x="22" y="40"/>
                    <a:pt x="21" y="43"/>
                  </a:cubicBezTo>
                  <a:cubicBezTo>
                    <a:pt x="21" y="45"/>
                    <a:pt x="20" y="47"/>
                    <a:pt x="18" y="47"/>
                  </a:cubicBezTo>
                  <a:cubicBezTo>
                    <a:pt x="15" y="47"/>
                    <a:pt x="14" y="46"/>
                    <a:pt x="13" y="43"/>
                  </a:cubicBezTo>
                  <a:cubicBezTo>
                    <a:pt x="12" y="40"/>
                    <a:pt x="11" y="36"/>
                    <a:pt x="10" y="33"/>
                  </a:cubicBezTo>
                  <a:cubicBezTo>
                    <a:pt x="9" y="30"/>
                    <a:pt x="10" y="29"/>
                    <a:pt x="12" y="27"/>
                  </a:cubicBezTo>
                  <a:cubicBezTo>
                    <a:pt x="14" y="25"/>
                    <a:pt x="16" y="24"/>
                    <a:pt x="17" y="21"/>
                  </a:cubicBezTo>
                  <a:cubicBezTo>
                    <a:pt x="15" y="19"/>
                    <a:pt x="12" y="19"/>
                    <a:pt x="9" y="19"/>
                  </a:cubicBezTo>
                  <a:cubicBezTo>
                    <a:pt x="5" y="18"/>
                    <a:pt x="3" y="16"/>
                    <a:pt x="2" y="13"/>
                  </a:cubicBezTo>
                  <a:cubicBezTo>
                    <a:pt x="0" y="10"/>
                    <a:pt x="1" y="8"/>
                    <a:pt x="3" y="6"/>
                  </a:cubicBezTo>
                  <a:cubicBezTo>
                    <a:pt x="10" y="0"/>
                    <a:pt x="19" y="0"/>
                    <a:pt x="28" y="1"/>
                  </a:cubicBezTo>
                  <a:cubicBezTo>
                    <a:pt x="31" y="1"/>
                    <a:pt x="32" y="4"/>
                    <a:pt x="32" y="7"/>
                  </a:cubicBezTo>
                  <a:cubicBezTo>
                    <a:pt x="32" y="11"/>
                    <a:pt x="32" y="16"/>
                    <a:pt x="32" y="20"/>
                  </a:cubicBezTo>
                  <a:cubicBezTo>
                    <a:pt x="32" y="29"/>
                    <a:pt x="40" y="33"/>
                    <a:pt x="48" y="28"/>
                  </a:cubicBezTo>
                  <a:cubicBezTo>
                    <a:pt x="53" y="25"/>
                    <a:pt x="59" y="21"/>
                    <a:pt x="64" y="17"/>
                  </a:cubicBezTo>
                  <a:cubicBezTo>
                    <a:pt x="67" y="15"/>
                    <a:pt x="70" y="15"/>
                    <a:pt x="73" y="17"/>
                  </a:cubicBezTo>
                  <a:cubicBezTo>
                    <a:pt x="77" y="20"/>
                    <a:pt x="80" y="22"/>
                    <a:pt x="84" y="24"/>
                  </a:cubicBezTo>
                  <a:cubicBezTo>
                    <a:pt x="89" y="27"/>
                    <a:pt x="92" y="31"/>
                    <a:pt x="91" y="37"/>
                  </a:cubicBezTo>
                  <a:cubicBezTo>
                    <a:pt x="92" y="30"/>
                    <a:pt x="95" y="28"/>
                    <a:pt x="101" y="32"/>
                  </a:cubicBezTo>
                  <a:cubicBezTo>
                    <a:pt x="110" y="38"/>
                    <a:pt x="119" y="45"/>
                    <a:pt x="129" y="51"/>
                  </a:cubicBezTo>
                  <a:cubicBezTo>
                    <a:pt x="132" y="53"/>
                    <a:pt x="132" y="56"/>
                    <a:pt x="133" y="60"/>
                  </a:cubicBezTo>
                  <a:cubicBezTo>
                    <a:pt x="135" y="66"/>
                    <a:pt x="135" y="66"/>
                    <a:pt x="141" y="67"/>
                  </a:cubicBezTo>
                  <a:cubicBezTo>
                    <a:pt x="147" y="68"/>
                    <a:pt x="153" y="75"/>
                    <a:pt x="152" y="81"/>
                  </a:cubicBezTo>
                  <a:cubicBezTo>
                    <a:pt x="152" y="82"/>
                    <a:pt x="151" y="83"/>
                    <a:pt x="150" y="84"/>
                  </a:cubicBezTo>
                  <a:cubicBezTo>
                    <a:pt x="146" y="86"/>
                    <a:pt x="147" y="89"/>
                    <a:pt x="148" y="92"/>
                  </a:cubicBezTo>
                  <a:cubicBezTo>
                    <a:pt x="152" y="103"/>
                    <a:pt x="157" y="112"/>
                    <a:pt x="167" y="119"/>
                  </a:cubicBezTo>
                  <a:cubicBezTo>
                    <a:pt x="170" y="120"/>
                    <a:pt x="172" y="122"/>
                    <a:pt x="174" y="124"/>
                  </a:cubicBezTo>
                  <a:cubicBezTo>
                    <a:pt x="177" y="127"/>
                    <a:pt x="177" y="133"/>
                    <a:pt x="176" y="135"/>
                  </a:cubicBezTo>
                  <a:cubicBezTo>
                    <a:pt x="174" y="138"/>
                    <a:pt x="169" y="140"/>
                    <a:pt x="165" y="138"/>
                  </a:cubicBezTo>
                  <a:cubicBezTo>
                    <a:pt x="158" y="134"/>
                    <a:pt x="151" y="130"/>
                    <a:pt x="145" y="127"/>
                  </a:cubicBezTo>
                  <a:cubicBezTo>
                    <a:pt x="142" y="126"/>
                    <a:pt x="141" y="124"/>
                    <a:pt x="141" y="121"/>
                  </a:cubicBezTo>
                  <a:cubicBezTo>
                    <a:pt x="140" y="117"/>
                    <a:pt x="140" y="113"/>
                    <a:pt x="139" y="109"/>
                  </a:cubicBezTo>
                  <a:cubicBezTo>
                    <a:pt x="138" y="99"/>
                    <a:pt x="133" y="95"/>
                    <a:pt x="123" y="95"/>
                  </a:cubicBezTo>
                  <a:cubicBezTo>
                    <a:pt x="120" y="95"/>
                    <a:pt x="118" y="96"/>
                    <a:pt x="116" y="98"/>
                  </a:cubicBezTo>
                  <a:cubicBezTo>
                    <a:pt x="113" y="102"/>
                    <a:pt x="110" y="105"/>
                    <a:pt x="107" y="108"/>
                  </a:cubicBezTo>
                  <a:cubicBezTo>
                    <a:pt x="105" y="112"/>
                    <a:pt x="101" y="113"/>
                    <a:pt x="97" y="113"/>
                  </a:cubicBezTo>
                  <a:cubicBezTo>
                    <a:pt x="91" y="112"/>
                    <a:pt x="91" y="112"/>
                    <a:pt x="90" y="106"/>
                  </a:cubicBezTo>
                  <a:cubicBezTo>
                    <a:pt x="90" y="105"/>
                    <a:pt x="90" y="104"/>
                    <a:pt x="90" y="103"/>
                  </a:cubicBezTo>
                  <a:cubicBezTo>
                    <a:pt x="90" y="103"/>
                    <a:pt x="90" y="103"/>
                    <a:pt x="89" y="10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3" name="Freeform 12">
              <a:extLst>
                <a:ext uri="{FF2B5EF4-FFF2-40B4-BE49-F238E27FC236}">
                  <a16:creationId xmlns:a16="http://schemas.microsoft.com/office/drawing/2014/main" id="{63834F65-E287-4013-AFAA-4FAA5B577BE3}"/>
                </a:ext>
              </a:extLst>
            </p:cNvPr>
            <p:cNvSpPr>
              <a:spLocks/>
            </p:cNvSpPr>
            <p:nvPr/>
          </p:nvSpPr>
          <p:spPr bwMode="auto">
            <a:xfrm>
              <a:off x="4428533" y="2433638"/>
              <a:ext cx="420687" cy="390525"/>
            </a:xfrm>
            <a:custGeom>
              <a:avLst/>
              <a:gdLst>
                <a:gd name="T0" fmla="*/ 101 w 112"/>
                <a:gd name="T1" fmla="*/ 44 h 104"/>
                <a:gd name="T2" fmla="*/ 101 w 112"/>
                <a:gd name="T3" fmla="*/ 60 h 104"/>
                <a:gd name="T4" fmla="*/ 107 w 112"/>
                <a:gd name="T5" fmla="*/ 71 h 104"/>
                <a:gd name="T6" fmla="*/ 112 w 112"/>
                <a:gd name="T7" fmla="*/ 76 h 104"/>
                <a:gd name="T8" fmla="*/ 110 w 112"/>
                <a:gd name="T9" fmla="*/ 88 h 104"/>
                <a:gd name="T10" fmla="*/ 106 w 112"/>
                <a:gd name="T11" fmla="*/ 89 h 104"/>
                <a:gd name="T12" fmla="*/ 100 w 112"/>
                <a:gd name="T13" fmla="*/ 92 h 104"/>
                <a:gd name="T14" fmla="*/ 85 w 112"/>
                <a:gd name="T15" fmla="*/ 102 h 104"/>
                <a:gd name="T16" fmla="*/ 80 w 112"/>
                <a:gd name="T17" fmla="*/ 99 h 104"/>
                <a:gd name="T18" fmla="*/ 70 w 112"/>
                <a:gd name="T19" fmla="*/ 88 h 104"/>
                <a:gd name="T20" fmla="*/ 63 w 112"/>
                <a:gd name="T21" fmla="*/ 88 h 104"/>
                <a:gd name="T22" fmla="*/ 60 w 112"/>
                <a:gd name="T23" fmla="*/ 90 h 104"/>
                <a:gd name="T24" fmla="*/ 17 w 112"/>
                <a:gd name="T25" fmla="*/ 86 h 104"/>
                <a:gd name="T26" fmla="*/ 13 w 112"/>
                <a:gd name="T27" fmla="*/ 82 h 104"/>
                <a:gd name="T28" fmla="*/ 13 w 112"/>
                <a:gd name="T29" fmla="*/ 76 h 104"/>
                <a:gd name="T30" fmla="*/ 8 w 112"/>
                <a:gd name="T31" fmla="*/ 66 h 104"/>
                <a:gd name="T32" fmla="*/ 4 w 112"/>
                <a:gd name="T33" fmla="*/ 63 h 104"/>
                <a:gd name="T34" fmla="*/ 2 w 112"/>
                <a:gd name="T35" fmla="*/ 55 h 104"/>
                <a:gd name="T36" fmla="*/ 14 w 112"/>
                <a:gd name="T37" fmla="*/ 51 h 104"/>
                <a:gd name="T38" fmla="*/ 24 w 112"/>
                <a:gd name="T39" fmla="*/ 57 h 104"/>
                <a:gd name="T40" fmla="*/ 29 w 112"/>
                <a:gd name="T41" fmla="*/ 56 h 104"/>
                <a:gd name="T42" fmla="*/ 25 w 112"/>
                <a:gd name="T43" fmla="*/ 45 h 104"/>
                <a:gd name="T44" fmla="*/ 20 w 112"/>
                <a:gd name="T45" fmla="*/ 44 h 104"/>
                <a:gd name="T46" fmla="*/ 14 w 112"/>
                <a:gd name="T47" fmla="*/ 42 h 104"/>
                <a:gd name="T48" fmla="*/ 3 w 112"/>
                <a:gd name="T49" fmla="*/ 24 h 104"/>
                <a:gd name="T50" fmla="*/ 4 w 112"/>
                <a:gd name="T51" fmla="*/ 21 h 104"/>
                <a:gd name="T52" fmla="*/ 26 w 112"/>
                <a:gd name="T53" fmla="*/ 5 h 104"/>
                <a:gd name="T54" fmla="*/ 42 w 112"/>
                <a:gd name="T55" fmla="*/ 1 h 104"/>
                <a:gd name="T56" fmla="*/ 53 w 112"/>
                <a:gd name="T57" fmla="*/ 4 h 104"/>
                <a:gd name="T58" fmla="*/ 75 w 112"/>
                <a:gd name="T59" fmla="*/ 22 h 104"/>
                <a:gd name="T60" fmla="*/ 82 w 112"/>
                <a:gd name="T61" fmla="*/ 22 h 104"/>
                <a:gd name="T62" fmla="*/ 84 w 112"/>
                <a:gd name="T63" fmla="*/ 19 h 104"/>
                <a:gd name="T64" fmla="*/ 91 w 112"/>
                <a:gd name="T65" fmla="*/ 13 h 104"/>
                <a:gd name="T66" fmla="*/ 101 w 112"/>
                <a:gd name="T67" fmla="*/ 25 h 104"/>
                <a:gd name="T68" fmla="*/ 101 w 112"/>
                <a:gd name="T69" fmla="*/ 26 h 104"/>
                <a:gd name="T70" fmla="*/ 101 w 112"/>
                <a:gd name="T71" fmla="*/ 44 h 104"/>
                <a:gd name="T72" fmla="*/ 101 w 112"/>
                <a:gd name="T73" fmla="*/ 4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04">
                  <a:moveTo>
                    <a:pt x="101" y="44"/>
                  </a:moveTo>
                  <a:cubicBezTo>
                    <a:pt x="101" y="49"/>
                    <a:pt x="101" y="54"/>
                    <a:pt x="101" y="60"/>
                  </a:cubicBezTo>
                  <a:cubicBezTo>
                    <a:pt x="101" y="65"/>
                    <a:pt x="102" y="68"/>
                    <a:pt x="107" y="71"/>
                  </a:cubicBezTo>
                  <a:cubicBezTo>
                    <a:pt x="109" y="72"/>
                    <a:pt x="112" y="73"/>
                    <a:pt x="112" y="76"/>
                  </a:cubicBezTo>
                  <a:cubicBezTo>
                    <a:pt x="112" y="80"/>
                    <a:pt x="112" y="84"/>
                    <a:pt x="110" y="88"/>
                  </a:cubicBezTo>
                  <a:cubicBezTo>
                    <a:pt x="109" y="90"/>
                    <a:pt x="108" y="89"/>
                    <a:pt x="106" y="89"/>
                  </a:cubicBezTo>
                  <a:cubicBezTo>
                    <a:pt x="101" y="87"/>
                    <a:pt x="101" y="87"/>
                    <a:pt x="100" y="92"/>
                  </a:cubicBezTo>
                  <a:cubicBezTo>
                    <a:pt x="99" y="98"/>
                    <a:pt x="91" y="104"/>
                    <a:pt x="85" y="102"/>
                  </a:cubicBezTo>
                  <a:cubicBezTo>
                    <a:pt x="83" y="102"/>
                    <a:pt x="81" y="100"/>
                    <a:pt x="80" y="99"/>
                  </a:cubicBezTo>
                  <a:cubicBezTo>
                    <a:pt x="77" y="95"/>
                    <a:pt x="73" y="92"/>
                    <a:pt x="70" y="88"/>
                  </a:cubicBezTo>
                  <a:cubicBezTo>
                    <a:pt x="68" y="85"/>
                    <a:pt x="66" y="83"/>
                    <a:pt x="63" y="88"/>
                  </a:cubicBezTo>
                  <a:cubicBezTo>
                    <a:pt x="62" y="89"/>
                    <a:pt x="61" y="90"/>
                    <a:pt x="60" y="90"/>
                  </a:cubicBezTo>
                  <a:cubicBezTo>
                    <a:pt x="45" y="93"/>
                    <a:pt x="31" y="92"/>
                    <a:pt x="17" y="86"/>
                  </a:cubicBezTo>
                  <a:cubicBezTo>
                    <a:pt x="15" y="85"/>
                    <a:pt x="13" y="84"/>
                    <a:pt x="13" y="82"/>
                  </a:cubicBezTo>
                  <a:cubicBezTo>
                    <a:pt x="13" y="80"/>
                    <a:pt x="13" y="78"/>
                    <a:pt x="13" y="76"/>
                  </a:cubicBezTo>
                  <a:cubicBezTo>
                    <a:pt x="14" y="71"/>
                    <a:pt x="12" y="68"/>
                    <a:pt x="8" y="66"/>
                  </a:cubicBezTo>
                  <a:cubicBezTo>
                    <a:pt x="6" y="65"/>
                    <a:pt x="5" y="64"/>
                    <a:pt x="4" y="63"/>
                  </a:cubicBezTo>
                  <a:cubicBezTo>
                    <a:pt x="1" y="61"/>
                    <a:pt x="0" y="58"/>
                    <a:pt x="2" y="55"/>
                  </a:cubicBezTo>
                  <a:cubicBezTo>
                    <a:pt x="5" y="47"/>
                    <a:pt x="7" y="47"/>
                    <a:pt x="14" y="51"/>
                  </a:cubicBezTo>
                  <a:cubicBezTo>
                    <a:pt x="17" y="53"/>
                    <a:pt x="21" y="55"/>
                    <a:pt x="24" y="57"/>
                  </a:cubicBezTo>
                  <a:cubicBezTo>
                    <a:pt x="26" y="59"/>
                    <a:pt x="28" y="58"/>
                    <a:pt x="29" y="56"/>
                  </a:cubicBezTo>
                  <a:cubicBezTo>
                    <a:pt x="33" y="48"/>
                    <a:pt x="33" y="47"/>
                    <a:pt x="25" y="45"/>
                  </a:cubicBezTo>
                  <a:cubicBezTo>
                    <a:pt x="24" y="45"/>
                    <a:pt x="22" y="44"/>
                    <a:pt x="20" y="44"/>
                  </a:cubicBezTo>
                  <a:cubicBezTo>
                    <a:pt x="18" y="43"/>
                    <a:pt x="16" y="42"/>
                    <a:pt x="14" y="42"/>
                  </a:cubicBezTo>
                  <a:cubicBezTo>
                    <a:pt x="5" y="39"/>
                    <a:pt x="1" y="34"/>
                    <a:pt x="3" y="24"/>
                  </a:cubicBezTo>
                  <a:cubicBezTo>
                    <a:pt x="3" y="23"/>
                    <a:pt x="4" y="21"/>
                    <a:pt x="4" y="21"/>
                  </a:cubicBezTo>
                  <a:cubicBezTo>
                    <a:pt x="11" y="15"/>
                    <a:pt x="17" y="7"/>
                    <a:pt x="26" y="5"/>
                  </a:cubicBezTo>
                  <a:cubicBezTo>
                    <a:pt x="32" y="4"/>
                    <a:pt x="37" y="3"/>
                    <a:pt x="42" y="1"/>
                  </a:cubicBezTo>
                  <a:cubicBezTo>
                    <a:pt x="47" y="0"/>
                    <a:pt x="50" y="1"/>
                    <a:pt x="53" y="4"/>
                  </a:cubicBezTo>
                  <a:cubicBezTo>
                    <a:pt x="60" y="10"/>
                    <a:pt x="68" y="16"/>
                    <a:pt x="75" y="22"/>
                  </a:cubicBezTo>
                  <a:cubicBezTo>
                    <a:pt x="78" y="25"/>
                    <a:pt x="80" y="25"/>
                    <a:pt x="82" y="22"/>
                  </a:cubicBezTo>
                  <a:cubicBezTo>
                    <a:pt x="82" y="21"/>
                    <a:pt x="83" y="20"/>
                    <a:pt x="84" y="19"/>
                  </a:cubicBezTo>
                  <a:cubicBezTo>
                    <a:pt x="86" y="17"/>
                    <a:pt x="87" y="12"/>
                    <a:pt x="91" y="13"/>
                  </a:cubicBezTo>
                  <a:cubicBezTo>
                    <a:pt x="95" y="13"/>
                    <a:pt x="101" y="21"/>
                    <a:pt x="101" y="25"/>
                  </a:cubicBezTo>
                  <a:cubicBezTo>
                    <a:pt x="101" y="25"/>
                    <a:pt x="101" y="26"/>
                    <a:pt x="101" y="26"/>
                  </a:cubicBezTo>
                  <a:cubicBezTo>
                    <a:pt x="101" y="32"/>
                    <a:pt x="101" y="38"/>
                    <a:pt x="101" y="44"/>
                  </a:cubicBezTo>
                  <a:cubicBezTo>
                    <a:pt x="101" y="44"/>
                    <a:pt x="101" y="44"/>
                    <a:pt x="101" y="4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4" name="Freeform 13">
              <a:extLst>
                <a:ext uri="{FF2B5EF4-FFF2-40B4-BE49-F238E27FC236}">
                  <a16:creationId xmlns:a16="http://schemas.microsoft.com/office/drawing/2014/main" id="{6B260112-E7AD-41D4-9E34-0EB4F3801183}"/>
                </a:ext>
              </a:extLst>
            </p:cNvPr>
            <p:cNvSpPr>
              <a:spLocks/>
            </p:cNvSpPr>
            <p:nvPr/>
          </p:nvSpPr>
          <p:spPr bwMode="auto">
            <a:xfrm>
              <a:off x="11294471" y="5727700"/>
              <a:ext cx="374650" cy="496888"/>
            </a:xfrm>
            <a:custGeom>
              <a:avLst/>
              <a:gdLst>
                <a:gd name="T0" fmla="*/ 82 w 100"/>
                <a:gd name="T1" fmla="*/ 36 h 132"/>
                <a:gd name="T2" fmla="*/ 84 w 100"/>
                <a:gd name="T3" fmla="*/ 42 h 132"/>
                <a:gd name="T4" fmla="*/ 93 w 100"/>
                <a:gd name="T5" fmla="*/ 67 h 132"/>
                <a:gd name="T6" fmla="*/ 95 w 100"/>
                <a:gd name="T7" fmla="*/ 72 h 132"/>
                <a:gd name="T8" fmla="*/ 92 w 100"/>
                <a:gd name="T9" fmla="*/ 77 h 132"/>
                <a:gd name="T10" fmla="*/ 84 w 100"/>
                <a:gd name="T11" fmla="*/ 82 h 132"/>
                <a:gd name="T12" fmla="*/ 79 w 100"/>
                <a:gd name="T13" fmla="*/ 102 h 132"/>
                <a:gd name="T14" fmla="*/ 75 w 100"/>
                <a:gd name="T15" fmla="*/ 114 h 132"/>
                <a:gd name="T16" fmla="*/ 66 w 100"/>
                <a:gd name="T17" fmla="*/ 126 h 132"/>
                <a:gd name="T18" fmla="*/ 58 w 100"/>
                <a:gd name="T19" fmla="*/ 131 h 132"/>
                <a:gd name="T20" fmla="*/ 51 w 100"/>
                <a:gd name="T21" fmla="*/ 127 h 132"/>
                <a:gd name="T22" fmla="*/ 46 w 100"/>
                <a:gd name="T23" fmla="*/ 121 h 132"/>
                <a:gd name="T24" fmla="*/ 18 w 100"/>
                <a:gd name="T25" fmla="*/ 114 h 132"/>
                <a:gd name="T26" fmla="*/ 10 w 100"/>
                <a:gd name="T27" fmla="*/ 107 h 132"/>
                <a:gd name="T28" fmla="*/ 2 w 100"/>
                <a:gd name="T29" fmla="*/ 75 h 132"/>
                <a:gd name="T30" fmla="*/ 8 w 100"/>
                <a:gd name="T31" fmla="*/ 66 h 132"/>
                <a:gd name="T32" fmla="*/ 18 w 100"/>
                <a:gd name="T33" fmla="*/ 66 h 132"/>
                <a:gd name="T34" fmla="*/ 22 w 100"/>
                <a:gd name="T35" fmla="*/ 61 h 132"/>
                <a:gd name="T36" fmla="*/ 28 w 100"/>
                <a:gd name="T37" fmla="*/ 50 h 132"/>
                <a:gd name="T38" fmla="*/ 51 w 100"/>
                <a:gd name="T39" fmla="*/ 35 h 132"/>
                <a:gd name="T40" fmla="*/ 54 w 100"/>
                <a:gd name="T41" fmla="*/ 30 h 132"/>
                <a:gd name="T42" fmla="*/ 71 w 100"/>
                <a:gd name="T43" fmla="*/ 5 h 132"/>
                <a:gd name="T44" fmla="*/ 78 w 100"/>
                <a:gd name="T45" fmla="*/ 4 h 132"/>
                <a:gd name="T46" fmla="*/ 91 w 100"/>
                <a:gd name="T47" fmla="*/ 16 h 132"/>
                <a:gd name="T48" fmla="*/ 98 w 100"/>
                <a:gd name="T49" fmla="*/ 21 h 132"/>
                <a:gd name="T50" fmla="*/ 98 w 100"/>
                <a:gd name="T51" fmla="*/ 26 h 132"/>
                <a:gd name="T52" fmla="*/ 82 w 100"/>
                <a:gd name="T53" fmla="*/ 3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0" h="132">
                  <a:moveTo>
                    <a:pt x="82" y="36"/>
                  </a:moveTo>
                  <a:cubicBezTo>
                    <a:pt x="83" y="38"/>
                    <a:pt x="84" y="40"/>
                    <a:pt x="84" y="42"/>
                  </a:cubicBezTo>
                  <a:cubicBezTo>
                    <a:pt x="84" y="51"/>
                    <a:pt x="89" y="59"/>
                    <a:pt x="93" y="67"/>
                  </a:cubicBezTo>
                  <a:cubicBezTo>
                    <a:pt x="93" y="69"/>
                    <a:pt x="94" y="71"/>
                    <a:pt x="95" y="72"/>
                  </a:cubicBezTo>
                  <a:cubicBezTo>
                    <a:pt x="96" y="75"/>
                    <a:pt x="95" y="77"/>
                    <a:pt x="92" y="77"/>
                  </a:cubicBezTo>
                  <a:cubicBezTo>
                    <a:pt x="87" y="76"/>
                    <a:pt x="86" y="78"/>
                    <a:pt x="84" y="82"/>
                  </a:cubicBezTo>
                  <a:cubicBezTo>
                    <a:pt x="80" y="88"/>
                    <a:pt x="78" y="95"/>
                    <a:pt x="79" y="102"/>
                  </a:cubicBezTo>
                  <a:cubicBezTo>
                    <a:pt x="79" y="107"/>
                    <a:pt x="78" y="111"/>
                    <a:pt x="75" y="114"/>
                  </a:cubicBezTo>
                  <a:cubicBezTo>
                    <a:pt x="72" y="118"/>
                    <a:pt x="69" y="122"/>
                    <a:pt x="66" y="126"/>
                  </a:cubicBezTo>
                  <a:cubicBezTo>
                    <a:pt x="64" y="129"/>
                    <a:pt x="62" y="131"/>
                    <a:pt x="58" y="131"/>
                  </a:cubicBezTo>
                  <a:cubicBezTo>
                    <a:pt x="54" y="132"/>
                    <a:pt x="51" y="132"/>
                    <a:pt x="51" y="127"/>
                  </a:cubicBezTo>
                  <a:cubicBezTo>
                    <a:pt x="51" y="123"/>
                    <a:pt x="48" y="122"/>
                    <a:pt x="46" y="121"/>
                  </a:cubicBezTo>
                  <a:cubicBezTo>
                    <a:pt x="37" y="118"/>
                    <a:pt x="28" y="114"/>
                    <a:pt x="18" y="114"/>
                  </a:cubicBezTo>
                  <a:cubicBezTo>
                    <a:pt x="14" y="114"/>
                    <a:pt x="11" y="111"/>
                    <a:pt x="10" y="107"/>
                  </a:cubicBezTo>
                  <a:cubicBezTo>
                    <a:pt x="8" y="96"/>
                    <a:pt x="5" y="85"/>
                    <a:pt x="2" y="75"/>
                  </a:cubicBezTo>
                  <a:cubicBezTo>
                    <a:pt x="0" y="68"/>
                    <a:pt x="1" y="67"/>
                    <a:pt x="8" y="66"/>
                  </a:cubicBezTo>
                  <a:cubicBezTo>
                    <a:pt x="11" y="66"/>
                    <a:pt x="15" y="66"/>
                    <a:pt x="18" y="66"/>
                  </a:cubicBezTo>
                  <a:cubicBezTo>
                    <a:pt x="21" y="66"/>
                    <a:pt x="23" y="65"/>
                    <a:pt x="22" y="61"/>
                  </a:cubicBezTo>
                  <a:cubicBezTo>
                    <a:pt x="22" y="56"/>
                    <a:pt x="24" y="53"/>
                    <a:pt x="28" y="50"/>
                  </a:cubicBezTo>
                  <a:cubicBezTo>
                    <a:pt x="36" y="45"/>
                    <a:pt x="43" y="39"/>
                    <a:pt x="51" y="35"/>
                  </a:cubicBezTo>
                  <a:cubicBezTo>
                    <a:pt x="53" y="34"/>
                    <a:pt x="53" y="32"/>
                    <a:pt x="54" y="30"/>
                  </a:cubicBezTo>
                  <a:cubicBezTo>
                    <a:pt x="62" y="23"/>
                    <a:pt x="66" y="14"/>
                    <a:pt x="71" y="5"/>
                  </a:cubicBezTo>
                  <a:cubicBezTo>
                    <a:pt x="74" y="0"/>
                    <a:pt x="75" y="0"/>
                    <a:pt x="78" y="4"/>
                  </a:cubicBezTo>
                  <a:cubicBezTo>
                    <a:pt x="82" y="9"/>
                    <a:pt x="87" y="12"/>
                    <a:pt x="91" y="16"/>
                  </a:cubicBezTo>
                  <a:cubicBezTo>
                    <a:pt x="94" y="17"/>
                    <a:pt x="96" y="19"/>
                    <a:pt x="98" y="21"/>
                  </a:cubicBezTo>
                  <a:cubicBezTo>
                    <a:pt x="100" y="22"/>
                    <a:pt x="100" y="25"/>
                    <a:pt x="98" y="26"/>
                  </a:cubicBezTo>
                  <a:cubicBezTo>
                    <a:pt x="93" y="30"/>
                    <a:pt x="88" y="35"/>
                    <a:pt x="82" y="3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5" name="Freeform 14">
              <a:extLst>
                <a:ext uri="{FF2B5EF4-FFF2-40B4-BE49-F238E27FC236}">
                  <a16:creationId xmlns:a16="http://schemas.microsoft.com/office/drawing/2014/main" id="{2FADD322-8070-4519-BF63-4688B69D7DC1}"/>
                </a:ext>
              </a:extLst>
            </p:cNvPr>
            <p:cNvSpPr>
              <a:spLocks/>
            </p:cNvSpPr>
            <p:nvPr/>
          </p:nvSpPr>
          <p:spPr bwMode="auto">
            <a:xfrm>
              <a:off x="8962433" y="6467475"/>
              <a:ext cx="296862" cy="538163"/>
            </a:xfrm>
            <a:custGeom>
              <a:avLst/>
              <a:gdLst>
                <a:gd name="T0" fmla="*/ 2 w 79"/>
                <a:gd name="T1" fmla="*/ 111 h 143"/>
                <a:gd name="T2" fmla="*/ 9 w 79"/>
                <a:gd name="T3" fmla="*/ 91 h 143"/>
                <a:gd name="T4" fmla="*/ 14 w 79"/>
                <a:gd name="T5" fmla="*/ 76 h 143"/>
                <a:gd name="T6" fmla="*/ 13 w 79"/>
                <a:gd name="T7" fmla="*/ 59 h 143"/>
                <a:gd name="T8" fmla="*/ 30 w 79"/>
                <a:gd name="T9" fmla="*/ 40 h 143"/>
                <a:gd name="T10" fmla="*/ 50 w 79"/>
                <a:gd name="T11" fmla="*/ 28 h 143"/>
                <a:gd name="T12" fmla="*/ 60 w 79"/>
                <a:gd name="T13" fmla="*/ 8 h 143"/>
                <a:gd name="T14" fmla="*/ 63 w 79"/>
                <a:gd name="T15" fmla="*/ 3 h 143"/>
                <a:gd name="T16" fmla="*/ 69 w 79"/>
                <a:gd name="T17" fmla="*/ 4 h 143"/>
                <a:gd name="T18" fmla="*/ 73 w 79"/>
                <a:gd name="T19" fmla="*/ 14 h 143"/>
                <a:gd name="T20" fmla="*/ 78 w 79"/>
                <a:gd name="T21" fmla="*/ 35 h 143"/>
                <a:gd name="T22" fmla="*/ 72 w 79"/>
                <a:gd name="T23" fmla="*/ 43 h 143"/>
                <a:gd name="T24" fmla="*/ 67 w 79"/>
                <a:gd name="T25" fmla="*/ 56 h 143"/>
                <a:gd name="T26" fmla="*/ 67 w 79"/>
                <a:gd name="T27" fmla="*/ 66 h 143"/>
                <a:gd name="T28" fmla="*/ 44 w 79"/>
                <a:gd name="T29" fmla="*/ 105 h 143"/>
                <a:gd name="T30" fmla="*/ 41 w 79"/>
                <a:gd name="T31" fmla="*/ 120 h 143"/>
                <a:gd name="T32" fmla="*/ 36 w 79"/>
                <a:gd name="T33" fmla="*/ 133 h 143"/>
                <a:gd name="T34" fmla="*/ 27 w 79"/>
                <a:gd name="T35" fmla="*/ 139 h 143"/>
                <a:gd name="T36" fmla="*/ 3 w 79"/>
                <a:gd name="T37" fmla="*/ 123 h 143"/>
                <a:gd name="T38" fmla="*/ 2 w 79"/>
                <a:gd name="T39" fmla="*/ 11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143">
                  <a:moveTo>
                    <a:pt x="2" y="111"/>
                  </a:moveTo>
                  <a:cubicBezTo>
                    <a:pt x="0" y="103"/>
                    <a:pt x="3" y="96"/>
                    <a:pt x="9" y="91"/>
                  </a:cubicBezTo>
                  <a:cubicBezTo>
                    <a:pt x="14" y="87"/>
                    <a:pt x="15" y="82"/>
                    <a:pt x="14" y="76"/>
                  </a:cubicBezTo>
                  <a:cubicBezTo>
                    <a:pt x="14" y="70"/>
                    <a:pt x="13" y="64"/>
                    <a:pt x="13" y="59"/>
                  </a:cubicBezTo>
                  <a:cubicBezTo>
                    <a:pt x="13" y="48"/>
                    <a:pt x="20" y="40"/>
                    <a:pt x="30" y="40"/>
                  </a:cubicBezTo>
                  <a:cubicBezTo>
                    <a:pt x="41" y="41"/>
                    <a:pt x="46" y="37"/>
                    <a:pt x="50" y="28"/>
                  </a:cubicBezTo>
                  <a:cubicBezTo>
                    <a:pt x="53" y="21"/>
                    <a:pt x="57" y="15"/>
                    <a:pt x="60" y="8"/>
                  </a:cubicBezTo>
                  <a:cubicBezTo>
                    <a:pt x="61" y="6"/>
                    <a:pt x="61" y="4"/>
                    <a:pt x="63" y="3"/>
                  </a:cubicBezTo>
                  <a:cubicBezTo>
                    <a:pt x="65" y="0"/>
                    <a:pt x="68" y="0"/>
                    <a:pt x="69" y="4"/>
                  </a:cubicBezTo>
                  <a:cubicBezTo>
                    <a:pt x="71" y="7"/>
                    <a:pt x="72" y="10"/>
                    <a:pt x="73" y="14"/>
                  </a:cubicBezTo>
                  <a:cubicBezTo>
                    <a:pt x="75" y="21"/>
                    <a:pt x="76" y="28"/>
                    <a:pt x="78" y="35"/>
                  </a:cubicBezTo>
                  <a:cubicBezTo>
                    <a:pt x="79" y="40"/>
                    <a:pt x="77" y="42"/>
                    <a:pt x="72" y="43"/>
                  </a:cubicBezTo>
                  <a:cubicBezTo>
                    <a:pt x="67" y="44"/>
                    <a:pt x="64" y="52"/>
                    <a:pt x="67" y="56"/>
                  </a:cubicBezTo>
                  <a:cubicBezTo>
                    <a:pt x="70" y="60"/>
                    <a:pt x="69" y="63"/>
                    <a:pt x="67" y="66"/>
                  </a:cubicBezTo>
                  <a:cubicBezTo>
                    <a:pt x="59" y="79"/>
                    <a:pt x="52" y="93"/>
                    <a:pt x="44" y="105"/>
                  </a:cubicBezTo>
                  <a:cubicBezTo>
                    <a:pt x="41" y="110"/>
                    <a:pt x="40" y="115"/>
                    <a:pt x="41" y="120"/>
                  </a:cubicBezTo>
                  <a:cubicBezTo>
                    <a:pt x="43" y="126"/>
                    <a:pt x="41" y="130"/>
                    <a:pt x="36" y="133"/>
                  </a:cubicBezTo>
                  <a:cubicBezTo>
                    <a:pt x="33" y="135"/>
                    <a:pt x="31" y="138"/>
                    <a:pt x="27" y="139"/>
                  </a:cubicBezTo>
                  <a:cubicBezTo>
                    <a:pt x="13" y="143"/>
                    <a:pt x="7" y="135"/>
                    <a:pt x="3" y="123"/>
                  </a:cubicBezTo>
                  <a:cubicBezTo>
                    <a:pt x="1" y="120"/>
                    <a:pt x="2" y="115"/>
                    <a:pt x="2" y="1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6" name="Freeform 15">
              <a:extLst>
                <a:ext uri="{FF2B5EF4-FFF2-40B4-BE49-F238E27FC236}">
                  <a16:creationId xmlns:a16="http://schemas.microsoft.com/office/drawing/2014/main" id="{EF1ADD6B-3067-410B-A886-1DDE5131C5DB}"/>
                </a:ext>
              </a:extLst>
            </p:cNvPr>
            <p:cNvSpPr>
              <a:spLocks/>
            </p:cNvSpPr>
            <p:nvPr/>
          </p:nvSpPr>
          <p:spPr bwMode="auto">
            <a:xfrm>
              <a:off x="7278096" y="3673475"/>
              <a:ext cx="250825" cy="442913"/>
            </a:xfrm>
            <a:custGeom>
              <a:avLst/>
              <a:gdLst>
                <a:gd name="T0" fmla="*/ 20 w 67"/>
                <a:gd name="T1" fmla="*/ 100 h 118"/>
                <a:gd name="T2" fmla="*/ 9 w 67"/>
                <a:gd name="T3" fmla="*/ 95 h 118"/>
                <a:gd name="T4" fmla="*/ 14 w 67"/>
                <a:gd name="T5" fmla="*/ 85 h 118"/>
                <a:gd name="T6" fmla="*/ 15 w 67"/>
                <a:gd name="T7" fmla="*/ 81 h 118"/>
                <a:gd name="T8" fmla="*/ 23 w 67"/>
                <a:gd name="T9" fmla="*/ 72 h 118"/>
                <a:gd name="T10" fmla="*/ 26 w 67"/>
                <a:gd name="T11" fmla="*/ 69 h 118"/>
                <a:gd name="T12" fmla="*/ 25 w 67"/>
                <a:gd name="T13" fmla="*/ 58 h 118"/>
                <a:gd name="T14" fmla="*/ 19 w 67"/>
                <a:gd name="T15" fmla="*/ 55 h 118"/>
                <a:gd name="T16" fmla="*/ 9 w 67"/>
                <a:gd name="T17" fmla="*/ 44 h 118"/>
                <a:gd name="T18" fmla="*/ 5 w 67"/>
                <a:gd name="T19" fmla="*/ 36 h 118"/>
                <a:gd name="T20" fmla="*/ 4 w 67"/>
                <a:gd name="T21" fmla="*/ 31 h 118"/>
                <a:gd name="T22" fmla="*/ 9 w 67"/>
                <a:gd name="T23" fmla="*/ 13 h 118"/>
                <a:gd name="T24" fmla="*/ 23 w 67"/>
                <a:gd name="T25" fmla="*/ 2 h 118"/>
                <a:gd name="T26" fmla="*/ 29 w 67"/>
                <a:gd name="T27" fmla="*/ 7 h 118"/>
                <a:gd name="T28" fmla="*/ 27 w 67"/>
                <a:gd name="T29" fmla="*/ 11 h 118"/>
                <a:gd name="T30" fmla="*/ 30 w 67"/>
                <a:gd name="T31" fmla="*/ 17 h 118"/>
                <a:gd name="T32" fmla="*/ 34 w 67"/>
                <a:gd name="T33" fmla="*/ 17 h 118"/>
                <a:gd name="T34" fmla="*/ 39 w 67"/>
                <a:gd name="T35" fmla="*/ 25 h 118"/>
                <a:gd name="T36" fmla="*/ 41 w 67"/>
                <a:gd name="T37" fmla="*/ 46 h 118"/>
                <a:gd name="T38" fmla="*/ 50 w 67"/>
                <a:gd name="T39" fmla="*/ 65 h 118"/>
                <a:gd name="T40" fmla="*/ 58 w 67"/>
                <a:gd name="T41" fmla="*/ 73 h 118"/>
                <a:gd name="T42" fmla="*/ 66 w 67"/>
                <a:gd name="T43" fmla="*/ 82 h 118"/>
                <a:gd name="T44" fmla="*/ 66 w 67"/>
                <a:gd name="T45" fmla="*/ 90 h 118"/>
                <a:gd name="T46" fmla="*/ 62 w 67"/>
                <a:gd name="T47" fmla="*/ 97 h 118"/>
                <a:gd name="T48" fmla="*/ 60 w 67"/>
                <a:gd name="T49" fmla="*/ 104 h 118"/>
                <a:gd name="T50" fmla="*/ 49 w 67"/>
                <a:gd name="T51" fmla="*/ 108 h 118"/>
                <a:gd name="T52" fmla="*/ 15 w 67"/>
                <a:gd name="T53" fmla="*/ 116 h 118"/>
                <a:gd name="T54" fmla="*/ 4 w 67"/>
                <a:gd name="T55" fmla="*/ 116 h 118"/>
                <a:gd name="T56" fmla="*/ 4 w 67"/>
                <a:gd name="T57" fmla="*/ 109 h 118"/>
                <a:gd name="T58" fmla="*/ 20 w 67"/>
                <a:gd name="T59" fmla="*/ 10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 h="118">
                  <a:moveTo>
                    <a:pt x="20" y="100"/>
                  </a:moveTo>
                  <a:cubicBezTo>
                    <a:pt x="17" y="96"/>
                    <a:pt x="11" y="99"/>
                    <a:pt x="9" y="95"/>
                  </a:cubicBezTo>
                  <a:cubicBezTo>
                    <a:pt x="8" y="91"/>
                    <a:pt x="13" y="89"/>
                    <a:pt x="14" y="85"/>
                  </a:cubicBezTo>
                  <a:cubicBezTo>
                    <a:pt x="14" y="84"/>
                    <a:pt x="15" y="83"/>
                    <a:pt x="15" y="81"/>
                  </a:cubicBezTo>
                  <a:cubicBezTo>
                    <a:pt x="16" y="76"/>
                    <a:pt x="17" y="72"/>
                    <a:pt x="23" y="72"/>
                  </a:cubicBezTo>
                  <a:cubicBezTo>
                    <a:pt x="25" y="72"/>
                    <a:pt x="26" y="70"/>
                    <a:pt x="26" y="69"/>
                  </a:cubicBezTo>
                  <a:cubicBezTo>
                    <a:pt x="27" y="65"/>
                    <a:pt x="26" y="61"/>
                    <a:pt x="25" y="58"/>
                  </a:cubicBezTo>
                  <a:cubicBezTo>
                    <a:pt x="24" y="55"/>
                    <a:pt x="21" y="56"/>
                    <a:pt x="19" y="55"/>
                  </a:cubicBezTo>
                  <a:cubicBezTo>
                    <a:pt x="11" y="54"/>
                    <a:pt x="10" y="52"/>
                    <a:pt x="9" y="44"/>
                  </a:cubicBezTo>
                  <a:cubicBezTo>
                    <a:pt x="9" y="40"/>
                    <a:pt x="9" y="37"/>
                    <a:pt x="5" y="36"/>
                  </a:cubicBezTo>
                  <a:cubicBezTo>
                    <a:pt x="3" y="35"/>
                    <a:pt x="3" y="33"/>
                    <a:pt x="4" y="31"/>
                  </a:cubicBezTo>
                  <a:cubicBezTo>
                    <a:pt x="6" y="25"/>
                    <a:pt x="7" y="19"/>
                    <a:pt x="9" y="13"/>
                  </a:cubicBezTo>
                  <a:cubicBezTo>
                    <a:pt x="12" y="7"/>
                    <a:pt x="18" y="4"/>
                    <a:pt x="23" y="2"/>
                  </a:cubicBezTo>
                  <a:cubicBezTo>
                    <a:pt x="26" y="0"/>
                    <a:pt x="30" y="4"/>
                    <a:pt x="29" y="7"/>
                  </a:cubicBezTo>
                  <a:cubicBezTo>
                    <a:pt x="29" y="8"/>
                    <a:pt x="28" y="10"/>
                    <a:pt x="27" y="11"/>
                  </a:cubicBezTo>
                  <a:cubicBezTo>
                    <a:pt x="25" y="15"/>
                    <a:pt x="25" y="16"/>
                    <a:pt x="30" y="17"/>
                  </a:cubicBezTo>
                  <a:cubicBezTo>
                    <a:pt x="32" y="17"/>
                    <a:pt x="33" y="17"/>
                    <a:pt x="34" y="17"/>
                  </a:cubicBezTo>
                  <a:cubicBezTo>
                    <a:pt x="40" y="18"/>
                    <a:pt x="42" y="20"/>
                    <a:pt x="39" y="25"/>
                  </a:cubicBezTo>
                  <a:cubicBezTo>
                    <a:pt x="36" y="33"/>
                    <a:pt x="38" y="39"/>
                    <a:pt x="41" y="46"/>
                  </a:cubicBezTo>
                  <a:cubicBezTo>
                    <a:pt x="44" y="52"/>
                    <a:pt x="48" y="58"/>
                    <a:pt x="50" y="65"/>
                  </a:cubicBezTo>
                  <a:cubicBezTo>
                    <a:pt x="52" y="69"/>
                    <a:pt x="54" y="71"/>
                    <a:pt x="58" y="73"/>
                  </a:cubicBezTo>
                  <a:cubicBezTo>
                    <a:pt x="63" y="74"/>
                    <a:pt x="65" y="78"/>
                    <a:pt x="66" y="82"/>
                  </a:cubicBezTo>
                  <a:cubicBezTo>
                    <a:pt x="67" y="85"/>
                    <a:pt x="67" y="87"/>
                    <a:pt x="66" y="90"/>
                  </a:cubicBezTo>
                  <a:cubicBezTo>
                    <a:pt x="64" y="92"/>
                    <a:pt x="60" y="93"/>
                    <a:pt x="62" y="97"/>
                  </a:cubicBezTo>
                  <a:cubicBezTo>
                    <a:pt x="64" y="100"/>
                    <a:pt x="62" y="102"/>
                    <a:pt x="60" y="104"/>
                  </a:cubicBezTo>
                  <a:cubicBezTo>
                    <a:pt x="57" y="106"/>
                    <a:pt x="53" y="109"/>
                    <a:pt x="49" y="108"/>
                  </a:cubicBezTo>
                  <a:cubicBezTo>
                    <a:pt x="36" y="105"/>
                    <a:pt x="25" y="110"/>
                    <a:pt x="15" y="116"/>
                  </a:cubicBezTo>
                  <a:cubicBezTo>
                    <a:pt x="11" y="117"/>
                    <a:pt x="8" y="118"/>
                    <a:pt x="4" y="116"/>
                  </a:cubicBezTo>
                  <a:cubicBezTo>
                    <a:pt x="0" y="114"/>
                    <a:pt x="0" y="112"/>
                    <a:pt x="4" y="109"/>
                  </a:cubicBezTo>
                  <a:cubicBezTo>
                    <a:pt x="9" y="106"/>
                    <a:pt x="14" y="103"/>
                    <a:pt x="20" y="10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7" name="Freeform 16">
              <a:extLst>
                <a:ext uri="{FF2B5EF4-FFF2-40B4-BE49-F238E27FC236}">
                  <a16:creationId xmlns:a16="http://schemas.microsoft.com/office/drawing/2014/main" id="{7A4DC590-4A68-4425-A62B-07166420905D}"/>
                </a:ext>
              </a:extLst>
            </p:cNvPr>
            <p:cNvSpPr>
              <a:spLocks/>
            </p:cNvSpPr>
            <p:nvPr/>
          </p:nvSpPr>
          <p:spPr bwMode="auto">
            <a:xfrm>
              <a:off x="11816758" y="4116388"/>
              <a:ext cx="322262" cy="393700"/>
            </a:xfrm>
            <a:custGeom>
              <a:avLst/>
              <a:gdLst>
                <a:gd name="T0" fmla="*/ 39 w 86"/>
                <a:gd name="T1" fmla="*/ 79 h 105"/>
                <a:gd name="T2" fmla="*/ 40 w 86"/>
                <a:gd name="T3" fmla="*/ 56 h 105"/>
                <a:gd name="T4" fmla="*/ 44 w 86"/>
                <a:gd name="T5" fmla="*/ 53 h 105"/>
                <a:gd name="T6" fmla="*/ 52 w 86"/>
                <a:gd name="T7" fmla="*/ 50 h 105"/>
                <a:gd name="T8" fmla="*/ 57 w 86"/>
                <a:gd name="T9" fmla="*/ 39 h 105"/>
                <a:gd name="T10" fmla="*/ 53 w 86"/>
                <a:gd name="T11" fmla="*/ 20 h 105"/>
                <a:gd name="T12" fmla="*/ 61 w 86"/>
                <a:gd name="T13" fmla="*/ 1 h 105"/>
                <a:gd name="T14" fmla="*/ 68 w 86"/>
                <a:gd name="T15" fmla="*/ 2 h 105"/>
                <a:gd name="T16" fmla="*/ 81 w 86"/>
                <a:gd name="T17" fmla="*/ 22 h 105"/>
                <a:gd name="T18" fmla="*/ 79 w 86"/>
                <a:gd name="T19" fmla="*/ 28 h 105"/>
                <a:gd name="T20" fmla="*/ 77 w 86"/>
                <a:gd name="T21" fmla="*/ 38 h 105"/>
                <a:gd name="T22" fmla="*/ 84 w 86"/>
                <a:gd name="T23" fmla="*/ 64 h 105"/>
                <a:gd name="T24" fmla="*/ 81 w 86"/>
                <a:gd name="T25" fmla="*/ 78 h 105"/>
                <a:gd name="T26" fmla="*/ 76 w 86"/>
                <a:gd name="T27" fmla="*/ 84 h 105"/>
                <a:gd name="T28" fmla="*/ 66 w 86"/>
                <a:gd name="T29" fmla="*/ 88 h 105"/>
                <a:gd name="T30" fmla="*/ 57 w 86"/>
                <a:gd name="T31" fmla="*/ 94 h 105"/>
                <a:gd name="T32" fmla="*/ 43 w 86"/>
                <a:gd name="T33" fmla="*/ 97 h 105"/>
                <a:gd name="T34" fmla="*/ 25 w 86"/>
                <a:gd name="T35" fmla="*/ 96 h 105"/>
                <a:gd name="T36" fmla="*/ 16 w 86"/>
                <a:gd name="T37" fmla="*/ 102 h 105"/>
                <a:gd name="T38" fmla="*/ 7 w 86"/>
                <a:gd name="T39" fmla="*/ 104 h 105"/>
                <a:gd name="T40" fmla="*/ 4 w 86"/>
                <a:gd name="T41" fmla="*/ 94 h 105"/>
                <a:gd name="T42" fmla="*/ 13 w 86"/>
                <a:gd name="T43" fmla="*/ 83 h 105"/>
                <a:gd name="T44" fmla="*/ 39 w 86"/>
                <a:gd name="T45" fmla="*/ 7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05">
                  <a:moveTo>
                    <a:pt x="39" y="79"/>
                  </a:moveTo>
                  <a:cubicBezTo>
                    <a:pt x="34" y="70"/>
                    <a:pt x="36" y="63"/>
                    <a:pt x="40" y="56"/>
                  </a:cubicBezTo>
                  <a:cubicBezTo>
                    <a:pt x="41" y="55"/>
                    <a:pt x="42" y="53"/>
                    <a:pt x="44" y="53"/>
                  </a:cubicBezTo>
                  <a:cubicBezTo>
                    <a:pt x="48" y="54"/>
                    <a:pt x="50" y="53"/>
                    <a:pt x="52" y="50"/>
                  </a:cubicBezTo>
                  <a:cubicBezTo>
                    <a:pt x="54" y="47"/>
                    <a:pt x="57" y="43"/>
                    <a:pt x="57" y="39"/>
                  </a:cubicBezTo>
                  <a:cubicBezTo>
                    <a:pt x="56" y="32"/>
                    <a:pt x="56" y="26"/>
                    <a:pt x="53" y="20"/>
                  </a:cubicBezTo>
                  <a:cubicBezTo>
                    <a:pt x="50" y="13"/>
                    <a:pt x="54" y="4"/>
                    <a:pt x="61" y="1"/>
                  </a:cubicBezTo>
                  <a:cubicBezTo>
                    <a:pt x="64" y="0"/>
                    <a:pt x="66" y="0"/>
                    <a:pt x="68" y="2"/>
                  </a:cubicBezTo>
                  <a:cubicBezTo>
                    <a:pt x="72" y="9"/>
                    <a:pt x="77" y="15"/>
                    <a:pt x="81" y="22"/>
                  </a:cubicBezTo>
                  <a:cubicBezTo>
                    <a:pt x="83" y="25"/>
                    <a:pt x="81" y="27"/>
                    <a:pt x="79" y="28"/>
                  </a:cubicBezTo>
                  <a:cubicBezTo>
                    <a:pt x="76" y="31"/>
                    <a:pt x="76" y="34"/>
                    <a:pt x="77" y="38"/>
                  </a:cubicBezTo>
                  <a:cubicBezTo>
                    <a:pt x="80" y="46"/>
                    <a:pt x="81" y="55"/>
                    <a:pt x="84" y="64"/>
                  </a:cubicBezTo>
                  <a:cubicBezTo>
                    <a:pt x="86" y="69"/>
                    <a:pt x="85" y="74"/>
                    <a:pt x="81" y="78"/>
                  </a:cubicBezTo>
                  <a:cubicBezTo>
                    <a:pt x="79" y="79"/>
                    <a:pt x="77" y="81"/>
                    <a:pt x="76" y="84"/>
                  </a:cubicBezTo>
                  <a:cubicBezTo>
                    <a:pt x="73" y="87"/>
                    <a:pt x="70" y="89"/>
                    <a:pt x="66" y="88"/>
                  </a:cubicBezTo>
                  <a:cubicBezTo>
                    <a:pt x="61" y="88"/>
                    <a:pt x="59" y="90"/>
                    <a:pt x="57" y="94"/>
                  </a:cubicBezTo>
                  <a:cubicBezTo>
                    <a:pt x="54" y="102"/>
                    <a:pt x="49" y="103"/>
                    <a:pt x="43" y="97"/>
                  </a:cubicBezTo>
                  <a:cubicBezTo>
                    <a:pt x="36" y="90"/>
                    <a:pt x="33" y="90"/>
                    <a:pt x="25" y="96"/>
                  </a:cubicBezTo>
                  <a:cubicBezTo>
                    <a:pt x="22" y="98"/>
                    <a:pt x="19" y="100"/>
                    <a:pt x="16" y="102"/>
                  </a:cubicBezTo>
                  <a:cubicBezTo>
                    <a:pt x="14" y="104"/>
                    <a:pt x="11" y="105"/>
                    <a:pt x="7" y="104"/>
                  </a:cubicBezTo>
                  <a:cubicBezTo>
                    <a:pt x="2" y="102"/>
                    <a:pt x="0" y="98"/>
                    <a:pt x="4" y="94"/>
                  </a:cubicBezTo>
                  <a:cubicBezTo>
                    <a:pt x="7" y="90"/>
                    <a:pt x="10" y="87"/>
                    <a:pt x="13" y="83"/>
                  </a:cubicBezTo>
                  <a:cubicBezTo>
                    <a:pt x="21" y="74"/>
                    <a:pt x="27" y="73"/>
                    <a:pt x="39" y="7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8" name="Freeform 17">
              <a:extLst>
                <a:ext uri="{FF2B5EF4-FFF2-40B4-BE49-F238E27FC236}">
                  <a16:creationId xmlns:a16="http://schemas.microsoft.com/office/drawing/2014/main" id="{2E2AE9E1-0442-480B-B8CC-713B699ED05A}"/>
                </a:ext>
              </a:extLst>
            </p:cNvPr>
            <p:cNvSpPr>
              <a:spLocks/>
            </p:cNvSpPr>
            <p:nvPr/>
          </p:nvSpPr>
          <p:spPr bwMode="auto">
            <a:xfrm>
              <a:off x="6797083" y="3282950"/>
              <a:ext cx="307975" cy="195263"/>
            </a:xfrm>
            <a:custGeom>
              <a:avLst/>
              <a:gdLst>
                <a:gd name="T0" fmla="*/ 28 w 82"/>
                <a:gd name="T1" fmla="*/ 16 h 52"/>
                <a:gd name="T2" fmla="*/ 38 w 82"/>
                <a:gd name="T3" fmla="*/ 7 h 52"/>
                <a:gd name="T4" fmla="*/ 52 w 82"/>
                <a:gd name="T5" fmla="*/ 7 h 52"/>
                <a:gd name="T6" fmla="*/ 60 w 82"/>
                <a:gd name="T7" fmla="*/ 7 h 52"/>
                <a:gd name="T8" fmla="*/ 71 w 82"/>
                <a:gd name="T9" fmla="*/ 7 h 52"/>
                <a:gd name="T10" fmla="*/ 76 w 82"/>
                <a:gd name="T11" fmla="*/ 10 h 52"/>
                <a:gd name="T12" fmla="*/ 78 w 82"/>
                <a:gd name="T13" fmla="*/ 29 h 52"/>
                <a:gd name="T14" fmla="*/ 55 w 82"/>
                <a:gd name="T15" fmla="*/ 50 h 52"/>
                <a:gd name="T16" fmla="*/ 39 w 82"/>
                <a:gd name="T17" fmla="*/ 50 h 52"/>
                <a:gd name="T18" fmla="*/ 24 w 82"/>
                <a:gd name="T19" fmla="*/ 45 h 52"/>
                <a:gd name="T20" fmla="*/ 18 w 82"/>
                <a:gd name="T21" fmla="*/ 39 h 52"/>
                <a:gd name="T22" fmla="*/ 12 w 82"/>
                <a:gd name="T23" fmla="*/ 32 h 52"/>
                <a:gd name="T24" fmla="*/ 9 w 82"/>
                <a:gd name="T25" fmla="*/ 26 h 52"/>
                <a:gd name="T26" fmla="*/ 5 w 82"/>
                <a:gd name="T27" fmla="*/ 18 h 52"/>
                <a:gd name="T28" fmla="*/ 4 w 82"/>
                <a:gd name="T29" fmla="*/ 11 h 52"/>
                <a:gd name="T30" fmla="*/ 14 w 82"/>
                <a:gd name="T31" fmla="*/ 2 h 52"/>
                <a:gd name="T32" fmla="*/ 24 w 82"/>
                <a:gd name="T33" fmla="*/ 2 h 52"/>
                <a:gd name="T34" fmla="*/ 27 w 82"/>
                <a:gd name="T35" fmla="*/ 11 h 52"/>
                <a:gd name="T36" fmla="*/ 28 w 82"/>
                <a:gd name="T37" fmla="*/ 1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52">
                  <a:moveTo>
                    <a:pt x="28" y="16"/>
                  </a:moveTo>
                  <a:cubicBezTo>
                    <a:pt x="31" y="13"/>
                    <a:pt x="35" y="10"/>
                    <a:pt x="38" y="7"/>
                  </a:cubicBezTo>
                  <a:cubicBezTo>
                    <a:pt x="44" y="3"/>
                    <a:pt x="46" y="3"/>
                    <a:pt x="52" y="7"/>
                  </a:cubicBezTo>
                  <a:cubicBezTo>
                    <a:pt x="55" y="9"/>
                    <a:pt x="57" y="9"/>
                    <a:pt x="60" y="7"/>
                  </a:cubicBezTo>
                  <a:cubicBezTo>
                    <a:pt x="65" y="2"/>
                    <a:pt x="66" y="2"/>
                    <a:pt x="71" y="7"/>
                  </a:cubicBezTo>
                  <a:cubicBezTo>
                    <a:pt x="73" y="8"/>
                    <a:pt x="74" y="9"/>
                    <a:pt x="76" y="10"/>
                  </a:cubicBezTo>
                  <a:cubicBezTo>
                    <a:pt x="81" y="15"/>
                    <a:pt x="82" y="22"/>
                    <a:pt x="78" y="29"/>
                  </a:cubicBezTo>
                  <a:cubicBezTo>
                    <a:pt x="73" y="38"/>
                    <a:pt x="65" y="46"/>
                    <a:pt x="55" y="50"/>
                  </a:cubicBezTo>
                  <a:cubicBezTo>
                    <a:pt x="49" y="52"/>
                    <a:pt x="44" y="52"/>
                    <a:pt x="39" y="50"/>
                  </a:cubicBezTo>
                  <a:cubicBezTo>
                    <a:pt x="34" y="48"/>
                    <a:pt x="29" y="46"/>
                    <a:pt x="24" y="45"/>
                  </a:cubicBezTo>
                  <a:cubicBezTo>
                    <a:pt x="20" y="45"/>
                    <a:pt x="18" y="43"/>
                    <a:pt x="18" y="39"/>
                  </a:cubicBezTo>
                  <a:cubicBezTo>
                    <a:pt x="18" y="35"/>
                    <a:pt x="17" y="32"/>
                    <a:pt x="12" y="32"/>
                  </a:cubicBezTo>
                  <a:cubicBezTo>
                    <a:pt x="8" y="32"/>
                    <a:pt x="7" y="30"/>
                    <a:pt x="9" y="26"/>
                  </a:cubicBezTo>
                  <a:cubicBezTo>
                    <a:pt x="11" y="22"/>
                    <a:pt x="9" y="20"/>
                    <a:pt x="5" y="18"/>
                  </a:cubicBezTo>
                  <a:cubicBezTo>
                    <a:pt x="1" y="17"/>
                    <a:pt x="0" y="14"/>
                    <a:pt x="4" y="11"/>
                  </a:cubicBezTo>
                  <a:cubicBezTo>
                    <a:pt x="6" y="7"/>
                    <a:pt x="10" y="5"/>
                    <a:pt x="14" y="2"/>
                  </a:cubicBezTo>
                  <a:cubicBezTo>
                    <a:pt x="18" y="0"/>
                    <a:pt x="21" y="0"/>
                    <a:pt x="24" y="2"/>
                  </a:cubicBezTo>
                  <a:cubicBezTo>
                    <a:pt x="28" y="5"/>
                    <a:pt x="28" y="8"/>
                    <a:pt x="27" y="11"/>
                  </a:cubicBezTo>
                  <a:cubicBezTo>
                    <a:pt x="26" y="12"/>
                    <a:pt x="26" y="14"/>
                    <a:pt x="28" y="1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9" name="Freeform 18">
              <a:extLst>
                <a:ext uri="{FF2B5EF4-FFF2-40B4-BE49-F238E27FC236}">
                  <a16:creationId xmlns:a16="http://schemas.microsoft.com/office/drawing/2014/main" id="{B1EF2540-E2A4-4C5D-88AC-82281E72EE0F}"/>
                </a:ext>
              </a:extLst>
            </p:cNvPr>
            <p:cNvSpPr>
              <a:spLocks/>
            </p:cNvSpPr>
            <p:nvPr/>
          </p:nvSpPr>
          <p:spPr bwMode="auto">
            <a:xfrm>
              <a:off x="4274546" y="2276475"/>
              <a:ext cx="330200" cy="250825"/>
            </a:xfrm>
            <a:custGeom>
              <a:avLst/>
              <a:gdLst>
                <a:gd name="T0" fmla="*/ 38 w 88"/>
                <a:gd name="T1" fmla="*/ 1 h 67"/>
                <a:gd name="T2" fmla="*/ 49 w 88"/>
                <a:gd name="T3" fmla="*/ 5 h 67"/>
                <a:gd name="T4" fmla="*/ 55 w 88"/>
                <a:gd name="T5" fmla="*/ 14 h 67"/>
                <a:gd name="T6" fmla="*/ 64 w 88"/>
                <a:gd name="T7" fmla="*/ 16 h 67"/>
                <a:gd name="T8" fmla="*/ 77 w 88"/>
                <a:gd name="T9" fmla="*/ 18 h 67"/>
                <a:gd name="T10" fmla="*/ 85 w 88"/>
                <a:gd name="T11" fmla="*/ 27 h 67"/>
                <a:gd name="T12" fmla="*/ 87 w 88"/>
                <a:gd name="T13" fmla="*/ 32 h 67"/>
                <a:gd name="T14" fmla="*/ 82 w 88"/>
                <a:gd name="T15" fmla="*/ 34 h 67"/>
                <a:gd name="T16" fmla="*/ 78 w 88"/>
                <a:gd name="T17" fmla="*/ 35 h 67"/>
                <a:gd name="T18" fmla="*/ 41 w 88"/>
                <a:gd name="T19" fmla="*/ 44 h 67"/>
                <a:gd name="T20" fmla="*/ 34 w 88"/>
                <a:gd name="T21" fmla="*/ 52 h 67"/>
                <a:gd name="T22" fmla="*/ 11 w 88"/>
                <a:gd name="T23" fmla="*/ 66 h 67"/>
                <a:gd name="T24" fmla="*/ 6 w 88"/>
                <a:gd name="T25" fmla="*/ 63 h 67"/>
                <a:gd name="T26" fmla="*/ 1 w 88"/>
                <a:gd name="T27" fmla="*/ 47 h 67"/>
                <a:gd name="T28" fmla="*/ 4 w 88"/>
                <a:gd name="T29" fmla="*/ 38 h 67"/>
                <a:gd name="T30" fmla="*/ 22 w 88"/>
                <a:gd name="T31" fmla="*/ 20 h 67"/>
                <a:gd name="T32" fmla="*/ 26 w 88"/>
                <a:gd name="T33" fmla="*/ 10 h 67"/>
                <a:gd name="T34" fmla="*/ 35 w 88"/>
                <a:gd name="T35" fmla="*/ 1 h 67"/>
                <a:gd name="T36" fmla="*/ 38 w 88"/>
                <a:gd name="T37" fmla="*/ 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67">
                  <a:moveTo>
                    <a:pt x="38" y="1"/>
                  </a:moveTo>
                  <a:cubicBezTo>
                    <a:pt x="42" y="0"/>
                    <a:pt x="46" y="2"/>
                    <a:pt x="49" y="5"/>
                  </a:cubicBezTo>
                  <a:cubicBezTo>
                    <a:pt x="51" y="8"/>
                    <a:pt x="53" y="11"/>
                    <a:pt x="55" y="14"/>
                  </a:cubicBezTo>
                  <a:cubicBezTo>
                    <a:pt x="58" y="18"/>
                    <a:pt x="60" y="19"/>
                    <a:pt x="64" y="16"/>
                  </a:cubicBezTo>
                  <a:cubicBezTo>
                    <a:pt x="71" y="12"/>
                    <a:pt x="71" y="12"/>
                    <a:pt x="77" y="18"/>
                  </a:cubicBezTo>
                  <a:cubicBezTo>
                    <a:pt x="79" y="21"/>
                    <a:pt x="82" y="24"/>
                    <a:pt x="85" y="27"/>
                  </a:cubicBezTo>
                  <a:cubicBezTo>
                    <a:pt x="86" y="28"/>
                    <a:pt x="88" y="30"/>
                    <a:pt x="87" y="32"/>
                  </a:cubicBezTo>
                  <a:cubicBezTo>
                    <a:pt x="86" y="34"/>
                    <a:pt x="84" y="34"/>
                    <a:pt x="82" y="34"/>
                  </a:cubicBezTo>
                  <a:cubicBezTo>
                    <a:pt x="80" y="35"/>
                    <a:pt x="79" y="35"/>
                    <a:pt x="78" y="35"/>
                  </a:cubicBezTo>
                  <a:cubicBezTo>
                    <a:pt x="64" y="34"/>
                    <a:pt x="53" y="40"/>
                    <a:pt x="41" y="44"/>
                  </a:cubicBezTo>
                  <a:cubicBezTo>
                    <a:pt x="38" y="46"/>
                    <a:pt x="35" y="49"/>
                    <a:pt x="34" y="52"/>
                  </a:cubicBezTo>
                  <a:cubicBezTo>
                    <a:pt x="29" y="63"/>
                    <a:pt x="20" y="64"/>
                    <a:pt x="11" y="66"/>
                  </a:cubicBezTo>
                  <a:cubicBezTo>
                    <a:pt x="8" y="67"/>
                    <a:pt x="6" y="66"/>
                    <a:pt x="6" y="63"/>
                  </a:cubicBezTo>
                  <a:cubicBezTo>
                    <a:pt x="4" y="58"/>
                    <a:pt x="2" y="52"/>
                    <a:pt x="1" y="47"/>
                  </a:cubicBezTo>
                  <a:cubicBezTo>
                    <a:pt x="0" y="43"/>
                    <a:pt x="2" y="41"/>
                    <a:pt x="4" y="38"/>
                  </a:cubicBezTo>
                  <a:cubicBezTo>
                    <a:pt x="10" y="32"/>
                    <a:pt x="16" y="26"/>
                    <a:pt x="22" y="20"/>
                  </a:cubicBezTo>
                  <a:cubicBezTo>
                    <a:pt x="25" y="18"/>
                    <a:pt x="26" y="14"/>
                    <a:pt x="26" y="10"/>
                  </a:cubicBezTo>
                  <a:cubicBezTo>
                    <a:pt x="26" y="2"/>
                    <a:pt x="26" y="1"/>
                    <a:pt x="35" y="1"/>
                  </a:cubicBezTo>
                  <a:cubicBezTo>
                    <a:pt x="36" y="1"/>
                    <a:pt x="37" y="1"/>
                    <a:pt x="38"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0" name="Freeform 19">
              <a:extLst>
                <a:ext uri="{FF2B5EF4-FFF2-40B4-BE49-F238E27FC236}">
                  <a16:creationId xmlns:a16="http://schemas.microsoft.com/office/drawing/2014/main" id="{9CCB52A4-56F8-4C1B-BCB1-3AF210695126}"/>
                </a:ext>
              </a:extLst>
            </p:cNvPr>
            <p:cNvSpPr>
              <a:spLocks/>
            </p:cNvSpPr>
            <p:nvPr/>
          </p:nvSpPr>
          <p:spPr bwMode="auto">
            <a:xfrm>
              <a:off x="5146083" y="2309813"/>
              <a:ext cx="388937" cy="292100"/>
            </a:xfrm>
            <a:custGeom>
              <a:avLst/>
              <a:gdLst>
                <a:gd name="T0" fmla="*/ 13 w 104"/>
                <a:gd name="T1" fmla="*/ 42 h 78"/>
                <a:gd name="T2" fmla="*/ 15 w 104"/>
                <a:gd name="T3" fmla="*/ 35 h 78"/>
                <a:gd name="T4" fmla="*/ 12 w 104"/>
                <a:gd name="T5" fmla="*/ 24 h 78"/>
                <a:gd name="T6" fmla="*/ 7 w 104"/>
                <a:gd name="T7" fmla="*/ 21 h 78"/>
                <a:gd name="T8" fmla="*/ 1 w 104"/>
                <a:gd name="T9" fmla="*/ 11 h 78"/>
                <a:gd name="T10" fmla="*/ 3 w 104"/>
                <a:gd name="T11" fmla="*/ 4 h 78"/>
                <a:gd name="T12" fmla="*/ 13 w 104"/>
                <a:gd name="T13" fmla="*/ 3 h 78"/>
                <a:gd name="T14" fmla="*/ 31 w 104"/>
                <a:gd name="T15" fmla="*/ 14 h 78"/>
                <a:gd name="T16" fmla="*/ 36 w 104"/>
                <a:gd name="T17" fmla="*/ 23 h 78"/>
                <a:gd name="T18" fmla="*/ 37 w 104"/>
                <a:gd name="T19" fmla="*/ 38 h 78"/>
                <a:gd name="T20" fmla="*/ 49 w 104"/>
                <a:gd name="T21" fmla="*/ 50 h 78"/>
                <a:gd name="T22" fmla="*/ 78 w 104"/>
                <a:gd name="T23" fmla="*/ 49 h 78"/>
                <a:gd name="T24" fmla="*/ 91 w 104"/>
                <a:gd name="T25" fmla="*/ 52 h 78"/>
                <a:gd name="T26" fmla="*/ 102 w 104"/>
                <a:gd name="T27" fmla="*/ 60 h 78"/>
                <a:gd name="T28" fmla="*/ 102 w 104"/>
                <a:gd name="T29" fmla="*/ 66 h 78"/>
                <a:gd name="T30" fmla="*/ 92 w 104"/>
                <a:gd name="T31" fmla="*/ 75 h 78"/>
                <a:gd name="T32" fmla="*/ 82 w 104"/>
                <a:gd name="T33" fmla="*/ 76 h 78"/>
                <a:gd name="T34" fmla="*/ 34 w 104"/>
                <a:gd name="T35" fmla="*/ 60 h 78"/>
                <a:gd name="T36" fmla="*/ 25 w 104"/>
                <a:gd name="T37" fmla="*/ 57 h 78"/>
                <a:gd name="T38" fmla="*/ 13 w 104"/>
                <a:gd name="T39" fmla="*/ 4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78">
                  <a:moveTo>
                    <a:pt x="13" y="42"/>
                  </a:moveTo>
                  <a:cubicBezTo>
                    <a:pt x="13" y="39"/>
                    <a:pt x="14" y="37"/>
                    <a:pt x="15" y="35"/>
                  </a:cubicBezTo>
                  <a:cubicBezTo>
                    <a:pt x="17" y="30"/>
                    <a:pt x="17" y="28"/>
                    <a:pt x="12" y="24"/>
                  </a:cubicBezTo>
                  <a:cubicBezTo>
                    <a:pt x="10" y="23"/>
                    <a:pt x="9" y="22"/>
                    <a:pt x="7" y="21"/>
                  </a:cubicBezTo>
                  <a:cubicBezTo>
                    <a:pt x="3" y="19"/>
                    <a:pt x="1" y="15"/>
                    <a:pt x="1" y="11"/>
                  </a:cubicBezTo>
                  <a:cubicBezTo>
                    <a:pt x="1" y="8"/>
                    <a:pt x="0" y="5"/>
                    <a:pt x="3" y="4"/>
                  </a:cubicBezTo>
                  <a:cubicBezTo>
                    <a:pt x="6" y="2"/>
                    <a:pt x="10" y="0"/>
                    <a:pt x="13" y="3"/>
                  </a:cubicBezTo>
                  <a:cubicBezTo>
                    <a:pt x="19" y="8"/>
                    <a:pt x="24" y="12"/>
                    <a:pt x="31" y="14"/>
                  </a:cubicBezTo>
                  <a:cubicBezTo>
                    <a:pt x="34" y="16"/>
                    <a:pt x="35" y="19"/>
                    <a:pt x="36" y="23"/>
                  </a:cubicBezTo>
                  <a:cubicBezTo>
                    <a:pt x="36" y="28"/>
                    <a:pt x="36" y="33"/>
                    <a:pt x="37" y="38"/>
                  </a:cubicBezTo>
                  <a:cubicBezTo>
                    <a:pt x="39" y="44"/>
                    <a:pt x="43" y="49"/>
                    <a:pt x="49" y="50"/>
                  </a:cubicBezTo>
                  <a:cubicBezTo>
                    <a:pt x="59" y="51"/>
                    <a:pt x="69" y="52"/>
                    <a:pt x="78" y="49"/>
                  </a:cubicBezTo>
                  <a:cubicBezTo>
                    <a:pt x="83" y="47"/>
                    <a:pt x="87" y="48"/>
                    <a:pt x="91" y="52"/>
                  </a:cubicBezTo>
                  <a:cubicBezTo>
                    <a:pt x="95" y="55"/>
                    <a:pt x="98" y="58"/>
                    <a:pt x="102" y="60"/>
                  </a:cubicBezTo>
                  <a:cubicBezTo>
                    <a:pt x="104" y="62"/>
                    <a:pt x="104" y="64"/>
                    <a:pt x="102" y="66"/>
                  </a:cubicBezTo>
                  <a:cubicBezTo>
                    <a:pt x="98" y="69"/>
                    <a:pt x="95" y="72"/>
                    <a:pt x="92" y="75"/>
                  </a:cubicBezTo>
                  <a:cubicBezTo>
                    <a:pt x="89" y="78"/>
                    <a:pt x="85" y="77"/>
                    <a:pt x="82" y="76"/>
                  </a:cubicBezTo>
                  <a:cubicBezTo>
                    <a:pt x="66" y="71"/>
                    <a:pt x="50" y="66"/>
                    <a:pt x="34" y="60"/>
                  </a:cubicBezTo>
                  <a:cubicBezTo>
                    <a:pt x="31" y="59"/>
                    <a:pt x="28" y="58"/>
                    <a:pt x="25" y="57"/>
                  </a:cubicBezTo>
                  <a:cubicBezTo>
                    <a:pt x="15" y="54"/>
                    <a:pt x="13" y="52"/>
                    <a:pt x="13" y="4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1" name="Freeform 20">
              <a:extLst>
                <a:ext uri="{FF2B5EF4-FFF2-40B4-BE49-F238E27FC236}">
                  <a16:creationId xmlns:a16="http://schemas.microsoft.com/office/drawing/2014/main" id="{718E4410-2ECD-4C5A-9546-61EB71E8585C}"/>
                </a:ext>
              </a:extLst>
            </p:cNvPr>
            <p:cNvSpPr>
              <a:spLocks/>
            </p:cNvSpPr>
            <p:nvPr/>
          </p:nvSpPr>
          <p:spPr bwMode="auto">
            <a:xfrm>
              <a:off x="11646896" y="5961063"/>
              <a:ext cx="258762" cy="322263"/>
            </a:xfrm>
            <a:custGeom>
              <a:avLst/>
              <a:gdLst>
                <a:gd name="T0" fmla="*/ 22 w 69"/>
                <a:gd name="T1" fmla="*/ 54 h 86"/>
                <a:gd name="T2" fmla="*/ 17 w 69"/>
                <a:gd name="T3" fmla="*/ 79 h 86"/>
                <a:gd name="T4" fmla="*/ 11 w 69"/>
                <a:gd name="T5" fmla="*/ 85 h 86"/>
                <a:gd name="T6" fmla="*/ 4 w 69"/>
                <a:gd name="T7" fmla="*/ 77 h 86"/>
                <a:gd name="T8" fmla="*/ 3 w 69"/>
                <a:gd name="T9" fmla="*/ 62 h 86"/>
                <a:gd name="T10" fmla="*/ 1 w 69"/>
                <a:gd name="T11" fmla="*/ 54 h 86"/>
                <a:gd name="T12" fmla="*/ 9 w 69"/>
                <a:gd name="T13" fmla="*/ 25 h 86"/>
                <a:gd name="T14" fmla="*/ 19 w 69"/>
                <a:gd name="T15" fmla="*/ 6 h 86"/>
                <a:gd name="T16" fmla="*/ 31 w 69"/>
                <a:gd name="T17" fmla="*/ 4 h 86"/>
                <a:gd name="T18" fmla="*/ 39 w 69"/>
                <a:gd name="T19" fmla="*/ 8 h 86"/>
                <a:gd name="T20" fmla="*/ 53 w 69"/>
                <a:gd name="T21" fmla="*/ 6 h 86"/>
                <a:gd name="T22" fmla="*/ 59 w 69"/>
                <a:gd name="T23" fmla="*/ 2 h 86"/>
                <a:gd name="T24" fmla="*/ 67 w 69"/>
                <a:gd name="T25" fmla="*/ 3 h 86"/>
                <a:gd name="T26" fmla="*/ 66 w 69"/>
                <a:gd name="T27" fmla="*/ 10 h 86"/>
                <a:gd name="T28" fmla="*/ 38 w 69"/>
                <a:gd name="T29" fmla="*/ 17 h 86"/>
                <a:gd name="T30" fmla="*/ 21 w 69"/>
                <a:gd name="T31" fmla="*/ 20 h 86"/>
                <a:gd name="T32" fmla="*/ 20 w 69"/>
                <a:gd name="T33" fmla="*/ 27 h 86"/>
                <a:gd name="T34" fmla="*/ 32 w 69"/>
                <a:gd name="T35" fmla="*/ 30 h 86"/>
                <a:gd name="T36" fmla="*/ 38 w 69"/>
                <a:gd name="T37" fmla="*/ 26 h 86"/>
                <a:gd name="T38" fmla="*/ 45 w 69"/>
                <a:gd name="T39" fmla="*/ 27 h 86"/>
                <a:gd name="T40" fmla="*/ 43 w 69"/>
                <a:gd name="T41" fmla="*/ 33 h 86"/>
                <a:gd name="T42" fmla="*/ 36 w 69"/>
                <a:gd name="T43" fmla="*/ 39 h 86"/>
                <a:gd name="T44" fmla="*/ 34 w 69"/>
                <a:gd name="T45" fmla="*/ 46 h 86"/>
                <a:gd name="T46" fmla="*/ 41 w 69"/>
                <a:gd name="T47" fmla="*/ 65 h 86"/>
                <a:gd name="T48" fmla="*/ 36 w 69"/>
                <a:gd name="T49" fmla="*/ 83 h 86"/>
                <a:gd name="T50" fmla="*/ 28 w 69"/>
                <a:gd name="T51" fmla="*/ 80 h 86"/>
                <a:gd name="T52" fmla="*/ 25 w 69"/>
                <a:gd name="T53" fmla="*/ 72 h 86"/>
                <a:gd name="T54" fmla="*/ 22 w 69"/>
                <a:gd name="T55" fmla="*/ 5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9" h="86">
                  <a:moveTo>
                    <a:pt x="22" y="54"/>
                  </a:moveTo>
                  <a:cubicBezTo>
                    <a:pt x="18" y="62"/>
                    <a:pt x="18" y="71"/>
                    <a:pt x="17" y="79"/>
                  </a:cubicBezTo>
                  <a:cubicBezTo>
                    <a:pt x="16" y="83"/>
                    <a:pt x="15" y="85"/>
                    <a:pt x="11" y="85"/>
                  </a:cubicBezTo>
                  <a:cubicBezTo>
                    <a:pt x="4" y="86"/>
                    <a:pt x="2" y="84"/>
                    <a:pt x="4" y="77"/>
                  </a:cubicBezTo>
                  <a:cubicBezTo>
                    <a:pt x="6" y="71"/>
                    <a:pt x="7" y="66"/>
                    <a:pt x="3" y="62"/>
                  </a:cubicBezTo>
                  <a:cubicBezTo>
                    <a:pt x="0" y="60"/>
                    <a:pt x="1" y="57"/>
                    <a:pt x="1" y="54"/>
                  </a:cubicBezTo>
                  <a:cubicBezTo>
                    <a:pt x="4" y="44"/>
                    <a:pt x="6" y="34"/>
                    <a:pt x="9" y="25"/>
                  </a:cubicBezTo>
                  <a:cubicBezTo>
                    <a:pt x="10" y="17"/>
                    <a:pt x="15" y="12"/>
                    <a:pt x="19" y="6"/>
                  </a:cubicBezTo>
                  <a:cubicBezTo>
                    <a:pt x="22" y="2"/>
                    <a:pt x="27" y="3"/>
                    <a:pt x="31" y="4"/>
                  </a:cubicBezTo>
                  <a:cubicBezTo>
                    <a:pt x="34" y="5"/>
                    <a:pt x="37" y="7"/>
                    <a:pt x="39" y="8"/>
                  </a:cubicBezTo>
                  <a:cubicBezTo>
                    <a:pt x="44" y="10"/>
                    <a:pt x="49" y="10"/>
                    <a:pt x="53" y="6"/>
                  </a:cubicBezTo>
                  <a:cubicBezTo>
                    <a:pt x="55" y="5"/>
                    <a:pt x="57" y="3"/>
                    <a:pt x="59" y="2"/>
                  </a:cubicBezTo>
                  <a:cubicBezTo>
                    <a:pt x="62" y="0"/>
                    <a:pt x="65" y="0"/>
                    <a:pt x="67" y="3"/>
                  </a:cubicBezTo>
                  <a:cubicBezTo>
                    <a:pt x="69" y="6"/>
                    <a:pt x="68" y="8"/>
                    <a:pt x="66" y="10"/>
                  </a:cubicBezTo>
                  <a:cubicBezTo>
                    <a:pt x="54" y="22"/>
                    <a:pt x="53" y="22"/>
                    <a:pt x="38" y="17"/>
                  </a:cubicBezTo>
                  <a:cubicBezTo>
                    <a:pt x="31" y="15"/>
                    <a:pt x="27" y="17"/>
                    <a:pt x="21" y="20"/>
                  </a:cubicBezTo>
                  <a:cubicBezTo>
                    <a:pt x="18" y="22"/>
                    <a:pt x="18" y="24"/>
                    <a:pt x="20" y="27"/>
                  </a:cubicBezTo>
                  <a:cubicBezTo>
                    <a:pt x="24" y="34"/>
                    <a:pt x="25" y="34"/>
                    <a:pt x="32" y="30"/>
                  </a:cubicBezTo>
                  <a:cubicBezTo>
                    <a:pt x="34" y="29"/>
                    <a:pt x="36" y="27"/>
                    <a:pt x="38" y="26"/>
                  </a:cubicBezTo>
                  <a:cubicBezTo>
                    <a:pt x="41" y="25"/>
                    <a:pt x="43" y="24"/>
                    <a:pt x="45" y="27"/>
                  </a:cubicBezTo>
                  <a:cubicBezTo>
                    <a:pt x="46" y="29"/>
                    <a:pt x="46" y="31"/>
                    <a:pt x="43" y="33"/>
                  </a:cubicBezTo>
                  <a:cubicBezTo>
                    <a:pt x="41" y="35"/>
                    <a:pt x="38" y="37"/>
                    <a:pt x="36" y="39"/>
                  </a:cubicBezTo>
                  <a:cubicBezTo>
                    <a:pt x="33" y="41"/>
                    <a:pt x="33" y="43"/>
                    <a:pt x="34" y="46"/>
                  </a:cubicBezTo>
                  <a:cubicBezTo>
                    <a:pt x="38" y="52"/>
                    <a:pt x="39" y="59"/>
                    <a:pt x="41" y="65"/>
                  </a:cubicBezTo>
                  <a:cubicBezTo>
                    <a:pt x="43" y="72"/>
                    <a:pt x="39" y="77"/>
                    <a:pt x="36" y="83"/>
                  </a:cubicBezTo>
                  <a:cubicBezTo>
                    <a:pt x="35" y="86"/>
                    <a:pt x="29" y="84"/>
                    <a:pt x="28" y="80"/>
                  </a:cubicBezTo>
                  <a:cubicBezTo>
                    <a:pt x="26" y="78"/>
                    <a:pt x="26" y="75"/>
                    <a:pt x="25" y="72"/>
                  </a:cubicBezTo>
                  <a:cubicBezTo>
                    <a:pt x="24" y="66"/>
                    <a:pt x="23" y="60"/>
                    <a:pt x="22" y="5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2" name="Freeform 21">
              <a:extLst>
                <a:ext uri="{FF2B5EF4-FFF2-40B4-BE49-F238E27FC236}">
                  <a16:creationId xmlns:a16="http://schemas.microsoft.com/office/drawing/2014/main" id="{2C81DDC0-FFA7-4351-9BCB-47A9F4202941}"/>
                </a:ext>
              </a:extLst>
            </p:cNvPr>
            <p:cNvSpPr>
              <a:spLocks/>
            </p:cNvSpPr>
            <p:nvPr/>
          </p:nvSpPr>
          <p:spPr bwMode="auto">
            <a:xfrm>
              <a:off x="11756433" y="3365500"/>
              <a:ext cx="258762" cy="484188"/>
            </a:xfrm>
            <a:custGeom>
              <a:avLst/>
              <a:gdLst>
                <a:gd name="T0" fmla="*/ 52 w 69"/>
                <a:gd name="T1" fmla="*/ 70 h 129"/>
                <a:gd name="T2" fmla="*/ 49 w 69"/>
                <a:gd name="T3" fmla="*/ 76 h 129"/>
                <a:gd name="T4" fmla="*/ 50 w 69"/>
                <a:gd name="T5" fmla="*/ 94 h 129"/>
                <a:gd name="T6" fmla="*/ 65 w 69"/>
                <a:gd name="T7" fmla="*/ 110 h 129"/>
                <a:gd name="T8" fmla="*/ 61 w 69"/>
                <a:gd name="T9" fmla="*/ 127 h 129"/>
                <a:gd name="T10" fmla="*/ 51 w 69"/>
                <a:gd name="T11" fmla="*/ 123 h 129"/>
                <a:gd name="T12" fmla="*/ 34 w 69"/>
                <a:gd name="T13" fmla="*/ 88 h 129"/>
                <a:gd name="T14" fmla="*/ 11 w 69"/>
                <a:gd name="T15" fmla="*/ 36 h 129"/>
                <a:gd name="T16" fmla="*/ 7 w 69"/>
                <a:gd name="T17" fmla="*/ 30 h 129"/>
                <a:gd name="T18" fmla="*/ 1 w 69"/>
                <a:gd name="T19" fmla="*/ 3 h 129"/>
                <a:gd name="T20" fmla="*/ 3 w 69"/>
                <a:gd name="T21" fmla="*/ 1 h 129"/>
                <a:gd name="T22" fmla="*/ 6 w 69"/>
                <a:gd name="T23" fmla="*/ 2 h 129"/>
                <a:gd name="T24" fmla="*/ 11 w 69"/>
                <a:gd name="T25" fmla="*/ 8 h 129"/>
                <a:gd name="T26" fmla="*/ 49 w 69"/>
                <a:gd name="T27" fmla="*/ 61 h 129"/>
                <a:gd name="T28" fmla="*/ 52 w 69"/>
                <a:gd name="T29" fmla="*/ 7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29">
                  <a:moveTo>
                    <a:pt x="52" y="70"/>
                  </a:moveTo>
                  <a:cubicBezTo>
                    <a:pt x="52" y="72"/>
                    <a:pt x="51" y="74"/>
                    <a:pt x="49" y="76"/>
                  </a:cubicBezTo>
                  <a:cubicBezTo>
                    <a:pt x="45" y="82"/>
                    <a:pt x="45" y="88"/>
                    <a:pt x="50" y="94"/>
                  </a:cubicBezTo>
                  <a:cubicBezTo>
                    <a:pt x="55" y="99"/>
                    <a:pt x="60" y="105"/>
                    <a:pt x="65" y="110"/>
                  </a:cubicBezTo>
                  <a:cubicBezTo>
                    <a:pt x="69" y="116"/>
                    <a:pt x="68" y="123"/>
                    <a:pt x="61" y="127"/>
                  </a:cubicBezTo>
                  <a:cubicBezTo>
                    <a:pt x="58" y="129"/>
                    <a:pt x="53" y="128"/>
                    <a:pt x="51" y="123"/>
                  </a:cubicBezTo>
                  <a:cubicBezTo>
                    <a:pt x="45" y="112"/>
                    <a:pt x="37" y="101"/>
                    <a:pt x="34" y="88"/>
                  </a:cubicBezTo>
                  <a:cubicBezTo>
                    <a:pt x="30" y="69"/>
                    <a:pt x="23" y="52"/>
                    <a:pt x="11" y="36"/>
                  </a:cubicBezTo>
                  <a:cubicBezTo>
                    <a:pt x="9" y="34"/>
                    <a:pt x="8" y="32"/>
                    <a:pt x="7" y="30"/>
                  </a:cubicBezTo>
                  <a:cubicBezTo>
                    <a:pt x="0" y="22"/>
                    <a:pt x="1" y="13"/>
                    <a:pt x="1" y="3"/>
                  </a:cubicBezTo>
                  <a:cubicBezTo>
                    <a:pt x="1" y="2"/>
                    <a:pt x="1" y="1"/>
                    <a:pt x="3" y="1"/>
                  </a:cubicBezTo>
                  <a:cubicBezTo>
                    <a:pt x="4" y="0"/>
                    <a:pt x="5" y="1"/>
                    <a:pt x="6" y="2"/>
                  </a:cubicBezTo>
                  <a:cubicBezTo>
                    <a:pt x="8" y="4"/>
                    <a:pt x="9" y="6"/>
                    <a:pt x="11" y="8"/>
                  </a:cubicBezTo>
                  <a:cubicBezTo>
                    <a:pt x="24" y="26"/>
                    <a:pt x="36" y="43"/>
                    <a:pt x="49" y="61"/>
                  </a:cubicBezTo>
                  <a:cubicBezTo>
                    <a:pt x="50" y="64"/>
                    <a:pt x="53" y="66"/>
                    <a:pt x="52" y="7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3" name="Freeform 22">
              <a:extLst>
                <a:ext uri="{FF2B5EF4-FFF2-40B4-BE49-F238E27FC236}">
                  <a16:creationId xmlns:a16="http://schemas.microsoft.com/office/drawing/2014/main" id="{ADA12BBC-741D-45AC-ABDA-6BFB05B2C8F4}"/>
                </a:ext>
              </a:extLst>
            </p:cNvPr>
            <p:cNvSpPr>
              <a:spLocks/>
            </p:cNvSpPr>
            <p:nvPr/>
          </p:nvSpPr>
          <p:spPr bwMode="auto">
            <a:xfrm>
              <a:off x="5242921" y="2054225"/>
              <a:ext cx="236537" cy="244475"/>
            </a:xfrm>
            <a:custGeom>
              <a:avLst/>
              <a:gdLst>
                <a:gd name="T0" fmla="*/ 17 w 63"/>
                <a:gd name="T1" fmla="*/ 12 h 65"/>
                <a:gd name="T2" fmla="*/ 24 w 63"/>
                <a:gd name="T3" fmla="*/ 2 h 65"/>
                <a:gd name="T4" fmla="*/ 32 w 63"/>
                <a:gd name="T5" fmla="*/ 4 h 65"/>
                <a:gd name="T6" fmla="*/ 60 w 63"/>
                <a:gd name="T7" fmla="*/ 47 h 65"/>
                <a:gd name="T8" fmla="*/ 58 w 63"/>
                <a:gd name="T9" fmla="*/ 55 h 65"/>
                <a:gd name="T10" fmla="*/ 42 w 63"/>
                <a:gd name="T11" fmla="*/ 62 h 65"/>
                <a:gd name="T12" fmla="*/ 17 w 63"/>
                <a:gd name="T13" fmla="*/ 54 h 65"/>
                <a:gd name="T14" fmla="*/ 13 w 63"/>
                <a:gd name="T15" fmla="*/ 49 h 65"/>
                <a:gd name="T16" fmla="*/ 17 w 63"/>
                <a:gd name="T17" fmla="*/ 40 h 65"/>
                <a:gd name="T18" fmla="*/ 22 w 63"/>
                <a:gd name="T19" fmla="*/ 39 h 65"/>
                <a:gd name="T20" fmla="*/ 25 w 63"/>
                <a:gd name="T21" fmla="*/ 36 h 65"/>
                <a:gd name="T22" fmla="*/ 22 w 63"/>
                <a:gd name="T23" fmla="*/ 33 h 65"/>
                <a:gd name="T24" fmla="*/ 14 w 63"/>
                <a:gd name="T25" fmla="*/ 32 h 65"/>
                <a:gd name="T26" fmla="*/ 6 w 63"/>
                <a:gd name="T27" fmla="*/ 32 h 65"/>
                <a:gd name="T28" fmla="*/ 2 w 63"/>
                <a:gd name="T29" fmla="*/ 29 h 65"/>
                <a:gd name="T30" fmla="*/ 1 w 63"/>
                <a:gd name="T31" fmla="*/ 18 h 65"/>
                <a:gd name="T32" fmla="*/ 12 w 63"/>
                <a:gd name="T33" fmla="*/ 12 h 65"/>
                <a:gd name="T34" fmla="*/ 17 w 63"/>
                <a:gd name="T35"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65">
                  <a:moveTo>
                    <a:pt x="17" y="12"/>
                  </a:moveTo>
                  <a:cubicBezTo>
                    <a:pt x="17" y="7"/>
                    <a:pt x="20" y="4"/>
                    <a:pt x="24" y="2"/>
                  </a:cubicBezTo>
                  <a:cubicBezTo>
                    <a:pt x="28" y="0"/>
                    <a:pt x="30" y="0"/>
                    <a:pt x="32" y="4"/>
                  </a:cubicBezTo>
                  <a:cubicBezTo>
                    <a:pt x="41" y="18"/>
                    <a:pt x="51" y="32"/>
                    <a:pt x="60" y="47"/>
                  </a:cubicBezTo>
                  <a:cubicBezTo>
                    <a:pt x="63" y="51"/>
                    <a:pt x="63" y="52"/>
                    <a:pt x="58" y="55"/>
                  </a:cubicBezTo>
                  <a:cubicBezTo>
                    <a:pt x="53" y="57"/>
                    <a:pt x="47" y="60"/>
                    <a:pt x="42" y="62"/>
                  </a:cubicBezTo>
                  <a:cubicBezTo>
                    <a:pt x="34" y="65"/>
                    <a:pt x="22" y="61"/>
                    <a:pt x="17" y="54"/>
                  </a:cubicBezTo>
                  <a:cubicBezTo>
                    <a:pt x="15" y="52"/>
                    <a:pt x="14" y="51"/>
                    <a:pt x="13" y="49"/>
                  </a:cubicBezTo>
                  <a:cubicBezTo>
                    <a:pt x="8" y="42"/>
                    <a:pt x="8" y="41"/>
                    <a:pt x="17" y="40"/>
                  </a:cubicBezTo>
                  <a:cubicBezTo>
                    <a:pt x="19" y="39"/>
                    <a:pt x="20" y="39"/>
                    <a:pt x="22" y="39"/>
                  </a:cubicBezTo>
                  <a:cubicBezTo>
                    <a:pt x="24" y="39"/>
                    <a:pt x="25" y="38"/>
                    <a:pt x="25" y="36"/>
                  </a:cubicBezTo>
                  <a:cubicBezTo>
                    <a:pt x="25" y="34"/>
                    <a:pt x="24" y="33"/>
                    <a:pt x="22" y="33"/>
                  </a:cubicBezTo>
                  <a:cubicBezTo>
                    <a:pt x="20" y="32"/>
                    <a:pt x="17" y="32"/>
                    <a:pt x="14" y="32"/>
                  </a:cubicBezTo>
                  <a:cubicBezTo>
                    <a:pt x="12" y="32"/>
                    <a:pt x="9" y="32"/>
                    <a:pt x="6" y="32"/>
                  </a:cubicBezTo>
                  <a:cubicBezTo>
                    <a:pt x="4" y="31"/>
                    <a:pt x="2" y="31"/>
                    <a:pt x="2" y="29"/>
                  </a:cubicBezTo>
                  <a:cubicBezTo>
                    <a:pt x="1" y="25"/>
                    <a:pt x="0" y="22"/>
                    <a:pt x="1" y="18"/>
                  </a:cubicBezTo>
                  <a:cubicBezTo>
                    <a:pt x="3" y="13"/>
                    <a:pt x="7" y="11"/>
                    <a:pt x="12" y="12"/>
                  </a:cubicBezTo>
                  <a:cubicBezTo>
                    <a:pt x="13" y="12"/>
                    <a:pt x="15" y="13"/>
                    <a:pt x="17"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4" name="Freeform 23">
              <a:extLst>
                <a:ext uri="{FF2B5EF4-FFF2-40B4-BE49-F238E27FC236}">
                  <a16:creationId xmlns:a16="http://schemas.microsoft.com/office/drawing/2014/main" id="{840C9FBB-81E6-4527-9031-3449BF7E8961}"/>
                </a:ext>
              </a:extLst>
            </p:cNvPr>
            <p:cNvSpPr>
              <a:spLocks/>
            </p:cNvSpPr>
            <p:nvPr/>
          </p:nvSpPr>
          <p:spPr bwMode="auto">
            <a:xfrm>
              <a:off x="8838608" y="2486025"/>
              <a:ext cx="319087" cy="307975"/>
            </a:xfrm>
            <a:custGeom>
              <a:avLst/>
              <a:gdLst>
                <a:gd name="T0" fmla="*/ 85 w 85"/>
                <a:gd name="T1" fmla="*/ 12 h 82"/>
                <a:gd name="T2" fmla="*/ 77 w 85"/>
                <a:gd name="T3" fmla="*/ 22 h 82"/>
                <a:gd name="T4" fmla="*/ 64 w 85"/>
                <a:gd name="T5" fmla="*/ 29 h 82"/>
                <a:gd name="T6" fmla="*/ 41 w 85"/>
                <a:gd name="T7" fmla="*/ 43 h 82"/>
                <a:gd name="T8" fmla="*/ 33 w 85"/>
                <a:gd name="T9" fmla="*/ 53 h 82"/>
                <a:gd name="T10" fmla="*/ 27 w 85"/>
                <a:gd name="T11" fmla="*/ 75 h 82"/>
                <a:gd name="T12" fmla="*/ 18 w 85"/>
                <a:gd name="T13" fmla="*/ 80 h 82"/>
                <a:gd name="T14" fmla="*/ 5 w 85"/>
                <a:gd name="T15" fmla="*/ 77 h 82"/>
                <a:gd name="T16" fmla="*/ 1 w 85"/>
                <a:gd name="T17" fmla="*/ 71 h 82"/>
                <a:gd name="T18" fmla="*/ 6 w 85"/>
                <a:gd name="T19" fmla="*/ 61 h 82"/>
                <a:gd name="T20" fmla="*/ 24 w 85"/>
                <a:gd name="T21" fmla="*/ 30 h 82"/>
                <a:gd name="T22" fmla="*/ 33 w 85"/>
                <a:gd name="T23" fmla="*/ 24 h 82"/>
                <a:gd name="T24" fmla="*/ 47 w 85"/>
                <a:gd name="T25" fmla="*/ 20 h 82"/>
                <a:gd name="T26" fmla="*/ 69 w 85"/>
                <a:gd name="T27" fmla="*/ 3 h 82"/>
                <a:gd name="T28" fmla="*/ 76 w 85"/>
                <a:gd name="T29" fmla="*/ 1 h 82"/>
                <a:gd name="T30" fmla="*/ 85 w 85"/>
                <a:gd name="T31" fmla="*/ 1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82">
                  <a:moveTo>
                    <a:pt x="85" y="12"/>
                  </a:moveTo>
                  <a:cubicBezTo>
                    <a:pt x="85" y="20"/>
                    <a:pt x="85" y="20"/>
                    <a:pt x="77" y="22"/>
                  </a:cubicBezTo>
                  <a:cubicBezTo>
                    <a:pt x="72" y="24"/>
                    <a:pt x="68" y="26"/>
                    <a:pt x="64" y="29"/>
                  </a:cubicBezTo>
                  <a:cubicBezTo>
                    <a:pt x="57" y="35"/>
                    <a:pt x="49" y="40"/>
                    <a:pt x="41" y="43"/>
                  </a:cubicBezTo>
                  <a:cubicBezTo>
                    <a:pt x="37" y="45"/>
                    <a:pt x="34" y="48"/>
                    <a:pt x="33" y="53"/>
                  </a:cubicBezTo>
                  <a:cubicBezTo>
                    <a:pt x="31" y="60"/>
                    <a:pt x="29" y="68"/>
                    <a:pt x="27" y="75"/>
                  </a:cubicBezTo>
                  <a:cubicBezTo>
                    <a:pt x="25" y="81"/>
                    <a:pt x="24" y="82"/>
                    <a:pt x="18" y="80"/>
                  </a:cubicBezTo>
                  <a:cubicBezTo>
                    <a:pt x="14" y="79"/>
                    <a:pt x="9" y="78"/>
                    <a:pt x="5" y="77"/>
                  </a:cubicBezTo>
                  <a:cubicBezTo>
                    <a:pt x="2" y="76"/>
                    <a:pt x="0" y="74"/>
                    <a:pt x="1" y="71"/>
                  </a:cubicBezTo>
                  <a:cubicBezTo>
                    <a:pt x="3" y="67"/>
                    <a:pt x="4" y="64"/>
                    <a:pt x="6" y="61"/>
                  </a:cubicBezTo>
                  <a:cubicBezTo>
                    <a:pt x="12" y="50"/>
                    <a:pt x="18" y="40"/>
                    <a:pt x="24" y="30"/>
                  </a:cubicBezTo>
                  <a:cubicBezTo>
                    <a:pt x="26" y="26"/>
                    <a:pt x="29" y="24"/>
                    <a:pt x="33" y="24"/>
                  </a:cubicBezTo>
                  <a:cubicBezTo>
                    <a:pt x="38" y="23"/>
                    <a:pt x="42" y="21"/>
                    <a:pt x="47" y="20"/>
                  </a:cubicBezTo>
                  <a:cubicBezTo>
                    <a:pt x="58" y="19"/>
                    <a:pt x="65" y="13"/>
                    <a:pt x="69" y="3"/>
                  </a:cubicBezTo>
                  <a:cubicBezTo>
                    <a:pt x="70" y="0"/>
                    <a:pt x="72" y="0"/>
                    <a:pt x="76" y="1"/>
                  </a:cubicBezTo>
                  <a:cubicBezTo>
                    <a:pt x="83" y="3"/>
                    <a:pt x="85" y="4"/>
                    <a:pt x="85"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5" name="Freeform 24">
              <a:extLst>
                <a:ext uri="{FF2B5EF4-FFF2-40B4-BE49-F238E27FC236}">
                  <a16:creationId xmlns:a16="http://schemas.microsoft.com/office/drawing/2014/main" id="{FD54DCB2-87F8-43CA-9220-E2240A562465}"/>
                </a:ext>
              </a:extLst>
            </p:cNvPr>
            <p:cNvSpPr>
              <a:spLocks/>
            </p:cNvSpPr>
            <p:nvPr/>
          </p:nvSpPr>
          <p:spPr bwMode="auto">
            <a:xfrm>
              <a:off x="4596808" y="2211388"/>
              <a:ext cx="319087" cy="192088"/>
            </a:xfrm>
            <a:custGeom>
              <a:avLst/>
              <a:gdLst>
                <a:gd name="T0" fmla="*/ 56 w 85"/>
                <a:gd name="T1" fmla="*/ 19 h 51"/>
                <a:gd name="T2" fmla="*/ 71 w 85"/>
                <a:gd name="T3" fmla="*/ 5 h 51"/>
                <a:gd name="T4" fmla="*/ 72 w 85"/>
                <a:gd name="T5" fmla="*/ 10 h 51"/>
                <a:gd name="T6" fmla="*/ 71 w 85"/>
                <a:gd name="T7" fmla="*/ 24 h 51"/>
                <a:gd name="T8" fmla="*/ 75 w 85"/>
                <a:gd name="T9" fmla="*/ 26 h 51"/>
                <a:gd name="T10" fmla="*/ 81 w 85"/>
                <a:gd name="T11" fmla="*/ 28 h 51"/>
                <a:gd name="T12" fmla="*/ 82 w 85"/>
                <a:gd name="T13" fmla="*/ 40 h 51"/>
                <a:gd name="T14" fmla="*/ 74 w 85"/>
                <a:gd name="T15" fmla="*/ 48 h 51"/>
                <a:gd name="T16" fmla="*/ 68 w 85"/>
                <a:gd name="T17" fmla="*/ 48 h 51"/>
                <a:gd name="T18" fmla="*/ 67 w 85"/>
                <a:gd name="T19" fmla="*/ 47 h 51"/>
                <a:gd name="T20" fmla="*/ 60 w 85"/>
                <a:gd name="T21" fmla="*/ 40 h 51"/>
                <a:gd name="T22" fmla="*/ 45 w 85"/>
                <a:gd name="T23" fmla="*/ 41 h 51"/>
                <a:gd name="T24" fmla="*/ 35 w 85"/>
                <a:gd name="T25" fmla="*/ 45 h 51"/>
                <a:gd name="T26" fmla="*/ 28 w 85"/>
                <a:gd name="T27" fmla="*/ 45 h 51"/>
                <a:gd name="T28" fmla="*/ 25 w 85"/>
                <a:gd name="T29" fmla="*/ 35 h 51"/>
                <a:gd name="T30" fmla="*/ 26 w 85"/>
                <a:gd name="T31" fmla="*/ 34 h 51"/>
                <a:gd name="T32" fmla="*/ 23 w 85"/>
                <a:gd name="T33" fmla="*/ 28 h 51"/>
                <a:gd name="T34" fmla="*/ 9 w 85"/>
                <a:gd name="T35" fmla="*/ 23 h 51"/>
                <a:gd name="T36" fmla="*/ 4 w 85"/>
                <a:gd name="T37" fmla="*/ 20 h 51"/>
                <a:gd name="T38" fmla="*/ 4 w 85"/>
                <a:gd name="T39" fmla="*/ 9 h 51"/>
                <a:gd name="T40" fmla="*/ 23 w 85"/>
                <a:gd name="T41" fmla="*/ 1 h 51"/>
                <a:gd name="T42" fmla="*/ 29 w 85"/>
                <a:gd name="T43" fmla="*/ 3 h 51"/>
                <a:gd name="T44" fmla="*/ 37 w 85"/>
                <a:gd name="T45" fmla="*/ 9 h 51"/>
                <a:gd name="T46" fmla="*/ 44 w 85"/>
                <a:gd name="T47" fmla="*/ 22 h 51"/>
                <a:gd name="T48" fmla="*/ 55 w 85"/>
                <a:gd name="T49" fmla="*/ 25 h 51"/>
                <a:gd name="T50" fmla="*/ 56 w 85"/>
                <a:gd name="T51" fmla="*/ 1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 h="51">
                  <a:moveTo>
                    <a:pt x="56" y="19"/>
                  </a:moveTo>
                  <a:cubicBezTo>
                    <a:pt x="56" y="12"/>
                    <a:pt x="64" y="4"/>
                    <a:pt x="71" y="5"/>
                  </a:cubicBezTo>
                  <a:cubicBezTo>
                    <a:pt x="74" y="6"/>
                    <a:pt x="74" y="8"/>
                    <a:pt x="72" y="10"/>
                  </a:cubicBezTo>
                  <a:cubicBezTo>
                    <a:pt x="69" y="14"/>
                    <a:pt x="70" y="19"/>
                    <a:pt x="71" y="24"/>
                  </a:cubicBezTo>
                  <a:cubicBezTo>
                    <a:pt x="71" y="26"/>
                    <a:pt x="72" y="27"/>
                    <a:pt x="75" y="26"/>
                  </a:cubicBezTo>
                  <a:cubicBezTo>
                    <a:pt x="77" y="26"/>
                    <a:pt x="80" y="24"/>
                    <a:pt x="81" y="28"/>
                  </a:cubicBezTo>
                  <a:cubicBezTo>
                    <a:pt x="83" y="32"/>
                    <a:pt x="85" y="36"/>
                    <a:pt x="82" y="40"/>
                  </a:cubicBezTo>
                  <a:cubicBezTo>
                    <a:pt x="80" y="43"/>
                    <a:pt x="77" y="46"/>
                    <a:pt x="74" y="48"/>
                  </a:cubicBezTo>
                  <a:cubicBezTo>
                    <a:pt x="72" y="50"/>
                    <a:pt x="70" y="51"/>
                    <a:pt x="68" y="48"/>
                  </a:cubicBezTo>
                  <a:cubicBezTo>
                    <a:pt x="68" y="48"/>
                    <a:pt x="67" y="47"/>
                    <a:pt x="67" y="47"/>
                  </a:cubicBezTo>
                  <a:cubicBezTo>
                    <a:pt x="65" y="44"/>
                    <a:pt x="64" y="40"/>
                    <a:pt x="60" y="40"/>
                  </a:cubicBezTo>
                  <a:cubicBezTo>
                    <a:pt x="55" y="39"/>
                    <a:pt x="50" y="39"/>
                    <a:pt x="45" y="41"/>
                  </a:cubicBezTo>
                  <a:cubicBezTo>
                    <a:pt x="41" y="43"/>
                    <a:pt x="38" y="44"/>
                    <a:pt x="35" y="45"/>
                  </a:cubicBezTo>
                  <a:cubicBezTo>
                    <a:pt x="33" y="46"/>
                    <a:pt x="30" y="48"/>
                    <a:pt x="28" y="45"/>
                  </a:cubicBezTo>
                  <a:cubicBezTo>
                    <a:pt x="26" y="43"/>
                    <a:pt x="23" y="39"/>
                    <a:pt x="25" y="35"/>
                  </a:cubicBezTo>
                  <a:cubicBezTo>
                    <a:pt x="25" y="35"/>
                    <a:pt x="26" y="34"/>
                    <a:pt x="26" y="34"/>
                  </a:cubicBezTo>
                  <a:cubicBezTo>
                    <a:pt x="29" y="30"/>
                    <a:pt x="27" y="29"/>
                    <a:pt x="23" y="28"/>
                  </a:cubicBezTo>
                  <a:cubicBezTo>
                    <a:pt x="19" y="26"/>
                    <a:pt x="14" y="24"/>
                    <a:pt x="9" y="23"/>
                  </a:cubicBezTo>
                  <a:cubicBezTo>
                    <a:pt x="7" y="22"/>
                    <a:pt x="5" y="21"/>
                    <a:pt x="4" y="20"/>
                  </a:cubicBezTo>
                  <a:cubicBezTo>
                    <a:pt x="0" y="17"/>
                    <a:pt x="0" y="11"/>
                    <a:pt x="4" y="9"/>
                  </a:cubicBezTo>
                  <a:cubicBezTo>
                    <a:pt x="10" y="6"/>
                    <a:pt x="17" y="4"/>
                    <a:pt x="23" y="1"/>
                  </a:cubicBezTo>
                  <a:cubicBezTo>
                    <a:pt x="25" y="0"/>
                    <a:pt x="27" y="2"/>
                    <a:pt x="29" y="3"/>
                  </a:cubicBezTo>
                  <a:cubicBezTo>
                    <a:pt x="32" y="5"/>
                    <a:pt x="34" y="7"/>
                    <a:pt x="37" y="9"/>
                  </a:cubicBezTo>
                  <a:cubicBezTo>
                    <a:pt x="41" y="12"/>
                    <a:pt x="44" y="16"/>
                    <a:pt x="44" y="22"/>
                  </a:cubicBezTo>
                  <a:cubicBezTo>
                    <a:pt x="45" y="28"/>
                    <a:pt x="51" y="29"/>
                    <a:pt x="55" y="25"/>
                  </a:cubicBezTo>
                  <a:cubicBezTo>
                    <a:pt x="57" y="23"/>
                    <a:pt x="57" y="21"/>
                    <a:pt x="56"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6" name="Freeform 25">
              <a:extLst>
                <a:ext uri="{FF2B5EF4-FFF2-40B4-BE49-F238E27FC236}">
                  <a16:creationId xmlns:a16="http://schemas.microsoft.com/office/drawing/2014/main" id="{13B2011A-CA53-4192-BFEB-DF2777F2DE12}"/>
                </a:ext>
              </a:extLst>
            </p:cNvPr>
            <p:cNvSpPr>
              <a:spLocks/>
            </p:cNvSpPr>
            <p:nvPr/>
          </p:nvSpPr>
          <p:spPr bwMode="auto">
            <a:xfrm>
              <a:off x="10843621" y="1941513"/>
              <a:ext cx="263525" cy="203200"/>
            </a:xfrm>
            <a:custGeom>
              <a:avLst/>
              <a:gdLst>
                <a:gd name="T0" fmla="*/ 45 w 70"/>
                <a:gd name="T1" fmla="*/ 19 h 54"/>
                <a:gd name="T2" fmla="*/ 41 w 70"/>
                <a:gd name="T3" fmla="*/ 34 h 54"/>
                <a:gd name="T4" fmla="*/ 36 w 70"/>
                <a:gd name="T5" fmla="*/ 40 h 54"/>
                <a:gd name="T6" fmla="*/ 37 w 70"/>
                <a:gd name="T7" fmla="*/ 46 h 54"/>
                <a:gd name="T8" fmla="*/ 25 w 70"/>
                <a:gd name="T9" fmla="*/ 51 h 54"/>
                <a:gd name="T10" fmla="*/ 5 w 70"/>
                <a:gd name="T11" fmla="*/ 36 h 54"/>
                <a:gd name="T12" fmla="*/ 3 w 70"/>
                <a:gd name="T13" fmla="*/ 19 h 54"/>
                <a:gd name="T14" fmla="*/ 7 w 70"/>
                <a:gd name="T15" fmla="*/ 17 h 54"/>
                <a:gd name="T16" fmla="*/ 15 w 70"/>
                <a:gd name="T17" fmla="*/ 17 h 54"/>
                <a:gd name="T18" fmla="*/ 24 w 70"/>
                <a:gd name="T19" fmla="*/ 11 h 54"/>
                <a:gd name="T20" fmla="*/ 28 w 70"/>
                <a:gd name="T21" fmla="*/ 7 h 54"/>
                <a:gd name="T22" fmla="*/ 37 w 70"/>
                <a:gd name="T23" fmla="*/ 6 h 54"/>
                <a:gd name="T24" fmla="*/ 51 w 70"/>
                <a:gd name="T25" fmla="*/ 2 h 54"/>
                <a:gd name="T26" fmla="*/ 58 w 70"/>
                <a:gd name="T27" fmla="*/ 2 h 54"/>
                <a:gd name="T28" fmla="*/ 64 w 70"/>
                <a:gd name="T29" fmla="*/ 6 h 54"/>
                <a:gd name="T30" fmla="*/ 66 w 70"/>
                <a:gd name="T31" fmla="*/ 21 h 54"/>
                <a:gd name="T32" fmla="*/ 56 w 70"/>
                <a:gd name="T33" fmla="*/ 21 h 54"/>
                <a:gd name="T34" fmla="*/ 45 w 70"/>
                <a:gd name="T35" fmla="*/ 1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54">
                  <a:moveTo>
                    <a:pt x="45" y="19"/>
                  </a:moveTo>
                  <a:cubicBezTo>
                    <a:pt x="52" y="30"/>
                    <a:pt x="52" y="30"/>
                    <a:pt x="41" y="34"/>
                  </a:cubicBezTo>
                  <a:cubicBezTo>
                    <a:pt x="38" y="35"/>
                    <a:pt x="36" y="36"/>
                    <a:pt x="36" y="40"/>
                  </a:cubicBezTo>
                  <a:cubicBezTo>
                    <a:pt x="37" y="42"/>
                    <a:pt x="37" y="44"/>
                    <a:pt x="37" y="46"/>
                  </a:cubicBezTo>
                  <a:cubicBezTo>
                    <a:pt x="36" y="52"/>
                    <a:pt x="30" y="54"/>
                    <a:pt x="25" y="51"/>
                  </a:cubicBezTo>
                  <a:cubicBezTo>
                    <a:pt x="18" y="46"/>
                    <a:pt x="12" y="41"/>
                    <a:pt x="5" y="36"/>
                  </a:cubicBezTo>
                  <a:cubicBezTo>
                    <a:pt x="2" y="33"/>
                    <a:pt x="0" y="24"/>
                    <a:pt x="3" y="19"/>
                  </a:cubicBezTo>
                  <a:cubicBezTo>
                    <a:pt x="4" y="18"/>
                    <a:pt x="5" y="17"/>
                    <a:pt x="7" y="17"/>
                  </a:cubicBezTo>
                  <a:cubicBezTo>
                    <a:pt x="9" y="17"/>
                    <a:pt x="12" y="17"/>
                    <a:pt x="15" y="17"/>
                  </a:cubicBezTo>
                  <a:cubicBezTo>
                    <a:pt x="19" y="17"/>
                    <a:pt x="24" y="17"/>
                    <a:pt x="24" y="11"/>
                  </a:cubicBezTo>
                  <a:cubicBezTo>
                    <a:pt x="24" y="9"/>
                    <a:pt x="26" y="7"/>
                    <a:pt x="28" y="7"/>
                  </a:cubicBezTo>
                  <a:cubicBezTo>
                    <a:pt x="31" y="7"/>
                    <a:pt x="34" y="6"/>
                    <a:pt x="37" y="6"/>
                  </a:cubicBezTo>
                  <a:cubicBezTo>
                    <a:pt x="42" y="6"/>
                    <a:pt x="47" y="5"/>
                    <a:pt x="51" y="2"/>
                  </a:cubicBezTo>
                  <a:cubicBezTo>
                    <a:pt x="53" y="0"/>
                    <a:pt x="56" y="0"/>
                    <a:pt x="58" y="2"/>
                  </a:cubicBezTo>
                  <a:cubicBezTo>
                    <a:pt x="60" y="3"/>
                    <a:pt x="62" y="5"/>
                    <a:pt x="64" y="6"/>
                  </a:cubicBezTo>
                  <a:cubicBezTo>
                    <a:pt x="69" y="10"/>
                    <a:pt x="70" y="16"/>
                    <a:pt x="66" y="21"/>
                  </a:cubicBezTo>
                  <a:cubicBezTo>
                    <a:pt x="64" y="24"/>
                    <a:pt x="60" y="24"/>
                    <a:pt x="56" y="21"/>
                  </a:cubicBezTo>
                  <a:cubicBezTo>
                    <a:pt x="53" y="19"/>
                    <a:pt x="50" y="16"/>
                    <a:pt x="45"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7" name="Freeform 26">
              <a:extLst>
                <a:ext uri="{FF2B5EF4-FFF2-40B4-BE49-F238E27FC236}">
                  <a16:creationId xmlns:a16="http://schemas.microsoft.com/office/drawing/2014/main" id="{43603DC6-39C1-4DD0-84F1-FF414AC9B284}"/>
                </a:ext>
              </a:extLst>
            </p:cNvPr>
            <p:cNvSpPr>
              <a:spLocks/>
            </p:cNvSpPr>
            <p:nvPr/>
          </p:nvSpPr>
          <p:spPr bwMode="auto">
            <a:xfrm>
              <a:off x="5647733" y="3962400"/>
              <a:ext cx="214312" cy="225425"/>
            </a:xfrm>
            <a:custGeom>
              <a:avLst/>
              <a:gdLst>
                <a:gd name="T0" fmla="*/ 43 w 57"/>
                <a:gd name="T1" fmla="*/ 30 h 60"/>
                <a:gd name="T2" fmla="*/ 54 w 57"/>
                <a:gd name="T3" fmla="*/ 37 h 60"/>
                <a:gd name="T4" fmla="*/ 52 w 57"/>
                <a:gd name="T5" fmla="*/ 55 h 60"/>
                <a:gd name="T6" fmla="*/ 44 w 57"/>
                <a:gd name="T7" fmla="*/ 58 h 60"/>
                <a:gd name="T8" fmla="*/ 9 w 57"/>
                <a:gd name="T9" fmla="*/ 45 h 60"/>
                <a:gd name="T10" fmla="*/ 6 w 57"/>
                <a:gd name="T11" fmla="*/ 29 h 60"/>
                <a:gd name="T12" fmla="*/ 32 w 57"/>
                <a:gd name="T13" fmla="*/ 4 h 60"/>
                <a:gd name="T14" fmla="*/ 39 w 57"/>
                <a:gd name="T15" fmla="*/ 2 h 60"/>
                <a:gd name="T16" fmla="*/ 42 w 57"/>
                <a:gd name="T17" fmla="*/ 12 h 60"/>
                <a:gd name="T18" fmla="*/ 36 w 57"/>
                <a:gd name="T19" fmla="*/ 19 h 60"/>
                <a:gd name="T20" fmla="*/ 33 w 57"/>
                <a:gd name="T21" fmla="*/ 24 h 60"/>
                <a:gd name="T22" fmla="*/ 40 w 57"/>
                <a:gd name="T23" fmla="*/ 30 h 60"/>
                <a:gd name="T24" fmla="*/ 43 w 57"/>
                <a:gd name="T2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60">
                  <a:moveTo>
                    <a:pt x="43" y="30"/>
                  </a:moveTo>
                  <a:cubicBezTo>
                    <a:pt x="52" y="30"/>
                    <a:pt x="52" y="30"/>
                    <a:pt x="54" y="37"/>
                  </a:cubicBezTo>
                  <a:cubicBezTo>
                    <a:pt x="55" y="43"/>
                    <a:pt x="57" y="50"/>
                    <a:pt x="52" y="55"/>
                  </a:cubicBezTo>
                  <a:cubicBezTo>
                    <a:pt x="50" y="58"/>
                    <a:pt x="48" y="60"/>
                    <a:pt x="44" y="58"/>
                  </a:cubicBezTo>
                  <a:cubicBezTo>
                    <a:pt x="32" y="54"/>
                    <a:pt x="21" y="50"/>
                    <a:pt x="9" y="45"/>
                  </a:cubicBezTo>
                  <a:cubicBezTo>
                    <a:pt x="1" y="42"/>
                    <a:pt x="0" y="36"/>
                    <a:pt x="6" y="29"/>
                  </a:cubicBezTo>
                  <a:cubicBezTo>
                    <a:pt x="15" y="21"/>
                    <a:pt x="24" y="12"/>
                    <a:pt x="32" y="4"/>
                  </a:cubicBezTo>
                  <a:cubicBezTo>
                    <a:pt x="34" y="2"/>
                    <a:pt x="36" y="0"/>
                    <a:pt x="39" y="2"/>
                  </a:cubicBezTo>
                  <a:cubicBezTo>
                    <a:pt x="42" y="5"/>
                    <a:pt x="43" y="10"/>
                    <a:pt x="42" y="12"/>
                  </a:cubicBezTo>
                  <a:cubicBezTo>
                    <a:pt x="40" y="15"/>
                    <a:pt x="37" y="16"/>
                    <a:pt x="36" y="19"/>
                  </a:cubicBezTo>
                  <a:cubicBezTo>
                    <a:pt x="34" y="20"/>
                    <a:pt x="31" y="22"/>
                    <a:pt x="33" y="24"/>
                  </a:cubicBezTo>
                  <a:cubicBezTo>
                    <a:pt x="34" y="27"/>
                    <a:pt x="36" y="30"/>
                    <a:pt x="40" y="30"/>
                  </a:cubicBezTo>
                  <a:cubicBezTo>
                    <a:pt x="41" y="30"/>
                    <a:pt x="43" y="30"/>
                    <a:pt x="43" y="3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8" name="Freeform 27">
              <a:extLst>
                <a:ext uri="{FF2B5EF4-FFF2-40B4-BE49-F238E27FC236}">
                  <a16:creationId xmlns:a16="http://schemas.microsoft.com/office/drawing/2014/main" id="{3F02933E-B464-45DA-9739-1F0F051B74DE}"/>
                </a:ext>
              </a:extLst>
            </p:cNvPr>
            <p:cNvSpPr>
              <a:spLocks/>
            </p:cNvSpPr>
            <p:nvPr/>
          </p:nvSpPr>
          <p:spPr bwMode="auto">
            <a:xfrm>
              <a:off x="7743233" y="2486025"/>
              <a:ext cx="225425" cy="198438"/>
            </a:xfrm>
            <a:custGeom>
              <a:avLst/>
              <a:gdLst>
                <a:gd name="T0" fmla="*/ 26 w 60"/>
                <a:gd name="T1" fmla="*/ 41 h 53"/>
                <a:gd name="T2" fmla="*/ 28 w 60"/>
                <a:gd name="T3" fmla="*/ 29 h 53"/>
                <a:gd name="T4" fmla="*/ 30 w 60"/>
                <a:gd name="T5" fmla="*/ 25 h 53"/>
                <a:gd name="T6" fmla="*/ 29 w 60"/>
                <a:gd name="T7" fmla="*/ 21 h 53"/>
                <a:gd name="T8" fmla="*/ 25 w 60"/>
                <a:gd name="T9" fmla="*/ 22 h 53"/>
                <a:gd name="T10" fmla="*/ 22 w 60"/>
                <a:gd name="T11" fmla="*/ 27 h 53"/>
                <a:gd name="T12" fmla="*/ 9 w 60"/>
                <a:gd name="T13" fmla="*/ 29 h 53"/>
                <a:gd name="T14" fmla="*/ 4 w 60"/>
                <a:gd name="T15" fmla="*/ 24 h 53"/>
                <a:gd name="T16" fmla="*/ 1 w 60"/>
                <a:gd name="T17" fmla="*/ 15 h 53"/>
                <a:gd name="T18" fmla="*/ 12 w 60"/>
                <a:gd name="T19" fmla="*/ 6 h 53"/>
                <a:gd name="T20" fmla="*/ 35 w 60"/>
                <a:gd name="T21" fmla="*/ 2 h 53"/>
                <a:gd name="T22" fmla="*/ 41 w 60"/>
                <a:gd name="T23" fmla="*/ 2 h 53"/>
                <a:gd name="T24" fmla="*/ 54 w 60"/>
                <a:gd name="T25" fmla="*/ 10 h 53"/>
                <a:gd name="T26" fmla="*/ 56 w 60"/>
                <a:gd name="T27" fmla="*/ 21 h 53"/>
                <a:gd name="T28" fmla="*/ 36 w 60"/>
                <a:gd name="T29" fmla="*/ 48 h 53"/>
                <a:gd name="T30" fmla="*/ 32 w 60"/>
                <a:gd name="T31" fmla="*/ 53 h 53"/>
                <a:gd name="T32" fmla="*/ 26 w 60"/>
                <a:gd name="T33" fmla="*/ 47 h 53"/>
                <a:gd name="T34" fmla="*/ 26 w 60"/>
                <a:gd name="T35"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53">
                  <a:moveTo>
                    <a:pt x="26" y="41"/>
                  </a:moveTo>
                  <a:cubicBezTo>
                    <a:pt x="26" y="38"/>
                    <a:pt x="26" y="33"/>
                    <a:pt x="28" y="29"/>
                  </a:cubicBezTo>
                  <a:cubicBezTo>
                    <a:pt x="29" y="28"/>
                    <a:pt x="30" y="26"/>
                    <a:pt x="30" y="25"/>
                  </a:cubicBezTo>
                  <a:cubicBezTo>
                    <a:pt x="31" y="23"/>
                    <a:pt x="30" y="21"/>
                    <a:pt x="29" y="21"/>
                  </a:cubicBezTo>
                  <a:cubicBezTo>
                    <a:pt x="27" y="19"/>
                    <a:pt x="26" y="21"/>
                    <a:pt x="25" y="22"/>
                  </a:cubicBezTo>
                  <a:cubicBezTo>
                    <a:pt x="24" y="24"/>
                    <a:pt x="23" y="25"/>
                    <a:pt x="22" y="27"/>
                  </a:cubicBezTo>
                  <a:cubicBezTo>
                    <a:pt x="18" y="33"/>
                    <a:pt x="15" y="34"/>
                    <a:pt x="9" y="29"/>
                  </a:cubicBezTo>
                  <a:cubicBezTo>
                    <a:pt x="7" y="28"/>
                    <a:pt x="6" y="26"/>
                    <a:pt x="4" y="24"/>
                  </a:cubicBezTo>
                  <a:cubicBezTo>
                    <a:pt x="0" y="22"/>
                    <a:pt x="0" y="19"/>
                    <a:pt x="1" y="15"/>
                  </a:cubicBezTo>
                  <a:cubicBezTo>
                    <a:pt x="3" y="7"/>
                    <a:pt x="4" y="6"/>
                    <a:pt x="12" y="6"/>
                  </a:cubicBezTo>
                  <a:cubicBezTo>
                    <a:pt x="20" y="6"/>
                    <a:pt x="28" y="6"/>
                    <a:pt x="35" y="2"/>
                  </a:cubicBezTo>
                  <a:cubicBezTo>
                    <a:pt x="37" y="1"/>
                    <a:pt x="39" y="0"/>
                    <a:pt x="41" y="2"/>
                  </a:cubicBezTo>
                  <a:cubicBezTo>
                    <a:pt x="44" y="6"/>
                    <a:pt x="50" y="7"/>
                    <a:pt x="54" y="10"/>
                  </a:cubicBezTo>
                  <a:cubicBezTo>
                    <a:pt x="60" y="14"/>
                    <a:pt x="60" y="16"/>
                    <a:pt x="56" y="21"/>
                  </a:cubicBezTo>
                  <a:cubicBezTo>
                    <a:pt x="49" y="29"/>
                    <a:pt x="42" y="38"/>
                    <a:pt x="36" y="48"/>
                  </a:cubicBezTo>
                  <a:cubicBezTo>
                    <a:pt x="35" y="50"/>
                    <a:pt x="34" y="53"/>
                    <a:pt x="32" y="53"/>
                  </a:cubicBezTo>
                  <a:cubicBezTo>
                    <a:pt x="29" y="53"/>
                    <a:pt x="28" y="50"/>
                    <a:pt x="26" y="47"/>
                  </a:cubicBezTo>
                  <a:cubicBezTo>
                    <a:pt x="26" y="46"/>
                    <a:pt x="25" y="45"/>
                    <a:pt x="26" y="4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9" name="Freeform 28">
              <a:extLst>
                <a:ext uri="{FF2B5EF4-FFF2-40B4-BE49-F238E27FC236}">
                  <a16:creationId xmlns:a16="http://schemas.microsoft.com/office/drawing/2014/main" id="{3C4B73FD-74F6-46AB-81C4-FCB1895A4147}"/>
                </a:ext>
              </a:extLst>
            </p:cNvPr>
            <p:cNvSpPr>
              <a:spLocks/>
            </p:cNvSpPr>
            <p:nvPr/>
          </p:nvSpPr>
          <p:spPr bwMode="auto">
            <a:xfrm>
              <a:off x="11946933" y="3868738"/>
              <a:ext cx="200025" cy="244475"/>
            </a:xfrm>
            <a:custGeom>
              <a:avLst/>
              <a:gdLst>
                <a:gd name="T0" fmla="*/ 53 w 53"/>
                <a:gd name="T1" fmla="*/ 22 h 65"/>
                <a:gd name="T2" fmla="*/ 49 w 53"/>
                <a:gd name="T3" fmla="*/ 27 h 65"/>
                <a:gd name="T4" fmla="*/ 37 w 53"/>
                <a:gd name="T5" fmla="*/ 35 h 65"/>
                <a:gd name="T6" fmla="*/ 34 w 53"/>
                <a:gd name="T7" fmla="*/ 42 h 65"/>
                <a:gd name="T8" fmla="*/ 28 w 53"/>
                <a:gd name="T9" fmla="*/ 45 h 65"/>
                <a:gd name="T10" fmla="*/ 25 w 53"/>
                <a:gd name="T11" fmla="*/ 43 h 65"/>
                <a:gd name="T12" fmla="*/ 20 w 53"/>
                <a:gd name="T13" fmla="*/ 46 h 65"/>
                <a:gd name="T14" fmla="*/ 20 w 53"/>
                <a:gd name="T15" fmla="*/ 51 h 65"/>
                <a:gd name="T16" fmla="*/ 22 w 53"/>
                <a:gd name="T17" fmla="*/ 53 h 65"/>
                <a:gd name="T18" fmla="*/ 23 w 53"/>
                <a:gd name="T19" fmla="*/ 62 h 65"/>
                <a:gd name="T20" fmla="*/ 11 w 53"/>
                <a:gd name="T21" fmla="*/ 62 h 65"/>
                <a:gd name="T22" fmla="*/ 5 w 53"/>
                <a:gd name="T23" fmla="*/ 53 h 65"/>
                <a:gd name="T24" fmla="*/ 7 w 53"/>
                <a:gd name="T25" fmla="*/ 35 h 65"/>
                <a:gd name="T26" fmla="*/ 9 w 53"/>
                <a:gd name="T27" fmla="*/ 18 h 65"/>
                <a:gd name="T28" fmla="*/ 5 w 53"/>
                <a:gd name="T29" fmla="*/ 8 h 65"/>
                <a:gd name="T30" fmla="*/ 8 w 53"/>
                <a:gd name="T31" fmla="*/ 2 h 65"/>
                <a:gd name="T32" fmla="*/ 14 w 53"/>
                <a:gd name="T33" fmla="*/ 4 h 65"/>
                <a:gd name="T34" fmla="*/ 26 w 53"/>
                <a:gd name="T35" fmla="*/ 14 h 65"/>
                <a:gd name="T36" fmla="*/ 38 w 53"/>
                <a:gd name="T37" fmla="*/ 13 h 65"/>
                <a:gd name="T38" fmla="*/ 48 w 53"/>
                <a:gd name="T39" fmla="*/ 14 h 65"/>
                <a:gd name="T40" fmla="*/ 53 w 53"/>
                <a:gd name="T41" fmla="*/ 2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65">
                  <a:moveTo>
                    <a:pt x="53" y="22"/>
                  </a:moveTo>
                  <a:cubicBezTo>
                    <a:pt x="53" y="25"/>
                    <a:pt x="51" y="26"/>
                    <a:pt x="49" y="27"/>
                  </a:cubicBezTo>
                  <a:cubicBezTo>
                    <a:pt x="44" y="28"/>
                    <a:pt x="41" y="32"/>
                    <a:pt x="37" y="35"/>
                  </a:cubicBezTo>
                  <a:cubicBezTo>
                    <a:pt x="35" y="37"/>
                    <a:pt x="34" y="39"/>
                    <a:pt x="34" y="42"/>
                  </a:cubicBezTo>
                  <a:cubicBezTo>
                    <a:pt x="33" y="47"/>
                    <a:pt x="33" y="47"/>
                    <a:pt x="28" y="45"/>
                  </a:cubicBezTo>
                  <a:cubicBezTo>
                    <a:pt x="27" y="44"/>
                    <a:pt x="26" y="44"/>
                    <a:pt x="25" y="43"/>
                  </a:cubicBezTo>
                  <a:cubicBezTo>
                    <a:pt x="22" y="43"/>
                    <a:pt x="21" y="44"/>
                    <a:pt x="20" y="46"/>
                  </a:cubicBezTo>
                  <a:cubicBezTo>
                    <a:pt x="18" y="48"/>
                    <a:pt x="19" y="50"/>
                    <a:pt x="20" y="51"/>
                  </a:cubicBezTo>
                  <a:cubicBezTo>
                    <a:pt x="21" y="52"/>
                    <a:pt x="22" y="52"/>
                    <a:pt x="22" y="53"/>
                  </a:cubicBezTo>
                  <a:cubicBezTo>
                    <a:pt x="26" y="57"/>
                    <a:pt x="26" y="60"/>
                    <a:pt x="23" y="62"/>
                  </a:cubicBezTo>
                  <a:cubicBezTo>
                    <a:pt x="19" y="65"/>
                    <a:pt x="14" y="65"/>
                    <a:pt x="11" y="62"/>
                  </a:cubicBezTo>
                  <a:cubicBezTo>
                    <a:pt x="9" y="59"/>
                    <a:pt x="7" y="56"/>
                    <a:pt x="5" y="53"/>
                  </a:cubicBezTo>
                  <a:cubicBezTo>
                    <a:pt x="0" y="46"/>
                    <a:pt x="0" y="42"/>
                    <a:pt x="7" y="35"/>
                  </a:cubicBezTo>
                  <a:cubicBezTo>
                    <a:pt x="11" y="31"/>
                    <a:pt x="12" y="24"/>
                    <a:pt x="9" y="18"/>
                  </a:cubicBezTo>
                  <a:cubicBezTo>
                    <a:pt x="7" y="15"/>
                    <a:pt x="6" y="12"/>
                    <a:pt x="5" y="8"/>
                  </a:cubicBezTo>
                  <a:cubicBezTo>
                    <a:pt x="4" y="5"/>
                    <a:pt x="6" y="3"/>
                    <a:pt x="8" y="2"/>
                  </a:cubicBezTo>
                  <a:cubicBezTo>
                    <a:pt x="11" y="0"/>
                    <a:pt x="13" y="2"/>
                    <a:pt x="14" y="4"/>
                  </a:cubicBezTo>
                  <a:cubicBezTo>
                    <a:pt x="17" y="9"/>
                    <a:pt x="21" y="12"/>
                    <a:pt x="26" y="14"/>
                  </a:cubicBezTo>
                  <a:cubicBezTo>
                    <a:pt x="30" y="16"/>
                    <a:pt x="34" y="17"/>
                    <a:pt x="38" y="13"/>
                  </a:cubicBezTo>
                  <a:cubicBezTo>
                    <a:pt x="43" y="8"/>
                    <a:pt x="45" y="8"/>
                    <a:pt x="48" y="14"/>
                  </a:cubicBezTo>
                  <a:cubicBezTo>
                    <a:pt x="50" y="17"/>
                    <a:pt x="52" y="20"/>
                    <a:pt x="53" y="2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0" name="Freeform 29">
              <a:extLst>
                <a:ext uri="{FF2B5EF4-FFF2-40B4-BE49-F238E27FC236}">
                  <a16:creationId xmlns:a16="http://schemas.microsoft.com/office/drawing/2014/main" id="{7A73F84D-BC92-46C9-85DD-663614B8693E}"/>
                </a:ext>
              </a:extLst>
            </p:cNvPr>
            <p:cNvSpPr>
              <a:spLocks/>
            </p:cNvSpPr>
            <p:nvPr/>
          </p:nvSpPr>
          <p:spPr bwMode="auto">
            <a:xfrm>
              <a:off x="11627846" y="5232400"/>
              <a:ext cx="188912" cy="261938"/>
            </a:xfrm>
            <a:custGeom>
              <a:avLst/>
              <a:gdLst>
                <a:gd name="T0" fmla="*/ 30 w 50"/>
                <a:gd name="T1" fmla="*/ 18 h 70"/>
                <a:gd name="T2" fmla="*/ 27 w 50"/>
                <a:gd name="T3" fmla="*/ 29 h 70"/>
                <a:gd name="T4" fmla="*/ 34 w 50"/>
                <a:gd name="T5" fmla="*/ 44 h 70"/>
                <a:gd name="T6" fmla="*/ 47 w 50"/>
                <a:gd name="T7" fmla="*/ 53 h 70"/>
                <a:gd name="T8" fmla="*/ 46 w 50"/>
                <a:gd name="T9" fmla="*/ 62 h 70"/>
                <a:gd name="T10" fmla="*/ 37 w 50"/>
                <a:gd name="T11" fmla="*/ 59 h 70"/>
                <a:gd name="T12" fmla="*/ 25 w 50"/>
                <a:gd name="T13" fmla="*/ 54 h 70"/>
                <a:gd name="T14" fmla="*/ 24 w 50"/>
                <a:gd name="T15" fmla="*/ 59 h 70"/>
                <a:gd name="T16" fmla="*/ 27 w 50"/>
                <a:gd name="T17" fmla="*/ 63 h 70"/>
                <a:gd name="T18" fmla="*/ 25 w 50"/>
                <a:gd name="T19" fmla="*/ 69 h 70"/>
                <a:gd name="T20" fmla="*/ 20 w 50"/>
                <a:gd name="T21" fmla="*/ 68 h 70"/>
                <a:gd name="T22" fmla="*/ 17 w 50"/>
                <a:gd name="T23" fmla="*/ 58 h 70"/>
                <a:gd name="T24" fmla="*/ 15 w 50"/>
                <a:gd name="T25" fmla="*/ 51 h 70"/>
                <a:gd name="T26" fmla="*/ 3 w 50"/>
                <a:gd name="T27" fmla="*/ 28 h 70"/>
                <a:gd name="T28" fmla="*/ 3 w 50"/>
                <a:gd name="T29" fmla="*/ 8 h 70"/>
                <a:gd name="T30" fmla="*/ 14 w 50"/>
                <a:gd name="T31" fmla="*/ 0 h 70"/>
                <a:gd name="T32" fmla="*/ 27 w 50"/>
                <a:gd name="T33" fmla="*/ 7 h 70"/>
                <a:gd name="T34" fmla="*/ 30 w 50"/>
                <a:gd name="T35" fmla="*/ 1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70">
                  <a:moveTo>
                    <a:pt x="30" y="18"/>
                  </a:moveTo>
                  <a:cubicBezTo>
                    <a:pt x="30" y="22"/>
                    <a:pt x="29" y="26"/>
                    <a:pt x="27" y="29"/>
                  </a:cubicBezTo>
                  <a:cubicBezTo>
                    <a:pt x="22" y="37"/>
                    <a:pt x="25" y="43"/>
                    <a:pt x="34" y="44"/>
                  </a:cubicBezTo>
                  <a:cubicBezTo>
                    <a:pt x="40" y="45"/>
                    <a:pt x="44" y="48"/>
                    <a:pt x="47" y="53"/>
                  </a:cubicBezTo>
                  <a:cubicBezTo>
                    <a:pt x="50" y="57"/>
                    <a:pt x="50" y="60"/>
                    <a:pt x="46" y="62"/>
                  </a:cubicBezTo>
                  <a:cubicBezTo>
                    <a:pt x="43" y="64"/>
                    <a:pt x="39" y="63"/>
                    <a:pt x="37" y="59"/>
                  </a:cubicBezTo>
                  <a:cubicBezTo>
                    <a:pt x="33" y="54"/>
                    <a:pt x="30" y="52"/>
                    <a:pt x="25" y="54"/>
                  </a:cubicBezTo>
                  <a:cubicBezTo>
                    <a:pt x="23" y="55"/>
                    <a:pt x="22" y="56"/>
                    <a:pt x="24" y="59"/>
                  </a:cubicBezTo>
                  <a:cubicBezTo>
                    <a:pt x="25" y="60"/>
                    <a:pt x="26" y="62"/>
                    <a:pt x="27" y="63"/>
                  </a:cubicBezTo>
                  <a:cubicBezTo>
                    <a:pt x="28" y="66"/>
                    <a:pt x="27" y="67"/>
                    <a:pt x="25" y="69"/>
                  </a:cubicBezTo>
                  <a:cubicBezTo>
                    <a:pt x="24" y="70"/>
                    <a:pt x="22" y="70"/>
                    <a:pt x="20" y="68"/>
                  </a:cubicBezTo>
                  <a:cubicBezTo>
                    <a:pt x="17" y="66"/>
                    <a:pt x="16" y="62"/>
                    <a:pt x="17" y="58"/>
                  </a:cubicBezTo>
                  <a:cubicBezTo>
                    <a:pt x="18" y="55"/>
                    <a:pt x="16" y="54"/>
                    <a:pt x="15" y="51"/>
                  </a:cubicBezTo>
                  <a:cubicBezTo>
                    <a:pt x="11" y="44"/>
                    <a:pt x="7" y="36"/>
                    <a:pt x="3" y="28"/>
                  </a:cubicBezTo>
                  <a:cubicBezTo>
                    <a:pt x="0" y="22"/>
                    <a:pt x="2" y="15"/>
                    <a:pt x="3" y="8"/>
                  </a:cubicBezTo>
                  <a:cubicBezTo>
                    <a:pt x="4" y="4"/>
                    <a:pt x="10" y="0"/>
                    <a:pt x="14" y="0"/>
                  </a:cubicBezTo>
                  <a:cubicBezTo>
                    <a:pt x="19" y="1"/>
                    <a:pt x="25" y="1"/>
                    <a:pt x="27" y="7"/>
                  </a:cubicBezTo>
                  <a:cubicBezTo>
                    <a:pt x="29" y="11"/>
                    <a:pt x="30" y="14"/>
                    <a:pt x="30" y="1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1" name="Freeform 30">
              <a:extLst>
                <a:ext uri="{FF2B5EF4-FFF2-40B4-BE49-F238E27FC236}">
                  <a16:creationId xmlns:a16="http://schemas.microsoft.com/office/drawing/2014/main" id="{1D5D0F98-48BB-4743-ABC6-E543FADEB11D}"/>
                </a:ext>
              </a:extLst>
            </p:cNvPr>
            <p:cNvSpPr>
              <a:spLocks/>
            </p:cNvSpPr>
            <p:nvPr/>
          </p:nvSpPr>
          <p:spPr bwMode="auto">
            <a:xfrm>
              <a:off x="7130458" y="3841750"/>
              <a:ext cx="192087" cy="188913"/>
            </a:xfrm>
            <a:custGeom>
              <a:avLst/>
              <a:gdLst>
                <a:gd name="T0" fmla="*/ 12 w 51"/>
                <a:gd name="T1" fmla="*/ 50 h 50"/>
                <a:gd name="T2" fmla="*/ 7 w 51"/>
                <a:gd name="T3" fmla="*/ 48 h 50"/>
                <a:gd name="T4" fmla="*/ 1 w 51"/>
                <a:gd name="T5" fmla="*/ 43 h 50"/>
                <a:gd name="T6" fmla="*/ 6 w 51"/>
                <a:gd name="T7" fmla="*/ 36 h 50"/>
                <a:gd name="T8" fmla="*/ 10 w 51"/>
                <a:gd name="T9" fmla="*/ 33 h 50"/>
                <a:gd name="T10" fmla="*/ 12 w 51"/>
                <a:gd name="T11" fmla="*/ 28 h 50"/>
                <a:gd name="T12" fmla="*/ 10 w 51"/>
                <a:gd name="T13" fmla="*/ 23 h 50"/>
                <a:gd name="T14" fmla="*/ 18 w 51"/>
                <a:gd name="T15" fmla="*/ 13 h 50"/>
                <a:gd name="T16" fmla="*/ 25 w 51"/>
                <a:gd name="T17" fmla="*/ 8 h 50"/>
                <a:gd name="T18" fmla="*/ 40 w 51"/>
                <a:gd name="T19" fmla="*/ 1 h 50"/>
                <a:gd name="T20" fmla="*/ 48 w 51"/>
                <a:gd name="T21" fmla="*/ 14 h 50"/>
                <a:gd name="T22" fmla="*/ 46 w 51"/>
                <a:gd name="T23" fmla="*/ 27 h 50"/>
                <a:gd name="T24" fmla="*/ 44 w 51"/>
                <a:gd name="T25" fmla="*/ 36 h 50"/>
                <a:gd name="T26" fmla="*/ 41 w 51"/>
                <a:gd name="T27" fmla="*/ 40 h 50"/>
                <a:gd name="T28" fmla="*/ 15 w 51"/>
                <a:gd name="T29" fmla="*/ 49 h 50"/>
                <a:gd name="T30" fmla="*/ 12 w 51"/>
                <a:gd name="T3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0">
                  <a:moveTo>
                    <a:pt x="12" y="50"/>
                  </a:moveTo>
                  <a:cubicBezTo>
                    <a:pt x="10" y="49"/>
                    <a:pt x="8" y="49"/>
                    <a:pt x="7" y="48"/>
                  </a:cubicBezTo>
                  <a:cubicBezTo>
                    <a:pt x="4" y="47"/>
                    <a:pt x="1" y="46"/>
                    <a:pt x="1" y="43"/>
                  </a:cubicBezTo>
                  <a:cubicBezTo>
                    <a:pt x="0" y="39"/>
                    <a:pt x="3" y="38"/>
                    <a:pt x="6" y="36"/>
                  </a:cubicBezTo>
                  <a:cubicBezTo>
                    <a:pt x="7" y="35"/>
                    <a:pt x="8" y="34"/>
                    <a:pt x="10" y="33"/>
                  </a:cubicBezTo>
                  <a:cubicBezTo>
                    <a:pt x="12" y="32"/>
                    <a:pt x="13" y="30"/>
                    <a:pt x="12" y="28"/>
                  </a:cubicBezTo>
                  <a:cubicBezTo>
                    <a:pt x="11" y="26"/>
                    <a:pt x="11" y="25"/>
                    <a:pt x="10" y="23"/>
                  </a:cubicBezTo>
                  <a:cubicBezTo>
                    <a:pt x="9" y="16"/>
                    <a:pt x="11" y="13"/>
                    <a:pt x="18" y="13"/>
                  </a:cubicBezTo>
                  <a:cubicBezTo>
                    <a:pt x="21" y="13"/>
                    <a:pt x="23" y="11"/>
                    <a:pt x="25" y="8"/>
                  </a:cubicBezTo>
                  <a:cubicBezTo>
                    <a:pt x="27" y="3"/>
                    <a:pt x="34" y="0"/>
                    <a:pt x="40" y="1"/>
                  </a:cubicBezTo>
                  <a:cubicBezTo>
                    <a:pt x="46" y="1"/>
                    <a:pt x="51" y="9"/>
                    <a:pt x="48" y="14"/>
                  </a:cubicBezTo>
                  <a:cubicBezTo>
                    <a:pt x="45" y="18"/>
                    <a:pt x="47" y="23"/>
                    <a:pt x="46" y="27"/>
                  </a:cubicBezTo>
                  <a:cubicBezTo>
                    <a:pt x="45" y="30"/>
                    <a:pt x="45" y="33"/>
                    <a:pt x="44" y="36"/>
                  </a:cubicBezTo>
                  <a:cubicBezTo>
                    <a:pt x="44" y="38"/>
                    <a:pt x="43" y="39"/>
                    <a:pt x="41" y="40"/>
                  </a:cubicBezTo>
                  <a:cubicBezTo>
                    <a:pt x="32" y="43"/>
                    <a:pt x="24" y="46"/>
                    <a:pt x="15" y="49"/>
                  </a:cubicBezTo>
                  <a:cubicBezTo>
                    <a:pt x="14" y="50"/>
                    <a:pt x="13" y="50"/>
                    <a:pt x="12" y="5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2" name="Freeform 31">
              <a:extLst>
                <a:ext uri="{FF2B5EF4-FFF2-40B4-BE49-F238E27FC236}">
                  <a16:creationId xmlns:a16="http://schemas.microsoft.com/office/drawing/2014/main" id="{F27E592F-DDB4-4674-8770-03DBD41BA7E2}"/>
                </a:ext>
              </a:extLst>
            </p:cNvPr>
            <p:cNvSpPr>
              <a:spLocks/>
            </p:cNvSpPr>
            <p:nvPr/>
          </p:nvSpPr>
          <p:spPr bwMode="auto">
            <a:xfrm>
              <a:off x="11159533" y="6291263"/>
              <a:ext cx="344487" cy="146050"/>
            </a:xfrm>
            <a:custGeom>
              <a:avLst/>
              <a:gdLst>
                <a:gd name="T0" fmla="*/ 12 w 92"/>
                <a:gd name="T1" fmla="*/ 0 h 39"/>
                <a:gd name="T2" fmla="*/ 17 w 92"/>
                <a:gd name="T3" fmla="*/ 1 h 39"/>
                <a:gd name="T4" fmla="*/ 65 w 92"/>
                <a:gd name="T5" fmla="*/ 12 h 39"/>
                <a:gd name="T6" fmla="*/ 72 w 92"/>
                <a:gd name="T7" fmla="*/ 15 h 39"/>
                <a:gd name="T8" fmla="*/ 89 w 92"/>
                <a:gd name="T9" fmla="*/ 26 h 39"/>
                <a:gd name="T10" fmla="*/ 90 w 92"/>
                <a:gd name="T11" fmla="*/ 32 h 39"/>
                <a:gd name="T12" fmla="*/ 73 w 92"/>
                <a:gd name="T13" fmla="*/ 34 h 39"/>
                <a:gd name="T14" fmla="*/ 62 w 92"/>
                <a:gd name="T15" fmla="*/ 30 h 39"/>
                <a:gd name="T16" fmla="*/ 49 w 92"/>
                <a:gd name="T17" fmla="*/ 25 h 39"/>
                <a:gd name="T18" fmla="*/ 41 w 92"/>
                <a:gd name="T19" fmla="*/ 22 h 39"/>
                <a:gd name="T20" fmla="*/ 12 w 92"/>
                <a:gd name="T21" fmla="*/ 16 h 39"/>
                <a:gd name="T22" fmla="*/ 5 w 92"/>
                <a:gd name="T23" fmla="*/ 14 h 39"/>
                <a:gd name="T24" fmla="*/ 2 w 92"/>
                <a:gd name="T25" fmla="*/ 7 h 39"/>
                <a:gd name="T26" fmla="*/ 12 w 92"/>
                <a:gd name="T2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39">
                  <a:moveTo>
                    <a:pt x="12" y="0"/>
                  </a:moveTo>
                  <a:cubicBezTo>
                    <a:pt x="14" y="1"/>
                    <a:pt x="16" y="1"/>
                    <a:pt x="17" y="1"/>
                  </a:cubicBezTo>
                  <a:cubicBezTo>
                    <a:pt x="33" y="4"/>
                    <a:pt x="49" y="8"/>
                    <a:pt x="65" y="12"/>
                  </a:cubicBezTo>
                  <a:cubicBezTo>
                    <a:pt x="67" y="13"/>
                    <a:pt x="70" y="13"/>
                    <a:pt x="72" y="15"/>
                  </a:cubicBezTo>
                  <a:cubicBezTo>
                    <a:pt x="77" y="19"/>
                    <a:pt x="82" y="23"/>
                    <a:pt x="89" y="26"/>
                  </a:cubicBezTo>
                  <a:cubicBezTo>
                    <a:pt x="92" y="28"/>
                    <a:pt x="92" y="29"/>
                    <a:pt x="90" y="32"/>
                  </a:cubicBezTo>
                  <a:cubicBezTo>
                    <a:pt x="85" y="37"/>
                    <a:pt x="78" y="39"/>
                    <a:pt x="73" y="34"/>
                  </a:cubicBezTo>
                  <a:cubicBezTo>
                    <a:pt x="70" y="31"/>
                    <a:pt x="66" y="30"/>
                    <a:pt x="62" y="30"/>
                  </a:cubicBezTo>
                  <a:cubicBezTo>
                    <a:pt x="57" y="30"/>
                    <a:pt x="52" y="29"/>
                    <a:pt x="49" y="25"/>
                  </a:cubicBezTo>
                  <a:cubicBezTo>
                    <a:pt x="47" y="23"/>
                    <a:pt x="44" y="23"/>
                    <a:pt x="41" y="22"/>
                  </a:cubicBezTo>
                  <a:cubicBezTo>
                    <a:pt x="31" y="20"/>
                    <a:pt x="22" y="18"/>
                    <a:pt x="12" y="16"/>
                  </a:cubicBezTo>
                  <a:cubicBezTo>
                    <a:pt x="10" y="15"/>
                    <a:pt x="7" y="15"/>
                    <a:pt x="5" y="14"/>
                  </a:cubicBezTo>
                  <a:cubicBezTo>
                    <a:pt x="2" y="12"/>
                    <a:pt x="0" y="9"/>
                    <a:pt x="2" y="7"/>
                  </a:cubicBezTo>
                  <a:cubicBezTo>
                    <a:pt x="5" y="3"/>
                    <a:pt x="8" y="1"/>
                    <a:pt x="12"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3" name="Freeform 32">
              <a:extLst>
                <a:ext uri="{FF2B5EF4-FFF2-40B4-BE49-F238E27FC236}">
                  <a16:creationId xmlns:a16="http://schemas.microsoft.com/office/drawing/2014/main" id="{892BCA69-EBDF-446D-8ACE-D512E965FC4B}"/>
                </a:ext>
              </a:extLst>
            </p:cNvPr>
            <p:cNvSpPr>
              <a:spLocks/>
            </p:cNvSpPr>
            <p:nvPr/>
          </p:nvSpPr>
          <p:spPr bwMode="auto">
            <a:xfrm>
              <a:off x="4582521" y="5127625"/>
              <a:ext cx="341312" cy="171450"/>
            </a:xfrm>
            <a:custGeom>
              <a:avLst/>
              <a:gdLst>
                <a:gd name="T0" fmla="*/ 26 w 91"/>
                <a:gd name="T1" fmla="*/ 0 h 46"/>
                <a:gd name="T2" fmla="*/ 46 w 91"/>
                <a:gd name="T3" fmla="*/ 6 h 46"/>
                <a:gd name="T4" fmla="*/ 85 w 91"/>
                <a:gd name="T5" fmla="*/ 28 h 46"/>
                <a:gd name="T6" fmla="*/ 87 w 91"/>
                <a:gd name="T7" fmla="*/ 36 h 46"/>
                <a:gd name="T8" fmla="*/ 62 w 91"/>
                <a:gd name="T9" fmla="*/ 42 h 46"/>
                <a:gd name="T10" fmla="*/ 57 w 91"/>
                <a:gd name="T11" fmla="*/ 35 h 46"/>
                <a:gd name="T12" fmla="*/ 53 w 91"/>
                <a:gd name="T13" fmla="*/ 24 h 46"/>
                <a:gd name="T14" fmla="*/ 36 w 91"/>
                <a:gd name="T15" fmla="*/ 15 h 46"/>
                <a:gd name="T16" fmla="*/ 29 w 91"/>
                <a:gd name="T17" fmla="*/ 13 h 46"/>
                <a:gd name="T18" fmla="*/ 21 w 91"/>
                <a:gd name="T19" fmla="*/ 13 h 46"/>
                <a:gd name="T20" fmla="*/ 4 w 91"/>
                <a:gd name="T21" fmla="*/ 14 h 46"/>
                <a:gd name="T22" fmla="*/ 0 w 91"/>
                <a:gd name="T23" fmla="*/ 11 h 46"/>
                <a:gd name="T24" fmla="*/ 3 w 91"/>
                <a:gd name="T25" fmla="*/ 7 h 46"/>
                <a:gd name="T26" fmla="*/ 26 w 91"/>
                <a:gd name="T2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46">
                  <a:moveTo>
                    <a:pt x="26" y="0"/>
                  </a:moveTo>
                  <a:cubicBezTo>
                    <a:pt x="34" y="0"/>
                    <a:pt x="40" y="2"/>
                    <a:pt x="46" y="6"/>
                  </a:cubicBezTo>
                  <a:cubicBezTo>
                    <a:pt x="59" y="13"/>
                    <a:pt x="72" y="21"/>
                    <a:pt x="85" y="28"/>
                  </a:cubicBezTo>
                  <a:cubicBezTo>
                    <a:pt x="90" y="31"/>
                    <a:pt x="91" y="33"/>
                    <a:pt x="87" y="36"/>
                  </a:cubicBezTo>
                  <a:cubicBezTo>
                    <a:pt x="79" y="42"/>
                    <a:pt x="72" y="46"/>
                    <a:pt x="62" y="42"/>
                  </a:cubicBezTo>
                  <a:cubicBezTo>
                    <a:pt x="58" y="41"/>
                    <a:pt x="56" y="39"/>
                    <a:pt x="57" y="35"/>
                  </a:cubicBezTo>
                  <a:cubicBezTo>
                    <a:pt x="59" y="30"/>
                    <a:pt x="56" y="27"/>
                    <a:pt x="53" y="24"/>
                  </a:cubicBezTo>
                  <a:cubicBezTo>
                    <a:pt x="48" y="19"/>
                    <a:pt x="43" y="16"/>
                    <a:pt x="36" y="15"/>
                  </a:cubicBezTo>
                  <a:cubicBezTo>
                    <a:pt x="33" y="14"/>
                    <a:pt x="31" y="14"/>
                    <a:pt x="29" y="13"/>
                  </a:cubicBezTo>
                  <a:cubicBezTo>
                    <a:pt x="26" y="11"/>
                    <a:pt x="24" y="12"/>
                    <a:pt x="21" y="13"/>
                  </a:cubicBezTo>
                  <a:cubicBezTo>
                    <a:pt x="16" y="16"/>
                    <a:pt x="10" y="14"/>
                    <a:pt x="4" y="14"/>
                  </a:cubicBezTo>
                  <a:cubicBezTo>
                    <a:pt x="2" y="14"/>
                    <a:pt x="1" y="13"/>
                    <a:pt x="0" y="11"/>
                  </a:cubicBezTo>
                  <a:cubicBezTo>
                    <a:pt x="0" y="9"/>
                    <a:pt x="1" y="8"/>
                    <a:pt x="3" y="7"/>
                  </a:cubicBezTo>
                  <a:cubicBezTo>
                    <a:pt x="11" y="4"/>
                    <a:pt x="18" y="0"/>
                    <a:pt x="26"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4" name="Freeform 33">
              <a:extLst>
                <a:ext uri="{FF2B5EF4-FFF2-40B4-BE49-F238E27FC236}">
                  <a16:creationId xmlns:a16="http://schemas.microsoft.com/office/drawing/2014/main" id="{761EE4E1-75EF-4007-88E9-C224F2DB7B31}"/>
                </a:ext>
              </a:extLst>
            </p:cNvPr>
            <p:cNvSpPr>
              <a:spLocks/>
            </p:cNvSpPr>
            <p:nvPr/>
          </p:nvSpPr>
          <p:spPr bwMode="auto">
            <a:xfrm>
              <a:off x="7889283" y="2414588"/>
              <a:ext cx="228600" cy="128588"/>
            </a:xfrm>
            <a:custGeom>
              <a:avLst/>
              <a:gdLst>
                <a:gd name="T0" fmla="*/ 61 w 61"/>
                <a:gd name="T1" fmla="*/ 14 h 34"/>
                <a:gd name="T2" fmla="*/ 59 w 61"/>
                <a:gd name="T3" fmla="*/ 19 h 34"/>
                <a:gd name="T4" fmla="*/ 38 w 61"/>
                <a:gd name="T5" fmla="*/ 33 h 34"/>
                <a:gd name="T6" fmla="*/ 32 w 61"/>
                <a:gd name="T7" fmla="*/ 32 h 34"/>
                <a:gd name="T8" fmla="*/ 23 w 61"/>
                <a:gd name="T9" fmla="*/ 27 h 34"/>
                <a:gd name="T10" fmla="*/ 10 w 61"/>
                <a:gd name="T11" fmla="*/ 21 h 34"/>
                <a:gd name="T12" fmla="*/ 2 w 61"/>
                <a:gd name="T13" fmla="*/ 13 h 34"/>
                <a:gd name="T14" fmla="*/ 6 w 61"/>
                <a:gd name="T15" fmla="*/ 6 h 34"/>
                <a:gd name="T16" fmla="*/ 11 w 61"/>
                <a:gd name="T17" fmla="*/ 2 h 34"/>
                <a:gd name="T18" fmla="*/ 19 w 61"/>
                <a:gd name="T19" fmla="*/ 4 h 34"/>
                <a:gd name="T20" fmla="*/ 21 w 61"/>
                <a:gd name="T21" fmla="*/ 8 h 34"/>
                <a:gd name="T22" fmla="*/ 27 w 61"/>
                <a:gd name="T23" fmla="*/ 7 h 34"/>
                <a:gd name="T24" fmla="*/ 38 w 61"/>
                <a:gd name="T25" fmla="*/ 5 h 34"/>
                <a:gd name="T26" fmla="*/ 43 w 61"/>
                <a:gd name="T27" fmla="*/ 4 h 34"/>
                <a:gd name="T28" fmla="*/ 61 w 61"/>
                <a:gd name="T29" fmla="*/ 1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34">
                  <a:moveTo>
                    <a:pt x="61" y="14"/>
                  </a:moveTo>
                  <a:cubicBezTo>
                    <a:pt x="61" y="16"/>
                    <a:pt x="60" y="17"/>
                    <a:pt x="59" y="19"/>
                  </a:cubicBezTo>
                  <a:cubicBezTo>
                    <a:pt x="53" y="25"/>
                    <a:pt x="45" y="29"/>
                    <a:pt x="38" y="33"/>
                  </a:cubicBezTo>
                  <a:cubicBezTo>
                    <a:pt x="36" y="34"/>
                    <a:pt x="34" y="33"/>
                    <a:pt x="32" y="32"/>
                  </a:cubicBezTo>
                  <a:cubicBezTo>
                    <a:pt x="29" y="31"/>
                    <a:pt x="26" y="30"/>
                    <a:pt x="23" y="27"/>
                  </a:cubicBezTo>
                  <a:cubicBezTo>
                    <a:pt x="19" y="24"/>
                    <a:pt x="15" y="22"/>
                    <a:pt x="10" y="21"/>
                  </a:cubicBezTo>
                  <a:cubicBezTo>
                    <a:pt x="5" y="21"/>
                    <a:pt x="4" y="17"/>
                    <a:pt x="2" y="13"/>
                  </a:cubicBezTo>
                  <a:cubicBezTo>
                    <a:pt x="0" y="10"/>
                    <a:pt x="4" y="8"/>
                    <a:pt x="6" y="6"/>
                  </a:cubicBezTo>
                  <a:cubicBezTo>
                    <a:pt x="7" y="5"/>
                    <a:pt x="9" y="3"/>
                    <a:pt x="11" y="2"/>
                  </a:cubicBezTo>
                  <a:cubicBezTo>
                    <a:pt x="14" y="0"/>
                    <a:pt x="16" y="0"/>
                    <a:pt x="19" y="4"/>
                  </a:cubicBezTo>
                  <a:cubicBezTo>
                    <a:pt x="20" y="5"/>
                    <a:pt x="20" y="7"/>
                    <a:pt x="21" y="8"/>
                  </a:cubicBezTo>
                  <a:cubicBezTo>
                    <a:pt x="24" y="11"/>
                    <a:pt x="25" y="11"/>
                    <a:pt x="27" y="7"/>
                  </a:cubicBezTo>
                  <a:cubicBezTo>
                    <a:pt x="31" y="2"/>
                    <a:pt x="31" y="1"/>
                    <a:pt x="38" y="5"/>
                  </a:cubicBezTo>
                  <a:cubicBezTo>
                    <a:pt x="40" y="6"/>
                    <a:pt x="41" y="5"/>
                    <a:pt x="43" y="4"/>
                  </a:cubicBezTo>
                  <a:cubicBezTo>
                    <a:pt x="50" y="1"/>
                    <a:pt x="61" y="7"/>
                    <a:pt x="61" y="1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5" name="Freeform 34">
              <a:extLst>
                <a:ext uri="{FF2B5EF4-FFF2-40B4-BE49-F238E27FC236}">
                  <a16:creationId xmlns:a16="http://schemas.microsoft.com/office/drawing/2014/main" id="{826DAD5F-9FA4-4B1E-815B-CFE104E4CCD5}"/>
                </a:ext>
              </a:extLst>
            </p:cNvPr>
            <p:cNvSpPr>
              <a:spLocks/>
            </p:cNvSpPr>
            <p:nvPr/>
          </p:nvSpPr>
          <p:spPr bwMode="auto">
            <a:xfrm>
              <a:off x="4882558" y="2505075"/>
              <a:ext cx="161925" cy="184150"/>
            </a:xfrm>
            <a:custGeom>
              <a:avLst/>
              <a:gdLst>
                <a:gd name="T0" fmla="*/ 43 w 43"/>
                <a:gd name="T1" fmla="*/ 8 h 49"/>
                <a:gd name="T2" fmla="*/ 41 w 43"/>
                <a:gd name="T3" fmla="*/ 11 h 49"/>
                <a:gd name="T4" fmla="*/ 36 w 43"/>
                <a:gd name="T5" fmla="*/ 25 h 49"/>
                <a:gd name="T6" fmla="*/ 36 w 43"/>
                <a:gd name="T7" fmla="*/ 31 h 49"/>
                <a:gd name="T8" fmla="*/ 32 w 43"/>
                <a:gd name="T9" fmla="*/ 38 h 49"/>
                <a:gd name="T10" fmla="*/ 17 w 43"/>
                <a:gd name="T11" fmla="*/ 48 h 49"/>
                <a:gd name="T12" fmla="*/ 12 w 43"/>
                <a:gd name="T13" fmla="*/ 45 h 49"/>
                <a:gd name="T14" fmla="*/ 4 w 43"/>
                <a:gd name="T15" fmla="*/ 22 h 49"/>
                <a:gd name="T16" fmla="*/ 3 w 43"/>
                <a:gd name="T17" fmla="*/ 13 h 49"/>
                <a:gd name="T18" fmla="*/ 11 w 43"/>
                <a:gd name="T19" fmla="*/ 10 h 49"/>
                <a:gd name="T20" fmla="*/ 18 w 43"/>
                <a:gd name="T21" fmla="*/ 7 h 49"/>
                <a:gd name="T22" fmla="*/ 27 w 43"/>
                <a:gd name="T23" fmla="*/ 0 h 49"/>
                <a:gd name="T24" fmla="*/ 42 w 43"/>
                <a:gd name="T25" fmla="*/ 6 h 49"/>
                <a:gd name="T26" fmla="*/ 43 w 43"/>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49">
                  <a:moveTo>
                    <a:pt x="43" y="8"/>
                  </a:moveTo>
                  <a:cubicBezTo>
                    <a:pt x="43" y="9"/>
                    <a:pt x="42" y="10"/>
                    <a:pt x="41" y="11"/>
                  </a:cubicBezTo>
                  <a:cubicBezTo>
                    <a:pt x="36" y="15"/>
                    <a:pt x="36" y="20"/>
                    <a:pt x="36" y="25"/>
                  </a:cubicBezTo>
                  <a:cubicBezTo>
                    <a:pt x="36" y="27"/>
                    <a:pt x="36" y="29"/>
                    <a:pt x="36" y="31"/>
                  </a:cubicBezTo>
                  <a:cubicBezTo>
                    <a:pt x="36" y="34"/>
                    <a:pt x="35" y="37"/>
                    <a:pt x="32" y="38"/>
                  </a:cubicBezTo>
                  <a:cubicBezTo>
                    <a:pt x="27" y="41"/>
                    <a:pt x="22" y="45"/>
                    <a:pt x="17" y="48"/>
                  </a:cubicBezTo>
                  <a:cubicBezTo>
                    <a:pt x="13" y="49"/>
                    <a:pt x="12" y="49"/>
                    <a:pt x="12" y="45"/>
                  </a:cubicBezTo>
                  <a:cubicBezTo>
                    <a:pt x="12" y="36"/>
                    <a:pt x="9" y="29"/>
                    <a:pt x="4" y="22"/>
                  </a:cubicBezTo>
                  <a:cubicBezTo>
                    <a:pt x="2" y="19"/>
                    <a:pt x="0" y="17"/>
                    <a:pt x="3" y="13"/>
                  </a:cubicBezTo>
                  <a:cubicBezTo>
                    <a:pt x="5" y="10"/>
                    <a:pt x="7" y="8"/>
                    <a:pt x="11" y="10"/>
                  </a:cubicBezTo>
                  <a:cubicBezTo>
                    <a:pt x="15" y="13"/>
                    <a:pt x="17" y="11"/>
                    <a:pt x="18" y="7"/>
                  </a:cubicBezTo>
                  <a:cubicBezTo>
                    <a:pt x="20" y="2"/>
                    <a:pt x="22" y="0"/>
                    <a:pt x="27" y="0"/>
                  </a:cubicBezTo>
                  <a:cubicBezTo>
                    <a:pt x="33" y="0"/>
                    <a:pt x="38" y="2"/>
                    <a:pt x="42" y="6"/>
                  </a:cubicBezTo>
                  <a:cubicBezTo>
                    <a:pt x="43" y="7"/>
                    <a:pt x="43" y="7"/>
                    <a:pt x="43"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6" name="Freeform 35">
              <a:extLst>
                <a:ext uri="{FF2B5EF4-FFF2-40B4-BE49-F238E27FC236}">
                  <a16:creationId xmlns:a16="http://schemas.microsoft.com/office/drawing/2014/main" id="{6AB71B73-78F7-452A-BC23-D96AC1DC6C38}"/>
                </a:ext>
              </a:extLst>
            </p:cNvPr>
            <p:cNvSpPr>
              <a:spLocks/>
            </p:cNvSpPr>
            <p:nvPr/>
          </p:nvSpPr>
          <p:spPr bwMode="auto">
            <a:xfrm>
              <a:off x="12075521" y="8008938"/>
              <a:ext cx="153987" cy="160338"/>
            </a:xfrm>
            <a:custGeom>
              <a:avLst/>
              <a:gdLst>
                <a:gd name="T0" fmla="*/ 0 w 41"/>
                <a:gd name="T1" fmla="*/ 30 h 43"/>
                <a:gd name="T2" fmla="*/ 5 w 41"/>
                <a:gd name="T3" fmla="*/ 4 h 43"/>
                <a:gd name="T4" fmla="*/ 11 w 41"/>
                <a:gd name="T5" fmla="*/ 0 h 43"/>
                <a:gd name="T6" fmla="*/ 36 w 41"/>
                <a:gd name="T7" fmla="*/ 7 h 43"/>
                <a:gd name="T8" fmla="*/ 39 w 41"/>
                <a:gd name="T9" fmla="*/ 12 h 43"/>
                <a:gd name="T10" fmla="*/ 23 w 41"/>
                <a:gd name="T11" fmla="*/ 38 h 43"/>
                <a:gd name="T12" fmla="*/ 3 w 41"/>
                <a:gd name="T13" fmla="*/ 41 h 43"/>
                <a:gd name="T14" fmla="*/ 1 w 41"/>
                <a:gd name="T15" fmla="*/ 37 h 43"/>
                <a:gd name="T16" fmla="*/ 0 w 41"/>
                <a:gd name="T17" fmla="*/ 3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3">
                  <a:moveTo>
                    <a:pt x="0" y="30"/>
                  </a:moveTo>
                  <a:cubicBezTo>
                    <a:pt x="0" y="20"/>
                    <a:pt x="3" y="12"/>
                    <a:pt x="5" y="4"/>
                  </a:cubicBezTo>
                  <a:cubicBezTo>
                    <a:pt x="6" y="1"/>
                    <a:pt x="8" y="0"/>
                    <a:pt x="11" y="0"/>
                  </a:cubicBezTo>
                  <a:cubicBezTo>
                    <a:pt x="20" y="2"/>
                    <a:pt x="28" y="5"/>
                    <a:pt x="36" y="7"/>
                  </a:cubicBezTo>
                  <a:cubicBezTo>
                    <a:pt x="40" y="8"/>
                    <a:pt x="41" y="9"/>
                    <a:pt x="39" y="12"/>
                  </a:cubicBezTo>
                  <a:cubicBezTo>
                    <a:pt x="34" y="21"/>
                    <a:pt x="28" y="29"/>
                    <a:pt x="23" y="38"/>
                  </a:cubicBezTo>
                  <a:cubicBezTo>
                    <a:pt x="20" y="41"/>
                    <a:pt x="7" y="43"/>
                    <a:pt x="3" y="41"/>
                  </a:cubicBezTo>
                  <a:cubicBezTo>
                    <a:pt x="2" y="40"/>
                    <a:pt x="1" y="39"/>
                    <a:pt x="1" y="37"/>
                  </a:cubicBezTo>
                  <a:cubicBezTo>
                    <a:pt x="1" y="34"/>
                    <a:pt x="0" y="32"/>
                    <a:pt x="0" y="3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7" name="Freeform 36">
              <a:extLst>
                <a:ext uri="{FF2B5EF4-FFF2-40B4-BE49-F238E27FC236}">
                  <a16:creationId xmlns:a16="http://schemas.microsoft.com/office/drawing/2014/main" id="{FA8B65D5-1EFA-4913-932A-4DC1EE1430D7}"/>
                </a:ext>
              </a:extLst>
            </p:cNvPr>
            <p:cNvSpPr>
              <a:spLocks/>
            </p:cNvSpPr>
            <p:nvPr/>
          </p:nvSpPr>
          <p:spPr bwMode="auto">
            <a:xfrm>
              <a:off x="4480921" y="2098675"/>
              <a:ext cx="247650" cy="123825"/>
            </a:xfrm>
            <a:custGeom>
              <a:avLst/>
              <a:gdLst>
                <a:gd name="T0" fmla="*/ 39 w 66"/>
                <a:gd name="T1" fmla="*/ 19 h 33"/>
                <a:gd name="T2" fmla="*/ 32 w 66"/>
                <a:gd name="T3" fmla="*/ 29 h 33"/>
                <a:gd name="T4" fmla="*/ 25 w 66"/>
                <a:gd name="T5" fmla="*/ 31 h 33"/>
                <a:gd name="T6" fmla="*/ 3 w 66"/>
                <a:gd name="T7" fmla="*/ 24 h 33"/>
                <a:gd name="T8" fmla="*/ 1 w 66"/>
                <a:gd name="T9" fmla="*/ 17 h 33"/>
                <a:gd name="T10" fmla="*/ 12 w 66"/>
                <a:gd name="T11" fmla="*/ 10 h 33"/>
                <a:gd name="T12" fmla="*/ 23 w 66"/>
                <a:gd name="T13" fmla="*/ 9 h 33"/>
                <a:gd name="T14" fmla="*/ 38 w 66"/>
                <a:gd name="T15" fmla="*/ 3 h 33"/>
                <a:gd name="T16" fmla="*/ 44 w 66"/>
                <a:gd name="T17" fmla="*/ 2 h 33"/>
                <a:gd name="T18" fmla="*/ 61 w 66"/>
                <a:gd name="T19" fmla="*/ 8 h 33"/>
                <a:gd name="T20" fmla="*/ 62 w 66"/>
                <a:gd name="T21" fmla="*/ 15 h 33"/>
                <a:gd name="T22" fmla="*/ 55 w 66"/>
                <a:gd name="T23" fmla="*/ 23 h 33"/>
                <a:gd name="T24" fmla="*/ 40 w 66"/>
                <a:gd name="T25" fmla="*/ 22 h 33"/>
                <a:gd name="T26" fmla="*/ 39 w 66"/>
                <a:gd name="T27" fmla="*/ 1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33">
                  <a:moveTo>
                    <a:pt x="39" y="19"/>
                  </a:moveTo>
                  <a:cubicBezTo>
                    <a:pt x="36" y="23"/>
                    <a:pt x="34" y="26"/>
                    <a:pt x="32" y="29"/>
                  </a:cubicBezTo>
                  <a:cubicBezTo>
                    <a:pt x="31" y="31"/>
                    <a:pt x="28" y="33"/>
                    <a:pt x="25" y="31"/>
                  </a:cubicBezTo>
                  <a:cubicBezTo>
                    <a:pt x="18" y="29"/>
                    <a:pt x="11" y="26"/>
                    <a:pt x="3" y="24"/>
                  </a:cubicBezTo>
                  <a:cubicBezTo>
                    <a:pt x="0" y="22"/>
                    <a:pt x="0" y="20"/>
                    <a:pt x="1" y="17"/>
                  </a:cubicBezTo>
                  <a:cubicBezTo>
                    <a:pt x="3" y="13"/>
                    <a:pt x="6" y="9"/>
                    <a:pt x="12" y="10"/>
                  </a:cubicBezTo>
                  <a:cubicBezTo>
                    <a:pt x="15" y="10"/>
                    <a:pt x="19" y="9"/>
                    <a:pt x="23" y="9"/>
                  </a:cubicBezTo>
                  <a:cubicBezTo>
                    <a:pt x="29" y="9"/>
                    <a:pt x="34" y="8"/>
                    <a:pt x="38" y="3"/>
                  </a:cubicBezTo>
                  <a:cubicBezTo>
                    <a:pt x="40" y="1"/>
                    <a:pt x="42" y="0"/>
                    <a:pt x="44" y="2"/>
                  </a:cubicBezTo>
                  <a:cubicBezTo>
                    <a:pt x="49" y="6"/>
                    <a:pt x="55" y="7"/>
                    <a:pt x="61" y="8"/>
                  </a:cubicBezTo>
                  <a:cubicBezTo>
                    <a:pt x="65" y="10"/>
                    <a:pt x="66" y="11"/>
                    <a:pt x="62" y="15"/>
                  </a:cubicBezTo>
                  <a:cubicBezTo>
                    <a:pt x="60" y="18"/>
                    <a:pt x="58" y="21"/>
                    <a:pt x="55" y="23"/>
                  </a:cubicBezTo>
                  <a:cubicBezTo>
                    <a:pt x="49" y="30"/>
                    <a:pt x="45" y="29"/>
                    <a:pt x="40" y="22"/>
                  </a:cubicBezTo>
                  <a:cubicBezTo>
                    <a:pt x="40" y="21"/>
                    <a:pt x="39" y="21"/>
                    <a:pt x="39"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8" name="Freeform 37">
              <a:extLst>
                <a:ext uri="{FF2B5EF4-FFF2-40B4-BE49-F238E27FC236}">
                  <a16:creationId xmlns:a16="http://schemas.microsoft.com/office/drawing/2014/main" id="{0E1C2D8B-3E34-4662-8121-45E00CEA5DA4}"/>
                </a:ext>
              </a:extLst>
            </p:cNvPr>
            <p:cNvSpPr>
              <a:spLocks/>
            </p:cNvSpPr>
            <p:nvPr/>
          </p:nvSpPr>
          <p:spPr bwMode="auto">
            <a:xfrm>
              <a:off x="8783046" y="2797175"/>
              <a:ext cx="176212" cy="180975"/>
            </a:xfrm>
            <a:custGeom>
              <a:avLst/>
              <a:gdLst>
                <a:gd name="T0" fmla="*/ 18 w 47"/>
                <a:gd name="T1" fmla="*/ 0 h 48"/>
                <a:gd name="T2" fmla="*/ 31 w 47"/>
                <a:gd name="T3" fmla="*/ 11 h 48"/>
                <a:gd name="T4" fmla="*/ 43 w 47"/>
                <a:gd name="T5" fmla="*/ 29 h 48"/>
                <a:gd name="T6" fmla="*/ 45 w 47"/>
                <a:gd name="T7" fmla="*/ 38 h 48"/>
                <a:gd name="T8" fmla="*/ 30 w 47"/>
                <a:gd name="T9" fmla="*/ 41 h 48"/>
                <a:gd name="T10" fmla="*/ 16 w 47"/>
                <a:gd name="T11" fmla="*/ 36 h 48"/>
                <a:gd name="T12" fmla="*/ 2 w 47"/>
                <a:gd name="T13" fmla="*/ 25 h 48"/>
                <a:gd name="T14" fmla="*/ 5 w 47"/>
                <a:gd name="T15" fmla="*/ 17 h 48"/>
                <a:gd name="T16" fmla="*/ 12 w 47"/>
                <a:gd name="T17" fmla="*/ 7 h 48"/>
                <a:gd name="T18" fmla="*/ 18 w 47"/>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8">
                  <a:moveTo>
                    <a:pt x="18" y="0"/>
                  </a:moveTo>
                  <a:cubicBezTo>
                    <a:pt x="27" y="1"/>
                    <a:pt x="29" y="2"/>
                    <a:pt x="31" y="11"/>
                  </a:cubicBezTo>
                  <a:cubicBezTo>
                    <a:pt x="33" y="18"/>
                    <a:pt x="37" y="24"/>
                    <a:pt x="43" y="29"/>
                  </a:cubicBezTo>
                  <a:cubicBezTo>
                    <a:pt x="45" y="31"/>
                    <a:pt x="47" y="34"/>
                    <a:pt x="45" y="38"/>
                  </a:cubicBezTo>
                  <a:cubicBezTo>
                    <a:pt x="42" y="46"/>
                    <a:pt x="36" y="48"/>
                    <a:pt x="30" y="41"/>
                  </a:cubicBezTo>
                  <a:cubicBezTo>
                    <a:pt x="26" y="37"/>
                    <a:pt x="22" y="35"/>
                    <a:pt x="16" y="36"/>
                  </a:cubicBezTo>
                  <a:cubicBezTo>
                    <a:pt x="9" y="37"/>
                    <a:pt x="5" y="33"/>
                    <a:pt x="2" y="25"/>
                  </a:cubicBezTo>
                  <a:cubicBezTo>
                    <a:pt x="0" y="21"/>
                    <a:pt x="1" y="18"/>
                    <a:pt x="5" y="17"/>
                  </a:cubicBezTo>
                  <a:cubicBezTo>
                    <a:pt x="11" y="16"/>
                    <a:pt x="12" y="12"/>
                    <a:pt x="12" y="7"/>
                  </a:cubicBezTo>
                  <a:cubicBezTo>
                    <a:pt x="11" y="1"/>
                    <a:pt x="12" y="0"/>
                    <a:pt x="1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9" name="Freeform 38">
              <a:extLst>
                <a:ext uri="{FF2B5EF4-FFF2-40B4-BE49-F238E27FC236}">
                  <a16:creationId xmlns:a16="http://schemas.microsoft.com/office/drawing/2014/main" id="{3B460363-385A-4EAD-875E-4D3544B1171E}"/>
                </a:ext>
              </a:extLst>
            </p:cNvPr>
            <p:cNvSpPr>
              <a:spLocks/>
            </p:cNvSpPr>
            <p:nvPr/>
          </p:nvSpPr>
          <p:spPr bwMode="auto">
            <a:xfrm>
              <a:off x="11756433" y="5595938"/>
              <a:ext cx="168275" cy="192088"/>
            </a:xfrm>
            <a:custGeom>
              <a:avLst/>
              <a:gdLst>
                <a:gd name="T0" fmla="*/ 35 w 45"/>
                <a:gd name="T1" fmla="*/ 36 h 51"/>
                <a:gd name="T2" fmla="*/ 37 w 45"/>
                <a:gd name="T3" fmla="*/ 40 h 51"/>
                <a:gd name="T4" fmla="*/ 38 w 45"/>
                <a:gd name="T5" fmla="*/ 47 h 51"/>
                <a:gd name="T6" fmla="*/ 30 w 45"/>
                <a:gd name="T7" fmla="*/ 49 h 51"/>
                <a:gd name="T8" fmla="*/ 19 w 45"/>
                <a:gd name="T9" fmla="*/ 37 h 51"/>
                <a:gd name="T10" fmla="*/ 11 w 45"/>
                <a:gd name="T11" fmla="*/ 34 h 51"/>
                <a:gd name="T12" fmla="*/ 5 w 45"/>
                <a:gd name="T13" fmla="*/ 36 h 51"/>
                <a:gd name="T14" fmla="*/ 1 w 45"/>
                <a:gd name="T15" fmla="*/ 35 h 51"/>
                <a:gd name="T16" fmla="*/ 1 w 45"/>
                <a:gd name="T17" fmla="*/ 30 h 51"/>
                <a:gd name="T18" fmla="*/ 13 w 45"/>
                <a:gd name="T19" fmla="*/ 19 h 51"/>
                <a:gd name="T20" fmla="*/ 17 w 45"/>
                <a:gd name="T21" fmla="*/ 18 h 51"/>
                <a:gd name="T22" fmla="*/ 29 w 45"/>
                <a:gd name="T23" fmla="*/ 4 h 51"/>
                <a:gd name="T24" fmla="*/ 33 w 45"/>
                <a:gd name="T25" fmla="*/ 2 h 51"/>
                <a:gd name="T26" fmla="*/ 42 w 45"/>
                <a:gd name="T27" fmla="*/ 14 h 51"/>
                <a:gd name="T28" fmla="*/ 44 w 45"/>
                <a:gd name="T29" fmla="*/ 27 h 51"/>
                <a:gd name="T30" fmla="*/ 44 w 45"/>
                <a:gd name="T31" fmla="*/ 35 h 51"/>
                <a:gd name="T32" fmla="*/ 36 w 45"/>
                <a:gd name="T33" fmla="*/ 35 h 51"/>
                <a:gd name="T34" fmla="*/ 35 w 45"/>
                <a:gd name="T35"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1">
                  <a:moveTo>
                    <a:pt x="35" y="36"/>
                  </a:moveTo>
                  <a:cubicBezTo>
                    <a:pt x="35" y="38"/>
                    <a:pt x="36" y="39"/>
                    <a:pt x="37" y="40"/>
                  </a:cubicBezTo>
                  <a:cubicBezTo>
                    <a:pt x="39" y="42"/>
                    <a:pt x="40" y="44"/>
                    <a:pt x="38" y="47"/>
                  </a:cubicBezTo>
                  <a:cubicBezTo>
                    <a:pt x="36" y="49"/>
                    <a:pt x="33" y="51"/>
                    <a:pt x="30" y="49"/>
                  </a:cubicBezTo>
                  <a:cubicBezTo>
                    <a:pt x="25" y="46"/>
                    <a:pt x="21" y="43"/>
                    <a:pt x="19" y="37"/>
                  </a:cubicBezTo>
                  <a:cubicBezTo>
                    <a:pt x="17" y="32"/>
                    <a:pt x="17" y="32"/>
                    <a:pt x="11" y="34"/>
                  </a:cubicBezTo>
                  <a:cubicBezTo>
                    <a:pt x="9" y="35"/>
                    <a:pt x="7" y="35"/>
                    <a:pt x="5" y="36"/>
                  </a:cubicBezTo>
                  <a:cubicBezTo>
                    <a:pt x="4" y="36"/>
                    <a:pt x="2" y="36"/>
                    <a:pt x="1" y="35"/>
                  </a:cubicBezTo>
                  <a:cubicBezTo>
                    <a:pt x="0" y="33"/>
                    <a:pt x="0" y="32"/>
                    <a:pt x="1" y="30"/>
                  </a:cubicBezTo>
                  <a:cubicBezTo>
                    <a:pt x="4" y="26"/>
                    <a:pt x="7" y="21"/>
                    <a:pt x="13" y="19"/>
                  </a:cubicBezTo>
                  <a:cubicBezTo>
                    <a:pt x="15" y="19"/>
                    <a:pt x="16" y="18"/>
                    <a:pt x="17" y="18"/>
                  </a:cubicBezTo>
                  <a:cubicBezTo>
                    <a:pt x="24" y="15"/>
                    <a:pt x="30" y="13"/>
                    <a:pt x="29" y="4"/>
                  </a:cubicBezTo>
                  <a:cubicBezTo>
                    <a:pt x="29" y="1"/>
                    <a:pt x="31" y="0"/>
                    <a:pt x="33" y="2"/>
                  </a:cubicBezTo>
                  <a:cubicBezTo>
                    <a:pt x="38" y="4"/>
                    <a:pt x="42" y="7"/>
                    <a:pt x="42" y="14"/>
                  </a:cubicBezTo>
                  <a:cubicBezTo>
                    <a:pt x="42" y="18"/>
                    <a:pt x="42" y="23"/>
                    <a:pt x="44" y="27"/>
                  </a:cubicBezTo>
                  <a:cubicBezTo>
                    <a:pt x="45" y="30"/>
                    <a:pt x="45" y="32"/>
                    <a:pt x="44" y="35"/>
                  </a:cubicBezTo>
                  <a:cubicBezTo>
                    <a:pt x="41" y="38"/>
                    <a:pt x="39" y="36"/>
                    <a:pt x="36" y="35"/>
                  </a:cubicBezTo>
                  <a:cubicBezTo>
                    <a:pt x="36" y="35"/>
                    <a:pt x="36" y="36"/>
                    <a:pt x="35" y="3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0" name="Freeform 39">
              <a:extLst>
                <a:ext uri="{FF2B5EF4-FFF2-40B4-BE49-F238E27FC236}">
                  <a16:creationId xmlns:a16="http://schemas.microsoft.com/office/drawing/2014/main" id="{4264B6ED-9651-4D11-A9A2-0B888137C61F}"/>
                </a:ext>
              </a:extLst>
            </p:cNvPr>
            <p:cNvSpPr>
              <a:spLocks/>
            </p:cNvSpPr>
            <p:nvPr/>
          </p:nvSpPr>
          <p:spPr bwMode="auto">
            <a:xfrm>
              <a:off x="5080996" y="3105150"/>
              <a:ext cx="192087" cy="155575"/>
            </a:xfrm>
            <a:custGeom>
              <a:avLst/>
              <a:gdLst>
                <a:gd name="T0" fmla="*/ 2 w 51"/>
                <a:gd name="T1" fmla="*/ 27 h 41"/>
                <a:gd name="T2" fmla="*/ 15 w 51"/>
                <a:gd name="T3" fmla="*/ 1 h 41"/>
                <a:gd name="T4" fmla="*/ 20 w 51"/>
                <a:gd name="T5" fmla="*/ 1 h 41"/>
                <a:gd name="T6" fmla="*/ 22 w 51"/>
                <a:gd name="T7" fmla="*/ 3 h 41"/>
                <a:gd name="T8" fmla="*/ 47 w 51"/>
                <a:gd name="T9" fmla="*/ 28 h 41"/>
                <a:gd name="T10" fmla="*/ 47 w 51"/>
                <a:gd name="T11" fmla="*/ 36 h 41"/>
                <a:gd name="T12" fmla="*/ 35 w 51"/>
                <a:gd name="T13" fmla="*/ 37 h 41"/>
                <a:gd name="T14" fmla="*/ 11 w 51"/>
                <a:gd name="T15" fmla="*/ 34 h 41"/>
                <a:gd name="T16" fmla="*/ 2 w 51"/>
                <a:gd name="T17"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1">
                  <a:moveTo>
                    <a:pt x="2" y="27"/>
                  </a:moveTo>
                  <a:cubicBezTo>
                    <a:pt x="0" y="16"/>
                    <a:pt x="9" y="9"/>
                    <a:pt x="15" y="1"/>
                  </a:cubicBezTo>
                  <a:cubicBezTo>
                    <a:pt x="17" y="0"/>
                    <a:pt x="19" y="0"/>
                    <a:pt x="20" y="1"/>
                  </a:cubicBezTo>
                  <a:cubicBezTo>
                    <a:pt x="21" y="2"/>
                    <a:pt x="22" y="2"/>
                    <a:pt x="22" y="3"/>
                  </a:cubicBezTo>
                  <a:cubicBezTo>
                    <a:pt x="31" y="11"/>
                    <a:pt x="39" y="19"/>
                    <a:pt x="47" y="28"/>
                  </a:cubicBezTo>
                  <a:cubicBezTo>
                    <a:pt x="51" y="32"/>
                    <a:pt x="51" y="33"/>
                    <a:pt x="47" y="36"/>
                  </a:cubicBezTo>
                  <a:cubicBezTo>
                    <a:pt x="41" y="41"/>
                    <a:pt x="40" y="41"/>
                    <a:pt x="35" y="37"/>
                  </a:cubicBezTo>
                  <a:cubicBezTo>
                    <a:pt x="28" y="31"/>
                    <a:pt x="20" y="30"/>
                    <a:pt x="11" y="34"/>
                  </a:cubicBezTo>
                  <a:cubicBezTo>
                    <a:pt x="2" y="39"/>
                    <a:pt x="2" y="39"/>
                    <a:pt x="2" y="2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1" name="Freeform 40">
              <a:extLst>
                <a:ext uri="{FF2B5EF4-FFF2-40B4-BE49-F238E27FC236}">
                  <a16:creationId xmlns:a16="http://schemas.microsoft.com/office/drawing/2014/main" id="{0401E05A-2A36-446E-80CA-0533CC1A0AED}"/>
                </a:ext>
              </a:extLst>
            </p:cNvPr>
            <p:cNvSpPr>
              <a:spLocks/>
            </p:cNvSpPr>
            <p:nvPr/>
          </p:nvSpPr>
          <p:spPr bwMode="auto">
            <a:xfrm>
              <a:off x="5328646" y="8229600"/>
              <a:ext cx="206375" cy="139700"/>
            </a:xfrm>
            <a:custGeom>
              <a:avLst/>
              <a:gdLst>
                <a:gd name="T0" fmla="*/ 34 w 55"/>
                <a:gd name="T1" fmla="*/ 36 h 37"/>
                <a:gd name="T2" fmla="*/ 5 w 55"/>
                <a:gd name="T3" fmla="*/ 33 h 37"/>
                <a:gd name="T4" fmla="*/ 1 w 55"/>
                <a:gd name="T5" fmla="*/ 27 h 37"/>
                <a:gd name="T6" fmla="*/ 12 w 55"/>
                <a:gd name="T7" fmla="*/ 4 h 37"/>
                <a:gd name="T8" fmla="*/ 18 w 55"/>
                <a:gd name="T9" fmla="*/ 3 h 37"/>
                <a:gd name="T10" fmla="*/ 25 w 55"/>
                <a:gd name="T11" fmla="*/ 11 h 37"/>
                <a:gd name="T12" fmla="*/ 41 w 55"/>
                <a:gd name="T13" fmla="*/ 21 h 37"/>
                <a:gd name="T14" fmla="*/ 52 w 55"/>
                <a:gd name="T15" fmla="*/ 24 h 37"/>
                <a:gd name="T16" fmla="*/ 53 w 55"/>
                <a:gd name="T17" fmla="*/ 28 h 37"/>
                <a:gd name="T18" fmla="*/ 34 w 55"/>
                <a:gd name="T19"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37">
                  <a:moveTo>
                    <a:pt x="34" y="36"/>
                  </a:moveTo>
                  <a:cubicBezTo>
                    <a:pt x="24" y="35"/>
                    <a:pt x="14" y="35"/>
                    <a:pt x="5" y="33"/>
                  </a:cubicBezTo>
                  <a:cubicBezTo>
                    <a:pt x="0" y="33"/>
                    <a:pt x="0" y="31"/>
                    <a:pt x="1" y="27"/>
                  </a:cubicBezTo>
                  <a:cubicBezTo>
                    <a:pt x="5" y="19"/>
                    <a:pt x="8" y="11"/>
                    <a:pt x="12" y="4"/>
                  </a:cubicBezTo>
                  <a:cubicBezTo>
                    <a:pt x="14" y="0"/>
                    <a:pt x="15" y="0"/>
                    <a:pt x="18" y="3"/>
                  </a:cubicBezTo>
                  <a:cubicBezTo>
                    <a:pt x="20" y="5"/>
                    <a:pt x="23" y="8"/>
                    <a:pt x="25" y="11"/>
                  </a:cubicBezTo>
                  <a:cubicBezTo>
                    <a:pt x="28" y="17"/>
                    <a:pt x="34" y="20"/>
                    <a:pt x="41" y="21"/>
                  </a:cubicBezTo>
                  <a:cubicBezTo>
                    <a:pt x="45" y="22"/>
                    <a:pt x="48" y="23"/>
                    <a:pt x="52" y="24"/>
                  </a:cubicBezTo>
                  <a:cubicBezTo>
                    <a:pt x="55" y="25"/>
                    <a:pt x="55" y="27"/>
                    <a:pt x="53" y="28"/>
                  </a:cubicBezTo>
                  <a:cubicBezTo>
                    <a:pt x="47" y="33"/>
                    <a:pt x="41" y="37"/>
                    <a:pt x="34" y="3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2" name="Freeform 41">
              <a:extLst>
                <a:ext uri="{FF2B5EF4-FFF2-40B4-BE49-F238E27FC236}">
                  <a16:creationId xmlns:a16="http://schemas.microsoft.com/office/drawing/2014/main" id="{4E62C0A7-3FAD-45DA-8C52-785218F3DE7B}"/>
                </a:ext>
              </a:extLst>
            </p:cNvPr>
            <p:cNvSpPr>
              <a:spLocks/>
            </p:cNvSpPr>
            <p:nvPr/>
          </p:nvSpPr>
          <p:spPr bwMode="auto">
            <a:xfrm>
              <a:off x="5055596" y="2524125"/>
              <a:ext cx="190500" cy="123825"/>
            </a:xfrm>
            <a:custGeom>
              <a:avLst/>
              <a:gdLst>
                <a:gd name="T0" fmla="*/ 28 w 51"/>
                <a:gd name="T1" fmla="*/ 31 h 33"/>
                <a:gd name="T2" fmla="*/ 20 w 51"/>
                <a:gd name="T3" fmla="*/ 27 h 33"/>
                <a:gd name="T4" fmla="*/ 12 w 51"/>
                <a:gd name="T5" fmla="*/ 32 h 33"/>
                <a:gd name="T6" fmla="*/ 4 w 51"/>
                <a:gd name="T7" fmla="*/ 27 h 33"/>
                <a:gd name="T8" fmla="*/ 2 w 51"/>
                <a:gd name="T9" fmla="*/ 21 h 33"/>
                <a:gd name="T10" fmla="*/ 6 w 51"/>
                <a:gd name="T11" fmla="*/ 10 h 33"/>
                <a:gd name="T12" fmla="*/ 30 w 51"/>
                <a:gd name="T13" fmla="*/ 6 h 33"/>
                <a:gd name="T14" fmla="*/ 47 w 51"/>
                <a:gd name="T15" fmla="*/ 11 h 33"/>
                <a:gd name="T16" fmla="*/ 48 w 51"/>
                <a:gd name="T17" fmla="*/ 17 h 33"/>
                <a:gd name="T18" fmla="*/ 35 w 51"/>
                <a:gd name="T19" fmla="*/ 28 h 33"/>
                <a:gd name="T20" fmla="*/ 28 w 51"/>
                <a:gd name="T2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33">
                  <a:moveTo>
                    <a:pt x="28" y="31"/>
                  </a:moveTo>
                  <a:cubicBezTo>
                    <a:pt x="25" y="31"/>
                    <a:pt x="23" y="27"/>
                    <a:pt x="20" y="27"/>
                  </a:cubicBezTo>
                  <a:cubicBezTo>
                    <a:pt x="17" y="28"/>
                    <a:pt x="16" y="32"/>
                    <a:pt x="12" y="32"/>
                  </a:cubicBezTo>
                  <a:cubicBezTo>
                    <a:pt x="8" y="33"/>
                    <a:pt x="5" y="32"/>
                    <a:pt x="4" y="27"/>
                  </a:cubicBezTo>
                  <a:cubicBezTo>
                    <a:pt x="3" y="25"/>
                    <a:pt x="3" y="23"/>
                    <a:pt x="2" y="21"/>
                  </a:cubicBezTo>
                  <a:cubicBezTo>
                    <a:pt x="0" y="17"/>
                    <a:pt x="2" y="13"/>
                    <a:pt x="6" y="10"/>
                  </a:cubicBezTo>
                  <a:cubicBezTo>
                    <a:pt x="20" y="0"/>
                    <a:pt x="15" y="1"/>
                    <a:pt x="30" y="6"/>
                  </a:cubicBezTo>
                  <a:cubicBezTo>
                    <a:pt x="36" y="7"/>
                    <a:pt x="41" y="9"/>
                    <a:pt x="47" y="11"/>
                  </a:cubicBezTo>
                  <a:cubicBezTo>
                    <a:pt x="51" y="13"/>
                    <a:pt x="51" y="15"/>
                    <a:pt x="48" y="17"/>
                  </a:cubicBezTo>
                  <a:cubicBezTo>
                    <a:pt x="44" y="21"/>
                    <a:pt x="40" y="25"/>
                    <a:pt x="35" y="28"/>
                  </a:cubicBezTo>
                  <a:cubicBezTo>
                    <a:pt x="33" y="30"/>
                    <a:pt x="31" y="30"/>
                    <a:pt x="28" y="3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3" name="Freeform 42">
              <a:extLst>
                <a:ext uri="{FF2B5EF4-FFF2-40B4-BE49-F238E27FC236}">
                  <a16:creationId xmlns:a16="http://schemas.microsoft.com/office/drawing/2014/main" id="{6C4C5BC9-D35E-4710-A85D-6EC2080EDDF7}"/>
                </a:ext>
              </a:extLst>
            </p:cNvPr>
            <p:cNvSpPr>
              <a:spLocks/>
            </p:cNvSpPr>
            <p:nvPr/>
          </p:nvSpPr>
          <p:spPr bwMode="auto">
            <a:xfrm>
              <a:off x="4909546" y="5257800"/>
              <a:ext cx="206375" cy="112713"/>
            </a:xfrm>
            <a:custGeom>
              <a:avLst/>
              <a:gdLst>
                <a:gd name="T0" fmla="*/ 16 w 55"/>
                <a:gd name="T1" fmla="*/ 1 h 30"/>
                <a:gd name="T2" fmla="*/ 37 w 55"/>
                <a:gd name="T3" fmla="*/ 6 h 30"/>
                <a:gd name="T4" fmla="*/ 52 w 55"/>
                <a:gd name="T5" fmla="*/ 15 h 30"/>
                <a:gd name="T6" fmla="*/ 54 w 55"/>
                <a:gd name="T7" fmla="*/ 22 h 30"/>
                <a:gd name="T8" fmla="*/ 49 w 55"/>
                <a:gd name="T9" fmla="*/ 25 h 30"/>
                <a:gd name="T10" fmla="*/ 31 w 55"/>
                <a:gd name="T11" fmla="*/ 29 h 30"/>
                <a:gd name="T12" fmla="*/ 27 w 55"/>
                <a:gd name="T13" fmla="*/ 28 h 30"/>
                <a:gd name="T14" fmla="*/ 7 w 55"/>
                <a:gd name="T15" fmla="*/ 27 h 30"/>
                <a:gd name="T16" fmla="*/ 1 w 55"/>
                <a:gd name="T17" fmla="*/ 24 h 30"/>
                <a:gd name="T18" fmla="*/ 4 w 55"/>
                <a:gd name="T19" fmla="*/ 17 h 30"/>
                <a:gd name="T20" fmla="*/ 9 w 55"/>
                <a:gd name="T21" fmla="*/ 17 h 30"/>
                <a:gd name="T22" fmla="*/ 13 w 55"/>
                <a:gd name="T23" fmla="*/ 15 h 30"/>
                <a:gd name="T24" fmla="*/ 11 w 55"/>
                <a:gd name="T25" fmla="*/ 11 h 30"/>
                <a:gd name="T26" fmla="*/ 9 w 55"/>
                <a:gd name="T27" fmla="*/ 5 h 30"/>
                <a:gd name="T28" fmla="*/ 16 w 55"/>
                <a:gd name="T2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30">
                  <a:moveTo>
                    <a:pt x="16" y="1"/>
                  </a:moveTo>
                  <a:cubicBezTo>
                    <a:pt x="24" y="1"/>
                    <a:pt x="31" y="3"/>
                    <a:pt x="37" y="6"/>
                  </a:cubicBezTo>
                  <a:cubicBezTo>
                    <a:pt x="43" y="9"/>
                    <a:pt x="47" y="12"/>
                    <a:pt x="52" y="15"/>
                  </a:cubicBezTo>
                  <a:cubicBezTo>
                    <a:pt x="55" y="17"/>
                    <a:pt x="55" y="19"/>
                    <a:pt x="54" y="22"/>
                  </a:cubicBezTo>
                  <a:cubicBezTo>
                    <a:pt x="54" y="25"/>
                    <a:pt x="51" y="25"/>
                    <a:pt x="49" y="25"/>
                  </a:cubicBezTo>
                  <a:cubicBezTo>
                    <a:pt x="42" y="24"/>
                    <a:pt x="36" y="24"/>
                    <a:pt x="31" y="29"/>
                  </a:cubicBezTo>
                  <a:cubicBezTo>
                    <a:pt x="29" y="30"/>
                    <a:pt x="28" y="29"/>
                    <a:pt x="27" y="28"/>
                  </a:cubicBezTo>
                  <a:cubicBezTo>
                    <a:pt x="20" y="24"/>
                    <a:pt x="14" y="24"/>
                    <a:pt x="7" y="27"/>
                  </a:cubicBezTo>
                  <a:cubicBezTo>
                    <a:pt x="4" y="29"/>
                    <a:pt x="2" y="27"/>
                    <a:pt x="1" y="24"/>
                  </a:cubicBezTo>
                  <a:cubicBezTo>
                    <a:pt x="0" y="20"/>
                    <a:pt x="1" y="18"/>
                    <a:pt x="4" y="17"/>
                  </a:cubicBezTo>
                  <a:cubicBezTo>
                    <a:pt x="6" y="17"/>
                    <a:pt x="8" y="17"/>
                    <a:pt x="9" y="17"/>
                  </a:cubicBezTo>
                  <a:cubicBezTo>
                    <a:pt x="11" y="17"/>
                    <a:pt x="12" y="17"/>
                    <a:pt x="13" y="15"/>
                  </a:cubicBezTo>
                  <a:cubicBezTo>
                    <a:pt x="13" y="13"/>
                    <a:pt x="13" y="12"/>
                    <a:pt x="11" y="11"/>
                  </a:cubicBezTo>
                  <a:cubicBezTo>
                    <a:pt x="10" y="9"/>
                    <a:pt x="7" y="8"/>
                    <a:pt x="9" y="5"/>
                  </a:cubicBezTo>
                  <a:cubicBezTo>
                    <a:pt x="10" y="3"/>
                    <a:pt x="12" y="0"/>
                    <a:pt x="16"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4" name="Freeform 43">
              <a:extLst>
                <a:ext uri="{FF2B5EF4-FFF2-40B4-BE49-F238E27FC236}">
                  <a16:creationId xmlns:a16="http://schemas.microsoft.com/office/drawing/2014/main" id="{8DFC34FA-43D1-4DB5-BD74-0646C87644DB}"/>
                </a:ext>
              </a:extLst>
            </p:cNvPr>
            <p:cNvSpPr>
              <a:spLocks/>
            </p:cNvSpPr>
            <p:nvPr/>
          </p:nvSpPr>
          <p:spPr bwMode="auto">
            <a:xfrm>
              <a:off x="9691096" y="2068513"/>
              <a:ext cx="157162" cy="120650"/>
            </a:xfrm>
            <a:custGeom>
              <a:avLst/>
              <a:gdLst>
                <a:gd name="T0" fmla="*/ 0 w 42"/>
                <a:gd name="T1" fmla="*/ 26 h 32"/>
                <a:gd name="T2" fmla="*/ 18 w 42"/>
                <a:gd name="T3" fmla="*/ 8 h 32"/>
                <a:gd name="T4" fmla="*/ 26 w 42"/>
                <a:gd name="T5" fmla="*/ 3 h 32"/>
                <a:gd name="T6" fmla="*/ 35 w 42"/>
                <a:gd name="T7" fmla="*/ 3 h 32"/>
                <a:gd name="T8" fmla="*/ 42 w 42"/>
                <a:gd name="T9" fmla="*/ 18 h 32"/>
                <a:gd name="T10" fmla="*/ 40 w 42"/>
                <a:gd name="T11" fmla="*/ 22 h 32"/>
                <a:gd name="T12" fmla="*/ 26 w 42"/>
                <a:gd name="T13" fmla="*/ 30 h 32"/>
                <a:gd name="T14" fmla="*/ 18 w 42"/>
                <a:gd name="T15" fmla="*/ 28 h 32"/>
                <a:gd name="T16" fmla="*/ 11 w 42"/>
                <a:gd name="T17" fmla="*/ 28 h 32"/>
                <a:gd name="T18" fmla="*/ 5 w 42"/>
                <a:gd name="T19" fmla="*/ 31 h 32"/>
                <a:gd name="T20" fmla="*/ 0 w 42"/>
                <a:gd name="T21"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32">
                  <a:moveTo>
                    <a:pt x="0" y="26"/>
                  </a:moveTo>
                  <a:cubicBezTo>
                    <a:pt x="1" y="19"/>
                    <a:pt x="10" y="10"/>
                    <a:pt x="18" y="8"/>
                  </a:cubicBezTo>
                  <a:cubicBezTo>
                    <a:pt x="22" y="8"/>
                    <a:pt x="24" y="7"/>
                    <a:pt x="26" y="3"/>
                  </a:cubicBezTo>
                  <a:cubicBezTo>
                    <a:pt x="28" y="0"/>
                    <a:pt x="32" y="0"/>
                    <a:pt x="35" y="3"/>
                  </a:cubicBezTo>
                  <a:cubicBezTo>
                    <a:pt x="39" y="7"/>
                    <a:pt x="41" y="12"/>
                    <a:pt x="42" y="18"/>
                  </a:cubicBezTo>
                  <a:cubicBezTo>
                    <a:pt x="42" y="19"/>
                    <a:pt x="41" y="21"/>
                    <a:pt x="40" y="22"/>
                  </a:cubicBezTo>
                  <a:cubicBezTo>
                    <a:pt x="36" y="26"/>
                    <a:pt x="31" y="29"/>
                    <a:pt x="26" y="30"/>
                  </a:cubicBezTo>
                  <a:cubicBezTo>
                    <a:pt x="23" y="32"/>
                    <a:pt x="20" y="29"/>
                    <a:pt x="18" y="28"/>
                  </a:cubicBezTo>
                  <a:cubicBezTo>
                    <a:pt x="15" y="25"/>
                    <a:pt x="13" y="25"/>
                    <a:pt x="11" y="28"/>
                  </a:cubicBezTo>
                  <a:cubicBezTo>
                    <a:pt x="9" y="30"/>
                    <a:pt x="7" y="31"/>
                    <a:pt x="5" y="31"/>
                  </a:cubicBezTo>
                  <a:cubicBezTo>
                    <a:pt x="1" y="31"/>
                    <a:pt x="0" y="29"/>
                    <a:pt x="0" y="2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5" name="Freeform 44">
              <a:extLst>
                <a:ext uri="{FF2B5EF4-FFF2-40B4-BE49-F238E27FC236}">
                  <a16:creationId xmlns:a16="http://schemas.microsoft.com/office/drawing/2014/main" id="{959056C2-5C5A-4CD0-BF0D-75DD938924EC}"/>
                </a:ext>
              </a:extLst>
            </p:cNvPr>
            <p:cNvSpPr>
              <a:spLocks/>
            </p:cNvSpPr>
            <p:nvPr/>
          </p:nvSpPr>
          <p:spPr bwMode="auto">
            <a:xfrm>
              <a:off x="4998446" y="2122488"/>
              <a:ext cx="147637" cy="123825"/>
            </a:xfrm>
            <a:custGeom>
              <a:avLst/>
              <a:gdLst>
                <a:gd name="T0" fmla="*/ 17 w 39"/>
                <a:gd name="T1" fmla="*/ 1 h 33"/>
                <a:gd name="T2" fmla="*/ 27 w 39"/>
                <a:gd name="T3" fmla="*/ 5 h 33"/>
                <a:gd name="T4" fmla="*/ 35 w 39"/>
                <a:gd name="T5" fmla="*/ 14 h 33"/>
                <a:gd name="T6" fmla="*/ 38 w 39"/>
                <a:gd name="T7" fmla="*/ 27 h 33"/>
                <a:gd name="T8" fmla="*/ 31 w 39"/>
                <a:gd name="T9" fmla="*/ 31 h 33"/>
                <a:gd name="T10" fmla="*/ 23 w 39"/>
                <a:gd name="T11" fmla="*/ 25 h 33"/>
                <a:gd name="T12" fmla="*/ 10 w 39"/>
                <a:gd name="T13" fmla="*/ 20 h 33"/>
                <a:gd name="T14" fmla="*/ 3 w 39"/>
                <a:gd name="T15" fmla="*/ 11 h 33"/>
                <a:gd name="T16" fmla="*/ 5 w 39"/>
                <a:gd name="T17" fmla="*/ 8 h 33"/>
                <a:gd name="T18" fmla="*/ 17 w 39"/>
                <a:gd name="T19"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3">
                  <a:moveTo>
                    <a:pt x="17" y="1"/>
                  </a:moveTo>
                  <a:cubicBezTo>
                    <a:pt x="21" y="0"/>
                    <a:pt x="25" y="2"/>
                    <a:pt x="27" y="5"/>
                  </a:cubicBezTo>
                  <a:cubicBezTo>
                    <a:pt x="30" y="8"/>
                    <a:pt x="32" y="11"/>
                    <a:pt x="35" y="14"/>
                  </a:cubicBezTo>
                  <a:cubicBezTo>
                    <a:pt x="38" y="17"/>
                    <a:pt x="39" y="22"/>
                    <a:pt x="38" y="27"/>
                  </a:cubicBezTo>
                  <a:cubicBezTo>
                    <a:pt x="38" y="31"/>
                    <a:pt x="35" y="33"/>
                    <a:pt x="31" y="31"/>
                  </a:cubicBezTo>
                  <a:cubicBezTo>
                    <a:pt x="28" y="29"/>
                    <a:pt x="25" y="27"/>
                    <a:pt x="23" y="25"/>
                  </a:cubicBezTo>
                  <a:cubicBezTo>
                    <a:pt x="19" y="21"/>
                    <a:pt x="15" y="20"/>
                    <a:pt x="10" y="20"/>
                  </a:cubicBezTo>
                  <a:cubicBezTo>
                    <a:pt x="2" y="21"/>
                    <a:pt x="0" y="18"/>
                    <a:pt x="3" y="11"/>
                  </a:cubicBezTo>
                  <a:cubicBezTo>
                    <a:pt x="4" y="10"/>
                    <a:pt x="4" y="9"/>
                    <a:pt x="5" y="8"/>
                  </a:cubicBezTo>
                  <a:cubicBezTo>
                    <a:pt x="7" y="2"/>
                    <a:pt x="11" y="0"/>
                    <a:pt x="17"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6" name="Freeform 45">
              <a:extLst>
                <a:ext uri="{FF2B5EF4-FFF2-40B4-BE49-F238E27FC236}">
                  <a16:creationId xmlns:a16="http://schemas.microsoft.com/office/drawing/2014/main" id="{A44AF984-3EAD-4FC2-9640-447DF983C226}"/>
                </a:ext>
              </a:extLst>
            </p:cNvPr>
            <p:cNvSpPr>
              <a:spLocks/>
            </p:cNvSpPr>
            <p:nvPr/>
          </p:nvSpPr>
          <p:spPr bwMode="auto">
            <a:xfrm>
              <a:off x="9856196" y="2092325"/>
              <a:ext cx="131762" cy="123825"/>
            </a:xfrm>
            <a:custGeom>
              <a:avLst/>
              <a:gdLst>
                <a:gd name="T0" fmla="*/ 12 w 35"/>
                <a:gd name="T1" fmla="*/ 1 h 33"/>
                <a:gd name="T2" fmla="*/ 29 w 35"/>
                <a:gd name="T3" fmla="*/ 6 h 33"/>
                <a:gd name="T4" fmla="*/ 26 w 35"/>
                <a:gd name="T5" fmla="*/ 20 h 33"/>
                <a:gd name="T6" fmla="*/ 14 w 35"/>
                <a:gd name="T7" fmla="*/ 29 h 33"/>
                <a:gd name="T8" fmla="*/ 8 w 35"/>
                <a:gd name="T9" fmla="*/ 28 h 33"/>
                <a:gd name="T10" fmla="*/ 1 w 35"/>
                <a:gd name="T11" fmla="*/ 8 h 33"/>
                <a:gd name="T12" fmla="*/ 7 w 35"/>
                <a:gd name="T13" fmla="*/ 1 h 33"/>
                <a:gd name="T14" fmla="*/ 12 w 35"/>
                <a:gd name="T15" fmla="*/ 1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3">
                  <a:moveTo>
                    <a:pt x="12" y="1"/>
                  </a:moveTo>
                  <a:cubicBezTo>
                    <a:pt x="19" y="0"/>
                    <a:pt x="25" y="1"/>
                    <a:pt x="29" y="6"/>
                  </a:cubicBezTo>
                  <a:cubicBezTo>
                    <a:pt x="35" y="11"/>
                    <a:pt x="33" y="18"/>
                    <a:pt x="26" y="20"/>
                  </a:cubicBezTo>
                  <a:cubicBezTo>
                    <a:pt x="20" y="21"/>
                    <a:pt x="17" y="24"/>
                    <a:pt x="14" y="29"/>
                  </a:cubicBezTo>
                  <a:cubicBezTo>
                    <a:pt x="12" y="33"/>
                    <a:pt x="10" y="33"/>
                    <a:pt x="8" y="28"/>
                  </a:cubicBezTo>
                  <a:cubicBezTo>
                    <a:pt x="5" y="22"/>
                    <a:pt x="3" y="15"/>
                    <a:pt x="1" y="8"/>
                  </a:cubicBezTo>
                  <a:cubicBezTo>
                    <a:pt x="0" y="2"/>
                    <a:pt x="1" y="1"/>
                    <a:pt x="7" y="1"/>
                  </a:cubicBezTo>
                  <a:cubicBezTo>
                    <a:pt x="9" y="1"/>
                    <a:pt x="10" y="1"/>
                    <a:pt x="12"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7" name="Freeform 46">
              <a:extLst>
                <a:ext uri="{FF2B5EF4-FFF2-40B4-BE49-F238E27FC236}">
                  <a16:creationId xmlns:a16="http://schemas.microsoft.com/office/drawing/2014/main" id="{E69CBE6A-6A31-4221-AF9D-1C3AF9C8C54B}"/>
                </a:ext>
              </a:extLst>
            </p:cNvPr>
            <p:cNvSpPr>
              <a:spLocks/>
            </p:cNvSpPr>
            <p:nvPr/>
          </p:nvSpPr>
          <p:spPr bwMode="auto">
            <a:xfrm>
              <a:off x="10273708" y="5653088"/>
              <a:ext cx="93662" cy="153988"/>
            </a:xfrm>
            <a:custGeom>
              <a:avLst/>
              <a:gdLst>
                <a:gd name="T0" fmla="*/ 25 w 25"/>
                <a:gd name="T1" fmla="*/ 31 h 41"/>
                <a:gd name="T2" fmla="*/ 14 w 25"/>
                <a:gd name="T3" fmla="*/ 40 h 41"/>
                <a:gd name="T4" fmla="*/ 4 w 25"/>
                <a:gd name="T5" fmla="*/ 34 h 41"/>
                <a:gd name="T6" fmla="*/ 6 w 25"/>
                <a:gd name="T7" fmla="*/ 18 h 41"/>
                <a:gd name="T8" fmla="*/ 6 w 25"/>
                <a:gd name="T9" fmla="*/ 14 h 41"/>
                <a:gd name="T10" fmla="*/ 6 w 25"/>
                <a:gd name="T11" fmla="*/ 7 h 41"/>
                <a:gd name="T12" fmla="*/ 13 w 25"/>
                <a:gd name="T13" fmla="*/ 3 h 41"/>
                <a:gd name="T14" fmla="*/ 23 w 25"/>
                <a:gd name="T15" fmla="*/ 18 h 41"/>
                <a:gd name="T16" fmla="*/ 25 w 25"/>
                <a:gd name="T17"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25" y="31"/>
                  </a:moveTo>
                  <a:cubicBezTo>
                    <a:pt x="25" y="34"/>
                    <a:pt x="20" y="39"/>
                    <a:pt x="14" y="40"/>
                  </a:cubicBezTo>
                  <a:cubicBezTo>
                    <a:pt x="10" y="41"/>
                    <a:pt x="5" y="38"/>
                    <a:pt x="4" y="34"/>
                  </a:cubicBezTo>
                  <a:cubicBezTo>
                    <a:pt x="4" y="29"/>
                    <a:pt x="0" y="23"/>
                    <a:pt x="6" y="18"/>
                  </a:cubicBezTo>
                  <a:cubicBezTo>
                    <a:pt x="7" y="17"/>
                    <a:pt x="6" y="15"/>
                    <a:pt x="6" y="14"/>
                  </a:cubicBezTo>
                  <a:cubicBezTo>
                    <a:pt x="6" y="11"/>
                    <a:pt x="5" y="9"/>
                    <a:pt x="6" y="7"/>
                  </a:cubicBezTo>
                  <a:cubicBezTo>
                    <a:pt x="6" y="3"/>
                    <a:pt x="10" y="0"/>
                    <a:pt x="13" y="3"/>
                  </a:cubicBezTo>
                  <a:cubicBezTo>
                    <a:pt x="18" y="6"/>
                    <a:pt x="24" y="10"/>
                    <a:pt x="23" y="18"/>
                  </a:cubicBezTo>
                  <a:cubicBezTo>
                    <a:pt x="23" y="22"/>
                    <a:pt x="24" y="26"/>
                    <a:pt x="25" y="3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8" name="Freeform 47">
              <a:extLst>
                <a:ext uri="{FF2B5EF4-FFF2-40B4-BE49-F238E27FC236}">
                  <a16:creationId xmlns:a16="http://schemas.microsoft.com/office/drawing/2014/main" id="{2F67976A-4B52-4315-A6EE-8CD83E2E1488}"/>
                </a:ext>
              </a:extLst>
            </p:cNvPr>
            <p:cNvSpPr>
              <a:spLocks/>
            </p:cNvSpPr>
            <p:nvPr/>
          </p:nvSpPr>
          <p:spPr bwMode="auto">
            <a:xfrm>
              <a:off x="4984158" y="2335213"/>
              <a:ext cx="127000" cy="123825"/>
            </a:xfrm>
            <a:custGeom>
              <a:avLst/>
              <a:gdLst>
                <a:gd name="T0" fmla="*/ 34 w 34"/>
                <a:gd name="T1" fmla="*/ 11 h 33"/>
                <a:gd name="T2" fmla="*/ 33 w 34"/>
                <a:gd name="T3" fmla="*/ 14 h 33"/>
                <a:gd name="T4" fmla="*/ 24 w 34"/>
                <a:gd name="T5" fmla="*/ 29 h 33"/>
                <a:gd name="T6" fmla="*/ 15 w 34"/>
                <a:gd name="T7" fmla="*/ 31 h 33"/>
                <a:gd name="T8" fmla="*/ 12 w 34"/>
                <a:gd name="T9" fmla="*/ 23 h 33"/>
                <a:gd name="T10" fmla="*/ 13 w 34"/>
                <a:gd name="T11" fmla="*/ 14 h 33"/>
                <a:gd name="T12" fmla="*/ 4 w 34"/>
                <a:gd name="T13" fmla="*/ 13 h 33"/>
                <a:gd name="T14" fmla="*/ 1 w 34"/>
                <a:gd name="T15" fmla="*/ 11 h 33"/>
                <a:gd name="T16" fmla="*/ 2 w 34"/>
                <a:gd name="T17" fmla="*/ 7 h 33"/>
                <a:gd name="T18" fmla="*/ 24 w 34"/>
                <a:gd name="T19" fmla="*/ 0 h 33"/>
                <a:gd name="T20" fmla="*/ 34 w 34"/>
                <a:gd name="T21"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3">
                  <a:moveTo>
                    <a:pt x="34" y="11"/>
                  </a:moveTo>
                  <a:cubicBezTo>
                    <a:pt x="34" y="12"/>
                    <a:pt x="33" y="13"/>
                    <a:pt x="33" y="14"/>
                  </a:cubicBezTo>
                  <a:cubicBezTo>
                    <a:pt x="30" y="19"/>
                    <a:pt x="27" y="24"/>
                    <a:pt x="24" y="29"/>
                  </a:cubicBezTo>
                  <a:cubicBezTo>
                    <a:pt x="22" y="32"/>
                    <a:pt x="19" y="33"/>
                    <a:pt x="15" y="31"/>
                  </a:cubicBezTo>
                  <a:cubicBezTo>
                    <a:pt x="12" y="30"/>
                    <a:pt x="11" y="27"/>
                    <a:pt x="12" y="23"/>
                  </a:cubicBezTo>
                  <a:cubicBezTo>
                    <a:pt x="12" y="20"/>
                    <a:pt x="16" y="17"/>
                    <a:pt x="13" y="14"/>
                  </a:cubicBezTo>
                  <a:cubicBezTo>
                    <a:pt x="11" y="12"/>
                    <a:pt x="7" y="13"/>
                    <a:pt x="4" y="13"/>
                  </a:cubicBezTo>
                  <a:cubicBezTo>
                    <a:pt x="3" y="12"/>
                    <a:pt x="1" y="13"/>
                    <a:pt x="1" y="11"/>
                  </a:cubicBezTo>
                  <a:cubicBezTo>
                    <a:pt x="0" y="9"/>
                    <a:pt x="1" y="9"/>
                    <a:pt x="2" y="7"/>
                  </a:cubicBezTo>
                  <a:cubicBezTo>
                    <a:pt x="8" y="0"/>
                    <a:pt x="16" y="0"/>
                    <a:pt x="24" y="0"/>
                  </a:cubicBezTo>
                  <a:cubicBezTo>
                    <a:pt x="27" y="0"/>
                    <a:pt x="34" y="8"/>
                    <a:pt x="34"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9" name="Freeform 48">
              <a:extLst>
                <a:ext uri="{FF2B5EF4-FFF2-40B4-BE49-F238E27FC236}">
                  <a16:creationId xmlns:a16="http://schemas.microsoft.com/office/drawing/2014/main" id="{60E1F3AE-6CC2-4104-9DCB-3B1ABC75D5ED}"/>
                </a:ext>
              </a:extLst>
            </p:cNvPr>
            <p:cNvSpPr>
              <a:spLocks/>
            </p:cNvSpPr>
            <p:nvPr/>
          </p:nvSpPr>
          <p:spPr bwMode="auto">
            <a:xfrm>
              <a:off x="11118258" y="1925638"/>
              <a:ext cx="142875" cy="87313"/>
            </a:xfrm>
            <a:custGeom>
              <a:avLst/>
              <a:gdLst>
                <a:gd name="T0" fmla="*/ 9 w 38"/>
                <a:gd name="T1" fmla="*/ 23 h 23"/>
                <a:gd name="T2" fmla="*/ 1 w 38"/>
                <a:gd name="T3" fmla="*/ 11 h 23"/>
                <a:gd name="T4" fmla="*/ 5 w 38"/>
                <a:gd name="T5" fmla="*/ 8 h 23"/>
                <a:gd name="T6" fmla="*/ 13 w 38"/>
                <a:gd name="T7" fmla="*/ 6 h 23"/>
                <a:gd name="T8" fmla="*/ 26 w 38"/>
                <a:gd name="T9" fmla="*/ 2 h 23"/>
                <a:gd name="T10" fmla="*/ 34 w 38"/>
                <a:gd name="T11" fmla="*/ 3 h 23"/>
                <a:gd name="T12" fmla="*/ 37 w 38"/>
                <a:gd name="T13" fmla="*/ 12 h 23"/>
                <a:gd name="T14" fmla="*/ 27 w 38"/>
                <a:gd name="T15" fmla="*/ 21 h 23"/>
                <a:gd name="T16" fmla="*/ 23 w 38"/>
                <a:gd name="T17" fmla="*/ 21 h 23"/>
                <a:gd name="T18" fmla="*/ 9 w 3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23">
                  <a:moveTo>
                    <a:pt x="9" y="23"/>
                  </a:moveTo>
                  <a:cubicBezTo>
                    <a:pt x="7" y="23"/>
                    <a:pt x="0" y="15"/>
                    <a:pt x="1" y="11"/>
                  </a:cubicBezTo>
                  <a:cubicBezTo>
                    <a:pt x="2" y="9"/>
                    <a:pt x="3" y="9"/>
                    <a:pt x="5" y="8"/>
                  </a:cubicBezTo>
                  <a:cubicBezTo>
                    <a:pt x="8" y="8"/>
                    <a:pt x="10" y="7"/>
                    <a:pt x="13" y="6"/>
                  </a:cubicBezTo>
                  <a:cubicBezTo>
                    <a:pt x="18" y="6"/>
                    <a:pt x="22" y="5"/>
                    <a:pt x="26" y="2"/>
                  </a:cubicBezTo>
                  <a:cubicBezTo>
                    <a:pt x="29" y="0"/>
                    <a:pt x="32" y="1"/>
                    <a:pt x="34" y="3"/>
                  </a:cubicBezTo>
                  <a:cubicBezTo>
                    <a:pt x="37" y="5"/>
                    <a:pt x="38" y="9"/>
                    <a:pt x="37" y="12"/>
                  </a:cubicBezTo>
                  <a:cubicBezTo>
                    <a:pt x="35" y="16"/>
                    <a:pt x="32" y="20"/>
                    <a:pt x="27" y="21"/>
                  </a:cubicBezTo>
                  <a:cubicBezTo>
                    <a:pt x="26" y="21"/>
                    <a:pt x="24" y="21"/>
                    <a:pt x="23" y="21"/>
                  </a:cubicBezTo>
                  <a:cubicBezTo>
                    <a:pt x="19" y="22"/>
                    <a:pt x="15" y="22"/>
                    <a:pt x="9" y="2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0" name="Freeform 49">
              <a:extLst>
                <a:ext uri="{FF2B5EF4-FFF2-40B4-BE49-F238E27FC236}">
                  <a16:creationId xmlns:a16="http://schemas.microsoft.com/office/drawing/2014/main" id="{6A66EABD-29D1-4D94-A42F-19B3B70C9AE3}"/>
                </a:ext>
              </a:extLst>
            </p:cNvPr>
            <p:cNvSpPr>
              <a:spLocks/>
            </p:cNvSpPr>
            <p:nvPr/>
          </p:nvSpPr>
          <p:spPr bwMode="auto">
            <a:xfrm>
              <a:off x="8565558" y="2320925"/>
              <a:ext cx="107950" cy="96838"/>
            </a:xfrm>
            <a:custGeom>
              <a:avLst/>
              <a:gdLst>
                <a:gd name="T0" fmla="*/ 11 w 29"/>
                <a:gd name="T1" fmla="*/ 26 h 26"/>
                <a:gd name="T2" fmla="*/ 0 w 29"/>
                <a:gd name="T3" fmla="*/ 16 h 26"/>
                <a:gd name="T4" fmla="*/ 9 w 29"/>
                <a:gd name="T5" fmla="*/ 5 h 26"/>
                <a:gd name="T6" fmla="*/ 18 w 29"/>
                <a:gd name="T7" fmla="*/ 2 h 26"/>
                <a:gd name="T8" fmla="*/ 24 w 29"/>
                <a:gd name="T9" fmla="*/ 0 h 26"/>
                <a:gd name="T10" fmla="*/ 28 w 29"/>
                <a:gd name="T11" fmla="*/ 6 h 26"/>
                <a:gd name="T12" fmla="*/ 26 w 29"/>
                <a:gd name="T13" fmla="*/ 13 h 26"/>
                <a:gd name="T14" fmla="*/ 11 w 29"/>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6">
                  <a:moveTo>
                    <a:pt x="11" y="26"/>
                  </a:moveTo>
                  <a:cubicBezTo>
                    <a:pt x="5" y="26"/>
                    <a:pt x="0" y="22"/>
                    <a:pt x="0" y="16"/>
                  </a:cubicBezTo>
                  <a:cubicBezTo>
                    <a:pt x="0" y="10"/>
                    <a:pt x="3" y="6"/>
                    <a:pt x="9" y="5"/>
                  </a:cubicBezTo>
                  <a:cubicBezTo>
                    <a:pt x="12" y="5"/>
                    <a:pt x="15" y="4"/>
                    <a:pt x="18" y="2"/>
                  </a:cubicBezTo>
                  <a:cubicBezTo>
                    <a:pt x="20" y="1"/>
                    <a:pt x="22" y="0"/>
                    <a:pt x="24" y="0"/>
                  </a:cubicBezTo>
                  <a:cubicBezTo>
                    <a:pt x="27" y="1"/>
                    <a:pt x="29" y="3"/>
                    <a:pt x="28" y="6"/>
                  </a:cubicBezTo>
                  <a:cubicBezTo>
                    <a:pt x="27" y="8"/>
                    <a:pt x="26" y="11"/>
                    <a:pt x="26" y="13"/>
                  </a:cubicBezTo>
                  <a:cubicBezTo>
                    <a:pt x="25" y="22"/>
                    <a:pt x="20" y="26"/>
                    <a:pt x="11" y="2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1" name="Freeform 50">
              <a:extLst>
                <a:ext uri="{FF2B5EF4-FFF2-40B4-BE49-F238E27FC236}">
                  <a16:creationId xmlns:a16="http://schemas.microsoft.com/office/drawing/2014/main" id="{F0CB8015-2641-4B5F-86E4-D2DEE31F579B}"/>
                </a:ext>
              </a:extLst>
            </p:cNvPr>
            <p:cNvSpPr>
              <a:spLocks/>
            </p:cNvSpPr>
            <p:nvPr/>
          </p:nvSpPr>
          <p:spPr bwMode="auto">
            <a:xfrm>
              <a:off x="11797708" y="4529138"/>
              <a:ext cx="93662" cy="131763"/>
            </a:xfrm>
            <a:custGeom>
              <a:avLst/>
              <a:gdLst>
                <a:gd name="T0" fmla="*/ 25 w 25"/>
                <a:gd name="T1" fmla="*/ 19 h 35"/>
                <a:gd name="T2" fmla="*/ 19 w 25"/>
                <a:gd name="T3" fmla="*/ 33 h 35"/>
                <a:gd name="T4" fmla="*/ 12 w 25"/>
                <a:gd name="T5" fmla="*/ 32 h 35"/>
                <a:gd name="T6" fmla="*/ 9 w 25"/>
                <a:gd name="T7" fmla="*/ 27 h 35"/>
                <a:gd name="T8" fmla="*/ 3 w 25"/>
                <a:gd name="T9" fmla="*/ 13 h 35"/>
                <a:gd name="T10" fmla="*/ 2 w 25"/>
                <a:gd name="T11" fmla="*/ 3 h 35"/>
                <a:gd name="T12" fmla="*/ 12 w 25"/>
                <a:gd name="T13" fmla="*/ 2 h 35"/>
                <a:gd name="T14" fmla="*/ 25 w 25"/>
                <a:gd name="T15" fmla="*/ 16 h 35"/>
                <a:gd name="T16" fmla="*/ 25 w 25"/>
                <a:gd name="T17"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5">
                  <a:moveTo>
                    <a:pt x="25" y="19"/>
                  </a:moveTo>
                  <a:cubicBezTo>
                    <a:pt x="24" y="25"/>
                    <a:pt x="23" y="30"/>
                    <a:pt x="19" y="33"/>
                  </a:cubicBezTo>
                  <a:cubicBezTo>
                    <a:pt x="16" y="35"/>
                    <a:pt x="14" y="35"/>
                    <a:pt x="12" y="32"/>
                  </a:cubicBezTo>
                  <a:cubicBezTo>
                    <a:pt x="11" y="31"/>
                    <a:pt x="10" y="29"/>
                    <a:pt x="9" y="27"/>
                  </a:cubicBezTo>
                  <a:cubicBezTo>
                    <a:pt x="8" y="22"/>
                    <a:pt x="8" y="16"/>
                    <a:pt x="3" y="13"/>
                  </a:cubicBezTo>
                  <a:cubicBezTo>
                    <a:pt x="0" y="11"/>
                    <a:pt x="0" y="6"/>
                    <a:pt x="2" y="3"/>
                  </a:cubicBezTo>
                  <a:cubicBezTo>
                    <a:pt x="5" y="0"/>
                    <a:pt x="7" y="0"/>
                    <a:pt x="12" y="2"/>
                  </a:cubicBezTo>
                  <a:cubicBezTo>
                    <a:pt x="18" y="5"/>
                    <a:pt x="21" y="11"/>
                    <a:pt x="25" y="16"/>
                  </a:cubicBezTo>
                  <a:cubicBezTo>
                    <a:pt x="25" y="17"/>
                    <a:pt x="25" y="19"/>
                    <a:pt x="25"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2" name="Freeform 51">
              <a:extLst>
                <a:ext uri="{FF2B5EF4-FFF2-40B4-BE49-F238E27FC236}">
                  <a16:creationId xmlns:a16="http://schemas.microsoft.com/office/drawing/2014/main" id="{AD0E5FEA-8EC1-48EA-A275-8A29D1F6DB84}"/>
                </a:ext>
              </a:extLst>
            </p:cNvPr>
            <p:cNvSpPr>
              <a:spLocks/>
            </p:cNvSpPr>
            <p:nvPr/>
          </p:nvSpPr>
          <p:spPr bwMode="auto">
            <a:xfrm>
              <a:off x="3553821" y="3676650"/>
              <a:ext cx="115887" cy="142875"/>
            </a:xfrm>
            <a:custGeom>
              <a:avLst/>
              <a:gdLst>
                <a:gd name="T0" fmla="*/ 31 w 31"/>
                <a:gd name="T1" fmla="*/ 28 h 38"/>
                <a:gd name="T2" fmla="*/ 27 w 31"/>
                <a:gd name="T3" fmla="*/ 36 h 38"/>
                <a:gd name="T4" fmla="*/ 18 w 31"/>
                <a:gd name="T5" fmla="*/ 34 h 38"/>
                <a:gd name="T6" fmla="*/ 10 w 31"/>
                <a:gd name="T7" fmla="*/ 20 h 38"/>
                <a:gd name="T8" fmla="*/ 2 w 31"/>
                <a:gd name="T9" fmla="*/ 6 h 38"/>
                <a:gd name="T10" fmla="*/ 2 w 31"/>
                <a:gd name="T11" fmla="*/ 2 h 38"/>
                <a:gd name="T12" fmla="*/ 6 w 31"/>
                <a:gd name="T13" fmla="*/ 1 h 38"/>
                <a:gd name="T14" fmla="*/ 8 w 31"/>
                <a:gd name="T15" fmla="*/ 2 h 38"/>
                <a:gd name="T16" fmla="*/ 29 w 31"/>
                <a:gd name="T17" fmla="*/ 20 h 38"/>
                <a:gd name="T18" fmla="*/ 31 w 31"/>
                <a:gd name="T19"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8">
                  <a:moveTo>
                    <a:pt x="31" y="28"/>
                  </a:moveTo>
                  <a:cubicBezTo>
                    <a:pt x="31" y="32"/>
                    <a:pt x="31" y="35"/>
                    <a:pt x="27" y="36"/>
                  </a:cubicBezTo>
                  <a:cubicBezTo>
                    <a:pt x="24" y="38"/>
                    <a:pt x="21" y="37"/>
                    <a:pt x="18" y="34"/>
                  </a:cubicBezTo>
                  <a:cubicBezTo>
                    <a:pt x="14" y="30"/>
                    <a:pt x="10" y="26"/>
                    <a:pt x="10" y="20"/>
                  </a:cubicBezTo>
                  <a:cubicBezTo>
                    <a:pt x="10" y="14"/>
                    <a:pt x="5" y="10"/>
                    <a:pt x="2" y="6"/>
                  </a:cubicBezTo>
                  <a:cubicBezTo>
                    <a:pt x="1" y="5"/>
                    <a:pt x="0" y="3"/>
                    <a:pt x="2" y="2"/>
                  </a:cubicBezTo>
                  <a:cubicBezTo>
                    <a:pt x="3" y="1"/>
                    <a:pt x="5" y="0"/>
                    <a:pt x="6" y="1"/>
                  </a:cubicBezTo>
                  <a:cubicBezTo>
                    <a:pt x="7" y="1"/>
                    <a:pt x="8" y="1"/>
                    <a:pt x="8" y="2"/>
                  </a:cubicBezTo>
                  <a:cubicBezTo>
                    <a:pt x="15" y="8"/>
                    <a:pt x="21" y="15"/>
                    <a:pt x="29" y="20"/>
                  </a:cubicBezTo>
                  <a:cubicBezTo>
                    <a:pt x="31" y="22"/>
                    <a:pt x="31" y="25"/>
                    <a:pt x="31" y="2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3" name="Freeform 52">
              <a:extLst>
                <a:ext uri="{FF2B5EF4-FFF2-40B4-BE49-F238E27FC236}">
                  <a16:creationId xmlns:a16="http://schemas.microsoft.com/office/drawing/2014/main" id="{702B78A2-CFF3-4EE9-B352-5BD5070C4821}"/>
                </a:ext>
              </a:extLst>
            </p:cNvPr>
            <p:cNvSpPr>
              <a:spLocks/>
            </p:cNvSpPr>
            <p:nvPr/>
          </p:nvSpPr>
          <p:spPr bwMode="auto">
            <a:xfrm>
              <a:off x="12135846" y="1873250"/>
              <a:ext cx="119062" cy="90488"/>
            </a:xfrm>
            <a:custGeom>
              <a:avLst/>
              <a:gdLst>
                <a:gd name="T0" fmla="*/ 19 w 32"/>
                <a:gd name="T1" fmla="*/ 0 h 24"/>
                <a:gd name="T2" fmla="*/ 26 w 32"/>
                <a:gd name="T3" fmla="*/ 2 h 24"/>
                <a:gd name="T4" fmla="*/ 27 w 32"/>
                <a:gd name="T5" fmla="*/ 15 h 24"/>
                <a:gd name="T6" fmla="*/ 11 w 32"/>
                <a:gd name="T7" fmla="*/ 22 h 24"/>
                <a:gd name="T8" fmla="*/ 4 w 32"/>
                <a:gd name="T9" fmla="*/ 19 h 24"/>
                <a:gd name="T10" fmla="*/ 1 w 32"/>
                <a:gd name="T11" fmla="*/ 10 h 24"/>
                <a:gd name="T12" fmla="*/ 19 w 32"/>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19" y="0"/>
                  </a:moveTo>
                  <a:cubicBezTo>
                    <a:pt x="21" y="0"/>
                    <a:pt x="23" y="1"/>
                    <a:pt x="26" y="2"/>
                  </a:cubicBezTo>
                  <a:cubicBezTo>
                    <a:pt x="32" y="5"/>
                    <a:pt x="32" y="11"/>
                    <a:pt x="27" y="15"/>
                  </a:cubicBezTo>
                  <a:cubicBezTo>
                    <a:pt x="22" y="18"/>
                    <a:pt x="16" y="20"/>
                    <a:pt x="11" y="22"/>
                  </a:cubicBezTo>
                  <a:cubicBezTo>
                    <a:pt x="7" y="24"/>
                    <a:pt x="6" y="21"/>
                    <a:pt x="4" y="19"/>
                  </a:cubicBezTo>
                  <a:cubicBezTo>
                    <a:pt x="2" y="16"/>
                    <a:pt x="0" y="14"/>
                    <a:pt x="1" y="10"/>
                  </a:cubicBezTo>
                  <a:cubicBezTo>
                    <a:pt x="4" y="5"/>
                    <a:pt x="12" y="0"/>
                    <a:pt x="19"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4" name="Freeform 53">
              <a:extLst>
                <a:ext uri="{FF2B5EF4-FFF2-40B4-BE49-F238E27FC236}">
                  <a16:creationId xmlns:a16="http://schemas.microsoft.com/office/drawing/2014/main" id="{5CDBEDC0-7862-418D-A73E-5FB6F01C08A1}"/>
                </a:ext>
              </a:extLst>
            </p:cNvPr>
            <p:cNvSpPr>
              <a:spLocks/>
            </p:cNvSpPr>
            <p:nvPr/>
          </p:nvSpPr>
          <p:spPr bwMode="auto">
            <a:xfrm>
              <a:off x="9597433" y="2043113"/>
              <a:ext cx="134937" cy="90488"/>
            </a:xfrm>
            <a:custGeom>
              <a:avLst/>
              <a:gdLst>
                <a:gd name="T0" fmla="*/ 12 w 36"/>
                <a:gd name="T1" fmla="*/ 23 h 24"/>
                <a:gd name="T2" fmla="*/ 5 w 36"/>
                <a:gd name="T3" fmla="*/ 22 h 24"/>
                <a:gd name="T4" fmla="*/ 0 w 36"/>
                <a:gd name="T5" fmla="*/ 19 h 24"/>
                <a:gd name="T6" fmla="*/ 3 w 36"/>
                <a:gd name="T7" fmla="*/ 13 h 24"/>
                <a:gd name="T8" fmla="*/ 8 w 36"/>
                <a:gd name="T9" fmla="*/ 11 h 24"/>
                <a:gd name="T10" fmla="*/ 17 w 36"/>
                <a:gd name="T11" fmla="*/ 5 h 24"/>
                <a:gd name="T12" fmla="*/ 34 w 36"/>
                <a:gd name="T13" fmla="*/ 4 h 24"/>
                <a:gd name="T14" fmla="*/ 35 w 36"/>
                <a:gd name="T15" fmla="*/ 9 h 24"/>
                <a:gd name="T16" fmla="*/ 18 w 36"/>
                <a:gd name="T17" fmla="*/ 23 h 24"/>
                <a:gd name="T18" fmla="*/ 12 w 36"/>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4">
                  <a:moveTo>
                    <a:pt x="12" y="23"/>
                  </a:moveTo>
                  <a:cubicBezTo>
                    <a:pt x="10" y="23"/>
                    <a:pt x="7" y="23"/>
                    <a:pt x="5" y="22"/>
                  </a:cubicBezTo>
                  <a:cubicBezTo>
                    <a:pt x="3" y="22"/>
                    <a:pt x="1" y="22"/>
                    <a:pt x="0" y="19"/>
                  </a:cubicBezTo>
                  <a:cubicBezTo>
                    <a:pt x="0" y="17"/>
                    <a:pt x="1" y="14"/>
                    <a:pt x="3" y="13"/>
                  </a:cubicBezTo>
                  <a:cubicBezTo>
                    <a:pt x="5" y="12"/>
                    <a:pt x="6" y="11"/>
                    <a:pt x="8" y="11"/>
                  </a:cubicBezTo>
                  <a:cubicBezTo>
                    <a:pt x="11" y="9"/>
                    <a:pt x="15" y="8"/>
                    <a:pt x="17" y="5"/>
                  </a:cubicBezTo>
                  <a:cubicBezTo>
                    <a:pt x="21" y="0"/>
                    <a:pt x="29" y="0"/>
                    <a:pt x="34" y="4"/>
                  </a:cubicBezTo>
                  <a:cubicBezTo>
                    <a:pt x="36" y="5"/>
                    <a:pt x="36" y="7"/>
                    <a:pt x="35" y="9"/>
                  </a:cubicBezTo>
                  <a:cubicBezTo>
                    <a:pt x="29" y="14"/>
                    <a:pt x="24" y="19"/>
                    <a:pt x="18" y="23"/>
                  </a:cubicBezTo>
                  <a:cubicBezTo>
                    <a:pt x="16" y="24"/>
                    <a:pt x="14" y="24"/>
                    <a:pt x="12" y="2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5" name="Freeform 54">
              <a:extLst>
                <a:ext uri="{FF2B5EF4-FFF2-40B4-BE49-F238E27FC236}">
                  <a16:creationId xmlns:a16="http://schemas.microsoft.com/office/drawing/2014/main" id="{885A2E63-A999-45F1-AF6F-EC27FE3B07E0}"/>
                </a:ext>
              </a:extLst>
            </p:cNvPr>
            <p:cNvSpPr>
              <a:spLocks/>
            </p:cNvSpPr>
            <p:nvPr/>
          </p:nvSpPr>
          <p:spPr bwMode="auto">
            <a:xfrm>
              <a:off x="11569108" y="5537200"/>
              <a:ext cx="115887" cy="141288"/>
            </a:xfrm>
            <a:custGeom>
              <a:avLst/>
              <a:gdLst>
                <a:gd name="T0" fmla="*/ 6 w 31"/>
                <a:gd name="T1" fmla="*/ 38 h 38"/>
                <a:gd name="T2" fmla="*/ 2 w 31"/>
                <a:gd name="T3" fmla="*/ 31 h 38"/>
                <a:gd name="T4" fmla="*/ 8 w 31"/>
                <a:gd name="T5" fmla="*/ 23 h 38"/>
                <a:gd name="T6" fmla="*/ 18 w 31"/>
                <a:gd name="T7" fmla="*/ 6 h 38"/>
                <a:gd name="T8" fmla="*/ 26 w 31"/>
                <a:gd name="T9" fmla="*/ 5 h 38"/>
                <a:gd name="T10" fmla="*/ 29 w 31"/>
                <a:gd name="T11" fmla="*/ 9 h 38"/>
                <a:gd name="T12" fmla="*/ 28 w 31"/>
                <a:gd name="T13" fmla="*/ 17 h 38"/>
                <a:gd name="T14" fmla="*/ 13 w 31"/>
                <a:gd name="T15" fmla="*/ 34 h 38"/>
                <a:gd name="T16" fmla="*/ 6 w 31"/>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8">
                  <a:moveTo>
                    <a:pt x="6" y="38"/>
                  </a:moveTo>
                  <a:cubicBezTo>
                    <a:pt x="1" y="38"/>
                    <a:pt x="0" y="35"/>
                    <a:pt x="2" y="31"/>
                  </a:cubicBezTo>
                  <a:cubicBezTo>
                    <a:pt x="3" y="28"/>
                    <a:pt x="6" y="26"/>
                    <a:pt x="8" y="23"/>
                  </a:cubicBezTo>
                  <a:cubicBezTo>
                    <a:pt x="12" y="18"/>
                    <a:pt x="16" y="12"/>
                    <a:pt x="18" y="6"/>
                  </a:cubicBezTo>
                  <a:cubicBezTo>
                    <a:pt x="20" y="0"/>
                    <a:pt x="22" y="0"/>
                    <a:pt x="26" y="5"/>
                  </a:cubicBezTo>
                  <a:cubicBezTo>
                    <a:pt x="27" y="6"/>
                    <a:pt x="28" y="8"/>
                    <a:pt x="29" y="9"/>
                  </a:cubicBezTo>
                  <a:cubicBezTo>
                    <a:pt x="31" y="12"/>
                    <a:pt x="30" y="15"/>
                    <a:pt x="28" y="17"/>
                  </a:cubicBezTo>
                  <a:cubicBezTo>
                    <a:pt x="23" y="23"/>
                    <a:pt x="18" y="28"/>
                    <a:pt x="13" y="34"/>
                  </a:cubicBezTo>
                  <a:cubicBezTo>
                    <a:pt x="11" y="36"/>
                    <a:pt x="8" y="38"/>
                    <a:pt x="6" y="3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6" name="Freeform 55">
              <a:extLst>
                <a:ext uri="{FF2B5EF4-FFF2-40B4-BE49-F238E27FC236}">
                  <a16:creationId xmlns:a16="http://schemas.microsoft.com/office/drawing/2014/main" id="{FC0E4462-E3BA-4619-8132-7A30EE1CF638}"/>
                </a:ext>
              </a:extLst>
            </p:cNvPr>
            <p:cNvSpPr>
              <a:spLocks/>
            </p:cNvSpPr>
            <p:nvPr/>
          </p:nvSpPr>
          <p:spPr bwMode="auto">
            <a:xfrm>
              <a:off x="11572283" y="4927600"/>
              <a:ext cx="60325" cy="142875"/>
            </a:xfrm>
            <a:custGeom>
              <a:avLst/>
              <a:gdLst>
                <a:gd name="T0" fmla="*/ 16 w 16"/>
                <a:gd name="T1" fmla="*/ 18 h 38"/>
                <a:gd name="T2" fmla="*/ 16 w 16"/>
                <a:gd name="T3" fmla="*/ 33 h 38"/>
                <a:gd name="T4" fmla="*/ 13 w 16"/>
                <a:gd name="T5" fmla="*/ 38 h 38"/>
                <a:gd name="T6" fmla="*/ 9 w 16"/>
                <a:gd name="T7" fmla="*/ 36 h 38"/>
                <a:gd name="T8" fmla="*/ 2 w 16"/>
                <a:gd name="T9" fmla="*/ 11 h 38"/>
                <a:gd name="T10" fmla="*/ 13 w 16"/>
                <a:gd name="T11" fmla="*/ 0 h 38"/>
                <a:gd name="T12" fmla="*/ 16 w 16"/>
                <a:gd name="T13" fmla="*/ 3 h 38"/>
                <a:gd name="T14" fmla="*/ 16 w 16"/>
                <a:gd name="T15" fmla="*/ 18 h 38"/>
                <a:gd name="T16" fmla="*/ 16 w 16"/>
                <a:gd name="T17"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8">
                  <a:moveTo>
                    <a:pt x="16" y="18"/>
                  </a:moveTo>
                  <a:cubicBezTo>
                    <a:pt x="16" y="23"/>
                    <a:pt x="16" y="28"/>
                    <a:pt x="16" y="33"/>
                  </a:cubicBezTo>
                  <a:cubicBezTo>
                    <a:pt x="16" y="35"/>
                    <a:pt x="15" y="37"/>
                    <a:pt x="13" y="38"/>
                  </a:cubicBezTo>
                  <a:cubicBezTo>
                    <a:pt x="11" y="38"/>
                    <a:pt x="10" y="37"/>
                    <a:pt x="9" y="36"/>
                  </a:cubicBezTo>
                  <a:cubicBezTo>
                    <a:pt x="1" y="29"/>
                    <a:pt x="0" y="20"/>
                    <a:pt x="2" y="11"/>
                  </a:cubicBezTo>
                  <a:cubicBezTo>
                    <a:pt x="2" y="8"/>
                    <a:pt x="10" y="1"/>
                    <a:pt x="13" y="0"/>
                  </a:cubicBezTo>
                  <a:cubicBezTo>
                    <a:pt x="15" y="0"/>
                    <a:pt x="16" y="2"/>
                    <a:pt x="16" y="3"/>
                  </a:cubicBezTo>
                  <a:cubicBezTo>
                    <a:pt x="16" y="8"/>
                    <a:pt x="16" y="13"/>
                    <a:pt x="16" y="18"/>
                  </a:cubicBezTo>
                  <a:cubicBezTo>
                    <a:pt x="16" y="18"/>
                    <a:pt x="16" y="18"/>
                    <a:pt x="16" y="1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7" name="Freeform 56">
              <a:extLst>
                <a:ext uri="{FF2B5EF4-FFF2-40B4-BE49-F238E27FC236}">
                  <a16:creationId xmlns:a16="http://schemas.microsoft.com/office/drawing/2014/main" id="{95A6FF8F-7D9D-4AA1-B256-601565A01C65}"/>
                </a:ext>
              </a:extLst>
            </p:cNvPr>
            <p:cNvSpPr>
              <a:spLocks/>
            </p:cNvSpPr>
            <p:nvPr/>
          </p:nvSpPr>
          <p:spPr bwMode="auto">
            <a:xfrm>
              <a:off x="5168308" y="2178050"/>
              <a:ext cx="85725" cy="104775"/>
            </a:xfrm>
            <a:custGeom>
              <a:avLst/>
              <a:gdLst>
                <a:gd name="T0" fmla="*/ 8 w 23"/>
                <a:gd name="T1" fmla="*/ 0 h 28"/>
                <a:gd name="T2" fmla="*/ 22 w 23"/>
                <a:gd name="T3" fmla="*/ 16 h 28"/>
                <a:gd name="T4" fmla="*/ 19 w 23"/>
                <a:gd name="T5" fmla="*/ 21 h 28"/>
                <a:gd name="T6" fmla="*/ 8 w 23"/>
                <a:gd name="T7" fmla="*/ 27 h 28"/>
                <a:gd name="T8" fmla="*/ 3 w 23"/>
                <a:gd name="T9" fmla="*/ 25 h 28"/>
                <a:gd name="T10" fmla="*/ 2 w 23"/>
                <a:gd name="T11" fmla="*/ 14 h 28"/>
                <a:gd name="T12" fmla="*/ 3 w 23"/>
                <a:gd name="T13" fmla="*/ 7 h 28"/>
                <a:gd name="T14" fmla="*/ 7 w 23"/>
                <a:gd name="T15" fmla="*/ 0 h 28"/>
                <a:gd name="T16" fmla="*/ 8 w 23"/>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8">
                  <a:moveTo>
                    <a:pt x="8" y="0"/>
                  </a:moveTo>
                  <a:cubicBezTo>
                    <a:pt x="15" y="0"/>
                    <a:pt x="23" y="10"/>
                    <a:pt x="22" y="16"/>
                  </a:cubicBezTo>
                  <a:cubicBezTo>
                    <a:pt x="22" y="18"/>
                    <a:pt x="21" y="20"/>
                    <a:pt x="19" y="21"/>
                  </a:cubicBezTo>
                  <a:cubicBezTo>
                    <a:pt x="16" y="23"/>
                    <a:pt x="12" y="25"/>
                    <a:pt x="8" y="27"/>
                  </a:cubicBezTo>
                  <a:cubicBezTo>
                    <a:pt x="6" y="28"/>
                    <a:pt x="4" y="28"/>
                    <a:pt x="3" y="25"/>
                  </a:cubicBezTo>
                  <a:cubicBezTo>
                    <a:pt x="1" y="22"/>
                    <a:pt x="0" y="18"/>
                    <a:pt x="2" y="14"/>
                  </a:cubicBezTo>
                  <a:cubicBezTo>
                    <a:pt x="3" y="12"/>
                    <a:pt x="4" y="10"/>
                    <a:pt x="3" y="7"/>
                  </a:cubicBezTo>
                  <a:cubicBezTo>
                    <a:pt x="0" y="2"/>
                    <a:pt x="1" y="1"/>
                    <a:pt x="7" y="0"/>
                  </a:cubicBezTo>
                  <a:cubicBezTo>
                    <a:pt x="7" y="0"/>
                    <a:pt x="8" y="0"/>
                    <a:pt x="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8" name="Freeform 57">
              <a:extLst>
                <a:ext uri="{FF2B5EF4-FFF2-40B4-BE49-F238E27FC236}">
                  <a16:creationId xmlns:a16="http://schemas.microsoft.com/office/drawing/2014/main" id="{BFAFACE4-22AC-47D2-A8E1-C65FCCD447DC}"/>
                </a:ext>
              </a:extLst>
            </p:cNvPr>
            <p:cNvSpPr>
              <a:spLocks/>
            </p:cNvSpPr>
            <p:nvPr/>
          </p:nvSpPr>
          <p:spPr bwMode="auto">
            <a:xfrm>
              <a:off x="12697821" y="6249988"/>
              <a:ext cx="131762" cy="93663"/>
            </a:xfrm>
            <a:custGeom>
              <a:avLst/>
              <a:gdLst>
                <a:gd name="T0" fmla="*/ 12 w 35"/>
                <a:gd name="T1" fmla="*/ 25 h 25"/>
                <a:gd name="T2" fmla="*/ 5 w 35"/>
                <a:gd name="T3" fmla="*/ 25 h 25"/>
                <a:gd name="T4" fmla="*/ 0 w 35"/>
                <a:gd name="T5" fmla="*/ 21 h 25"/>
                <a:gd name="T6" fmla="*/ 4 w 35"/>
                <a:gd name="T7" fmla="*/ 16 h 25"/>
                <a:gd name="T8" fmla="*/ 15 w 35"/>
                <a:gd name="T9" fmla="*/ 14 h 25"/>
                <a:gd name="T10" fmla="*/ 25 w 35"/>
                <a:gd name="T11" fmla="*/ 5 h 25"/>
                <a:gd name="T12" fmla="*/ 30 w 35"/>
                <a:gd name="T13" fmla="*/ 1 h 25"/>
                <a:gd name="T14" fmla="*/ 34 w 35"/>
                <a:gd name="T15" fmla="*/ 7 h 25"/>
                <a:gd name="T16" fmla="*/ 19 w 35"/>
                <a:gd name="T17" fmla="*/ 25 h 25"/>
                <a:gd name="T18" fmla="*/ 12 w 35"/>
                <a:gd name="T1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25">
                  <a:moveTo>
                    <a:pt x="12" y="25"/>
                  </a:moveTo>
                  <a:cubicBezTo>
                    <a:pt x="9" y="25"/>
                    <a:pt x="7" y="25"/>
                    <a:pt x="5" y="25"/>
                  </a:cubicBezTo>
                  <a:cubicBezTo>
                    <a:pt x="2" y="25"/>
                    <a:pt x="1" y="24"/>
                    <a:pt x="0" y="21"/>
                  </a:cubicBezTo>
                  <a:cubicBezTo>
                    <a:pt x="0" y="18"/>
                    <a:pt x="1" y="16"/>
                    <a:pt x="4" y="16"/>
                  </a:cubicBezTo>
                  <a:cubicBezTo>
                    <a:pt x="8" y="15"/>
                    <a:pt x="11" y="14"/>
                    <a:pt x="15" y="14"/>
                  </a:cubicBezTo>
                  <a:cubicBezTo>
                    <a:pt x="20" y="13"/>
                    <a:pt x="24" y="11"/>
                    <a:pt x="25" y="5"/>
                  </a:cubicBezTo>
                  <a:cubicBezTo>
                    <a:pt x="26" y="3"/>
                    <a:pt x="27" y="0"/>
                    <a:pt x="30" y="1"/>
                  </a:cubicBezTo>
                  <a:cubicBezTo>
                    <a:pt x="33" y="1"/>
                    <a:pt x="33" y="4"/>
                    <a:pt x="34" y="7"/>
                  </a:cubicBezTo>
                  <a:cubicBezTo>
                    <a:pt x="35" y="16"/>
                    <a:pt x="30" y="22"/>
                    <a:pt x="19" y="25"/>
                  </a:cubicBezTo>
                  <a:cubicBezTo>
                    <a:pt x="16" y="25"/>
                    <a:pt x="14" y="25"/>
                    <a:pt x="12" y="2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9" name="Freeform 58">
              <a:extLst>
                <a:ext uri="{FF2B5EF4-FFF2-40B4-BE49-F238E27FC236}">
                  <a16:creationId xmlns:a16="http://schemas.microsoft.com/office/drawing/2014/main" id="{85D66D74-08E5-4321-A4D5-2345C8F090FE}"/>
                </a:ext>
              </a:extLst>
            </p:cNvPr>
            <p:cNvSpPr>
              <a:spLocks/>
            </p:cNvSpPr>
            <p:nvPr/>
          </p:nvSpPr>
          <p:spPr bwMode="auto">
            <a:xfrm>
              <a:off x="11734208" y="5510213"/>
              <a:ext cx="82550" cy="138113"/>
            </a:xfrm>
            <a:custGeom>
              <a:avLst/>
              <a:gdLst>
                <a:gd name="T0" fmla="*/ 6 w 22"/>
                <a:gd name="T1" fmla="*/ 0 h 37"/>
                <a:gd name="T2" fmla="*/ 16 w 22"/>
                <a:gd name="T3" fmla="*/ 10 h 37"/>
                <a:gd name="T4" fmla="*/ 20 w 22"/>
                <a:gd name="T5" fmla="*/ 28 h 37"/>
                <a:gd name="T6" fmla="*/ 17 w 22"/>
                <a:gd name="T7" fmla="*/ 36 h 37"/>
                <a:gd name="T8" fmla="*/ 10 w 22"/>
                <a:gd name="T9" fmla="*/ 32 h 37"/>
                <a:gd name="T10" fmla="*/ 3 w 22"/>
                <a:gd name="T11" fmla="*/ 18 h 37"/>
                <a:gd name="T12" fmla="*/ 3 w 22"/>
                <a:gd name="T13" fmla="*/ 2 h 37"/>
                <a:gd name="T14" fmla="*/ 6 w 22"/>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37">
                  <a:moveTo>
                    <a:pt x="6" y="0"/>
                  </a:moveTo>
                  <a:cubicBezTo>
                    <a:pt x="12" y="0"/>
                    <a:pt x="16" y="4"/>
                    <a:pt x="16" y="10"/>
                  </a:cubicBezTo>
                  <a:cubicBezTo>
                    <a:pt x="16" y="16"/>
                    <a:pt x="16" y="22"/>
                    <a:pt x="20" y="28"/>
                  </a:cubicBezTo>
                  <a:cubicBezTo>
                    <a:pt x="22" y="30"/>
                    <a:pt x="19" y="35"/>
                    <a:pt x="17" y="36"/>
                  </a:cubicBezTo>
                  <a:cubicBezTo>
                    <a:pt x="14" y="37"/>
                    <a:pt x="10" y="36"/>
                    <a:pt x="10" y="32"/>
                  </a:cubicBezTo>
                  <a:cubicBezTo>
                    <a:pt x="9" y="27"/>
                    <a:pt x="6" y="23"/>
                    <a:pt x="3" y="18"/>
                  </a:cubicBezTo>
                  <a:cubicBezTo>
                    <a:pt x="0" y="13"/>
                    <a:pt x="2" y="7"/>
                    <a:pt x="3" y="2"/>
                  </a:cubicBezTo>
                  <a:cubicBezTo>
                    <a:pt x="3" y="1"/>
                    <a:pt x="4" y="0"/>
                    <a:pt x="6"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0" name="Freeform 59">
              <a:extLst>
                <a:ext uri="{FF2B5EF4-FFF2-40B4-BE49-F238E27FC236}">
                  <a16:creationId xmlns:a16="http://schemas.microsoft.com/office/drawing/2014/main" id="{05F645BF-B1C8-480A-918B-3A9050474FC3}"/>
                </a:ext>
              </a:extLst>
            </p:cNvPr>
            <p:cNvSpPr>
              <a:spLocks/>
            </p:cNvSpPr>
            <p:nvPr/>
          </p:nvSpPr>
          <p:spPr bwMode="auto">
            <a:xfrm>
              <a:off x="12750208" y="2312988"/>
              <a:ext cx="112712" cy="71438"/>
            </a:xfrm>
            <a:custGeom>
              <a:avLst/>
              <a:gdLst>
                <a:gd name="T0" fmla="*/ 15 w 30"/>
                <a:gd name="T1" fmla="*/ 0 h 19"/>
                <a:gd name="T2" fmla="*/ 17 w 30"/>
                <a:gd name="T3" fmla="*/ 1 h 19"/>
                <a:gd name="T4" fmla="*/ 27 w 30"/>
                <a:gd name="T5" fmla="*/ 16 h 19"/>
                <a:gd name="T6" fmla="*/ 22 w 30"/>
                <a:gd name="T7" fmla="*/ 18 h 19"/>
                <a:gd name="T8" fmla="*/ 7 w 30"/>
                <a:gd name="T9" fmla="*/ 17 h 19"/>
                <a:gd name="T10" fmla="*/ 1 w 30"/>
                <a:gd name="T11" fmla="*/ 10 h 19"/>
                <a:gd name="T12" fmla="*/ 15 w 3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 h="19">
                  <a:moveTo>
                    <a:pt x="15" y="0"/>
                  </a:moveTo>
                  <a:cubicBezTo>
                    <a:pt x="16" y="1"/>
                    <a:pt x="16" y="1"/>
                    <a:pt x="17" y="1"/>
                  </a:cubicBezTo>
                  <a:cubicBezTo>
                    <a:pt x="26" y="1"/>
                    <a:pt x="30" y="7"/>
                    <a:pt x="27" y="16"/>
                  </a:cubicBezTo>
                  <a:cubicBezTo>
                    <a:pt x="26" y="18"/>
                    <a:pt x="24" y="19"/>
                    <a:pt x="22" y="18"/>
                  </a:cubicBezTo>
                  <a:cubicBezTo>
                    <a:pt x="17" y="17"/>
                    <a:pt x="12" y="16"/>
                    <a:pt x="7" y="17"/>
                  </a:cubicBezTo>
                  <a:cubicBezTo>
                    <a:pt x="3" y="18"/>
                    <a:pt x="0" y="14"/>
                    <a:pt x="1" y="10"/>
                  </a:cubicBezTo>
                  <a:cubicBezTo>
                    <a:pt x="2" y="4"/>
                    <a:pt x="8" y="0"/>
                    <a:pt x="1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1" name="Freeform 60">
              <a:extLst>
                <a:ext uri="{FF2B5EF4-FFF2-40B4-BE49-F238E27FC236}">
                  <a16:creationId xmlns:a16="http://schemas.microsoft.com/office/drawing/2014/main" id="{F98ECF10-92F1-4DEB-A7EE-6E29C82DD6A0}"/>
                </a:ext>
              </a:extLst>
            </p:cNvPr>
            <p:cNvSpPr>
              <a:spLocks/>
            </p:cNvSpPr>
            <p:nvPr/>
          </p:nvSpPr>
          <p:spPr bwMode="auto">
            <a:xfrm>
              <a:off x="3479208" y="3432175"/>
              <a:ext cx="63500" cy="158750"/>
            </a:xfrm>
            <a:custGeom>
              <a:avLst/>
              <a:gdLst>
                <a:gd name="T0" fmla="*/ 1 w 17"/>
                <a:gd name="T1" fmla="*/ 29 h 42"/>
                <a:gd name="T2" fmla="*/ 4 w 17"/>
                <a:gd name="T3" fmla="*/ 22 h 42"/>
                <a:gd name="T4" fmla="*/ 1 w 17"/>
                <a:gd name="T5" fmla="*/ 14 h 42"/>
                <a:gd name="T6" fmla="*/ 6 w 17"/>
                <a:gd name="T7" fmla="*/ 2 h 42"/>
                <a:gd name="T8" fmla="*/ 11 w 17"/>
                <a:gd name="T9" fmla="*/ 2 h 42"/>
                <a:gd name="T10" fmla="*/ 14 w 17"/>
                <a:gd name="T11" fmla="*/ 14 h 42"/>
                <a:gd name="T12" fmla="*/ 13 w 17"/>
                <a:gd name="T13" fmla="*/ 16 h 42"/>
                <a:gd name="T14" fmla="*/ 10 w 17"/>
                <a:gd name="T15" fmla="*/ 33 h 42"/>
                <a:gd name="T16" fmla="*/ 9 w 17"/>
                <a:gd name="T17" fmla="*/ 42 h 42"/>
                <a:gd name="T18" fmla="*/ 2 w 17"/>
                <a:gd name="T19" fmla="*/ 35 h 42"/>
                <a:gd name="T20" fmla="*/ 1 w 17"/>
                <a:gd name="T21" fmla="*/ 2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42">
                  <a:moveTo>
                    <a:pt x="1" y="29"/>
                  </a:moveTo>
                  <a:cubicBezTo>
                    <a:pt x="0" y="27"/>
                    <a:pt x="5" y="25"/>
                    <a:pt x="4" y="22"/>
                  </a:cubicBezTo>
                  <a:cubicBezTo>
                    <a:pt x="3" y="19"/>
                    <a:pt x="1" y="17"/>
                    <a:pt x="1" y="14"/>
                  </a:cubicBezTo>
                  <a:cubicBezTo>
                    <a:pt x="1" y="9"/>
                    <a:pt x="3" y="6"/>
                    <a:pt x="6" y="2"/>
                  </a:cubicBezTo>
                  <a:cubicBezTo>
                    <a:pt x="7" y="0"/>
                    <a:pt x="9" y="0"/>
                    <a:pt x="11" y="2"/>
                  </a:cubicBezTo>
                  <a:cubicBezTo>
                    <a:pt x="15" y="4"/>
                    <a:pt x="17" y="10"/>
                    <a:pt x="14" y="14"/>
                  </a:cubicBezTo>
                  <a:cubicBezTo>
                    <a:pt x="14" y="15"/>
                    <a:pt x="13" y="15"/>
                    <a:pt x="13" y="16"/>
                  </a:cubicBezTo>
                  <a:cubicBezTo>
                    <a:pt x="9" y="21"/>
                    <a:pt x="8" y="27"/>
                    <a:pt x="10" y="33"/>
                  </a:cubicBezTo>
                  <a:cubicBezTo>
                    <a:pt x="12" y="38"/>
                    <a:pt x="11" y="41"/>
                    <a:pt x="9" y="42"/>
                  </a:cubicBezTo>
                  <a:cubicBezTo>
                    <a:pt x="6" y="42"/>
                    <a:pt x="3" y="40"/>
                    <a:pt x="2" y="35"/>
                  </a:cubicBezTo>
                  <a:cubicBezTo>
                    <a:pt x="2" y="34"/>
                    <a:pt x="2" y="32"/>
                    <a:pt x="1" y="2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2" name="Freeform 61">
              <a:extLst>
                <a:ext uri="{FF2B5EF4-FFF2-40B4-BE49-F238E27FC236}">
                  <a16:creationId xmlns:a16="http://schemas.microsoft.com/office/drawing/2014/main" id="{1AB7B374-B9B3-4266-B7F2-5F7D68EF5357}"/>
                </a:ext>
              </a:extLst>
            </p:cNvPr>
            <p:cNvSpPr>
              <a:spLocks/>
            </p:cNvSpPr>
            <p:nvPr/>
          </p:nvSpPr>
          <p:spPr bwMode="auto">
            <a:xfrm>
              <a:off x="11035708" y="2114550"/>
              <a:ext cx="104775" cy="71438"/>
            </a:xfrm>
            <a:custGeom>
              <a:avLst/>
              <a:gdLst>
                <a:gd name="T0" fmla="*/ 7 w 28"/>
                <a:gd name="T1" fmla="*/ 19 h 19"/>
                <a:gd name="T2" fmla="*/ 1 w 28"/>
                <a:gd name="T3" fmla="*/ 13 h 19"/>
                <a:gd name="T4" fmla="*/ 6 w 28"/>
                <a:gd name="T5" fmla="*/ 4 h 19"/>
                <a:gd name="T6" fmla="*/ 15 w 28"/>
                <a:gd name="T7" fmla="*/ 1 h 19"/>
                <a:gd name="T8" fmla="*/ 22 w 28"/>
                <a:gd name="T9" fmla="*/ 4 h 19"/>
                <a:gd name="T10" fmla="*/ 28 w 28"/>
                <a:gd name="T11" fmla="*/ 11 h 19"/>
                <a:gd name="T12" fmla="*/ 22 w 28"/>
                <a:gd name="T13" fmla="*/ 15 h 19"/>
                <a:gd name="T14" fmla="*/ 7 w 28"/>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9">
                  <a:moveTo>
                    <a:pt x="7" y="19"/>
                  </a:moveTo>
                  <a:cubicBezTo>
                    <a:pt x="1" y="19"/>
                    <a:pt x="0" y="18"/>
                    <a:pt x="1" y="13"/>
                  </a:cubicBezTo>
                  <a:cubicBezTo>
                    <a:pt x="2" y="10"/>
                    <a:pt x="3" y="7"/>
                    <a:pt x="6" y="4"/>
                  </a:cubicBezTo>
                  <a:cubicBezTo>
                    <a:pt x="8" y="1"/>
                    <a:pt x="12" y="0"/>
                    <a:pt x="15" y="1"/>
                  </a:cubicBezTo>
                  <a:cubicBezTo>
                    <a:pt x="18" y="2"/>
                    <a:pt x="20" y="2"/>
                    <a:pt x="22" y="4"/>
                  </a:cubicBezTo>
                  <a:cubicBezTo>
                    <a:pt x="25" y="5"/>
                    <a:pt x="28" y="7"/>
                    <a:pt x="28" y="11"/>
                  </a:cubicBezTo>
                  <a:cubicBezTo>
                    <a:pt x="28" y="13"/>
                    <a:pt x="24" y="14"/>
                    <a:pt x="22" y="15"/>
                  </a:cubicBezTo>
                  <a:cubicBezTo>
                    <a:pt x="17" y="18"/>
                    <a:pt x="11" y="18"/>
                    <a:pt x="7"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3" name="Freeform 62">
              <a:extLst>
                <a:ext uri="{FF2B5EF4-FFF2-40B4-BE49-F238E27FC236}">
                  <a16:creationId xmlns:a16="http://schemas.microsoft.com/office/drawing/2014/main" id="{F6A8371F-382B-479F-8AFF-BC8D2BB70B64}"/>
                </a:ext>
              </a:extLst>
            </p:cNvPr>
            <p:cNvSpPr>
              <a:spLocks/>
            </p:cNvSpPr>
            <p:nvPr/>
          </p:nvSpPr>
          <p:spPr bwMode="auto">
            <a:xfrm>
              <a:off x="5452471" y="2651125"/>
              <a:ext cx="117475" cy="74613"/>
            </a:xfrm>
            <a:custGeom>
              <a:avLst/>
              <a:gdLst>
                <a:gd name="T0" fmla="*/ 26 w 31"/>
                <a:gd name="T1" fmla="*/ 19 h 20"/>
                <a:gd name="T2" fmla="*/ 11 w 31"/>
                <a:gd name="T3" fmla="*/ 17 h 20"/>
                <a:gd name="T4" fmla="*/ 3 w 31"/>
                <a:gd name="T5" fmla="*/ 12 h 20"/>
                <a:gd name="T6" fmla="*/ 10 w 31"/>
                <a:gd name="T7" fmla="*/ 0 h 20"/>
                <a:gd name="T8" fmla="*/ 19 w 31"/>
                <a:gd name="T9" fmla="*/ 4 h 20"/>
                <a:gd name="T10" fmla="*/ 28 w 31"/>
                <a:gd name="T11" fmla="*/ 13 h 20"/>
                <a:gd name="T12" fmla="*/ 30 w 31"/>
                <a:gd name="T13" fmla="*/ 18 h 20"/>
                <a:gd name="T14" fmla="*/ 26 w 31"/>
                <a:gd name="T15" fmla="*/ 19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0">
                  <a:moveTo>
                    <a:pt x="26" y="19"/>
                  </a:moveTo>
                  <a:cubicBezTo>
                    <a:pt x="20" y="18"/>
                    <a:pt x="16" y="18"/>
                    <a:pt x="11" y="17"/>
                  </a:cubicBezTo>
                  <a:cubicBezTo>
                    <a:pt x="7" y="17"/>
                    <a:pt x="5" y="15"/>
                    <a:pt x="3" y="12"/>
                  </a:cubicBezTo>
                  <a:cubicBezTo>
                    <a:pt x="0" y="6"/>
                    <a:pt x="3" y="0"/>
                    <a:pt x="10" y="0"/>
                  </a:cubicBezTo>
                  <a:cubicBezTo>
                    <a:pt x="13" y="0"/>
                    <a:pt x="16" y="1"/>
                    <a:pt x="19" y="4"/>
                  </a:cubicBezTo>
                  <a:cubicBezTo>
                    <a:pt x="22" y="7"/>
                    <a:pt x="25" y="10"/>
                    <a:pt x="28" y="13"/>
                  </a:cubicBezTo>
                  <a:cubicBezTo>
                    <a:pt x="29" y="15"/>
                    <a:pt x="31" y="16"/>
                    <a:pt x="30" y="18"/>
                  </a:cubicBezTo>
                  <a:cubicBezTo>
                    <a:pt x="29" y="20"/>
                    <a:pt x="27" y="19"/>
                    <a:pt x="26"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4" name="Freeform 63">
              <a:extLst>
                <a:ext uri="{FF2B5EF4-FFF2-40B4-BE49-F238E27FC236}">
                  <a16:creationId xmlns:a16="http://schemas.microsoft.com/office/drawing/2014/main" id="{7B73EEB8-B10D-4252-8AC3-095207E52643}"/>
                </a:ext>
              </a:extLst>
            </p:cNvPr>
            <p:cNvSpPr>
              <a:spLocks/>
            </p:cNvSpPr>
            <p:nvPr/>
          </p:nvSpPr>
          <p:spPr bwMode="auto">
            <a:xfrm>
              <a:off x="11226208" y="5191125"/>
              <a:ext cx="90487" cy="85725"/>
            </a:xfrm>
            <a:custGeom>
              <a:avLst/>
              <a:gdLst>
                <a:gd name="T0" fmla="*/ 23 w 24"/>
                <a:gd name="T1" fmla="*/ 9 h 23"/>
                <a:gd name="T2" fmla="*/ 13 w 24"/>
                <a:gd name="T3" fmla="*/ 22 h 23"/>
                <a:gd name="T4" fmla="*/ 5 w 24"/>
                <a:gd name="T5" fmla="*/ 20 h 23"/>
                <a:gd name="T6" fmla="*/ 2 w 24"/>
                <a:gd name="T7" fmla="*/ 10 h 23"/>
                <a:gd name="T8" fmla="*/ 20 w 24"/>
                <a:gd name="T9" fmla="*/ 3 h 23"/>
                <a:gd name="T10" fmla="*/ 23 w 24"/>
                <a:gd name="T11" fmla="*/ 9 h 23"/>
              </a:gdLst>
              <a:ahLst/>
              <a:cxnLst>
                <a:cxn ang="0">
                  <a:pos x="T0" y="T1"/>
                </a:cxn>
                <a:cxn ang="0">
                  <a:pos x="T2" y="T3"/>
                </a:cxn>
                <a:cxn ang="0">
                  <a:pos x="T4" y="T5"/>
                </a:cxn>
                <a:cxn ang="0">
                  <a:pos x="T6" y="T7"/>
                </a:cxn>
                <a:cxn ang="0">
                  <a:pos x="T8" y="T9"/>
                </a:cxn>
                <a:cxn ang="0">
                  <a:pos x="T10" y="T11"/>
                </a:cxn>
              </a:cxnLst>
              <a:rect l="0" t="0" r="r" b="b"/>
              <a:pathLst>
                <a:path w="24" h="23">
                  <a:moveTo>
                    <a:pt x="23" y="9"/>
                  </a:moveTo>
                  <a:cubicBezTo>
                    <a:pt x="23" y="16"/>
                    <a:pt x="18" y="20"/>
                    <a:pt x="13" y="22"/>
                  </a:cubicBezTo>
                  <a:cubicBezTo>
                    <a:pt x="10" y="23"/>
                    <a:pt x="7" y="23"/>
                    <a:pt x="5" y="20"/>
                  </a:cubicBezTo>
                  <a:cubicBezTo>
                    <a:pt x="3" y="17"/>
                    <a:pt x="0" y="14"/>
                    <a:pt x="2" y="10"/>
                  </a:cubicBezTo>
                  <a:cubicBezTo>
                    <a:pt x="5" y="3"/>
                    <a:pt x="13" y="0"/>
                    <a:pt x="20" y="3"/>
                  </a:cubicBezTo>
                  <a:cubicBezTo>
                    <a:pt x="23" y="4"/>
                    <a:pt x="24" y="6"/>
                    <a:pt x="23"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5" name="Freeform 64">
              <a:extLst>
                <a:ext uri="{FF2B5EF4-FFF2-40B4-BE49-F238E27FC236}">
                  <a16:creationId xmlns:a16="http://schemas.microsoft.com/office/drawing/2014/main" id="{F3D50915-3082-4603-AFFA-878E865BA7A8}"/>
                </a:ext>
              </a:extLst>
            </p:cNvPr>
            <p:cNvSpPr>
              <a:spLocks/>
            </p:cNvSpPr>
            <p:nvPr/>
          </p:nvSpPr>
          <p:spPr bwMode="auto">
            <a:xfrm>
              <a:off x="7960721" y="2568575"/>
              <a:ext cx="98425" cy="82550"/>
            </a:xfrm>
            <a:custGeom>
              <a:avLst/>
              <a:gdLst>
                <a:gd name="T0" fmla="*/ 10 w 26"/>
                <a:gd name="T1" fmla="*/ 22 h 22"/>
                <a:gd name="T2" fmla="*/ 3 w 26"/>
                <a:gd name="T3" fmla="*/ 19 h 22"/>
                <a:gd name="T4" fmla="*/ 3 w 26"/>
                <a:gd name="T5" fmla="*/ 11 h 22"/>
                <a:gd name="T6" fmla="*/ 12 w 26"/>
                <a:gd name="T7" fmla="*/ 3 h 22"/>
                <a:gd name="T8" fmla="*/ 22 w 26"/>
                <a:gd name="T9" fmla="*/ 4 h 22"/>
                <a:gd name="T10" fmla="*/ 24 w 26"/>
                <a:gd name="T11" fmla="*/ 14 h 22"/>
                <a:gd name="T12" fmla="*/ 10 w 26"/>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26" h="22">
                  <a:moveTo>
                    <a:pt x="10" y="22"/>
                  </a:moveTo>
                  <a:cubicBezTo>
                    <a:pt x="7" y="22"/>
                    <a:pt x="4" y="21"/>
                    <a:pt x="3" y="19"/>
                  </a:cubicBezTo>
                  <a:cubicBezTo>
                    <a:pt x="0" y="16"/>
                    <a:pt x="0" y="13"/>
                    <a:pt x="3" y="11"/>
                  </a:cubicBezTo>
                  <a:cubicBezTo>
                    <a:pt x="6" y="8"/>
                    <a:pt x="9" y="5"/>
                    <a:pt x="12" y="3"/>
                  </a:cubicBezTo>
                  <a:cubicBezTo>
                    <a:pt x="16" y="0"/>
                    <a:pt x="19" y="1"/>
                    <a:pt x="22" y="4"/>
                  </a:cubicBezTo>
                  <a:cubicBezTo>
                    <a:pt x="26" y="8"/>
                    <a:pt x="26" y="11"/>
                    <a:pt x="24" y="14"/>
                  </a:cubicBezTo>
                  <a:cubicBezTo>
                    <a:pt x="20" y="19"/>
                    <a:pt x="15" y="21"/>
                    <a:pt x="10" y="2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6" name="Freeform 65">
              <a:extLst>
                <a:ext uri="{FF2B5EF4-FFF2-40B4-BE49-F238E27FC236}">
                  <a16:creationId xmlns:a16="http://schemas.microsoft.com/office/drawing/2014/main" id="{1F566EDC-ABAE-4321-99EB-BD396CC0414E}"/>
                </a:ext>
              </a:extLst>
            </p:cNvPr>
            <p:cNvSpPr>
              <a:spLocks/>
            </p:cNvSpPr>
            <p:nvPr/>
          </p:nvSpPr>
          <p:spPr bwMode="auto">
            <a:xfrm>
              <a:off x="11792946" y="6411913"/>
              <a:ext cx="128587" cy="79375"/>
            </a:xfrm>
            <a:custGeom>
              <a:avLst/>
              <a:gdLst>
                <a:gd name="T0" fmla="*/ 5 w 34"/>
                <a:gd name="T1" fmla="*/ 21 h 21"/>
                <a:gd name="T2" fmla="*/ 1 w 34"/>
                <a:gd name="T3" fmla="*/ 19 h 21"/>
                <a:gd name="T4" fmla="*/ 2 w 34"/>
                <a:gd name="T5" fmla="*/ 14 h 21"/>
                <a:gd name="T6" fmla="*/ 15 w 34"/>
                <a:gd name="T7" fmla="*/ 3 h 21"/>
                <a:gd name="T8" fmla="*/ 31 w 34"/>
                <a:gd name="T9" fmla="*/ 3 h 21"/>
                <a:gd name="T10" fmla="*/ 34 w 34"/>
                <a:gd name="T11" fmla="*/ 8 h 21"/>
                <a:gd name="T12" fmla="*/ 30 w 34"/>
                <a:gd name="T13" fmla="*/ 11 h 21"/>
                <a:gd name="T14" fmla="*/ 11 w 34"/>
                <a:gd name="T15" fmla="*/ 19 h 21"/>
                <a:gd name="T16" fmla="*/ 5 w 3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1">
                  <a:moveTo>
                    <a:pt x="5" y="21"/>
                  </a:moveTo>
                  <a:cubicBezTo>
                    <a:pt x="3" y="21"/>
                    <a:pt x="2" y="20"/>
                    <a:pt x="1" y="19"/>
                  </a:cubicBezTo>
                  <a:cubicBezTo>
                    <a:pt x="0" y="17"/>
                    <a:pt x="0" y="15"/>
                    <a:pt x="2" y="14"/>
                  </a:cubicBezTo>
                  <a:cubicBezTo>
                    <a:pt x="6" y="10"/>
                    <a:pt x="11" y="6"/>
                    <a:pt x="15" y="3"/>
                  </a:cubicBezTo>
                  <a:cubicBezTo>
                    <a:pt x="20" y="0"/>
                    <a:pt x="26" y="1"/>
                    <a:pt x="31" y="3"/>
                  </a:cubicBezTo>
                  <a:cubicBezTo>
                    <a:pt x="33" y="3"/>
                    <a:pt x="34" y="5"/>
                    <a:pt x="34" y="8"/>
                  </a:cubicBezTo>
                  <a:cubicBezTo>
                    <a:pt x="34" y="10"/>
                    <a:pt x="31" y="11"/>
                    <a:pt x="30" y="11"/>
                  </a:cubicBezTo>
                  <a:cubicBezTo>
                    <a:pt x="22" y="11"/>
                    <a:pt x="16" y="13"/>
                    <a:pt x="11" y="19"/>
                  </a:cubicBezTo>
                  <a:cubicBezTo>
                    <a:pt x="9" y="20"/>
                    <a:pt x="7" y="21"/>
                    <a:pt x="5" y="2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7" name="Freeform 66">
              <a:extLst>
                <a:ext uri="{FF2B5EF4-FFF2-40B4-BE49-F238E27FC236}">
                  <a16:creationId xmlns:a16="http://schemas.microsoft.com/office/drawing/2014/main" id="{B71CCF1B-BD27-4624-A02D-9690E957A708}"/>
                </a:ext>
              </a:extLst>
            </p:cNvPr>
            <p:cNvSpPr>
              <a:spLocks/>
            </p:cNvSpPr>
            <p:nvPr/>
          </p:nvSpPr>
          <p:spPr bwMode="auto">
            <a:xfrm>
              <a:off x="11932646" y="5953125"/>
              <a:ext cx="79375" cy="112713"/>
            </a:xfrm>
            <a:custGeom>
              <a:avLst/>
              <a:gdLst>
                <a:gd name="T0" fmla="*/ 8 w 21"/>
                <a:gd name="T1" fmla="*/ 1 h 30"/>
                <a:gd name="T2" fmla="*/ 9 w 21"/>
                <a:gd name="T3" fmla="*/ 2 h 30"/>
                <a:gd name="T4" fmla="*/ 17 w 21"/>
                <a:gd name="T5" fmla="*/ 11 h 30"/>
                <a:gd name="T6" fmla="*/ 19 w 21"/>
                <a:gd name="T7" fmla="*/ 19 h 30"/>
                <a:gd name="T8" fmla="*/ 4 w 21"/>
                <a:gd name="T9" fmla="*/ 20 h 30"/>
                <a:gd name="T10" fmla="*/ 5 w 21"/>
                <a:gd name="T11" fmla="*/ 1 h 30"/>
                <a:gd name="T12" fmla="*/ 8 w 2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21" h="30">
                  <a:moveTo>
                    <a:pt x="8" y="1"/>
                  </a:moveTo>
                  <a:cubicBezTo>
                    <a:pt x="8" y="0"/>
                    <a:pt x="9" y="1"/>
                    <a:pt x="9" y="2"/>
                  </a:cubicBezTo>
                  <a:cubicBezTo>
                    <a:pt x="10" y="6"/>
                    <a:pt x="14" y="8"/>
                    <a:pt x="17" y="11"/>
                  </a:cubicBezTo>
                  <a:cubicBezTo>
                    <a:pt x="20" y="13"/>
                    <a:pt x="21" y="15"/>
                    <a:pt x="19" y="19"/>
                  </a:cubicBezTo>
                  <a:cubicBezTo>
                    <a:pt x="13" y="30"/>
                    <a:pt x="11" y="30"/>
                    <a:pt x="4" y="20"/>
                  </a:cubicBezTo>
                  <a:cubicBezTo>
                    <a:pt x="0" y="14"/>
                    <a:pt x="0" y="7"/>
                    <a:pt x="5" y="1"/>
                  </a:cubicBezTo>
                  <a:cubicBezTo>
                    <a:pt x="6" y="1"/>
                    <a:pt x="6" y="0"/>
                    <a:pt x="8"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8" name="Freeform 67">
              <a:extLst>
                <a:ext uri="{FF2B5EF4-FFF2-40B4-BE49-F238E27FC236}">
                  <a16:creationId xmlns:a16="http://schemas.microsoft.com/office/drawing/2014/main" id="{187785D2-1508-46A8-8ACD-1A3A7C8F3C48}"/>
                </a:ext>
              </a:extLst>
            </p:cNvPr>
            <p:cNvSpPr>
              <a:spLocks/>
            </p:cNvSpPr>
            <p:nvPr/>
          </p:nvSpPr>
          <p:spPr bwMode="auto">
            <a:xfrm>
              <a:off x="7740058" y="4492625"/>
              <a:ext cx="58737" cy="88900"/>
            </a:xfrm>
            <a:custGeom>
              <a:avLst/>
              <a:gdLst>
                <a:gd name="T0" fmla="*/ 16 w 16"/>
                <a:gd name="T1" fmla="*/ 10 h 24"/>
                <a:gd name="T2" fmla="*/ 15 w 16"/>
                <a:gd name="T3" fmla="*/ 17 h 24"/>
                <a:gd name="T4" fmla="*/ 6 w 16"/>
                <a:gd name="T5" fmla="*/ 24 h 24"/>
                <a:gd name="T6" fmla="*/ 1 w 16"/>
                <a:gd name="T7" fmla="*/ 17 h 24"/>
                <a:gd name="T8" fmla="*/ 0 w 16"/>
                <a:gd name="T9" fmla="*/ 9 h 24"/>
                <a:gd name="T10" fmla="*/ 10 w 16"/>
                <a:gd name="T11" fmla="*/ 0 h 24"/>
                <a:gd name="T12" fmla="*/ 15 w 16"/>
                <a:gd name="T13" fmla="*/ 4 h 24"/>
                <a:gd name="T14" fmla="*/ 15 w 16"/>
                <a:gd name="T15" fmla="*/ 10 h 24"/>
                <a:gd name="T16" fmla="*/ 16 w 16"/>
                <a:gd name="T17"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4">
                  <a:moveTo>
                    <a:pt x="16" y="10"/>
                  </a:moveTo>
                  <a:cubicBezTo>
                    <a:pt x="16" y="13"/>
                    <a:pt x="16" y="15"/>
                    <a:pt x="15" y="17"/>
                  </a:cubicBezTo>
                  <a:cubicBezTo>
                    <a:pt x="14" y="22"/>
                    <a:pt x="10" y="24"/>
                    <a:pt x="6" y="24"/>
                  </a:cubicBezTo>
                  <a:cubicBezTo>
                    <a:pt x="2" y="23"/>
                    <a:pt x="1" y="20"/>
                    <a:pt x="1" y="17"/>
                  </a:cubicBezTo>
                  <a:cubicBezTo>
                    <a:pt x="0" y="14"/>
                    <a:pt x="0" y="12"/>
                    <a:pt x="0" y="9"/>
                  </a:cubicBezTo>
                  <a:cubicBezTo>
                    <a:pt x="1" y="4"/>
                    <a:pt x="4" y="0"/>
                    <a:pt x="10" y="0"/>
                  </a:cubicBezTo>
                  <a:cubicBezTo>
                    <a:pt x="13" y="0"/>
                    <a:pt x="15" y="1"/>
                    <a:pt x="15" y="4"/>
                  </a:cubicBezTo>
                  <a:cubicBezTo>
                    <a:pt x="16" y="6"/>
                    <a:pt x="15" y="8"/>
                    <a:pt x="15" y="10"/>
                  </a:cubicBezTo>
                  <a:cubicBezTo>
                    <a:pt x="15" y="10"/>
                    <a:pt x="16" y="10"/>
                    <a:pt x="16"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9" name="Freeform 68">
              <a:extLst>
                <a:ext uri="{FF2B5EF4-FFF2-40B4-BE49-F238E27FC236}">
                  <a16:creationId xmlns:a16="http://schemas.microsoft.com/office/drawing/2014/main" id="{C70C47D3-0ED2-48FB-ABA4-97473F73F68B}"/>
                </a:ext>
              </a:extLst>
            </p:cNvPr>
            <p:cNvSpPr>
              <a:spLocks/>
            </p:cNvSpPr>
            <p:nvPr/>
          </p:nvSpPr>
          <p:spPr bwMode="auto">
            <a:xfrm>
              <a:off x="11962808" y="6122988"/>
              <a:ext cx="112712" cy="66675"/>
            </a:xfrm>
            <a:custGeom>
              <a:avLst/>
              <a:gdLst>
                <a:gd name="T0" fmla="*/ 30 w 30"/>
                <a:gd name="T1" fmla="*/ 13 h 18"/>
                <a:gd name="T2" fmla="*/ 25 w 30"/>
                <a:gd name="T3" fmla="*/ 16 h 18"/>
                <a:gd name="T4" fmla="*/ 7 w 30"/>
                <a:gd name="T5" fmla="*/ 16 h 18"/>
                <a:gd name="T6" fmla="*/ 1 w 30"/>
                <a:gd name="T7" fmla="*/ 13 h 18"/>
                <a:gd name="T8" fmla="*/ 2 w 30"/>
                <a:gd name="T9" fmla="*/ 8 h 18"/>
                <a:gd name="T10" fmla="*/ 29 w 30"/>
                <a:gd name="T11" fmla="*/ 11 h 18"/>
                <a:gd name="T12" fmla="*/ 30 w 30"/>
                <a:gd name="T13" fmla="*/ 13 h 18"/>
              </a:gdLst>
              <a:ahLst/>
              <a:cxnLst>
                <a:cxn ang="0">
                  <a:pos x="T0" y="T1"/>
                </a:cxn>
                <a:cxn ang="0">
                  <a:pos x="T2" y="T3"/>
                </a:cxn>
                <a:cxn ang="0">
                  <a:pos x="T4" y="T5"/>
                </a:cxn>
                <a:cxn ang="0">
                  <a:pos x="T6" y="T7"/>
                </a:cxn>
                <a:cxn ang="0">
                  <a:pos x="T8" y="T9"/>
                </a:cxn>
                <a:cxn ang="0">
                  <a:pos x="T10" y="T11"/>
                </a:cxn>
                <a:cxn ang="0">
                  <a:pos x="T12" y="T13"/>
                </a:cxn>
              </a:cxnLst>
              <a:rect l="0" t="0" r="r" b="b"/>
              <a:pathLst>
                <a:path w="30" h="18">
                  <a:moveTo>
                    <a:pt x="30" y="13"/>
                  </a:moveTo>
                  <a:cubicBezTo>
                    <a:pt x="30" y="15"/>
                    <a:pt x="27" y="18"/>
                    <a:pt x="25" y="16"/>
                  </a:cubicBezTo>
                  <a:cubicBezTo>
                    <a:pt x="19" y="10"/>
                    <a:pt x="13" y="14"/>
                    <a:pt x="7" y="16"/>
                  </a:cubicBezTo>
                  <a:cubicBezTo>
                    <a:pt x="4" y="17"/>
                    <a:pt x="2" y="16"/>
                    <a:pt x="1" y="13"/>
                  </a:cubicBezTo>
                  <a:cubicBezTo>
                    <a:pt x="0" y="11"/>
                    <a:pt x="1" y="9"/>
                    <a:pt x="2" y="8"/>
                  </a:cubicBezTo>
                  <a:cubicBezTo>
                    <a:pt x="9" y="0"/>
                    <a:pt x="25" y="2"/>
                    <a:pt x="29" y="11"/>
                  </a:cubicBezTo>
                  <a:cubicBezTo>
                    <a:pt x="30" y="11"/>
                    <a:pt x="30" y="12"/>
                    <a:pt x="30" y="1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0" name="Freeform 69">
              <a:extLst>
                <a:ext uri="{FF2B5EF4-FFF2-40B4-BE49-F238E27FC236}">
                  <a16:creationId xmlns:a16="http://schemas.microsoft.com/office/drawing/2014/main" id="{9473EE83-CB1F-4725-B2AA-383E6FFCD16D}"/>
                </a:ext>
              </a:extLst>
            </p:cNvPr>
            <p:cNvSpPr>
              <a:spLocks/>
            </p:cNvSpPr>
            <p:nvPr/>
          </p:nvSpPr>
          <p:spPr bwMode="auto">
            <a:xfrm>
              <a:off x="7878171" y="4600575"/>
              <a:ext cx="85725" cy="76200"/>
            </a:xfrm>
            <a:custGeom>
              <a:avLst/>
              <a:gdLst>
                <a:gd name="T0" fmla="*/ 23 w 23"/>
                <a:gd name="T1" fmla="*/ 11 h 20"/>
                <a:gd name="T2" fmla="*/ 23 w 23"/>
                <a:gd name="T3" fmla="*/ 15 h 20"/>
                <a:gd name="T4" fmla="*/ 18 w 23"/>
                <a:gd name="T5" fmla="*/ 18 h 20"/>
                <a:gd name="T6" fmla="*/ 4 w 23"/>
                <a:gd name="T7" fmla="*/ 10 h 20"/>
                <a:gd name="T8" fmla="*/ 0 w 23"/>
                <a:gd name="T9" fmla="*/ 5 h 20"/>
                <a:gd name="T10" fmla="*/ 5 w 23"/>
                <a:gd name="T11" fmla="*/ 1 h 20"/>
                <a:gd name="T12" fmla="*/ 15 w 23"/>
                <a:gd name="T13" fmla="*/ 0 h 20"/>
                <a:gd name="T14" fmla="*/ 23 w 23"/>
                <a:gd name="T15" fmla="*/ 8 h 20"/>
                <a:gd name="T16" fmla="*/ 23 w 23"/>
                <a:gd name="T1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3" y="11"/>
                  </a:moveTo>
                  <a:cubicBezTo>
                    <a:pt x="23" y="12"/>
                    <a:pt x="23" y="14"/>
                    <a:pt x="23" y="15"/>
                  </a:cubicBezTo>
                  <a:cubicBezTo>
                    <a:pt x="23" y="18"/>
                    <a:pt x="21" y="20"/>
                    <a:pt x="18" y="18"/>
                  </a:cubicBezTo>
                  <a:cubicBezTo>
                    <a:pt x="13" y="15"/>
                    <a:pt x="8" y="13"/>
                    <a:pt x="4" y="10"/>
                  </a:cubicBezTo>
                  <a:cubicBezTo>
                    <a:pt x="2" y="9"/>
                    <a:pt x="0" y="7"/>
                    <a:pt x="0" y="5"/>
                  </a:cubicBezTo>
                  <a:cubicBezTo>
                    <a:pt x="1" y="2"/>
                    <a:pt x="3" y="2"/>
                    <a:pt x="5" y="1"/>
                  </a:cubicBezTo>
                  <a:cubicBezTo>
                    <a:pt x="9" y="1"/>
                    <a:pt x="12" y="0"/>
                    <a:pt x="15" y="0"/>
                  </a:cubicBezTo>
                  <a:cubicBezTo>
                    <a:pt x="21" y="0"/>
                    <a:pt x="23" y="2"/>
                    <a:pt x="23" y="8"/>
                  </a:cubicBezTo>
                  <a:cubicBezTo>
                    <a:pt x="23" y="9"/>
                    <a:pt x="23" y="10"/>
                    <a:pt x="23"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1" name="Freeform 70">
              <a:extLst>
                <a:ext uri="{FF2B5EF4-FFF2-40B4-BE49-F238E27FC236}">
                  <a16:creationId xmlns:a16="http://schemas.microsoft.com/office/drawing/2014/main" id="{4FD798B6-9F2E-4EB2-B2B8-F93A96697C2A}"/>
                </a:ext>
              </a:extLst>
            </p:cNvPr>
            <p:cNvSpPr>
              <a:spLocks/>
            </p:cNvSpPr>
            <p:nvPr/>
          </p:nvSpPr>
          <p:spPr bwMode="auto">
            <a:xfrm>
              <a:off x="4792071" y="2128838"/>
              <a:ext cx="98425" cy="60325"/>
            </a:xfrm>
            <a:custGeom>
              <a:avLst/>
              <a:gdLst>
                <a:gd name="T0" fmla="*/ 8 w 26"/>
                <a:gd name="T1" fmla="*/ 0 h 16"/>
                <a:gd name="T2" fmla="*/ 21 w 26"/>
                <a:gd name="T3" fmla="*/ 2 h 16"/>
                <a:gd name="T4" fmla="*/ 25 w 26"/>
                <a:gd name="T5" fmla="*/ 6 h 16"/>
                <a:gd name="T6" fmla="*/ 22 w 26"/>
                <a:gd name="T7" fmla="*/ 12 h 16"/>
                <a:gd name="T8" fmla="*/ 2 w 26"/>
                <a:gd name="T9" fmla="*/ 9 h 16"/>
                <a:gd name="T10" fmla="*/ 1 w 26"/>
                <a:gd name="T11" fmla="*/ 3 h 16"/>
                <a:gd name="T12" fmla="*/ 8 w 2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26" h="16">
                  <a:moveTo>
                    <a:pt x="8" y="0"/>
                  </a:moveTo>
                  <a:cubicBezTo>
                    <a:pt x="12" y="1"/>
                    <a:pt x="16" y="1"/>
                    <a:pt x="21" y="2"/>
                  </a:cubicBezTo>
                  <a:cubicBezTo>
                    <a:pt x="23" y="3"/>
                    <a:pt x="25" y="4"/>
                    <a:pt x="25" y="6"/>
                  </a:cubicBezTo>
                  <a:cubicBezTo>
                    <a:pt x="26" y="9"/>
                    <a:pt x="24" y="10"/>
                    <a:pt x="22" y="12"/>
                  </a:cubicBezTo>
                  <a:cubicBezTo>
                    <a:pt x="16" y="16"/>
                    <a:pt x="7" y="15"/>
                    <a:pt x="2" y="9"/>
                  </a:cubicBezTo>
                  <a:cubicBezTo>
                    <a:pt x="0" y="7"/>
                    <a:pt x="0" y="5"/>
                    <a:pt x="1" y="3"/>
                  </a:cubicBezTo>
                  <a:cubicBezTo>
                    <a:pt x="2" y="0"/>
                    <a:pt x="3" y="0"/>
                    <a:pt x="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2" name="Freeform 71">
              <a:extLst>
                <a:ext uri="{FF2B5EF4-FFF2-40B4-BE49-F238E27FC236}">
                  <a16:creationId xmlns:a16="http://schemas.microsoft.com/office/drawing/2014/main" id="{BD8F7699-D9B5-49DB-8B3C-5C83ADBA02E1}"/>
                </a:ext>
              </a:extLst>
            </p:cNvPr>
            <p:cNvSpPr>
              <a:spLocks/>
            </p:cNvSpPr>
            <p:nvPr/>
          </p:nvSpPr>
          <p:spPr bwMode="auto">
            <a:xfrm>
              <a:off x="8725896" y="2282825"/>
              <a:ext cx="87312" cy="63500"/>
            </a:xfrm>
            <a:custGeom>
              <a:avLst/>
              <a:gdLst>
                <a:gd name="T0" fmla="*/ 11 w 23"/>
                <a:gd name="T1" fmla="*/ 17 h 17"/>
                <a:gd name="T2" fmla="*/ 0 w 23"/>
                <a:gd name="T3" fmla="*/ 7 h 17"/>
                <a:gd name="T4" fmla="*/ 8 w 23"/>
                <a:gd name="T5" fmla="*/ 2 h 17"/>
                <a:gd name="T6" fmla="*/ 17 w 23"/>
                <a:gd name="T7" fmla="*/ 3 h 17"/>
                <a:gd name="T8" fmla="*/ 22 w 23"/>
                <a:gd name="T9" fmla="*/ 5 h 17"/>
                <a:gd name="T10" fmla="*/ 21 w 23"/>
                <a:gd name="T11" fmla="*/ 10 h 17"/>
                <a:gd name="T12" fmla="*/ 11 w 2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3" h="17">
                  <a:moveTo>
                    <a:pt x="11" y="17"/>
                  </a:moveTo>
                  <a:cubicBezTo>
                    <a:pt x="4" y="17"/>
                    <a:pt x="0" y="13"/>
                    <a:pt x="0" y="7"/>
                  </a:cubicBezTo>
                  <a:cubicBezTo>
                    <a:pt x="0" y="3"/>
                    <a:pt x="4" y="0"/>
                    <a:pt x="8" y="2"/>
                  </a:cubicBezTo>
                  <a:cubicBezTo>
                    <a:pt x="11" y="3"/>
                    <a:pt x="14" y="3"/>
                    <a:pt x="17" y="3"/>
                  </a:cubicBezTo>
                  <a:cubicBezTo>
                    <a:pt x="19" y="3"/>
                    <a:pt x="21" y="3"/>
                    <a:pt x="22" y="5"/>
                  </a:cubicBezTo>
                  <a:cubicBezTo>
                    <a:pt x="23" y="7"/>
                    <a:pt x="23" y="9"/>
                    <a:pt x="21" y="10"/>
                  </a:cubicBezTo>
                  <a:cubicBezTo>
                    <a:pt x="18" y="14"/>
                    <a:pt x="15" y="17"/>
                    <a:pt x="11" y="1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3" name="Freeform 72">
              <a:extLst>
                <a:ext uri="{FF2B5EF4-FFF2-40B4-BE49-F238E27FC236}">
                  <a16:creationId xmlns:a16="http://schemas.microsoft.com/office/drawing/2014/main" id="{87630B00-71D4-4AB0-8115-B9169CD04856}"/>
                </a:ext>
              </a:extLst>
            </p:cNvPr>
            <p:cNvSpPr>
              <a:spLocks/>
            </p:cNvSpPr>
            <p:nvPr/>
          </p:nvSpPr>
          <p:spPr bwMode="auto">
            <a:xfrm>
              <a:off x="6924083" y="2903538"/>
              <a:ext cx="87312" cy="66675"/>
            </a:xfrm>
            <a:custGeom>
              <a:avLst/>
              <a:gdLst>
                <a:gd name="T0" fmla="*/ 23 w 23"/>
                <a:gd name="T1" fmla="*/ 11 h 18"/>
                <a:gd name="T2" fmla="*/ 22 w 23"/>
                <a:gd name="T3" fmla="*/ 16 h 18"/>
                <a:gd name="T4" fmla="*/ 17 w 23"/>
                <a:gd name="T5" fmla="*/ 18 h 18"/>
                <a:gd name="T6" fmla="*/ 4 w 23"/>
                <a:gd name="T7" fmla="*/ 10 h 18"/>
                <a:gd name="T8" fmla="*/ 1 w 23"/>
                <a:gd name="T9" fmla="*/ 4 h 18"/>
                <a:gd name="T10" fmla="*/ 7 w 23"/>
                <a:gd name="T11" fmla="*/ 0 h 18"/>
                <a:gd name="T12" fmla="*/ 20 w 23"/>
                <a:gd name="T13" fmla="*/ 4 h 18"/>
                <a:gd name="T14" fmla="*/ 23 w 23"/>
                <a:gd name="T15" fmla="*/ 11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8">
                  <a:moveTo>
                    <a:pt x="23" y="11"/>
                  </a:moveTo>
                  <a:cubicBezTo>
                    <a:pt x="22" y="12"/>
                    <a:pt x="22" y="14"/>
                    <a:pt x="22" y="16"/>
                  </a:cubicBezTo>
                  <a:cubicBezTo>
                    <a:pt x="21" y="18"/>
                    <a:pt x="20" y="18"/>
                    <a:pt x="17" y="18"/>
                  </a:cubicBezTo>
                  <a:cubicBezTo>
                    <a:pt x="13" y="16"/>
                    <a:pt x="8" y="14"/>
                    <a:pt x="4" y="10"/>
                  </a:cubicBezTo>
                  <a:cubicBezTo>
                    <a:pt x="2" y="9"/>
                    <a:pt x="0" y="7"/>
                    <a:pt x="1" y="4"/>
                  </a:cubicBezTo>
                  <a:cubicBezTo>
                    <a:pt x="2" y="2"/>
                    <a:pt x="4" y="0"/>
                    <a:pt x="7" y="0"/>
                  </a:cubicBezTo>
                  <a:cubicBezTo>
                    <a:pt x="12" y="1"/>
                    <a:pt x="16" y="2"/>
                    <a:pt x="20" y="4"/>
                  </a:cubicBezTo>
                  <a:cubicBezTo>
                    <a:pt x="23" y="5"/>
                    <a:pt x="23" y="8"/>
                    <a:pt x="23"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4" name="Freeform 73">
              <a:extLst>
                <a:ext uri="{FF2B5EF4-FFF2-40B4-BE49-F238E27FC236}">
                  <a16:creationId xmlns:a16="http://schemas.microsoft.com/office/drawing/2014/main" id="{EB208510-0891-4DD5-83F4-B0F9CD53E458}"/>
                </a:ext>
              </a:extLst>
            </p:cNvPr>
            <p:cNvSpPr>
              <a:spLocks/>
            </p:cNvSpPr>
            <p:nvPr/>
          </p:nvSpPr>
          <p:spPr bwMode="auto">
            <a:xfrm>
              <a:off x="11891371" y="4484688"/>
              <a:ext cx="66675" cy="90488"/>
            </a:xfrm>
            <a:custGeom>
              <a:avLst/>
              <a:gdLst>
                <a:gd name="T0" fmla="*/ 0 w 18"/>
                <a:gd name="T1" fmla="*/ 15 h 24"/>
                <a:gd name="T2" fmla="*/ 10 w 18"/>
                <a:gd name="T3" fmla="*/ 1 h 24"/>
                <a:gd name="T4" fmla="*/ 16 w 18"/>
                <a:gd name="T5" fmla="*/ 4 h 24"/>
                <a:gd name="T6" fmla="*/ 13 w 18"/>
                <a:gd name="T7" fmla="*/ 16 h 24"/>
                <a:gd name="T8" fmla="*/ 9 w 18"/>
                <a:gd name="T9" fmla="*/ 20 h 24"/>
                <a:gd name="T10" fmla="*/ 2 w 18"/>
                <a:gd name="T11" fmla="*/ 22 h 24"/>
                <a:gd name="T12" fmla="*/ 0 w 18"/>
                <a:gd name="T13" fmla="*/ 15 h 24"/>
              </a:gdLst>
              <a:ahLst/>
              <a:cxnLst>
                <a:cxn ang="0">
                  <a:pos x="T0" y="T1"/>
                </a:cxn>
                <a:cxn ang="0">
                  <a:pos x="T2" y="T3"/>
                </a:cxn>
                <a:cxn ang="0">
                  <a:pos x="T4" y="T5"/>
                </a:cxn>
                <a:cxn ang="0">
                  <a:pos x="T6" y="T7"/>
                </a:cxn>
                <a:cxn ang="0">
                  <a:pos x="T8" y="T9"/>
                </a:cxn>
                <a:cxn ang="0">
                  <a:pos x="T10" y="T11"/>
                </a:cxn>
                <a:cxn ang="0">
                  <a:pos x="T12" y="T13"/>
                </a:cxn>
              </a:cxnLst>
              <a:rect l="0" t="0" r="r" b="b"/>
              <a:pathLst>
                <a:path w="18" h="24">
                  <a:moveTo>
                    <a:pt x="0" y="15"/>
                  </a:moveTo>
                  <a:cubicBezTo>
                    <a:pt x="0" y="10"/>
                    <a:pt x="6" y="3"/>
                    <a:pt x="10" y="1"/>
                  </a:cubicBezTo>
                  <a:cubicBezTo>
                    <a:pt x="13" y="0"/>
                    <a:pt x="15" y="1"/>
                    <a:pt x="16" y="4"/>
                  </a:cubicBezTo>
                  <a:cubicBezTo>
                    <a:pt x="18" y="8"/>
                    <a:pt x="17" y="13"/>
                    <a:pt x="13" y="16"/>
                  </a:cubicBezTo>
                  <a:cubicBezTo>
                    <a:pt x="12" y="17"/>
                    <a:pt x="11" y="19"/>
                    <a:pt x="9" y="20"/>
                  </a:cubicBezTo>
                  <a:cubicBezTo>
                    <a:pt x="7" y="21"/>
                    <a:pt x="6" y="24"/>
                    <a:pt x="2" y="22"/>
                  </a:cubicBezTo>
                  <a:cubicBezTo>
                    <a:pt x="1" y="22"/>
                    <a:pt x="0" y="19"/>
                    <a:pt x="0"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5" name="Freeform 74">
              <a:extLst>
                <a:ext uri="{FF2B5EF4-FFF2-40B4-BE49-F238E27FC236}">
                  <a16:creationId xmlns:a16="http://schemas.microsoft.com/office/drawing/2014/main" id="{52C62610-D86C-4E3C-8EDC-F2BE565DDF49}"/>
                </a:ext>
              </a:extLst>
            </p:cNvPr>
            <p:cNvSpPr>
              <a:spLocks/>
            </p:cNvSpPr>
            <p:nvPr/>
          </p:nvSpPr>
          <p:spPr bwMode="auto">
            <a:xfrm>
              <a:off x="12766083" y="6170613"/>
              <a:ext cx="93662" cy="112713"/>
            </a:xfrm>
            <a:custGeom>
              <a:avLst/>
              <a:gdLst>
                <a:gd name="T0" fmla="*/ 25 w 25"/>
                <a:gd name="T1" fmla="*/ 23 h 30"/>
                <a:gd name="T2" fmla="*/ 25 w 25"/>
                <a:gd name="T3" fmla="*/ 27 h 30"/>
                <a:gd name="T4" fmla="*/ 22 w 25"/>
                <a:gd name="T5" fmla="*/ 29 h 30"/>
                <a:gd name="T6" fmla="*/ 18 w 25"/>
                <a:gd name="T7" fmla="*/ 27 h 30"/>
                <a:gd name="T8" fmla="*/ 6 w 25"/>
                <a:gd name="T9" fmla="*/ 12 h 30"/>
                <a:gd name="T10" fmla="*/ 4 w 25"/>
                <a:gd name="T11" fmla="*/ 11 h 30"/>
                <a:gd name="T12" fmla="*/ 2 w 25"/>
                <a:gd name="T13" fmla="*/ 3 h 30"/>
                <a:gd name="T14" fmla="*/ 9 w 25"/>
                <a:gd name="T15" fmla="*/ 5 h 30"/>
                <a:gd name="T16" fmla="*/ 22 w 25"/>
                <a:gd name="T17" fmla="*/ 16 h 30"/>
                <a:gd name="T18" fmla="*/ 25 w 25"/>
                <a:gd name="T19"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0">
                  <a:moveTo>
                    <a:pt x="25" y="23"/>
                  </a:moveTo>
                  <a:cubicBezTo>
                    <a:pt x="25" y="24"/>
                    <a:pt x="25" y="26"/>
                    <a:pt x="25" y="27"/>
                  </a:cubicBezTo>
                  <a:cubicBezTo>
                    <a:pt x="24" y="28"/>
                    <a:pt x="23" y="29"/>
                    <a:pt x="22" y="29"/>
                  </a:cubicBezTo>
                  <a:cubicBezTo>
                    <a:pt x="20" y="30"/>
                    <a:pt x="19" y="29"/>
                    <a:pt x="18" y="27"/>
                  </a:cubicBezTo>
                  <a:cubicBezTo>
                    <a:pt x="17" y="20"/>
                    <a:pt x="11" y="17"/>
                    <a:pt x="6" y="12"/>
                  </a:cubicBezTo>
                  <a:cubicBezTo>
                    <a:pt x="5" y="12"/>
                    <a:pt x="5" y="11"/>
                    <a:pt x="4" y="11"/>
                  </a:cubicBezTo>
                  <a:cubicBezTo>
                    <a:pt x="2" y="9"/>
                    <a:pt x="0" y="7"/>
                    <a:pt x="2" y="3"/>
                  </a:cubicBezTo>
                  <a:cubicBezTo>
                    <a:pt x="5" y="0"/>
                    <a:pt x="7" y="3"/>
                    <a:pt x="9" y="5"/>
                  </a:cubicBezTo>
                  <a:cubicBezTo>
                    <a:pt x="14" y="8"/>
                    <a:pt x="18" y="12"/>
                    <a:pt x="22" y="16"/>
                  </a:cubicBezTo>
                  <a:cubicBezTo>
                    <a:pt x="24" y="18"/>
                    <a:pt x="25" y="20"/>
                    <a:pt x="25" y="2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6" name="Freeform 75">
              <a:extLst>
                <a:ext uri="{FF2B5EF4-FFF2-40B4-BE49-F238E27FC236}">
                  <a16:creationId xmlns:a16="http://schemas.microsoft.com/office/drawing/2014/main" id="{6B8A22D6-8BB2-4136-A1F2-3A27CD344B1C}"/>
                </a:ext>
              </a:extLst>
            </p:cNvPr>
            <p:cNvSpPr>
              <a:spLocks/>
            </p:cNvSpPr>
            <p:nvPr/>
          </p:nvSpPr>
          <p:spPr bwMode="auto">
            <a:xfrm>
              <a:off x="6060483" y="2986088"/>
              <a:ext cx="65087" cy="77788"/>
            </a:xfrm>
            <a:custGeom>
              <a:avLst/>
              <a:gdLst>
                <a:gd name="T0" fmla="*/ 17 w 17"/>
                <a:gd name="T1" fmla="*/ 12 h 21"/>
                <a:gd name="T2" fmla="*/ 10 w 17"/>
                <a:gd name="T3" fmla="*/ 20 h 21"/>
                <a:gd name="T4" fmla="*/ 1 w 17"/>
                <a:gd name="T5" fmla="*/ 9 h 21"/>
                <a:gd name="T6" fmla="*/ 10 w 17"/>
                <a:gd name="T7" fmla="*/ 1 h 21"/>
                <a:gd name="T8" fmla="*/ 17 w 17"/>
                <a:gd name="T9" fmla="*/ 12 h 21"/>
              </a:gdLst>
              <a:ahLst/>
              <a:cxnLst>
                <a:cxn ang="0">
                  <a:pos x="T0" y="T1"/>
                </a:cxn>
                <a:cxn ang="0">
                  <a:pos x="T2" y="T3"/>
                </a:cxn>
                <a:cxn ang="0">
                  <a:pos x="T4" y="T5"/>
                </a:cxn>
                <a:cxn ang="0">
                  <a:pos x="T6" y="T7"/>
                </a:cxn>
                <a:cxn ang="0">
                  <a:pos x="T8" y="T9"/>
                </a:cxn>
              </a:cxnLst>
              <a:rect l="0" t="0" r="r" b="b"/>
              <a:pathLst>
                <a:path w="17" h="21">
                  <a:moveTo>
                    <a:pt x="17" y="12"/>
                  </a:moveTo>
                  <a:cubicBezTo>
                    <a:pt x="17" y="17"/>
                    <a:pt x="14" y="21"/>
                    <a:pt x="10" y="20"/>
                  </a:cubicBezTo>
                  <a:cubicBezTo>
                    <a:pt x="6" y="20"/>
                    <a:pt x="0" y="13"/>
                    <a:pt x="1" y="9"/>
                  </a:cubicBezTo>
                  <a:cubicBezTo>
                    <a:pt x="1" y="5"/>
                    <a:pt x="6" y="0"/>
                    <a:pt x="10" y="1"/>
                  </a:cubicBezTo>
                  <a:cubicBezTo>
                    <a:pt x="14" y="1"/>
                    <a:pt x="17" y="8"/>
                    <a:pt x="17"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7" name="Freeform 76">
              <a:extLst>
                <a:ext uri="{FF2B5EF4-FFF2-40B4-BE49-F238E27FC236}">
                  <a16:creationId xmlns:a16="http://schemas.microsoft.com/office/drawing/2014/main" id="{5F6D17AE-A09A-470A-8691-A757C19942BE}"/>
                </a:ext>
              </a:extLst>
            </p:cNvPr>
            <p:cNvSpPr>
              <a:spLocks/>
            </p:cNvSpPr>
            <p:nvPr/>
          </p:nvSpPr>
          <p:spPr bwMode="auto">
            <a:xfrm>
              <a:off x="8513171" y="4694238"/>
              <a:ext cx="96837" cy="65088"/>
            </a:xfrm>
            <a:custGeom>
              <a:avLst/>
              <a:gdLst>
                <a:gd name="T0" fmla="*/ 10 w 26"/>
                <a:gd name="T1" fmla="*/ 17 h 17"/>
                <a:gd name="T2" fmla="*/ 3 w 26"/>
                <a:gd name="T3" fmla="*/ 14 h 17"/>
                <a:gd name="T4" fmla="*/ 5 w 26"/>
                <a:gd name="T5" fmla="*/ 5 h 17"/>
                <a:gd name="T6" fmla="*/ 18 w 26"/>
                <a:gd name="T7" fmla="*/ 1 h 17"/>
                <a:gd name="T8" fmla="*/ 23 w 26"/>
                <a:gd name="T9" fmla="*/ 1 h 17"/>
                <a:gd name="T10" fmla="*/ 25 w 26"/>
                <a:gd name="T11" fmla="*/ 5 h 17"/>
                <a:gd name="T12" fmla="*/ 11 w 26"/>
                <a:gd name="T13" fmla="*/ 17 h 17"/>
                <a:gd name="T14" fmla="*/ 10 w 2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7">
                  <a:moveTo>
                    <a:pt x="10" y="17"/>
                  </a:moveTo>
                  <a:cubicBezTo>
                    <a:pt x="7" y="17"/>
                    <a:pt x="5" y="16"/>
                    <a:pt x="3" y="14"/>
                  </a:cubicBezTo>
                  <a:cubicBezTo>
                    <a:pt x="0" y="11"/>
                    <a:pt x="1" y="6"/>
                    <a:pt x="5" y="5"/>
                  </a:cubicBezTo>
                  <a:cubicBezTo>
                    <a:pt x="10" y="5"/>
                    <a:pt x="14" y="3"/>
                    <a:pt x="18" y="1"/>
                  </a:cubicBezTo>
                  <a:cubicBezTo>
                    <a:pt x="19" y="0"/>
                    <a:pt x="21" y="0"/>
                    <a:pt x="23" y="1"/>
                  </a:cubicBezTo>
                  <a:cubicBezTo>
                    <a:pt x="24" y="2"/>
                    <a:pt x="26" y="4"/>
                    <a:pt x="25" y="5"/>
                  </a:cubicBezTo>
                  <a:cubicBezTo>
                    <a:pt x="21" y="10"/>
                    <a:pt x="17" y="15"/>
                    <a:pt x="11" y="17"/>
                  </a:cubicBezTo>
                  <a:cubicBezTo>
                    <a:pt x="11" y="17"/>
                    <a:pt x="10" y="17"/>
                    <a:pt x="10" y="1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8" name="Freeform 77">
              <a:extLst>
                <a:ext uri="{FF2B5EF4-FFF2-40B4-BE49-F238E27FC236}">
                  <a16:creationId xmlns:a16="http://schemas.microsoft.com/office/drawing/2014/main" id="{ECBAB048-DDD1-467F-8AAE-00C193066CA7}"/>
                </a:ext>
              </a:extLst>
            </p:cNvPr>
            <p:cNvSpPr>
              <a:spLocks/>
            </p:cNvSpPr>
            <p:nvPr/>
          </p:nvSpPr>
          <p:spPr bwMode="auto">
            <a:xfrm>
              <a:off x="2698158" y="2501900"/>
              <a:ext cx="82550" cy="88900"/>
            </a:xfrm>
            <a:custGeom>
              <a:avLst/>
              <a:gdLst>
                <a:gd name="T0" fmla="*/ 0 w 22"/>
                <a:gd name="T1" fmla="*/ 0 h 24"/>
                <a:gd name="T2" fmla="*/ 19 w 22"/>
                <a:gd name="T3" fmla="*/ 12 h 24"/>
                <a:gd name="T4" fmla="*/ 19 w 22"/>
                <a:gd name="T5" fmla="*/ 21 h 24"/>
                <a:gd name="T6" fmla="*/ 10 w 22"/>
                <a:gd name="T7" fmla="*/ 19 h 24"/>
                <a:gd name="T8" fmla="*/ 0 w 22"/>
                <a:gd name="T9" fmla="*/ 0 h 24"/>
              </a:gdLst>
              <a:ahLst/>
              <a:cxnLst>
                <a:cxn ang="0">
                  <a:pos x="T0" y="T1"/>
                </a:cxn>
                <a:cxn ang="0">
                  <a:pos x="T2" y="T3"/>
                </a:cxn>
                <a:cxn ang="0">
                  <a:pos x="T4" y="T5"/>
                </a:cxn>
                <a:cxn ang="0">
                  <a:pos x="T6" y="T7"/>
                </a:cxn>
                <a:cxn ang="0">
                  <a:pos x="T8" y="T9"/>
                </a:cxn>
              </a:cxnLst>
              <a:rect l="0" t="0" r="r" b="b"/>
              <a:pathLst>
                <a:path w="22" h="24">
                  <a:moveTo>
                    <a:pt x="0" y="0"/>
                  </a:moveTo>
                  <a:cubicBezTo>
                    <a:pt x="8" y="3"/>
                    <a:pt x="14" y="7"/>
                    <a:pt x="19" y="12"/>
                  </a:cubicBezTo>
                  <a:cubicBezTo>
                    <a:pt x="22" y="14"/>
                    <a:pt x="22" y="19"/>
                    <a:pt x="19" y="21"/>
                  </a:cubicBezTo>
                  <a:cubicBezTo>
                    <a:pt x="16" y="24"/>
                    <a:pt x="12" y="23"/>
                    <a:pt x="10" y="19"/>
                  </a:cubicBezTo>
                  <a:cubicBezTo>
                    <a:pt x="6" y="14"/>
                    <a:pt x="3" y="8"/>
                    <a:pt x="0"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9" name="Freeform 78">
              <a:extLst>
                <a:ext uri="{FF2B5EF4-FFF2-40B4-BE49-F238E27FC236}">
                  <a16:creationId xmlns:a16="http://schemas.microsoft.com/office/drawing/2014/main" id="{F39C5FDF-4546-442C-9F3F-77E154163BE5}"/>
                </a:ext>
              </a:extLst>
            </p:cNvPr>
            <p:cNvSpPr>
              <a:spLocks/>
            </p:cNvSpPr>
            <p:nvPr/>
          </p:nvSpPr>
          <p:spPr bwMode="auto">
            <a:xfrm>
              <a:off x="4803183" y="2076450"/>
              <a:ext cx="93662" cy="46038"/>
            </a:xfrm>
            <a:custGeom>
              <a:avLst/>
              <a:gdLst>
                <a:gd name="T0" fmla="*/ 10 w 25"/>
                <a:gd name="T1" fmla="*/ 12 h 12"/>
                <a:gd name="T2" fmla="*/ 4 w 25"/>
                <a:gd name="T3" fmla="*/ 12 h 12"/>
                <a:gd name="T4" fmla="*/ 0 w 25"/>
                <a:gd name="T5" fmla="*/ 8 h 12"/>
                <a:gd name="T6" fmla="*/ 2 w 25"/>
                <a:gd name="T7" fmla="*/ 4 h 12"/>
                <a:gd name="T8" fmla="*/ 23 w 25"/>
                <a:gd name="T9" fmla="*/ 3 h 12"/>
                <a:gd name="T10" fmla="*/ 25 w 25"/>
                <a:gd name="T11" fmla="*/ 7 h 12"/>
                <a:gd name="T12" fmla="*/ 22 w 25"/>
                <a:gd name="T13" fmla="*/ 10 h 12"/>
                <a:gd name="T14" fmla="*/ 10 w 25"/>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2">
                  <a:moveTo>
                    <a:pt x="10" y="12"/>
                  </a:moveTo>
                  <a:cubicBezTo>
                    <a:pt x="8" y="12"/>
                    <a:pt x="6" y="12"/>
                    <a:pt x="4" y="12"/>
                  </a:cubicBezTo>
                  <a:cubicBezTo>
                    <a:pt x="2" y="11"/>
                    <a:pt x="1" y="10"/>
                    <a:pt x="0" y="8"/>
                  </a:cubicBezTo>
                  <a:cubicBezTo>
                    <a:pt x="0" y="6"/>
                    <a:pt x="1" y="5"/>
                    <a:pt x="2" y="4"/>
                  </a:cubicBezTo>
                  <a:cubicBezTo>
                    <a:pt x="6" y="1"/>
                    <a:pt x="18" y="0"/>
                    <a:pt x="23" y="3"/>
                  </a:cubicBezTo>
                  <a:cubicBezTo>
                    <a:pt x="24" y="4"/>
                    <a:pt x="25" y="5"/>
                    <a:pt x="25" y="7"/>
                  </a:cubicBezTo>
                  <a:cubicBezTo>
                    <a:pt x="25" y="9"/>
                    <a:pt x="23" y="10"/>
                    <a:pt x="22" y="10"/>
                  </a:cubicBezTo>
                  <a:cubicBezTo>
                    <a:pt x="18" y="11"/>
                    <a:pt x="14" y="12"/>
                    <a:pt x="10"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0" name="Freeform 79">
              <a:extLst>
                <a:ext uri="{FF2B5EF4-FFF2-40B4-BE49-F238E27FC236}">
                  <a16:creationId xmlns:a16="http://schemas.microsoft.com/office/drawing/2014/main" id="{3F104A94-5A59-492C-BB49-27CA005415C4}"/>
                </a:ext>
              </a:extLst>
            </p:cNvPr>
            <p:cNvSpPr>
              <a:spLocks/>
            </p:cNvSpPr>
            <p:nvPr/>
          </p:nvSpPr>
          <p:spPr bwMode="auto">
            <a:xfrm>
              <a:off x="5655671" y="8143875"/>
              <a:ext cx="82550" cy="71438"/>
            </a:xfrm>
            <a:custGeom>
              <a:avLst/>
              <a:gdLst>
                <a:gd name="T0" fmla="*/ 4 w 22"/>
                <a:gd name="T1" fmla="*/ 19 h 19"/>
                <a:gd name="T2" fmla="*/ 1 w 22"/>
                <a:gd name="T3" fmla="*/ 18 h 19"/>
                <a:gd name="T4" fmla="*/ 1 w 22"/>
                <a:gd name="T5" fmla="*/ 15 h 19"/>
                <a:gd name="T6" fmla="*/ 11 w 22"/>
                <a:gd name="T7" fmla="*/ 1 h 19"/>
                <a:gd name="T8" fmla="*/ 13 w 22"/>
                <a:gd name="T9" fmla="*/ 0 h 19"/>
                <a:gd name="T10" fmla="*/ 21 w 22"/>
                <a:gd name="T11" fmla="*/ 4 h 19"/>
                <a:gd name="T12" fmla="*/ 20 w 22"/>
                <a:gd name="T13" fmla="*/ 10 h 19"/>
                <a:gd name="T14" fmla="*/ 4 w 22"/>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9">
                  <a:moveTo>
                    <a:pt x="4" y="19"/>
                  </a:moveTo>
                  <a:cubicBezTo>
                    <a:pt x="2" y="19"/>
                    <a:pt x="1" y="19"/>
                    <a:pt x="1" y="18"/>
                  </a:cubicBezTo>
                  <a:cubicBezTo>
                    <a:pt x="0" y="17"/>
                    <a:pt x="1" y="15"/>
                    <a:pt x="1" y="15"/>
                  </a:cubicBezTo>
                  <a:cubicBezTo>
                    <a:pt x="5" y="11"/>
                    <a:pt x="9" y="7"/>
                    <a:pt x="11" y="1"/>
                  </a:cubicBezTo>
                  <a:cubicBezTo>
                    <a:pt x="11" y="1"/>
                    <a:pt x="12" y="0"/>
                    <a:pt x="13" y="0"/>
                  </a:cubicBezTo>
                  <a:cubicBezTo>
                    <a:pt x="16" y="0"/>
                    <a:pt x="18" y="2"/>
                    <a:pt x="21" y="4"/>
                  </a:cubicBezTo>
                  <a:cubicBezTo>
                    <a:pt x="22" y="6"/>
                    <a:pt x="21" y="8"/>
                    <a:pt x="20" y="10"/>
                  </a:cubicBezTo>
                  <a:cubicBezTo>
                    <a:pt x="16" y="16"/>
                    <a:pt x="9" y="17"/>
                    <a:pt x="4"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1" name="Freeform 80">
              <a:extLst>
                <a:ext uri="{FF2B5EF4-FFF2-40B4-BE49-F238E27FC236}">
                  <a16:creationId xmlns:a16="http://schemas.microsoft.com/office/drawing/2014/main" id="{EF6E1755-37F1-4D20-B63C-9E7DB13EEDCE}"/>
                </a:ext>
              </a:extLst>
            </p:cNvPr>
            <p:cNvSpPr>
              <a:spLocks/>
            </p:cNvSpPr>
            <p:nvPr/>
          </p:nvSpPr>
          <p:spPr bwMode="auto">
            <a:xfrm>
              <a:off x="8921158" y="2249488"/>
              <a:ext cx="65087" cy="74613"/>
            </a:xfrm>
            <a:custGeom>
              <a:avLst/>
              <a:gdLst>
                <a:gd name="T0" fmla="*/ 17 w 17"/>
                <a:gd name="T1" fmla="*/ 8 h 20"/>
                <a:gd name="T2" fmla="*/ 14 w 17"/>
                <a:gd name="T3" fmla="*/ 15 h 20"/>
                <a:gd name="T4" fmla="*/ 8 w 17"/>
                <a:gd name="T5" fmla="*/ 20 h 20"/>
                <a:gd name="T6" fmla="*/ 4 w 17"/>
                <a:gd name="T7" fmla="*/ 14 h 20"/>
                <a:gd name="T8" fmla="*/ 4 w 17"/>
                <a:gd name="T9" fmla="*/ 4 h 20"/>
                <a:gd name="T10" fmla="*/ 12 w 17"/>
                <a:gd name="T11" fmla="*/ 1 h 20"/>
                <a:gd name="T12" fmla="*/ 17 w 17"/>
                <a:gd name="T13" fmla="*/ 8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7" y="8"/>
                  </a:moveTo>
                  <a:cubicBezTo>
                    <a:pt x="16" y="11"/>
                    <a:pt x="16" y="13"/>
                    <a:pt x="14" y="15"/>
                  </a:cubicBezTo>
                  <a:cubicBezTo>
                    <a:pt x="13" y="17"/>
                    <a:pt x="10" y="20"/>
                    <a:pt x="8" y="20"/>
                  </a:cubicBezTo>
                  <a:cubicBezTo>
                    <a:pt x="4" y="20"/>
                    <a:pt x="5" y="16"/>
                    <a:pt x="4" y="14"/>
                  </a:cubicBezTo>
                  <a:cubicBezTo>
                    <a:pt x="3" y="10"/>
                    <a:pt x="0" y="7"/>
                    <a:pt x="4" y="4"/>
                  </a:cubicBezTo>
                  <a:cubicBezTo>
                    <a:pt x="6" y="1"/>
                    <a:pt x="9" y="0"/>
                    <a:pt x="12" y="1"/>
                  </a:cubicBezTo>
                  <a:cubicBezTo>
                    <a:pt x="16" y="2"/>
                    <a:pt x="16" y="5"/>
                    <a:pt x="17"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2" name="Freeform 81">
              <a:extLst>
                <a:ext uri="{FF2B5EF4-FFF2-40B4-BE49-F238E27FC236}">
                  <a16:creationId xmlns:a16="http://schemas.microsoft.com/office/drawing/2014/main" id="{2B90D587-226A-4E94-A59A-0FF8C82B8F02}"/>
                </a:ext>
              </a:extLst>
            </p:cNvPr>
            <p:cNvSpPr>
              <a:spLocks/>
            </p:cNvSpPr>
            <p:nvPr/>
          </p:nvSpPr>
          <p:spPr bwMode="auto">
            <a:xfrm>
              <a:off x="11804058" y="5532438"/>
              <a:ext cx="49212" cy="82550"/>
            </a:xfrm>
            <a:custGeom>
              <a:avLst/>
              <a:gdLst>
                <a:gd name="T0" fmla="*/ 0 w 13"/>
                <a:gd name="T1" fmla="*/ 9 h 22"/>
                <a:gd name="T2" fmla="*/ 0 w 13"/>
                <a:gd name="T3" fmla="*/ 4 h 22"/>
                <a:gd name="T4" fmla="*/ 4 w 13"/>
                <a:gd name="T5" fmla="*/ 0 h 22"/>
                <a:gd name="T6" fmla="*/ 10 w 13"/>
                <a:gd name="T7" fmla="*/ 2 h 22"/>
                <a:gd name="T8" fmla="*/ 7 w 13"/>
                <a:gd name="T9" fmla="*/ 20 h 22"/>
                <a:gd name="T10" fmla="*/ 2 w 13"/>
                <a:gd name="T11" fmla="*/ 19 h 22"/>
                <a:gd name="T12" fmla="*/ 0 w 13"/>
                <a:gd name="T13" fmla="*/ 9 h 22"/>
              </a:gdLst>
              <a:ahLst/>
              <a:cxnLst>
                <a:cxn ang="0">
                  <a:pos x="T0" y="T1"/>
                </a:cxn>
                <a:cxn ang="0">
                  <a:pos x="T2" y="T3"/>
                </a:cxn>
                <a:cxn ang="0">
                  <a:pos x="T4" y="T5"/>
                </a:cxn>
                <a:cxn ang="0">
                  <a:pos x="T6" y="T7"/>
                </a:cxn>
                <a:cxn ang="0">
                  <a:pos x="T8" y="T9"/>
                </a:cxn>
                <a:cxn ang="0">
                  <a:pos x="T10" y="T11"/>
                </a:cxn>
                <a:cxn ang="0">
                  <a:pos x="T12" y="T13"/>
                </a:cxn>
              </a:cxnLst>
              <a:rect l="0" t="0" r="r" b="b"/>
              <a:pathLst>
                <a:path w="13" h="22">
                  <a:moveTo>
                    <a:pt x="0" y="9"/>
                  </a:moveTo>
                  <a:cubicBezTo>
                    <a:pt x="0" y="8"/>
                    <a:pt x="0" y="6"/>
                    <a:pt x="0" y="4"/>
                  </a:cubicBezTo>
                  <a:cubicBezTo>
                    <a:pt x="1" y="2"/>
                    <a:pt x="2" y="0"/>
                    <a:pt x="4" y="0"/>
                  </a:cubicBezTo>
                  <a:cubicBezTo>
                    <a:pt x="7" y="0"/>
                    <a:pt x="9" y="0"/>
                    <a:pt x="10" y="2"/>
                  </a:cubicBezTo>
                  <a:cubicBezTo>
                    <a:pt x="13" y="7"/>
                    <a:pt x="11" y="16"/>
                    <a:pt x="7" y="20"/>
                  </a:cubicBezTo>
                  <a:cubicBezTo>
                    <a:pt x="5" y="22"/>
                    <a:pt x="4" y="21"/>
                    <a:pt x="2" y="19"/>
                  </a:cubicBezTo>
                  <a:cubicBezTo>
                    <a:pt x="0" y="16"/>
                    <a:pt x="0" y="13"/>
                    <a:pt x="0"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3" name="Freeform 82">
              <a:extLst>
                <a:ext uri="{FF2B5EF4-FFF2-40B4-BE49-F238E27FC236}">
                  <a16:creationId xmlns:a16="http://schemas.microsoft.com/office/drawing/2014/main" id="{8BC90388-DB9B-469D-9077-BC548DAD9C3A}"/>
                </a:ext>
              </a:extLst>
            </p:cNvPr>
            <p:cNvSpPr>
              <a:spLocks/>
            </p:cNvSpPr>
            <p:nvPr/>
          </p:nvSpPr>
          <p:spPr bwMode="auto">
            <a:xfrm>
              <a:off x="8849721" y="2287588"/>
              <a:ext cx="71437" cy="52388"/>
            </a:xfrm>
            <a:custGeom>
              <a:avLst/>
              <a:gdLst>
                <a:gd name="T0" fmla="*/ 8 w 19"/>
                <a:gd name="T1" fmla="*/ 0 h 14"/>
                <a:gd name="T2" fmla="*/ 14 w 19"/>
                <a:gd name="T3" fmla="*/ 1 h 14"/>
                <a:gd name="T4" fmla="*/ 18 w 19"/>
                <a:gd name="T5" fmla="*/ 9 h 14"/>
                <a:gd name="T6" fmla="*/ 12 w 19"/>
                <a:gd name="T7" fmla="*/ 14 h 14"/>
                <a:gd name="T8" fmla="*/ 7 w 19"/>
                <a:gd name="T9" fmla="*/ 14 h 14"/>
                <a:gd name="T10" fmla="*/ 1 w 19"/>
                <a:gd name="T11" fmla="*/ 5 h 14"/>
                <a:gd name="T12" fmla="*/ 8 w 1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8" y="0"/>
                  </a:moveTo>
                  <a:cubicBezTo>
                    <a:pt x="10" y="0"/>
                    <a:pt x="12" y="1"/>
                    <a:pt x="14" y="1"/>
                  </a:cubicBezTo>
                  <a:cubicBezTo>
                    <a:pt x="17" y="3"/>
                    <a:pt x="19" y="6"/>
                    <a:pt x="18" y="9"/>
                  </a:cubicBezTo>
                  <a:cubicBezTo>
                    <a:pt x="18" y="13"/>
                    <a:pt x="15" y="13"/>
                    <a:pt x="12" y="14"/>
                  </a:cubicBezTo>
                  <a:cubicBezTo>
                    <a:pt x="10" y="14"/>
                    <a:pt x="8" y="14"/>
                    <a:pt x="7" y="14"/>
                  </a:cubicBezTo>
                  <a:cubicBezTo>
                    <a:pt x="3" y="13"/>
                    <a:pt x="0" y="7"/>
                    <a:pt x="1" y="5"/>
                  </a:cubicBezTo>
                  <a:cubicBezTo>
                    <a:pt x="2" y="1"/>
                    <a:pt x="5" y="1"/>
                    <a:pt x="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4" name="Freeform 83">
              <a:extLst>
                <a:ext uri="{FF2B5EF4-FFF2-40B4-BE49-F238E27FC236}">
                  <a16:creationId xmlns:a16="http://schemas.microsoft.com/office/drawing/2014/main" id="{2EB3567F-2E1E-4146-8712-2AE4DD935D74}"/>
                </a:ext>
              </a:extLst>
            </p:cNvPr>
            <p:cNvSpPr>
              <a:spLocks/>
            </p:cNvSpPr>
            <p:nvPr/>
          </p:nvSpPr>
          <p:spPr bwMode="auto">
            <a:xfrm>
              <a:off x="8252821" y="4702175"/>
              <a:ext cx="98425" cy="46038"/>
            </a:xfrm>
            <a:custGeom>
              <a:avLst/>
              <a:gdLst>
                <a:gd name="T0" fmla="*/ 12 w 26"/>
                <a:gd name="T1" fmla="*/ 12 h 12"/>
                <a:gd name="T2" fmla="*/ 3 w 26"/>
                <a:gd name="T3" fmla="*/ 8 h 12"/>
                <a:gd name="T4" fmla="*/ 1 w 26"/>
                <a:gd name="T5" fmla="*/ 2 h 12"/>
                <a:gd name="T6" fmla="*/ 7 w 26"/>
                <a:gd name="T7" fmla="*/ 1 h 12"/>
                <a:gd name="T8" fmla="*/ 22 w 26"/>
                <a:gd name="T9" fmla="*/ 3 h 12"/>
                <a:gd name="T10" fmla="*/ 24 w 26"/>
                <a:gd name="T11" fmla="*/ 7 h 12"/>
                <a:gd name="T12" fmla="*/ 18 w 26"/>
                <a:gd name="T13" fmla="*/ 11 h 12"/>
                <a:gd name="T14" fmla="*/ 12 w 26"/>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2">
                  <a:moveTo>
                    <a:pt x="12" y="12"/>
                  </a:moveTo>
                  <a:cubicBezTo>
                    <a:pt x="9" y="12"/>
                    <a:pt x="5" y="11"/>
                    <a:pt x="3" y="8"/>
                  </a:cubicBezTo>
                  <a:cubicBezTo>
                    <a:pt x="1" y="6"/>
                    <a:pt x="0" y="5"/>
                    <a:pt x="1" y="2"/>
                  </a:cubicBezTo>
                  <a:cubicBezTo>
                    <a:pt x="3" y="0"/>
                    <a:pt x="5" y="0"/>
                    <a:pt x="7" y="1"/>
                  </a:cubicBezTo>
                  <a:cubicBezTo>
                    <a:pt x="12" y="3"/>
                    <a:pt x="17" y="3"/>
                    <a:pt x="22" y="3"/>
                  </a:cubicBezTo>
                  <a:cubicBezTo>
                    <a:pt x="25" y="2"/>
                    <a:pt x="26" y="5"/>
                    <a:pt x="24" y="7"/>
                  </a:cubicBezTo>
                  <a:cubicBezTo>
                    <a:pt x="23" y="10"/>
                    <a:pt x="21" y="11"/>
                    <a:pt x="18" y="11"/>
                  </a:cubicBezTo>
                  <a:cubicBezTo>
                    <a:pt x="16" y="11"/>
                    <a:pt x="14" y="11"/>
                    <a:pt x="12"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5" name="Freeform 84">
              <a:extLst>
                <a:ext uri="{FF2B5EF4-FFF2-40B4-BE49-F238E27FC236}">
                  <a16:creationId xmlns:a16="http://schemas.microsoft.com/office/drawing/2014/main" id="{486AA64F-AECA-4EB6-8F57-6948FB00EB63}"/>
                </a:ext>
              </a:extLst>
            </p:cNvPr>
            <p:cNvSpPr>
              <a:spLocks/>
            </p:cNvSpPr>
            <p:nvPr/>
          </p:nvSpPr>
          <p:spPr bwMode="auto">
            <a:xfrm>
              <a:off x="5100046" y="2441575"/>
              <a:ext cx="82550" cy="55563"/>
            </a:xfrm>
            <a:custGeom>
              <a:avLst/>
              <a:gdLst>
                <a:gd name="T0" fmla="*/ 7 w 22"/>
                <a:gd name="T1" fmla="*/ 0 h 15"/>
                <a:gd name="T2" fmla="*/ 17 w 22"/>
                <a:gd name="T3" fmla="*/ 4 h 15"/>
                <a:gd name="T4" fmla="*/ 21 w 22"/>
                <a:gd name="T5" fmla="*/ 9 h 15"/>
                <a:gd name="T6" fmla="*/ 14 w 22"/>
                <a:gd name="T7" fmla="*/ 14 h 15"/>
                <a:gd name="T8" fmla="*/ 3 w 22"/>
                <a:gd name="T9" fmla="*/ 10 h 15"/>
                <a:gd name="T10" fmla="*/ 0 w 22"/>
                <a:gd name="T11" fmla="*/ 5 h 15"/>
                <a:gd name="T12" fmla="*/ 7 w 22"/>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22" h="15">
                  <a:moveTo>
                    <a:pt x="7" y="0"/>
                  </a:moveTo>
                  <a:cubicBezTo>
                    <a:pt x="10" y="1"/>
                    <a:pt x="13" y="3"/>
                    <a:pt x="17" y="4"/>
                  </a:cubicBezTo>
                  <a:cubicBezTo>
                    <a:pt x="19" y="5"/>
                    <a:pt x="22" y="6"/>
                    <a:pt x="21" y="9"/>
                  </a:cubicBezTo>
                  <a:cubicBezTo>
                    <a:pt x="20" y="12"/>
                    <a:pt x="17" y="15"/>
                    <a:pt x="14" y="14"/>
                  </a:cubicBezTo>
                  <a:cubicBezTo>
                    <a:pt x="10" y="13"/>
                    <a:pt x="6" y="11"/>
                    <a:pt x="3" y="10"/>
                  </a:cubicBezTo>
                  <a:cubicBezTo>
                    <a:pt x="0" y="9"/>
                    <a:pt x="0" y="7"/>
                    <a:pt x="0" y="5"/>
                  </a:cubicBezTo>
                  <a:cubicBezTo>
                    <a:pt x="2" y="2"/>
                    <a:pt x="3" y="0"/>
                    <a:pt x="7"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6" name="Freeform 85">
              <a:extLst>
                <a:ext uri="{FF2B5EF4-FFF2-40B4-BE49-F238E27FC236}">
                  <a16:creationId xmlns:a16="http://schemas.microsoft.com/office/drawing/2014/main" id="{07A73AA4-D38E-4CF7-9408-75BFB125EF44}"/>
                </a:ext>
              </a:extLst>
            </p:cNvPr>
            <p:cNvSpPr>
              <a:spLocks/>
            </p:cNvSpPr>
            <p:nvPr/>
          </p:nvSpPr>
          <p:spPr bwMode="auto">
            <a:xfrm>
              <a:off x="11823108" y="5476875"/>
              <a:ext cx="60325" cy="74613"/>
            </a:xfrm>
            <a:custGeom>
              <a:avLst/>
              <a:gdLst>
                <a:gd name="T0" fmla="*/ 16 w 16"/>
                <a:gd name="T1" fmla="*/ 12 h 20"/>
                <a:gd name="T2" fmla="*/ 13 w 16"/>
                <a:gd name="T3" fmla="*/ 19 h 20"/>
                <a:gd name="T4" fmla="*/ 6 w 16"/>
                <a:gd name="T5" fmla="*/ 15 h 20"/>
                <a:gd name="T6" fmla="*/ 2 w 16"/>
                <a:gd name="T7" fmla="*/ 7 h 20"/>
                <a:gd name="T8" fmla="*/ 5 w 16"/>
                <a:gd name="T9" fmla="*/ 1 h 20"/>
                <a:gd name="T10" fmla="*/ 15 w 16"/>
                <a:gd name="T11" fmla="*/ 7 h 20"/>
                <a:gd name="T12" fmla="*/ 16 w 16"/>
                <a:gd name="T13" fmla="*/ 12 h 20"/>
              </a:gdLst>
              <a:ahLst/>
              <a:cxnLst>
                <a:cxn ang="0">
                  <a:pos x="T0" y="T1"/>
                </a:cxn>
                <a:cxn ang="0">
                  <a:pos x="T2" y="T3"/>
                </a:cxn>
                <a:cxn ang="0">
                  <a:pos x="T4" y="T5"/>
                </a:cxn>
                <a:cxn ang="0">
                  <a:pos x="T6" y="T7"/>
                </a:cxn>
                <a:cxn ang="0">
                  <a:pos x="T8" y="T9"/>
                </a:cxn>
                <a:cxn ang="0">
                  <a:pos x="T10" y="T11"/>
                </a:cxn>
                <a:cxn ang="0">
                  <a:pos x="T12" y="T13"/>
                </a:cxn>
              </a:cxnLst>
              <a:rect l="0" t="0" r="r" b="b"/>
              <a:pathLst>
                <a:path w="16" h="20">
                  <a:moveTo>
                    <a:pt x="16" y="12"/>
                  </a:moveTo>
                  <a:cubicBezTo>
                    <a:pt x="15" y="15"/>
                    <a:pt x="16" y="18"/>
                    <a:pt x="13" y="19"/>
                  </a:cubicBezTo>
                  <a:cubicBezTo>
                    <a:pt x="9" y="20"/>
                    <a:pt x="8" y="18"/>
                    <a:pt x="6" y="15"/>
                  </a:cubicBezTo>
                  <a:cubicBezTo>
                    <a:pt x="5" y="12"/>
                    <a:pt x="3" y="9"/>
                    <a:pt x="2" y="7"/>
                  </a:cubicBezTo>
                  <a:cubicBezTo>
                    <a:pt x="0" y="3"/>
                    <a:pt x="1" y="1"/>
                    <a:pt x="5" y="1"/>
                  </a:cubicBezTo>
                  <a:cubicBezTo>
                    <a:pt x="9" y="0"/>
                    <a:pt x="14" y="3"/>
                    <a:pt x="15" y="7"/>
                  </a:cubicBezTo>
                  <a:cubicBezTo>
                    <a:pt x="15" y="9"/>
                    <a:pt x="15" y="11"/>
                    <a:pt x="16"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7" name="Freeform 86">
              <a:extLst>
                <a:ext uri="{FF2B5EF4-FFF2-40B4-BE49-F238E27FC236}">
                  <a16:creationId xmlns:a16="http://schemas.microsoft.com/office/drawing/2014/main" id="{BAABC439-44DC-4344-9C0A-C9B522CF7BF4}"/>
                </a:ext>
              </a:extLst>
            </p:cNvPr>
            <p:cNvSpPr>
              <a:spLocks/>
            </p:cNvSpPr>
            <p:nvPr/>
          </p:nvSpPr>
          <p:spPr bwMode="auto">
            <a:xfrm>
              <a:off x="11669121" y="6400800"/>
              <a:ext cx="98425" cy="36513"/>
            </a:xfrm>
            <a:custGeom>
              <a:avLst/>
              <a:gdLst>
                <a:gd name="T0" fmla="*/ 14 w 26"/>
                <a:gd name="T1" fmla="*/ 10 h 10"/>
                <a:gd name="T2" fmla="*/ 5 w 26"/>
                <a:gd name="T3" fmla="*/ 9 h 10"/>
                <a:gd name="T4" fmla="*/ 1 w 26"/>
                <a:gd name="T5" fmla="*/ 5 h 10"/>
                <a:gd name="T6" fmla="*/ 6 w 26"/>
                <a:gd name="T7" fmla="*/ 1 h 10"/>
                <a:gd name="T8" fmla="*/ 19 w 26"/>
                <a:gd name="T9" fmla="*/ 0 h 10"/>
                <a:gd name="T10" fmla="*/ 22 w 26"/>
                <a:gd name="T11" fmla="*/ 0 h 10"/>
                <a:gd name="T12" fmla="*/ 26 w 26"/>
                <a:gd name="T13" fmla="*/ 3 h 10"/>
                <a:gd name="T14" fmla="*/ 23 w 26"/>
                <a:gd name="T15" fmla="*/ 6 h 10"/>
                <a:gd name="T16" fmla="*/ 14 w 26"/>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0">
                  <a:moveTo>
                    <a:pt x="14" y="10"/>
                  </a:moveTo>
                  <a:cubicBezTo>
                    <a:pt x="10" y="10"/>
                    <a:pt x="7" y="10"/>
                    <a:pt x="5" y="9"/>
                  </a:cubicBezTo>
                  <a:cubicBezTo>
                    <a:pt x="2" y="9"/>
                    <a:pt x="0" y="8"/>
                    <a:pt x="1" y="5"/>
                  </a:cubicBezTo>
                  <a:cubicBezTo>
                    <a:pt x="1" y="3"/>
                    <a:pt x="3" y="0"/>
                    <a:pt x="6" y="1"/>
                  </a:cubicBezTo>
                  <a:cubicBezTo>
                    <a:pt x="10" y="2"/>
                    <a:pt x="15" y="1"/>
                    <a:pt x="19" y="0"/>
                  </a:cubicBezTo>
                  <a:cubicBezTo>
                    <a:pt x="20" y="0"/>
                    <a:pt x="21" y="0"/>
                    <a:pt x="22" y="0"/>
                  </a:cubicBezTo>
                  <a:cubicBezTo>
                    <a:pt x="23" y="1"/>
                    <a:pt x="26" y="1"/>
                    <a:pt x="26" y="3"/>
                  </a:cubicBezTo>
                  <a:cubicBezTo>
                    <a:pt x="26" y="5"/>
                    <a:pt x="24" y="5"/>
                    <a:pt x="23" y="6"/>
                  </a:cubicBezTo>
                  <a:cubicBezTo>
                    <a:pt x="20" y="8"/>
                    <a:pt x="17" y="10"/>
                    <a:pt x="14"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8" name="Freeform 87">
              <a:extLst>
                <a:ext uri="{FF2B5EF4-FFF2-40B4-BE49-F238E27FC236}">
                  <a16:creationId xmlns:a16="http://schemas.microsoft.com/office/drawing/2014/main" id="{B8DB9D4D-6E84-4D40-834D-FF4F460B1154}"/>
                </a:ext>
              </a:extLst>
            </p:cNvPr>
            <p:cNvSpPr>
              <a:spLocks/>
            </p:cNvSpPr>
            <p:nvPr/>
          </p:nvSpPr>
          <p:spPr bwMode="auto">
            <a:xfrm>
              <a:off x="12889908" y="6299200"/>
              <a:ext cx="55562" cy="82550"/>
            </a:xfrm>
            <a:custGeom>
              <a:avLst/>
              <a:gdLst>
                <a:gd name="T0" fmla="*/ 15 w 15"/>
                <a:gd name="T1" fmla="*/ 16 h 22"/>
                <a:gd name="T2" fmla="*/ 13 w 15"/>
                <a:gd name="T3" fmla="*/ 21 h 22"/>
                <a:gd name="T4" fmla="*/ 9 w 15"/>
                <a:gd name="T5" fmla="*/ 20 h 22"/>
                <a:gd name="T6" fmla="*/ 1 w 15"/>
                <a:gd name="T7" fmla="*/ 5 h 22"/>
                <a:gd name="T8" fmla="*/ 6 w 15"/>
                <a:gd name="T9" fmla="*/ 2 h 22"/>
                <a:gd name="T10" fmla="*/ 15 w 15"/>
                <a:gd name="T11" fmla="*/ 16 h 22"/>
              </a:gdLst>
              <a:ahLst/>
              <a:cxnLst>
                <a:cxn ang="0">
                  <a:pos x="T0" y="T1"/>
                </a:cxn>
                <a:cxn ang="0">
                  <a:pos x="T2" y="T3"/>
                </a:cxn>
                <a:cxn ang="0">
                  <a:pos x="T4" y="T5"/>
                </a:cxn>
                <a:cxn ang="0">
                  <a:pos x="T6" y="T7"/>
                </a:cxn>
                <a:cxn ang="0">
                  <a:pos x="T8" y="T9"/>
                </a:cxn>
                <a:cxn ang="0">
                  <a:pos x="T10" y="T11"/>
                </a:cxn>
              </a:cxnLst>
              <a:rect l="0" t="0" r="r" b="b"/>
              <a:pathLst>
                <a:path w="15" h="22">
                  <a:moveTo>
                    <a:pt x="15" y="16"/>
                  </a:moveTo>
                  <a:cubicBezTo>
                    <a:pt x="15" y="18"/>
                    <a:pt x="15" y="20"/>
                    <a:pt x="13" y="21"/>
                  </a:cubicBezTo>
                  <a:cubicBezTo>
                    <a:pt x="11" y="22"/>
                    <a:pt x="10" y="21"/>
                    <a:pt x="9" y="20"/>
                  </a:cubicBezTo>
                  <a:cubicBezTo>
                    <a:pt x="4" y="16"/>
                    <a:pt x="2" y="11"/>
                    <a:pt x="1" y="5"/>
                  </a:cubicBezTo>
                  <a:cubicBezTo>
                    <a:pt x="0" y="2"/>
                    <a:pt x="3" y="0"/>
                    <a:pt x="6" y="2"/>
                  </a:cubicBezTo>
                  <a:cubicBezTo>
                    <a:pt x="11" y="5"/>
                    <a:pt x="15" y="10"/>
                    <a:pt x="15" y="1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9" name="Freeform 88">
              <a:extLst>
                <a:ext uri="{FF2B5EF4-FFF2-40B4-BE49-F238E27FC236}">
                  <a16:creationId xmlns:a16="http://schemas.microsoft.com/office/drawing/2014/main" id="{30626AB5-32AB-4C2F-8984-3E5BE247D5D9}"/>
                </a:ext>
              </a:extLst>
            </p:cNvPr>
            <p:cNvSpPr>
              <a:spLocks/>
            </p:cNvSpPr>
            <p:nvPr/>
          </p:nvSpPr>
          <p:spPr bwMode="auto">
            <a:xfrm>
              <a:off x="2360021" y="3225800"/>
              <a:ext cx="79375" cy="57150"/>
            </a:xfrm>
            <a:custGeom>
              <a:avLst/>
              <a:gdLst>
                <a:gd name="T0" fmla="*/ 4 w 21"/>
                <a:gd name="T1" fmla="*/ 15 h 15"/>
                <a:gd name="T2" fmla="*/ 2 w 21"/>
                <a:gd name="T3" fmla="*/ 13 h 15"/>
                <a:gd name="T4" fmla="*/ 2 w 21"/>
                <a:gd name="T5" fmla="*/ 7 h 15"/>
                <a:gd name="T6" fmla="*/ 15 w 21"/>
                <a:gd name="T7" fmla="*/ 0 h 15"/>
                <a:gd name="T8" fmla="*/ 20 w 21"/>
                <a:gd name="T9" fmla="*/ 4 h 15"/>
                <a:gd name="T10" fmla="*/ 17 w 21"/>
                <a:gd name="T11" fmla="*/ 9 h 15"/>
                <a:gd name="T12" fmla="*/ 6 w 21"/>
                <a:gd name="T13" fmla="*/ 15 h 15"/>
                <a:gd name="T14" fmla="*/ 4 w 21"/>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4" y="15"/>
                  </a:moveTo>
                  <a:cubicBezTo>
                    <a:pt x="3" y="15"/>
                    <a:pt x="2" y="14"/>
                    <a:pt x="2" y="13"/>
                  </a:cubicBezTo>
                  <a:cubicBezTo>
                    <a:pt x="1" y="11"/>
                    <a:pt x="0" y="8"/>
                    <a:pt x="2" y="7"/>
                  </a:cubicBezTo>
                  <a:cubicBezTo>
                    <a:pt x="6" y="3"/>
                    <a:pt x="10" y="1"/>
                    <a:pt x="15" y="0"/>
                  </a:cubicBezTo>
                  <a:cubicBezTo>
                    <a:pt x="17" y="0"/>
                    <a:pt x="19" y="2"/>
                    <a:pt x="20" y="4"/>
                  </a:cubicBezTo>
                  <a:cubicBezTo>
                    <a:pt x="21" y="6"/>
                    <a:pt x="19" y="8"/>
                    <a:pt x="17" y="9"/>
                  </a:cubicBezTo>
                  <a:cubicBezTo>
                    <a:pt x="14" y="10"/>
                    <a:pt x="10" y="12"/>
                    <a:pt x="6" y="15"/>
                  </a:cubicBezTo>
                  <a:cubicBezTo>
                    <a:pt x="6" y="15"/>
                    <a:pt x="5" y="15"/>
                    <a:pt x="4"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0" name="Freeform 89">
              <a:extLst>
                <a:ext uri="{FF2B5EF4-FFF2-40B4-BE49-F238E27FC236}">
                  <a16:creationId xmlns:a16="http://schemas.microsoft.com/office/drawing/2014/main" id="{7678DEB3-05EC-4D83-98E2-E62255A21C11}"/>
                </a:ext>
              </a:extLst>
            </p:cNvPr>
            <p:cNvSpPr>
              <a:spLocks/>
            </p:cNvSpPr>
            <p:nvPr/>
          </p:nvSpPr>
          <p:spPr bwMode="auto">
            <a:xfrm>
              <a:off x="12127908" y="3830638"/>
              <a:ext cx="63500" cy="76200"/>
            </a:xfrm>
            <a:custGeom>
              <a:avLst/>
              <a:gdLst>
                <a:gd name="T0" fmla="*/ 1 w 17"/>
                <a:gd name="T1" fmla="*/ 14 h 20"/>
                <a:gd name="T2" fmla="*/ 9 w 17"/>
                <a:gd name="T3" fmla="*/ 2 h 20"/>
                <a:gd name="T4" fmla="*/ 15 w 17"/>
                <a:gd name="T5" fmla="*/ 3 h 20"/>
                <a:gd name="T6" fmla="*/ 16 w 17"/>
                <a:gd name="T7" fmla="*/ 8 h 20"/>
                <a:gd name="T8" fmla="*/ 7 w 17"/>
                <a:gd name="T9" fmla="*/ 18 h 20"/>
                <a:gd name="T10" fmla="*/ 2 w 17"/>
                <a:gd name="T11" fmla="*/ 19 h 20"/>
                <a:gd name="T12" fmla="*/ 1 w 17"/>
                <a:gd name="T13" fmla="*/ 14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 y="14"/>
                  </a:moveTo>
                  <a:cubicBezTo>
                    <a:pt x="2" y="10"/>
                    <a:pt x="5" y="5"/>
                    <a:pt x="9" y="2"/>
                  </a:cubicBezTo>
                  <a:cubicBezTo>
                    <a:pt x="11" y="0"/>
                    <a:pt x="13" y="1"/>
                    <a:pt x="15" y="3"/>
                  </a:cubicBezTo>
                  <a:cubicBezTo>
                    <a:pt x="17" y="4"/>
                    <a:pt x="17" y="6"/>
                    <a:pt x="16" y="8"/>
                  </a:cubicBezTo>
                  <a:cubicBezTo>
                    <a:pt x="13" y="12"/>
                    <a:pt x="10" y="15"/>
                    <a:pt x="7" y="18"/>
                  </a:cubicBezTo>
                  <a:cubicBezTo>
                    <a:pt x="5" y="20"/>
                    <a:pt x="4" y="20"/>
                    <a:pt x="2" y="19"/>
                  </a:cubicBezTo>
                  <a:cubicBezTo>
                    <a:pt x="0" y="18"/>
                    <a:pt x="1" y="16"/>
                    <a:pt x="1" y="1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1" name="Freeform 90">
              <a:extLst>
                <a:ext uri="{FF2B5EF4-FFF2-40B4-BE49-F238E27FC236}">
                  <a16:creationId xmlns:a16="http://schemas.microsoft.com/office/drawing/2014/main" id="{CB11020E-B98B-4DAD-87EB-E682145AF44E}"/>
                </a:ext>
              </a:extLst>
            </p:cNvPr>
            <p:cNvSpPr>
              <a:spLocks/>
            </p:cNvSpPr>
            <p:nvPr/>
          </p:nvSpPr>
          <p:spPr bwMode="auto">
            <a:xfrm>
              <a:off x="4766671" y="5314950"/>
              <a:ext cx="71437" cy="44450"/>
            </a:xfrm>
            <a:custGeom>
              <a:avLst/>
              <a:gdLst>
                <a:gd name="T0" fmla="*/ 10 w 19"/>
                <a:gd name="T1" fmla="*/ 12 h 12"/>
                <a:gd name="T2" fmla="*/ 0 w 19"/>
                <a:gd name="T3" fmla="*/ 5 h 12"/>
                <a:gd name="T4" fmla="*/ 9 w 19"/>
                <a:gd name="T5" fmla="*/ 0 h 12"/>
                <a:gd name="T6" fmla="*/ 19 w 19"/>
                <a:gd name="T7" fmla="*/ 6 h 12"/>
                <a:gd name="T8" fmla="*/ 10 w 19"/>
                <a:gd name="T9" fmla="*/ 12 h 12"/>
              </a:gdLst>
              <a:ahLst/>
              <a:cxnLst>
                <a:cxn ang="0">
                  <a:pos x="T0" y="T1"/>
                </a:cxn>
                <a:cxn ang="0">
                  <a:pos x="T2" y="T3"/>
                </a:cxn>
                <a:cxn ang="0">
                  <a:pos x="T4" y="T5"/>
                </a:cxn>
                <a:cxn ang="0">
                  <a:pos x="T6" y="T7"/>
                </a:cxn>
                <a:cxn ang="0">
                  <a:pos x="T8" y="T9"/>
                </a:cxn>
              </a:cxnLst>
              <a:rect l="0" t="0" r="r" b="b"/>
              <a:pathLst>
                <a:path w="19" h="12">
                  <a:moveTo>
                    <a:pt x="10" y="12"/>
                  </a:moveTo>
                  <a:cubicBezTo>
                    <a:pt x="6" y="12"/>
                    <a:pt x="0" y="8"/>
                    <a:pt x="0" y="5"/>
                  </a:cubicBezTo>
                  <a:cubicBezTo>
                    <a:pt x="0" y="3"/>
                    <a:pt x="4" y="1"/>
                    <a:pt x="9" y="0"/>
                  </a:cubicBezTo>
                  <a:cubicBezTo>
                    <a:pt x="14" y="0"/>
                    <a:pt x="19" y="3"/>
                    <a:pt x="19" y="6"/>
                  </a:cubicBezTo>
                  <a:cubicBezTo>
                    <a:pt x="19" y="9"/>
                    <a:pt x="14" y="12"/>
                    <a:pt x="10"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2" name="Freeform 91">
              <a:extLst>
                <a:ext uri="{FF2B5EF4-FFF2-40B4-BE49-F238E27FC236}">
                  <a16:creationId xmlns:a16="http://schemas.microsoft.com/office/drawing/2014/main" id="{04717066-FCB1-4B43-B24B-E9CA6E2A3803}"/>
                </a:ext>
              </a:extLst>
            </p:cNvPr>
            <p:cNvSpPr>
              <a:spLocks/>
            </p:cNvSpPr>
            <p:nvPr/>
          </p:nvSpPr>
          <p:spPr bwMode="auto">
            <a:xfrm>
              <a:off x="12243796" y="3544888"/>
              <a:ext cx="46037" cy="71438"/>
            </a:xfrm>
            <a:custGeom>
              <a:avLst/>
              <a:gdLst>
                <a:gd name="T0" fmla="*/ 0 w 12"/>
                <a:gd name="T1" fmla="*/ 9 h 19"/>
                <a:gd name="T2" fmla="*/ 1 w 12"/>
                <a:gd name="T3" fmla="*/ 5 h 19"/>
                <a:gd name="T4" fmla="*/ 8 w 12"/>
                <a:gd name="T5" fmla="*/ 2 h 19"/>
                <a:gd name="T6" fmla="*/ 11 w 12"/>
                <a:gd name="T7" fmla="*/ 10 h 19"/>
                <a:gd name="T8" fmla="*/ 6 w 12"/>
                <a:gd name="T9" fmla="*/ 18 h 19"/>
                <a:gd name="T10" fmla="*/ 1 w 12"/>
                <a:gd name="T11" fmla="*/ 16 h 19"/>
                <a:gd name="T12" fmla="*/ 0 w 12"/>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9"/>
                  </a:moveTo>
                  <a:cubicBezTo>
                    <a:pt x="0" y="8"/>
                    <a:pt x="0" y="6"/>
                    <a:pt x="1" y="5"/>
                  </a:cubicBezTo>
                  <a:cubicBezTo>
                    <a:pt x="2" y="2"/>
                    <a:pt x="6" y="0"/>
                    <a:pt x="8" y="2"/>
                  </a:cubicBezTo>
                  <a:cubicBezTo>
                    <a:pt x="12" y="4"/>
                    <a:pt x="11" y="7"/>
                    <a:pt x="11" y="10"/>
                  </a:cubicBezTo>
                  <a:cubicBezTo>
                    <a:pt x="10" y="14"/>
                    <a:pt x="10" y="17"/>
                    <a:pt x="6" y="18"/>
                  </a:cubicBezTo>
                  <a:cubicBezTo>
                    <a:pt x="4" y="19"/>
                    <a:pt x="2" y="18"/>
                    <a:pt x="1" y="16"/>
                  </a:cubicBezTo>
                  <a:cubicBezTo>
                    <a:pt x="0" y="14"/>
                    <a:pt x="0" y="12"/>
                    <a:pt x="0"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3" name="Freeform 92">
              <a:extLst>
                <a:ext uri="{FF2B5EF4-FFF2-40B4-BE49-F238E27FC236}">
                  <a16:creationId xmlns:a16="http://schemas.microsoft.com/office/drawing/2014/main" id="{504D1731-9DF7-43E9-B8E0-CD61745D4D6F}"/>
                </a:ext>
              </a:extLst>
            </p:cNvPr>
            <p:cNvSpPr>
              <a:spLocks/>
            </p:cNvSpPr>
            <p:nvPr/>
          </p:nvSpPr>
          <p:spPr bwMode="auto">
            <a:xfrm>
              <a:off x="5149258" y="5318125"/>
              <a:ext cx="66675" cy="49213"/>
            </a:xfrm>
            <a:custGeom>
              <a:avLst/>
              <a:gdLst>
                <a:gd name="T0" fmla="*/ 12 w 18"/>
                <a:gd name="T1" fmla="*/ 12 h 13"/>
                <a:gd name="T2" fmla="*/ 3 w 18"/>
                <a:gd name="T3" fmla="*/ 10 h 13"/>
                <a:gd name="T4" fmla="*/ 2 w 18"/>
                <a:gd name="T5" fmla="*/ 3 h 13"/>
                <a:gd name="T6" fmla="*/ 15 w 18"/>
                <a:gd name="T7" fmla="*/ 3 h 13"/>
                <a:gd name="T8" fmla="*/ 17 w 18"/>
                <a:gd name="T9" fmla="*/ 10 h 13"/>
                <a:gd name="T10" fmla="*/ 12 w 18"/>
                <a:gd name="T11" fmla="*/ 12 h 13"/>
              </a:gdLst>
              <a:ahLst/>
              <a:cxnLst>
                <a:cxn ang="0">
                  <a:pos x="T0" y="T1"/>
                </a:cxn>
                <a:cxn ang="0">
                  <a:pos x="T2" y="T3"/>
                </a:cxn>
                <a:cxn ang="0">
                  <a:pos x="T4" y="T5"/>
                </a:cxn>
                <a:cxn ang="0">
                  <a:pos x="T6" y="T7"/>
                </a:cxn>
                <a:cxn ang="0">
                  <a:pos x="T8" y="T9"/>
                </a:cxn>
                <a:cxn ang="0">
                  <a:pos x="T10" y="T11"/>
                </a:cxn>
              </a:cxnLst>
              <a:rect l="0" t="0" r="r" b="b"/>
              <a:pathLst>
                <a:path w="18" h="13">
                  <a:moveTo>
                    <a:pt x="12" y="12"/>
                  </a:moveTo>
                  <a:cubicBezTo>
                    <a:pt x="9" y="12"/>
                    <a:pt x="5" y="12"/>
                    <a:pt x="3" y="10"/>
                  </a:cubicBezTo>
                  <a:cubicBezTo>
                    <a:pt x="0" y="8"/>
                    <a:pt x="0" y="5"/>
                    <a:pt x="2" y="3"/>
                  </a:cubicBezTo>
                  <a:cubicBezTo>
                    <a:pt x="6" y="0"/>
                    <a:pt x="12" y="0"/>
                    <a:pt x="15" y="3"/>
                  </a:cubicBezTo>
                  <a:cubicBezTo>
                    <a:pt x="18" y="5"/>
                    <a:pt x="18" y="7"/>
                    <a:pt x="17" y="10"/>
                  </a:cubicBezTo>
                  <a:cubicBezTo>
                    <a:pt x="17" y="12"/>
                    <a:pt x="15" y="13"/>
                    <a:pt x="12"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4" name="Freeform 93">
              <a:extLst>
                <a:ext uri="{FF2B5EF4-FFF2-40B4-BE49-F238E27FC236}">
                  <a16:creationId xmlns:a16="http://schemas.microsoft.com/office/drawing/2014/main" id="{92B88F4B-738F-4E58-8AD0-EA1AD131395A}"/>
                </a:ext>
              </a:extLst>
            </p:cNvPr>
            <p:cNvSpPr>
              <a:spLocks/>
            </p:cNvSpPr>
            <p:nvPr/>
          </p:nvSpPr>
          <p:spPr bwMode="auto">
            <a:xfrm>
              <a:off x="5317533" y="5622925"/>
              <a:ext cx="52387" cy="63500"/>
            </a:xfrm>
            <a:custGeom>
              <a:avLst/>
              <a:gdLst>
                <a:gd name="T0" fmla="*/ 14 w 14"/>
                <a:gd name="T1" fmla="*/ 8 h 17"/>
                <a:gd name="T2" fmla="*/ 13 w 14"/>
                <a:gd name="T3" fmla="*/ 11 h 17"/>
                <a:gd name="T4" fmla="*/ 7 w 14"/>
                <a:gd name="T5" fmla="*/ 17 h 17"/>
                <a:gd name="T6" fmla="*/ 0 w 14"/>
                <a:gd name="T7" fmla="*/ 9 h 17"/>
                <a:gd name="T8" fmla="*/ 3 w 14"/>
                <a:gd name="T9" fmla="*/ 4 h 17"/>
                <a:gd name="T10" fmla="*/ 11 w 14"/>
                <a:gd name="T11" fmla="*/ 2 h 17"/>
                <a:gd name="T12" fmla="*/ 14 w 14"/>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4" h="17">
                  <a:moveTo>
                    <a:pt x="14" y="8"/>
                  </a:moveTo>
                  <a:cubicBezTo>
                    <a:pt x="13" y="9"/>
                    <a:pt x="13" y="10"/>
                    <a:pt x="13" y="11"/>
                  </a:cubicBezTo>
                  <a:cubicBezTo>
                    <a:pt x="11" y="14"/>
                    <a:pt x="11" y="17"/>
                    <a:pt x="7" y="17"/>
                  </a:cubicBezTo>
                  <a:cubicBezTo>
                    <a:pt x="4" y="16"/>
                    <a:pt x="1" y="13"/>
                    <a:pt x="0" y="9"/>
                  </a:cubicBezTo>
                  <a:cubicBezTo>
                    <a:pt x="0" y="7"/>
                    <a:pt x="0" y="5"/>
                    <a:pt x="3" y="4"/>
                  </a:cubicBezTo>
                  <a:cubicBezTo>
                    <a:pt x="6" y="3"/>
                    <a:pt x="8" y="0"/>
                    <a:pt x="11" y="2"/>
                  </a:cubicBezTo>
                  <a:cubicBezTo>
                    <a:pt x="14" y="3"/>
                    <a:pt x="14" y="5"/>
                    <a:pt x="14"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5" name="Freeform 94">
              <a:extLst>
                <a:ext uri="{FF2B5EF4-FFF2-40B4-BE49-F238E27FC236}">
                  <a16:creationId xmlns:a16="http://schemas.microsoft.com/office/drawing/2014/main" id="{E44C18E6-9584-4005-8D2B-55ECAD8D6A4E}"/>
                </a:ext>
              </a:extLst>
            </p:cNvPr>
            <p:cNvSpPr>
              <a:spLocks/>
            </p:cNvSpPr>
            <p:nvPr/>
          </p:nvSpPr>
          <p:spPr bwMode="auto">
            <a:xfrm>
              <a:off x="9294221" y="5551488"/>
              <a:ext cx="74612" cy="49213"/>
            </a:xfrm>
            <a:custGeom>
              <a:avLst/>
              <a:gdLst>
                <a:gd name="T0" fmla="*/ 14 w 20"/>
                <a:gd name="T1" fmla="*/ 0 h 13"/>
                <a:gd name="T2" fmla="*/ 19 w 20"/>
                <a:gd name="T3" fmla="*/ 3 h 13"/>
                <a:gd name="T4" fmla="*/ 16 w 20"/>
                <a:gd name="T5" fmla="*/ 8 h 13"/>
                <a:gd name="T6" fmla="*/ 10 w 20"/>
                <a:gd name="T7" fmla="*/ 11 h 13"/>
                <a:gd name="T8" fmla="*/ 5 w 20"/>
                <a:gd name="T9" fmla="*/ 11 h 13"/>
                <a:gd name="T10" fmla="*/ 1 w 20"/>
                <a:gd name="T11" fmla="*/ 5 h 13"/>
                <a:gd name="T12" fmla="*/ 7 w 20"/>
                <a:gd name="T13" fmla="*/ 2 h 13"/>
                <a:gd name="T14" fmla="*/ 14 w 2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3">
                  <a:moveTo>
                    <a:pt x="14" y="0"/>
                  </a:moveTo>
                  <a:cubicBezTo>
                    <a:pt x="16" y="0"/>
                    <a:pt x="18" y="1"/>
                    <a:pt x="19" y="3"/>
                  </a:cubicBezTo>
                  <a:cubicBezTo>
                    <a:pt x="20" y="6"/>
                    <a:pt x="18" y="7"/>
                    <a:pt x="16" y="8"/>
                  </a:cubicBezTo>
                  <a:cubicBezTo>
                    <a:pt x="14" y="9"/>
                    <a:pt x="12" y="10"/>
                    <a:pt x="10" y="11"/>
                  </a:cubicBezTo>
                  <a:cubicBezTo>
                    <a:pt x="8" y="12"/>
                    <a:pt x="6" y="13"/>
                    <a:pt x="5" y="11"/>
                  </a:cubicBezTo>
                  <a:cubicBezTo>
                    <a:pt x="3" y="9"/>
                    <a:pt x="0" y="7"/>
                    <a:pt x="1" y="5"/>
                  </a:cubicBezTo>
                  <a:cubicBezTo>
                    <a:pt x="1" y="2"/>
                    <a:pt x="4" y="2"/>
                    <a:pt x="7" y="2"/>
                  </a:cubicBezTo>
                  <a:cubicBezTo>
                    <a:pt x="9" y="1"/>
                    <a:pt x="11" y="1"/>
                    <a:pt x="1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6" name="Freeform 95">
              <a:extLst>
                <a:ext uri="{FF2B5EF4-FFF2-40B4-BE49-F238E27FC236}">
                  <a16:creationId xmlns:a16="http://schemas.microsoft.com/office/drawing/2014/main" id="{6AC59602-EC93-497B-9905-9DC55E8830EA}"/>
                </a:ext>
              </a:extLst>
            </p:cNvPr>
            <p:cNvSpPr>
              <a:spLocks/>
            </p:cNvSpPr>
            <p:nvPr/>
          </p:nvSpPr>
          <p:spPr bwMode="auto">
            <a:xfrm>
              <a:off x="12191408" y="3752850"/>
              <a:ext cx="52387" cy="69850"/>
            </a:xfrm>
            <a:custGeom>
              <a:avLst/>
              <a:gdLst>
                <a:gd name="T0" fmla="*/ 1 w 14"/>
                <a:gd name="T1" fmla="*/ 15 h 19"/>
                <a:gd name="T2" fmla="*/ 8 w 14"/>
                <a:gd name="T3" fmla="*/ 1 h 19"/>
                <a:gd name="T4" fmla="*/ 13 w 14"/>
                <a:gd name="T5" fmla="*/ 2 h 19"/>
                <a:gd name="T6" fmla="*/ 13 w 14"/>
                <a:gd name="T7" fmla="*/ 5 h 19"/>
                <a:gd name="T8" fmla="*/ 7 w 14"/>
                <a:gd name="T9" fmla="*/ 17 h 19"/>
                <a:gd name="T10" fmla="*/ 2 w 14"/>
                <a:gd name="T11" fmla="*/ 18 h 19"/>
                <a:gd name="T12" fmla="*/ 1 w 14"/>
                <a:gd name="T13" fmla="*/ 15 h 19"/>
              </a:gdLst>
              <a:ahLst/>
              <a:cxnLst>
                <a:cxn ang="0">
                  <a:pos x="T0" y="T1"/>
                </a:cxn>
                <a:cxn ang="0">
                  <a:pos x="T2" y="T3"/>
                </a:cxn>
                <a:cxn ang="0">
                  <a:pos x="T4" y="T5"/>
                </a:cxn>
                <a:cxn ang="0">
                  <a:pos x="T6" y="T7"/>
                </a:cxn>
                <a:cxn ang="0">
                  <a:pos x="T8" y="T9"/>
                </a:cxn>
                <a:cxn ang="0">
                  <a:pos x="T10" y="T11"/>
                </a:cxn>
                <a:cxn ang="0">
                  <a:pos x="T12" y="T13"/>
                </a:cxn>
              </a:cxnLst>
              <a:rect l="0" t="0" r="r" b="b"/>
              <a:pathLst>
                <a:path w="14" h="19">
                  <a:moveTo>
                    <a:pt x="1" y="15"/>
                  </a:moveTo>
                  <a:cubicBezTo>
                    <a:pt x="0" y="8"/>
                    <a:pt x="4" y="3"/>
                    <a:pt x="8" y="1"/>
                  </a:cubicBezTo>
                  <a:cubicBezTo>
                    <a:pt x="10" y="1"/>
                    <a:pt x="11" y="0"/>
                    <a:pt x="13" y="2"/>
                  </a:cubicBezTo>
                  <a:cubicBezTo>
                    <a:pt x="14" y="3"/>
                    <a:pt x="14" y="4"/>
                    <a:pt x="13" y="5"/>
                  </a:cubicBezTo>
                  <a:cubicBezTo>
                    <a:pt x="12" y="9"/>
                    <a:pt x="10" y="14"/>
                    <a:pt x="7" y="17"/>
                  </a:cubicBezTo>
                  <a:cubicBezTo>
                    <a:pt x="5" y="18"/>
                    <a:pt x="4" y="19"/>
                    <a:pt x="2" y="18"/>
                  </a:cubicBezTo>
                  <a:cubicBezTo>
                    <a:pt x="0" y="17"/>
                    <a:pt x="1" y="15"/>
                    <a:pt x="1"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7" name="Freeform 96">
              <a:extLst>
                <a:ext uri="{FF2B5EF4-FFF2-40B4-BE49-F238E27FC236}">
                  <a16:creationId xmlns:a16="http://schemas.microsoft.com/office/drawing/2014/main" id="{9246BE05-4F90-4FBC-9335-B2DDC7B4B18B}"/>
                </a:ext>
              </a:extLst>
            </p:cNvPr>
            <p:cNvSpPr>
              <a:spLocks/>
            </p:cNvSpPr>
            <p:nvPr/>
          </p:nvSpPr>
          <p:spPr bwMode="auto">
            <a:xfrm>
              <a:off x="5080996" y="7745413"/>
              <a:ext cx="38100" cy="74613"/>
            </a:xfrm>
            <a:custGeom>
              <a:avLst/>
              <a:gdLst>
                <a:gd name="T0" fmla="*/ 10 w 10"/>
                <a:gd name="T1" fmla="*/ 10 h 20"/>
                <a:gd name="T2" fmla="*/ 8 w 10"/>
                <a:gd name="T3" fmla="*/ 18 h 20"/>
                <a:gd name="T4" fmla="*/ 3 w 10"/>
                <a:gd name="T5" fmla="*/ 18 h 20"/>
                <a:gd name="T6" fmla="*/ 2 w 10"/>
                <a:gd name="T7" fmla="*/ 4 h 20"/>
                <a:gd name="T8" fmla="*/ 6 w 10"/>
                <a:gd name="T9" fmla="*/ 1 h 20"/>
                <a:gd name="T10" fmla="*/ 10 w 10"/>
                <a:gd name="T11" fmla="*/ 5 h 20"/>
                <a:gd name="T12" fmla="*/ 10 w 10"/>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10" h="20">
                  <a:moveTo>
                    <a:pt x="10" y="10"/>
                  </a:moveTo>
                  <a:cubicBezTo>
                    <a:pt x="10" y="12"/>
                    <a:pt x="10" y="15"/>
                    <a:pt x="8" y="18"/>
                  </a:cubicBezTo>
                  <a:cubicBezTo>
                    <a:pt x="7" y="20"/>
                    <a:pt x="4" y="20"/>
                    <a:pt x="3" y="18"/>
                  </a:cubicBezTo>
                  <a:cubicBezTo>
                    <a:pt x="0" y="15"/>
                    <a:pt x="0" y="7"/>
                    <a:pt x="2" y="4"/>
                  </a:cubicBezTo>
                  <a:cubicBezTo>
                    <a:pt x="3" y="2"/>
                    <a:pt x="4" y="0"/>
                    <a:pt x="6" y="1"/>
                  </a:cubicBezTo>
                  <a:cubicBezTo>
                    <a:pt x="8" y="1"/>
                    <a:pt x="10" y="3"/>
                    <a:pt x="10" y="5"/>
                  </a:cubicBezTo>
                  <a:cubicBezTo>
                    <a:pt x="10" y="7"/>
                    <a:pt x="10" y="8"/>
                    <a:pt x="10"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8" name="Freeform 97">
              <a:extLst>
                <a:ext uri="{FF2B5EF4-FFF2-40B4-BE49-F238E27FC236}">
                  <a16:creationId xmlns:a16="http://schemas.microsoft.com/office/drawing/2014/main" id="{36832E44-20A0-4625-9D08-D426F1D343EE}"/>
                </a:ext>
              </a:extLst>
            </p:cNvPr>
            <p:cNvSpPr>
              <a:spLocks/>
            </p:cNvSpPr>
            <p:nvPr/>
          </p:nvSpPr>
          <p:spPr bwMode="auto">
            <a:xfrm>
              <a:off x="5600108" y="8150225"/>
              <a:ext cx="71437" cy="57150"/>
            </a:xfrm>
            <a:custGeom>
              <a:avLst/>
              <a:gdLst>
                <a:gd name="T0" fmla="*/ 13 w 19"/>
                <a:gd name="T1" fmla="*/ 0 h 15"/>
                <a:gd name="T2" fmla="*/ 18 w 19"/>
                <a:gd name="T3" fmla="*/ 3 h 15"/>
                <a:gd name="T4" fmla="*/ 16 w 19"/>
                <a:gd name="T5" fmla="*/ 7 h 15"/>
                <a:gd name="T6" fmla="*/ 11 w 19"/>
                <a:gd name="T7" fmla="*/ 12 h 15"/>
                <a:gd name="T8" fmla="*/ 4 w 19"/>
                <a:gd name="T9" fmla="*/ 12 h 15"/>
                <a:gd name="T10" fmla="*/ 5 w 19"/>
                <a:gd name="T11" fmla="*/ 3 h 15"/>
                <a:gd name="T12" fmla="*/ 13 w 1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9" h="15">
                  <a:moveTo>
                    <a:pt x="13" y="0"/>
                  </a:moveTo>
                  <a:cubicBezTo>
                    <a:pt x="15" y="0"/>
                    <a:pt x="17" y="0"/>
                    <a:pt x="18" y="3"/>
                  </a:cubicBezTo>
                  <a:cubicBezTo>
                    <a:pt x="19" y="4"/>
                    <a:pt x="17" y="6"/>
                    <a:pt x="16" y="7"/>
                  </a:cubicBezTo>
                  <a:cubicBezTo>
                    <a:pt x="14" y="9"/>
                    <a:pt x="13" y="10"/>
                    <a:pt x="11" y="12"/>
                  </a:cubicBezTo>
                  <a:cubicBezTo>
                    <a:pt x="9" y="14"/>
                    <a:pt x="7" y="15"/>
                    <a:pt x="4" y="12"/>
                  </a:cubicBezTo>
                  <a:cubicBezTo>
                    <a:pt x="0" y="8"/>
                    <a:pt x="0" y="6"/>
                    <a:pt x="5" y="3"/>
                  </a:cubicBezTo>
                  <a:cubicBezTo>
                    <a:pt x="8" y="1"/>
                    <a:pt x="9" y="0"/>
                    <a:pt x="13"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9" name="Freeform 98">
              <a:extLst>
                <a:ext uri="{FF2B5EF4-FFF2-40B4-BE49-F238E27FC236}">
                  <a16:creationId xmlns:a16="http://schemas.microsoft.com/office/drawing/2014/main" id="{1822CE3D-4845-41DC-8162-12FEFACA0E8F}"/>
                </a:ext>
              </a:extLst>
            </p:cNvPr>
            <p:cNvSpPr>
              <a:spLocks/>
            </p:cNvSpPr>
            <p:nvPr/>
          </p:nvSpPr>
          <p:spPr bwMode="auto">
            <a:xfrm>
              <a:off x="13024846" y="6426200"/>
              <a:ext cx="52387" cy="65088"/>
            </a:xfrm>
            <a:custGeom>
              <a:avLst/>
              <a:gdLst>
                <a:gd name="T0" fmla="*/ 3 w 14"/>
                <a:gd name="T1" fmla="*/ 0 h 17"/>
                <a:gd name="T2" fmla="*/ 14 w 14"/>
                <a:gd name="T3" fmla="*/ 10 h 17"/>
                <a:gd name="T4" fmla="*/ 11 w 14"/>
                <a:gd name="T5" fmla="*/ 16 h 17"/>
                <a:gd name="T6" fmla="*/ 6 w 14"/>
                <a:gd name="T7" fmla="*/ 14 h 17"/>
                <a:gd name="T8" fmla="*/ 0 w 14"/>
                <a:gd name="T9" fmla="*/ 4 h 17"/>
                <a:gd name="T10" fmla="*/ 3 w 14"/>
                <a:gd name="T11" fmla="*/ 0 h 17"/>
              </a:gdLst>
              <a:ahLst/>
              <a:cxnLst>
                <a:cxn ang="0">
                  <a:pos x="T0" y="T1"/>
                </a:cxn>
                <a:cxn ang="0">
                  <a:pos x="T2" y="T3"/>
                </a:cxn>
                <a:cxn ang="0">
                  <a:pos x="T4" y="T5"/>
                </a:cxn>
                <a:cxn ang="0">
                  <a:pos x="T6" y="T7"/>
                </a:cxn>
                <a:cxn ang="0">
                  <a:pos x="T8" y="T9"/>
                </a:cxn>
                <a:cxn ang="0">
                  <a:pos x="T10" y="T11"/>
                </a:cxn>
              </a:cxnLst>
              <a:rect l="0" t="0" r="r" b="b"/>
              <a:pathLst>
                <a:path w="14" h="17">
                  <a:moveTo>
                    <a:pt x="3" y="0"/>
                  </a:moveTo>
                  <a:cubicBezTo>
                    <a:pt x="8" y="0"/>
                    <a:pt x="14" y="5"/>
                    <a:pt x="14" y="10"/>
                  </a:cubicBezTo>
                  <a:cubicBezTo>
                    <a:pt x="14" y="13"/>
                    <a:pt x="13" y="15"/>
                    <a:pt x="11" y="16"/>
                  </a:cubicBezTo>
                  <a:cubicBezTo>
                    <a:pt x="9" y="17"/>
                    <a:pt x="7" y="15"/>
                    <a:pt x="6" y="14"/>
                  </a:cubicBezTo>
                  <a:cubicBezTo>
                    <a:pt x="3" y="11"/>
                    <a:pt x="1" y="7"/>
                    <a:pt x="0" y="4"/>
                  </a:cubicBezTo>
                  <a:cubicBezTo>
                    <a:pt x="0" y="2"/>
                    <a:pt x="0" y="0"/>
                    <a:pt x="3"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0" name="Freeform 99">
              <a:extLst>
                <a:ext uri="{FF2B5EF4-FFF2-40B4-BE49-F238E27FC236}">
                  <a16:creationId xmlns:a16="http://schemas.microsoft.com/office/drawing/2014/main" id="{016A605A-A4B2-46E1-83C7-15517C4CB549}"/>
                </a:ext>
              </a:extLst>
            </p:cNvPr>
            <p:cNvSpPr>
              <a:spLocks/>
            </p:cNvSpPr>
            <p:nvPr/>
          </p:nvSpPr>
          <p:spPr bwMode="auto">
            <a:xfrm>
              <a:off x="4860333" y="5040313"/>
              <a:ext cx="55562" cy="63500"/>
            </a:xfrm>
            <a:custGeom>
              <a:avLst/>
              <a:gdLst>
                <a:gd name="T0" fmla="*/ 4 w 15"/>
                <a:gd name="T1" fmla="*/ 0 h 17"/>
                <a:gd name="T2" fmla="*/ 6 w 15"/>
                <a:gd name="T3" fmla="*/ 1 h 17"/>
                <a:gd name="T4" fmla="*/ 14 w 15"/>
                <a:gd name="T5" fmla="*/ 13 h 17"/>
                <a:gd name="T6" fmla="*/ 11 w 15"/>
                <a:gd name="T7" fmla="*/ 16 h 17"/>
                <a:gd name="T8" fmla="*/ 1 w 15"/>
                <a:gd name="T9" fmla="*/ 4 h 17"/>
                <a:gd name="T10" fmla="*/ 4 w 15"/>
                <a:gd name="T11" fmla="*/ 0 h 17"/>
              </a:gdLst>
              <a:ahLst/>
              <a:cxnLst>
                <a:cxn ang="0">
                  <a:pos x="T0" y="T1"/>
                </a:cxn>
                <a:cxn ang="0">
                  <a:pos x="T2" y="T3"/>
                </a:cxn>
                <a:cxn ang="0">
                  <a:pos x="T4" y="T5"/>
                </a:cxn>
                <a:cxn ang="0">
                  <a:pos x="T6" y="T7"/>
                </a:cxn>
                <a:cxn ang="0">
                  <a:pos x="T8" y="T9"/>
                </a:cxn>
                <a:cxn ang="0">
                  <a:pos x="T10" y="T11"/>
                </a:cxn>
              </a:cxnLst>
              <a:rect l="0" t="0" r="r" b="b"/>
              <a:pathLst>
                <a:path w="15" h="17">
                  <a:moveTo>
                    <a:pt x="4" y="0"/>
                  </a:moveTo>
                  <a:cubicBezTo>
                    <a:pt x="5" y="1"/>
                    <a:pt x="6" y="1"/>
                    <a:pt x="6" y="1"/>
                  </a:cubicBezTo>
                  <a:cubicBezTo>
                    <a:pt x="9" y="5"/>
                    <a:pt x="12" y="8"/>
                    <a:pt x="14" y="13"/>
                  </a:cubicBezTo>
                  <a:cubicBezTo>
                    <a:pt x="15" y="15"/>
                    <a:pt x="14" y="17"/>
                    <a:pt x="11" y="16"/>
                  </a:cubicBezTo>
                  <a:cubicBezTo>
                    <a:pt x="4" y="15"/>
                    <a:pt x="0" y="10"/>
                    <a:pt x="1" y="4"/>
                  </a:cubicBezTo>
                  <a:cubicBezTo>
                    <a:pt x="1" y="2"/>
                    <a:pt x="2" y="1"/>
                    <a:pt x="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1" name="Freeform 100">
              <a:extLst>
                <a:ext uri="{FF2B5EF4-FFF2-40B4-BE49-F238E27FC236}">
                  <a16:creationId xmlns:a16="http://schemas.microsoft.com/office/drawing/2014/main" id="{3B9D7EC4-4E2B-47AD-B4B6-45A96C7B6ECE}"/>
                </a:ext>
              </a:extLst>
            </p:cNvPr>
            <p:cNvSpPr>
              <a:spLocks/>
            </p:cNvSpPr>
            <p:nvPr/>
          </p:nvSpPr>
          <p:spPr bwMode="auto">
            <a:xfrm>
              <a:off x="4830171" y="4973638"/>
              <a:ext cx="60325" cy="55563"/>
            </a:xfrm>
            <a:custGeom>
              <a:avLst/>
              <a:gdLst>
                <a:gd name="T0" fmla="*/ 5 w 16"/>
                <a:gd name="T1" fmla="*/ 0 h 15"/>
                <a:gd name="T2" fmla="*/ 12 w 16"/>
                <a:gd name="T3" fmla="*/ 3 h 15"/>
                <a:gd name="T4" fmla="*/ 15 w 16"/>
                <a:gd name="T5" fmla="*/ 9 h 15"/>
                <a:gd name="T6" fmla="*/ 11 w 16"/>
                <a:gd name="T7" fmla="*/ 14 h 15"/>
                <a:gd name="T8" fmla="*/ 5 w 16"/>
                <a:gd name="T9" fmla="*/ 11 h 15"/>
                <a:gd name="T10" fmla="*/ 2 w 16"/>
                <a:gd name="T11" fmla="*/ 7 h 15"/>
                <a:gd name="T12" fmla="*/ 1 w 16"/>
                <a:gd name="T13" fmla="*/ 3 h 15"/>
                <a:gd name="T14" fmla="*/ 5 w 1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5">
                  <a:moveTo>
                    <a:pt x="5" y="0"/>
                  </a:moveTo>
                  <a:cubicBezTo>
                    <a:pt x="8" y="1"/>
                    <a:pt x="10" y="2"/>
                    <a:pt x="12" y="3"/>
                  </a:cubicBezTo>
                  <a:cubicBezTo>
                    <a:pt x="15" y="5"/>
                    <a:pt x="16" y="6"/>
                    <a:pt x="15" y="9"/>
                  </a:cubicBezTo>
                  <a:cubicBezTo>
                    <a:pt x="14" y="11"/>
                    <a:pt x="14" y="14"/>
                    <a:pt x="11" y="14"/>
                  </a:cubicBezTo>
                  <a:cubicBezTo>
                    <a:pt x="8" y="15"/>
                    <a:pt x="6" y="14"/>
                    <a:pt x="5" y="11"/>
                  </a:cubicBezTo>
                  <a:cubicBezTo>
                    <a:pt x="5" y="9"/>
                    <a:pt x="4" y="8"/>
                    <a:pt x="2" y="7"/>
                  </a:cubicBezTo>
                  <a:cubicBezTo>
                    <a:pt x="1" y="6"/>
                    <a:pt x="0" y="5"/>
                    <a:pt x="1" y="3"/>
                  </a:cubicBezTo>
                  <a:cubicBezTo>
                    <a:pt x="1" y="1"/>
                    <a:pt x="3" y="0"/>
                    <a:pt x="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2" name="Freeform 101">
              <a:extLst>
                <a:ext uri="{FF2B5EF4-FFF2-40B4-BE49-F238E27FC236}">
                  <a16:creationId xmlns:a16="http://schemas.microsoft.com/office/drawing/2014/main" id="{88C9E66B-B8AB-4AF9-8BF6-ACE8A40928A8}"/>
                </a:ext>
              </a:extLst>
            </p:cNvPr>
            <p:cNvSpPr>
              <a:spLocks/>
            </p:cNvSpPr>
            <p:nvPr/>
          </p:nvSpPr>
          <p:spPr bwMode="auto">
            <a:xfrm>
              <a:off x="7751171" y="4413250"/>
              <a:ext cx="36512" cy="63500"/>
            </a:xfrm>
            <a:custGeom>
              <a:avLst/>
              <a:gdLst>
                <a:gd name="T0" fmla="*/ 10 w 10"/>
                <a:gd name="T1" fmla="*/ 8 h 17"/>
                <a:gd name="T2" fmla="*/ 10 w 10"/>
                <a:gd name="T3" fmla="*/ 12 h 17"/>
                <a:gd name="T4" fmla="*/ 6 w 10"/>
                <a:gd name="T5" fmla="*/ 16 h 17"/>
                <a:gd name="T6" fmla="*/ 0 w 10"/>
                <a:gd name="T7" fmla="*/ 11 h 17"/>
                <a:gd name="T8" fmla="*/ 1 w 10"/>
                <a:gd name="T9" fmla="*/ 5 h 17"/>
                <a:gd name="T10" fmla="*/ 8 w 10"/>
                <a:gd name="T11" fmla="*/ 1 h 17"/>
                <a:gd name="T12" fmla="*/ 10 w 10"/>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0" h="17">
                  <a:moveTo>
                    <a:pt x="10" y="8"/>
                  </a:moveTo>
                  <a:cubicBezTo>
                    <a:pt x="10" y="9"/>
                    <a:pt x="10" y="10"/>
                    <a:pt x="10" y="12"/>
                  </a:cubicBezTo>
                  <a:cubicBezTo>
                    <a:pt x="9" y="14"/>
                    <a:pt x="9" y="17"/>
                    <a:pt x="6" y="16"/>
                  </a:cubicBezTo>
                  <a:cubicBezTo>
                    <a:pt x="3" y="16"/>
                    <a:pt x="0" y="14"/>
                    <a:pt x="0" y="11"/>
                  </a:cubicBezTo>
                  <a:cubicBezTo>
                    <a:pt x="0" y="9"/>
                    <a:pt x="0" y="7"/>
                    <a:pt x="1" y="5"/>
                  </a:cubicBezTo>
                  <a:cubicBezTo>
                    <a:pt x="3" y="3"/>
                    <a:pt x="4" y="0"/>
                    <a:pt x="8" y="1"/>
                  </a:cubicBezTo>
                  <a:cubicBezTo>
                    <a:pt x="10" y="2"/>
                    <a:pt x="10" y="5"/>
                    <a:pt x="10"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3" name="Freeform 102">
              <a:extLst>
                <a:ext uri="{FF2B5EF4-FFF2-40B4-BE49-F238E27FC236}">
                  <a16:creationId xmlns:a16="http://schemas.microsoft.com/office/drawing/2014/main" id="{E2E64EA1-1D1C-4FDA-AE4B-D973B20B7903}"/>
                </a:ext>
              </a:extLst>
            </p:cNvPr>
            <p:cNvSpPr>
              <a:spLocks/>
            </p:cNvSpPr>
            <p:nvPr/>
          </p:nvSpPr>
          <p:spPr bwMode="auto">
            <a:xfrm>
              <a:off x="13085171" y="6472238"/>
              <a:ext cx="49212" cy="66675"/>
            </a:xfrm>
            <a:custGeom>
              <a:avLst/>
              <a:gdLst>
                <a:gd name="T0" fmla="*/ 0 w 13"/>
                <a:gd name="T1" fmla="*/ 4 h 18"/>
                <a:gd name="T2" fmla="*/ 4 w 13"/>
                <a:gd name="T3" fmla="*/ 2 h 18"/>
                <a:gd name="T4" fmla="*/ 10 w 13"/>
                <a:gd name="T5" fmla="*/ 6 h 18"/>
                <a:gd name="T6" fmla="*/ 9 w 13"/>
                <a:gd name="T7" fmla="*/ 17 h 18"/>
                <a:gd name="T8" fmla="*/ 5 w 13"/>
                <a:gd name="T9" fmla="*/ 16 h 18"/>
                <a:gd name="T10" fmla="*/ 0 w 13"/>
                <a:gd name="T11" fmla="*/ 4 h 18"/>
              </a:gdLst>
              <a:ahLst/>
              <a:cxnLst>
                <a:cxn ang="0">
                  <a:pos x="T0" y="T1"/>
                </a:cxn>
                <a:cxn ang="0">
                  <a:pos x="T2" y="T3"/>
                </a:cxn>
                <a:cxn ang="0">
                  <a:pos x="T4" y="T5"/>
                </a:cxn>
                <a:cxn ang="0">
                  <a:pos x="T6" y="T7"/>
                </a:cxn>
                <a:cxn ang="0">
                  <a:pos x="T8" y="T9"/>
                </a:cxn>
                <a:cxn ang="0">
                  <a:pos x="T10" y="T11"/>
                </a:cxn>
              </a:cxnLst>
              <a:rect l="0" t="0" r="r" b="b"/>
              <a:pathLst>
                <a:path w="13" h="18">
                  <a:moveTo>
                    <a:pt x="0" y="4"/>
                  </a:moveTo>
                  <a:cubicBezTo>
                    <a:pt x="0" y="2"/>
                    <a:pt x="1" y="0"/>
                    <a:pt x="4" y="2"/>
                  </a:cubicBezTo>
                  <a:cubicBezTo>
                    <a:pt x="6" y="3"/>
                    <a:pt x="8" y="5"/>
                    <a:pt x="10" y="6"/>
                  </a:cubicBezTo>
                  <a:cubicBezTo>
                    <a:pt x="13" y="9"/>
                    <a:pt x="12" y="14"/>
                    <a:pt x="9" y="17"/>
                  </a:cubicBezTo>
                  <a:cubicBezTo>
                    <a:pt x="7" y="18"/>
                    <a:pt x="6" y="17"/>
                    <a:pt x="5" y="16"/>
                  </a:cubicBezTo>
                  <a:cubicBezTo>
                    <a:pt x="2" y="12"/>
                    <a:pt x="1" y="8"/>
                    <a:pt x="0"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4" name="Freeform 103">
              <a:extLst>
                <a:ext uri="{FF2B5EF4-FFF2-40B4-BE49-F238E27FC236}">
                  <a16:creationId xmlns:a16="http://schemas.microsoft.com/office/drawing/2014/main" id="{1FEF02DE-A23B-4BCF-8F0C-5115A1DFA638}"/>
                </a:ext>
              </a:extLst>
            </p:cNvPr>
            <p:cNvSpPr>
              <a:spLocks/>
            </p:cNvSpPr>
            <p:nvPr/>
          </p:nvSpPr>
          <p:spPr bwMode="auto">
            <a:xfrm>
              <a:off x="9432333" y="6794500"/>
              <a:ext cx="52387" cy="57150"/>
            </a:xfrm>
            <a:custGeom>
              <a:avLst/>
              <a:gdLst>
                <a:gd name="T0" fmla="*/ 4 w 14"/>
                <a:gd name="T1" fmla="*/ 15 h 15"/>
                <a:gd name="T2" fmla="*/ 2 w 14"/>
                <a:gd name="T3" fmla="*/ 13 h 15"/>
                <a:gd name="T4" fmla="*/ 6 w 14"/>
                <a:gd name="T5" fmla="*/ 2 h 15"/>
                <a:gd name="T6" fmla="*/ 12 w 14"/>
                <a:gd name="T7" fmla="*/ 5 h 15"/>
                <a:gd name="T8" fmla="*/ 12 w 14"/>
                <a:gd name="T9" fmla="*/ 9 h 15"/>
                <a:gd name="T10" fmla="*/ 4 w 14"/>
                <a:gd name="T11" fmla="*/ 15 h 15"/>
              </a:gdLst>
              <a:ahLst/>
              <a:cxnLst>
                <a:cxn ang="0">
                  <a:pos x="T0" y="T1"/>
                </a:cxn>
                <a:cxn ang="0">
                  <a:pos x="T2" y="T3"/>
                </a:cxn>
                <a:cxn ang="0">
                  <a:pos x="T4" y="T5"/>
                </a:cxn>
                <a:cxn ang="0">
                  <a:pos x="T6" y="T7"/>
                </a:cxn>
                <a:cxn ang="0">
                  <a:pos x="T8" y="T9"/>
                </a:cxn>
                <a:cxn ang="0">
                  <a:pos x="T10" y="T11"/>
                </a:cxn>
              </a:cxnLst>
              <a:rect l="0" t="0" r="r" b="b"/>
              <a:pathLst>
                <a:path w="14" h="15">
                  <a:moveTo>
                    <a:pt x="4" y="15"/>
                  </a:moveTo>
                  <a:cubicBezTo>
                    <a:pt x="3" y="15"/>
                    <a:pt x="2" y="14"/>
                    <a:pt x="2" y="13"/>
                  </a:cubicBezTo>
                  <a:cubicBezTo>
                    <a:pt x="0" y="10"/>
                    <a:pt x="2" y="4"/>
                    <a:pt x="6" y="2"/>
                  </a:cubicBezTo>
                  <a:cubicBezTo>
                    <a:pt x="9" y="0"/>
                    <a:pt x="11" y="3"/>
                    <a:pt x="12" y="5"/>
                  </a:cubicBezTo>
                  <a:cubicBezTo>
                    <a:pt x="14" y="6"/>
                    <a:pt x="14" y="8"/>
                    <a:pt x="12" y="9"/>
                  </a:cubicBezTo>
                  <a:cubicBezTo>
                    <a:pt x="10" y="12"/>
                    <a:pt x="7" y="14"/>
                    <a:pt x="4"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5" name="Freeform 104">
              <a:extLst>
                <a:ext uri="{FF2B5EF4-FFF2-40B4-BE49-F238E27FC236}">
                  <a16:creationId xmlns:a16="http://schemas.microsoft.com/office/drawing/2014/main" id="{911FEFF3-8C8C-42B5-A2A8-C002A2248CEE}"/>
                </a:ext>
              </a:extLst>
            </p:cNvPr>
            <p:cNvSpPr>
              <a:spLocks/>
            </p:cNvSpPr>
            <p:nvPr/>
          </p:nvSpPr>
          <p:spPr bwMode="auto">
            <a:xfrm>
              <a:off x="12259671" y="3478213"/>
              <a:ext cx="47625" cy="55563"/>
            </a:xfrm>
            <a:custGeom>
              <a:avLst/>
              <a:gdLst>
                <a:gd name="T0" fmla="*/ 1 w 13"/>
                <a:gd name="T1" fmla="*/ 10 h 15"/>
                <a:gd name="T2" fmla="*/ 4 w 13"/>
                <a:gd name="T3" fmla="*/ 2 h 15"/>
                <a:gd name="T4" fmla="*/ 10 w 13"/>
                <a:gd name="T5" fmla="*/ 2 h 15"/>
                <a:gd name="T6" fmla="*/ 11 w 13"/>
                <a:gd name="T7" fmla="*/ 7 h 15"/>
                <a:gd name="T8" fmla="*/ 8 w 13"/>
                <a:gd name="T9" fmla="*/ 12 h 15"/>
                <a:gd name="T10" fmla="*/ 3 w 13"/>
                <a:gd name="T11" fmla="*/ 14 h 15"/>
                <a:gd name="T12" fmla="*/ 1 w 13"/>
                <a:gd name="T13" fmla="*/ 1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1" y="10"/>
                  </a:moveTo>
                  <a:cubicBezTo>
                    <a:pt x="0" y="6"/>
                    <a:pt x="2" y="4"/>
                    <a:pt x="4" y="2"/>
                  </a:cubicBezTo>
                  <a:cubicBezTo>
                    <a:pt x="6" y="0"/>
                    <a:pt x="8" y="0"/>
                    <a:pt x="10" y="2"/>
                  </a:cubicBezTo>
                  <a:cubicBezTo>
                    <a:pt x="13" y="3"/>
                    <a:pt x="12" y="5"/>
                    <a:pt x="11" y="7"/>
                  </a:cubicBezTo>
                  <a:cubicBezTo>
                    <a:pt x="10" y="9"/>
                    <a:pt x="9" y="10"/>
                    <a:pt x="8" y="12"/>
                  </a:cubicBezTo>
                  <a:cubicBezTo>
                    <a:pt x="7" y="14"/>
                    <a:pt x="5" y="15"/>
                    <a:pt x="3" y="14"/>
                  </a:cubicBezTo>
                  <a:cubicBezTo>
                    <a:pt x="0" y="13"/>
                    <a:pt x="1" y="11"/>
                    <a:pt x="1"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6" name="Freeform 105">
              <a:extLst>
                <a:ext uri="{FF2B5EF4-FFF2-40B4-BE49-F238E27FC236}">
                  <a16:creationId xmlns:a16="http://schemas.microsoft.com/office/drawing/2014/main" id="{C9DDBA9D-2F9B-4CB2-8F6F-29B13B08A3B7}"/>
                </a:ext>
              </a:extLst>
            </p:cNvPr>
            <p:cNvSpPr>
              <a:spLocks/>
            </p:cNvSpPr>
            <p:nvPr/>
          </p:nvSpPr>
          <p:spPr bwMode="auto">
            <a:xfrm>
              <a:off x="7795621" y="3822700"/>
              <a:ext cx="44450" cy="41275"/>
            </a:xfrm>
            <a:custGeom>
              <a:avLst/>
              <a:gdLst>
                <a:gd name="T0" fmla="*/ 7 w 12"/>
                <a:gd name="T1" fmla="*/ 11 h 11"/>
                <a:gd name="T2" fmla="*/ 0 w 12"/>
                <a:gd name="T3" fmla="*/ 7 h 11"/>
                <a:gd name="T4" fmla="*/ 6 w 12"/>
                <a:gd name="T5" fmla="*/ 0 h 11"/>
                <a:gd name="T6" fmla="*/ 12 w 12"/>
                <a:gd name="T7" fmla="*/ 6 h 11"/>
                <a:gd name="T8" fmla="*/ 7 w 12"/>
                <a:gd name="T9" fmla="*/ 11 h 11"/>
              </a:gdLst>
              <a:ahLst/>
              <a:cxnLst>
                <a:cxn ang="0">
                  <a:pos x="T0" y="T1"/>
                </a:cxn>
                <a:cxn ang="0">
                  <a:pos x="T2" y="T3"/>
                </a:cxn>
                <a:cxn ang="0">
                  <a:pos x="T4" y="T5"/>
                </a:cxn>
                <a:cxn ang="0">
                  <a:pos x="T6" y="T7"/>
                </a:cxn>
                <a:cxn ang="0">
                  <a:pos x="T8" y="T9"/>
                </a:cxn>
              </a:cxnLst>
              <a:rect l="0" t="0" r="r" b="b"/>
              <a:pathLst>
                <a:path w="12" h="11">
                  <a:moveTo>
                    <a:pt x="7" y="11"/>
                  </a:moveTo>
                  <a:cubicBezTo>
                    <a:pt x="2" y="11"/>
                    <a:pt x="0" y="10"/>
                    <a:pt x="0" y="7"/>
                  </a:cubicBezTo>
                  <a:cubicBezTo>
                    <a:pt x="0" y="3"/>
                    <a:pt x="3" y="0"/>
                    <a:pt x="6" y="0"/>
                  </a:cubicBezTo>
                  <a:cubicBezTo>
                    <a:pt x="9" y="0"/>
                    <a:pt x="12" y="2"/>
                    <a:pt x="12" y="6"/>
                  </a:cubicBezTo>
                  <a:cubicBezTo>
                    <a:pt x="12" y="10"/>
                    <a:pt x="11" y="11"/>
                    <a:pt x="7"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7" name="Freeform 106">
              <a:extLst>
                <a:ext uri="{FF2B5EF4-FFF2-40B4-BE49-F238E27FC236}">
                  <a16:creationId xmlns:a16="http://schemas.microsoft.com/office/drawing/2014/main" id="{F58DFB9F-9EFD-43F3-B007-D839C02098D7}"/>
                </a:ext>
              </a:extLst>
            </p:cNvPr>
            <p:cNvSpPr>
              <a:spLocks/>
            </p:cNvSpPr>
            <p:nvPr/>
          </p:nvSpPr>
          <p:spPr bwMode="auto">
            <a:xfrm>
              <a:off x="4796833" y="5056188"/>
              <a:ext cx="44450" cy="52388"/>
            </a:xfrm>
            <a:custGeom>
              <a:avLst/>
              <a:gdLst>
                <a:gd name="T0" fmla="*/ 1 w 12"/>
                <a:gd name="T1" fmla="*/ 5 h 14"/>
                <a:gd name="T2" fmla="*/ 3 w 12"/>
                <a:gd name="T3" fmla="*/ 0 h 14"/>
                <a:gd name="T4" fmla="*/ 8 w 12"/>
                <a:gd name="T5" fmla="*/ 3 h 14"/>
                <a:gd name="T6" fmla="*/ 9 w 12"/>
                <a:gd name="T7" fmla="*/ 3 h 14"/>
                <a:gd name="T8" fmla="*/ 10 w 12"/>
                <a:gd name="T9" fmla="*/ 12 h 14"/>
                <a:gd name="T10" fmla="*/ 6 w 12"/>
                <a:gd name="T11" fmla="*/ 13 h 14"/>
                <a:gd name="T12" fmla="*/ 1 w 12"/>
                <a:gd name="T13" fmla="*/ 5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1" y="5"/>
                  </a:moveTo>
                  <a:cubicBezTo>
                    <a:pt x="1" y="3"/>
                    <a:pt x="1" y="1"/>
                    <a:pt x="3" y="0"/>
                  </a:cubicBezTo>
                  <a:cubicBezTo>
                    <a:pt x="5" y="0"/>
                    <a:pt x="7" y="1"/>
                    <a:pt x="8" y="3"/>
                  </a:cubicBezTo>
                  <a:cubicBezTo>
                    <a:pt x="8" y="3"/>
                    <a:pt x="8" y="3"/>
                    <a:pt x="9" y="3"/>
                  </a:cubicBezTo>
                  <a:cubicBezTo>
                    <a:pt x="10" y="6"/>
                    <a:pt x="12" y="9"/>
                    <a:pt x="10" y="12"/>
                  </a:cubicBezTo>
                  <a:cubicBezTo>
                    <a:pt x="9" y="13"/>
                    <a:pt x="7" y="14"/>
                    <a:pt x="6" y="13"/>
                  </a:cubicBezTo>
                  <a:cubicBezTo>
                    <a:pt x="3" y="13"/>
                    <a:pt x="0" y="9"/>
                    <a:pt x="1"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8" name="Freeform 107">
              <a:extLst>
                <a:ext uri="{FF2B5EF4-FFF2-40B4-BE49-F238E27FC236}">
                  <a16:creationId xmlns:a16="http://schemas.microsoft.com/office/drawing/2014/main" id="{C72AA511-E058-433E-A81B-E4DC0B96E556}"/>
                </a:ext>
              </a:extLst>
            </p:cNvPr>
            <p:cNvSpPr>
              <a:spLocks/>
            </p:cNvSpPr>
            <p:nvPr/>
          </p:nvSpPr>
          <p:spPr bwMode="auto">
            <a:xfrm>
              <a:off x="11597683" y="6384925"/>
              <a:ext cx="49212" cy="38100"/>
            </a:xfrm>
            <a:custGeom>
              <a:avLst/>
              <a:gdLst>
                <a:gd name="T0" fmla="*/ 8 w 13"/>
                <a:gd name="T1" fmla="*/ 10 h 10"/>
                <a:gd name="T2" fmla="*/ 1 w 13"/>
                <a:gd name="T3" fmla="*/ 4 h 10"/>
                <a:gd name="T4" fmla="*/ 5 w 13"/>
                <a:gd name="T5" fmla="*/ 0 h 10"/>
                <a:gd name="T6" fmla="*/ 13 w 13"/>
                <a:gd name="T7" fmla="*/ 6 h 10"/>
                <a:gd name="T8" fmla="*/ 8 w 13"/>
                <a:gd name="T9" fmla="*/ 10 h 10"/>
              </a:gdLst>
              <a:ahLst/>
              <a:cxnLst>
                <a:cxn ang="0">
                  <a:pos x="T0" y="T1"/>
                </a:cxn>
                <a:cxn ang="0">
                  <a:pos x="T2" y="T3"/>
                </a:cxn>
                <a:cxn ang="0">
                  <a:pos x="T4" y="T5"/>
                </a:cxn>
                <a:cxn ang="0">
                  <a:pos x="T6" y="T7"/>
                </a:cxn>
                <a:cxn ang="0">
                  <a:pos x="T8" y="T9"/>
                </a:cxn>
              </a:cxnLst>
              <a:rect l="0" t="0" r="r" b="b"/>
              <a:pathLst>
                <a:path w="13" h="10">
                  <a:moveTo>
                    <a:pt x="8" y="10"/>
                  </a:moveTo>
                  <a:cubicBezTo>
                    <a:pt x="4" y="10"/>
                    <a:pt x="0" y="8"/>
                    <a:pt x="1" y="4"/>
                  </a:cubicBezTo>
                  <a:cubicBezTo>
                    <a:pt x="1" y="1"/>
                    <a:pt x="3" y="0"/>
                    <a:pt x="5" y="0"/>
                  </a:cubicBezTo>
                  <a:cubicBezTo>
                    <a:pt x="9" y="0"/>
                    <a:pt x="13" y="2"/>
                    <a:pt x="13" y="6"/>
                  </a:cubicBezTo>
                  <a:cubicBezTo>
                    <a:pt x="13" y="8"/>
                    <a:pt x="11" y="10"/>
                    <a:pt x="8"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9" name="Freeform 108">
              <a:extLst>
                <a:ext uri="{FF2B5EF4-FFF2-40B4-BE49-F238E27FC236}">
                  <a16:creationId xmlns:a16="http://schemas.microsoft.com/office/drawing/2014/main" id="{D3311936-E28A-4112-A3EA-98E8919A7767}"/>
                </a:ext>
              </a:extLst>
            </p:cNvPr>
            <p:cNvSpPr>
              <a:spLocks/>
            </p:cNvSpPr>
            <p:nvPr/>
          </p:nvSpPr>
          <p:spPr bwMode="auto">
            <a:xfrm>
              <a:off x="9424396" y="6242050"/>
              <a:ext cx="41275" cy="46038"/>
            </a:xfrm>
            <a:custGeom>
              <a:avLst/>
              <a:gdLst>
                <a:gd name="T0" fmla="*/ 11 w 11"/>
                <a:gd name="T1" fmla="*/ 6 h 12"/>
                <a:gd name="T2" fmla="*/ 7 w 11"/>
                <a:gd name="T3" fmla="*/ 12 h 12"/>
                <a:gd name="T4" fmla="*/ 0 w 11"/>
                <a:gd name="T5" fmla="*/ 6 h 12"/>
                <a:gd name="T6" fmla="*/ 6 w 11"/>
                <a:gd name="T7" fmla="*/ 0 h 12"/>
                <a:gd name="T8" fmla="*/ 11 w 11"/>
                <a:gd name="T9" fmla="*/ 6 h 12"/>
              </a:gdLst>
              <a:ahLst/>
              <a:cxnLst>
                <a:cxn ang="0">
                  <a:pos x="T0" y="T1"/>
                </a:cxn>
                <a:cxn ang="0">
                  <a:pos x="T2" y="T3"/>
                </a:cxn>
                <a:cxn ang="0">
                  <a:pos x="T4" y="T5"/>
                </a:cxn>
                <a:cxn ang="0">
                  <a:pos x="T6" y="T7"/>
                </a:cxn>
                <a:cxn ang="0">
                  <a:pos x="T8" y="T9"/>
                </a:cxn>
              </a:cxnLst>
              <a:rect l="0" t="0" r="r" b="b"/>
              <a:pathLst>
                <a:path w="11" h="12">
                  <a:moveTo>
                    <a:pt x="11" y="6"/>
                  </a:moveTo>
                  <a:cubicBezTo>
                    <a:pt x="11" y="10"/>
                    <a:pt x="9" y="12"/>
                    <a:pt x="7" y="12"/>
                  </a:cubicBezTo>
                  <a:cubicBezTo>
                    <a:pt x="3" y="12"/>
                    <a:pt x="0" y="9"/>
                    <a:pt x="0" y="6"/>
                  </a:cubicBezTo>
                  <a:cubicBezTo>
                    <a:pt x="0" y="4"/>
                    <a:pt x="3" y="1"/>
                    <a:pt x="6" y="0"/>
                  </a:cubicBezTo>
                  <a:cubicBezTo>
                    <a:pt x="9" y="0"/>
                    <a:pt x="11" y="2"/>
                    <a:pt x="11"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0" name="Freeform 109">
              <a:extLst>
                <a:ext uri="{FF2B5EF4-FFF2-40B4-BE49-F238E27FC236}">
                  <a16:creationId xmlns:a16="http://schemas.microsoft.com/office/drawing/2014/main" id="{BDA3D41F-BF37-4F49-935B-6A7D40D519A7}"/>
                </a:ext>
              </a:extLst>
            </p:cNvPr>
            <p:cNvSpPr>
              <a:spLocks/>
            </p:cNvSpPr>
            <p:nvPr/>
          </p:nvSpPr>
          <p:spPr bwMode="auto">
            <a:xfrm>
              <a:off x="9352958" y="6835775"/>
              <a:ext cx="52387" cy="41275"/>
            </a:xfrm>
            <a:custGeom>
              <a:avLst/>
              <a:gdLst>
                <a:gd name="T0" fmla="*/ 14 w 14"/>
                <a:gd name="T1" fmla="*/ 6 h 11"/>
                <a:gd name="T2" fmla="*/ 5 w 14"/>
                <a:gd name="T3" fmla="*/ 11 h 11"/>
                <a:gd name="T4" fmla="*/ 1 w 14"/>
                <a:gd name="T5" fmla="*/ 6 h 11"/>
                <a:gd name="T6" fmla="*/ 7 w 14"/>
                <a:gd name="T7" fmla="*/ 1 h 11"/>
                <a:gd name="T8" fmla="*/ 14 w 14"/>
                <a:gd name="T9" fmla="*/ 6 h 11"/>
              </a:gdLst>
              <a:ahLst/>
              <a:cxnLst>
                <a:cxn ang="0">
                  <a:pos x="T0" y="T1"/>
                </a:cxn>
                <a:cxn ang="0">
                  <a:pos x="T2" y="T3"/>
                </a:cxn>
                <a:cxn ang="0">
                  <a:pos x="T4" y="T5"/>
                </a:cxn>
                <a:cxn ang="0">
                  <a:pos x="T6" y="T7"/>
                </a:cxn>
                <a:cxn ang="0">
                  <a:pos x="T8" y="T9"/>
                </a:cxn>
              </a:cxnLst>
              <a:rect l="0" t="0" r="r" b="b"/>
              <a:pathLst>
                <a:path w="14" h="11">
                  <a:moveTo>
                    <a:pt x="14" y="6"/>
                  </a:moveTo>
                  <a:cubicBezTo>
                    <a:pt x="13" y="8"/>
                    <a:pt x="9" y="11"/>
                    <a:pt x="5" y="11"/>
                  </a:cubicBezTo>
                  <a:cubicBezTo>
                    <a:pt x="2" y="10"/>
                    <a:pt x="0" y="9"/>
                    <a:pt x="1" y="6"/>
                  </a:cubicBezTo>
                  <a:cubicBezTo>
                    <a:pt x="1" y="2"/>
                    <a:pt x="3" y="0"/>
                    <a:pt x="7" y="1"/>
                  </a:cubicBezTo>
                  <a:cubicBezTo>
                    <a:pt x="11" y="1"/>
                    <a:pt x="14" y="4"/>
                    <a:pt x="14"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1" name="Freeform 110">
              <a:extLst>
                <a:ext uri="{FF2B5EF4-FFF2-40B4-BE49-F238E27FC236}">
                  <a16:creationId xmlns:a16="http://schemas.microsoft.com/office/drawing/2014/main" id="{046BB18C-9B03-4619-A37A-C2673CE2105B}"/>
                </a:ext>
              </a:extLst>
            </p:cNvPr>
            <p:cNvSpPr>
              <a:spLocks/>
            </p:cNvSpPr>
            <p:nvPr/>
          </p:nvSpPr>
          <p:spPr bwMode="auto">
            <a:xfrm>
              <a:off x="12408896" y="3121025"/>
              <a:ext cx="57150" cy="52388"/>
            </a:xfrm>
            <a:custGeom>
              <a:avLst/>
              <a:gdLst>
                <a:gd name="T0" fmla="*/ 5 w 15"/>
                <a:gd name="T1" fmla="*/ 0 h 14"/>
                <a:gd name="T2" fmla="*/ 15 w 15"/>
                <a:gd name="T3" fmla="*/ 10 h 14"/>
                <a:gd name="T4" fmla="*/ 11 w 15"/>
                <a:gd name="T5" fmla="*/ 13 h 14"/>
                <a:gd name="T6" fmla="*/ 2 w 15"/>
                <a:gd name="T7" fmla="*/ 5 h 14"/>
                <a:gd name="T8" fmla="*/ 1 w 15"/>
                <a:gd name="T9" fmla="*/ 2 h 14"/>
                <a:gd name="T10" fmla="*/ 5 w 15"/>
                <a:gd name="T11" fmla="*/ 0 h 14"/>
              </a:gdLst>
              <a:ahLst/>
              <a:cxnLst>
                <a:cxn ang="0">
                  <a:pos x="T0" y="T1"/>
                </a:cxn>
                <a:cxn ang="0">
                  <a:pos x="T2" y="T3"/>
                </a:cxn>
                <a:cxn ang="0">
                  <a:pos x="T4" y="T5"/>
                </a:cxn>
                <a:cxn ang="0">
                  <a:pos x="T6" y="T7"/>
                </a:cxn>
                <a:cxn ang="0">
                  <a:pos x="T8" y="T9"/>
                </a:cxn>
                <a:cxn ang="0">
                  <a:pos x="T10" y="T11"/>
                </a:cxn>
              </a:cxnLst>
              <a:rect l="0" t="0" r="r" b="b"/>
              <a:pathLst>
                <a:path w="15" h="14">
                  <a:moveTo>
                    <a:pt x="5" y="0"/>
                  </a:moveTo>
                  <a:cubicBezTo>
                    <a:pt x="8" y="1"/>
                    <a:pt x="15" y="7"/>
                    <a:pt x="15" y="10"/>
                  </a:cubicBezTo>
                  <a:cubicBezTo>
                    <a:pt x="15" y="12"/>
                    <a:pt x="13" y="14"/>
                    <a:pt x="11" y="13"/>
                  </a:cubicBezTo>
                  <a:cubicBezTo>
                    <a:pt x="7" y="11"/>
                    <a:pt x="4" y="9"/>
                    <a:pt x="2" y="5"/>
                  </a:cubicBezTo>
                  <a:cubicBezTo>
                    <a:pt x="1" y="4"/>
                    <a:pt x="0" y="3"/>
                    <a:pt x="1" y="2"/>
                  </a:cubicBezTo>
                  <a:cubicBezTo>
                    <a:pt x="2" y="1"/>
                    <a:pt x="4" y="0"/>
                    <a:pt x="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2" name="Freeform 111">
              <a:extLst>
                <a:ext uri="{FF2B5EF4-FFF2-40B4-BE49-F238E27FC236}">
                  <a16:creationId xmlns:a16="http://schemas.microsoft.com/office/drawing/2014/main" id="{894638F4-DF4D-4E0B-BB03-49DAB6241920}"/>
                </a:ext>
              </a:extLst>
            </p:cNvPr>
            <p:cNvSpPr>
              <a:spLocks/>
            </p:cNvSpPr>
            <p:nvPr/>
          </p:nvSpPr>
          <p:spPr bwMode="auto">
            <a:xfrm>
              <a:off x="12964521" y="6373813"/>
              <a:ext cx="41275" cy="46038"/>
            </a:xfrm>
            <a:custGeom>
              <a:avLst/>
              <a:gdLst>
                <a:gd name="T0" fmla="*/ 0 w 11"/>
                <a:gd name="T1" fmla="*/ 4 h 12"/>
                <a:gd name="T2" fmla="*/ 3 w 11"/>
                <a:gd name="T3" fmla="*/ 0 h 12"/>
                <a:gd name="T4" fmla="*/ 10 w 11"/>
                <a:gd name="T5" fmla="*/ 8 h 12"/>
                <a:gd name="T6" fmla="*/ 6 w 11"/>
                <a:gd name="T7" fmla="*/ 12 h 12"/>
                <a:gd name="T8" fmla="*/ 0 w 11"/>
                <a:gd name="T9" fmla="*/ 4 h 12"/>
              </a:gdLst>
              <a:ahLst/>
              <a:cxnLst>
                <a:cxn ang="0">
                  <a:pos x="T0" y="T1"/>
                </a:cxn>
                <a:cxn ang="0">
                  <a:pos x="T2" y="T3"/>
                </a:cxn>
                <a:cxn ang="0">
                  <a:pos x="T4" y="T5"/>
                </a:cxn>
                <a:cxn ang="0">
                  <a:pos x="T6" y="T7"/>
                </a:cxn>
                <a:cxn ang="0">
                  <a:pos x="T8" y="T9"/>
                </a:cxn>
              </a:cxnLst>
              <a:rect l="0" t="0" r="r" b="b"/>
              <a:pathLst>
                <a:path w="11" h="12">
                  <a:moveTo>
                    <a:pt x="0" y="4"/>
                  </a:moveTo>
                  <a:cubicBezTo>
                    <a:pt x="0" y="2"/>
                    <a:pt x="0" y="0"/>
                    <a:pt x="3" y="0"/>
                  </a:cubicBezTo>
                  <a:cubicBezTo>
                    <a:pt x="7" y="0"/>
                    <a:pt x="10" y="4"/>
                    <a:pt x="10" y="8"/>
                  </a:cubicBezTo>
                  <a:cubicBezTo>
                    <a:pt x="11" y="11"/>
                    <a:pt x="9" y="12"/>
                    <a:pt x="6" y="12"/>
                  </a:cubicBezTo>
                  <a:cubicBezTo>
                    <a:pt x="3" y="12"/>
                    <a:pt x="0" y="8"/>
                    <a:pt x="0"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3" name="Freeform 112">
              <a:extLst>
                <a:ext uri="{FF2B5EF4-FFF2-40B4-BE49-F238E27FC236}">
                  <a16:creationId xmlns:a16="http://schemas.microsoft.com/office/drawing/2014/main" id="{31D7AB86-657E-47C1-835D-3A255EE72385}"/>
                </a:ext>
              </a:extLst>
            </p:cNvPr>
            <p:cNvSpPr>
              <a:spLocks/>
            </p:cNvSpPr>
            <p:nvPr/>
          </p:nvSpPr>
          <p:spPr bwMode="auto">
            <a:xfrm>
              <a:off x="8009933" y="3706813"/>
              <a:ext cx="36512" cy="52388"/>
            </a:xfrm>
            <a:custGeom>
              <a:avLst/>
              <a:gdLst>
                <a:gd name="T0" fmla="*/ 3 w 10"/>
                <a:gd name="T1" fmla="*/ 14 h 14"/>
                <a:gd name="T2" fmla="*/ 0 w 10"/>
                <a:gd name="T3" fmla="*/ 7 h 14"/>
                <a:gd name="T4" fmla="*/ 7 w 10"/>
                <a:gd name="T5" fmla="*/ 0 h 14"/>
                <a:gd name="T6" fmla="*/ 10 w 10"/>
                <a:gd name="T7" fmla="*/ 7 h 14"/>
                <a:gd name="T8" fmla="*/ 3 w 10"/>
                <a:gd name="T9" fmla="*/ 14 h 14"/>
              </a:gdLst>
              <a:ahLst/>
              <a:cxnLst>
                <a:cxn ang="0">
                  <a:pos x="T0" y="T1"/>
                </a:cxn>
                <a:cxn ang="0">
                  <a:pos x="T2" y="T3"/>
                </a:cxn>
                <a:cxn ang="0">
                  <a:pos x="T4" y="T5"/>
                </a:cxn>
                <a:cxn ang="0">
                  <a:pos x="T6" y="T7"/>
                </a:cxn>
                <a:cxn ang="0">
                  <a:pos x="T8" y="T9"/>
                </a:cxn>
              </a:cxnLst>
              <a:rect l="0" t="0" r="r" b="b"/>
              <a:pathLst>
                <a:path w="10" h="14">
                  <a:moveTo>
                    <a:pt x="3" y="14"/>
                  </a:moveTo>
                  <a:cubicBezTo>
                    <a:pt x="1" y="12"/>
                    <a:pt x="0" y="10"/>
                    <a:pt x="0" y="7"/>
                  </a:cubicBezTo>
                  <a:cubicBezTo>
                    <a:pt x="0" y="4"/>
                    <a:pt x="4" y="0"/>
                    <a:pt x="7" y="0"/>
                  </a:cubicBezTo>
                  <a:cubicBezTo>
                    <a:pt x="10" y="1"/>
                    <a:pt x="10" y="4"/>
                    <a:pt x="10" y="7"/>
                  </a:cubicBezTo>
                  <a:cubicBezTo>
                    <a:pt x="10" y="9"/>
                    <a:pt x="6" y="14"/>
                    <a:pt x="3" y="1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4" name="Freeform 113">
              <a:extLst>
                <a:ext uri="{FF2B5EF4-FFF2-40B4-BE49-F238E27FC236}">
                  <a16:creationId xmlns:a16="http://schemas.microsoft.com/office/drawing/2014/main" id="{730348A3-DD72-421F-A276-CDE5D5EA1B66}"/>
                </a:ext>
              </a:extLst>
            </p:cNvPr>
            <p:cNvSpPr>
              <a:spLocks/>
            </p:cNvSpPr>
            <p:nvPr/>
          </p:nvSpPr>
          <p:spPr bwMode="auto">
            <a:xfrm>
              <a:off x="11526246" y="6400800"/>
              <a:ext cx="57150" cy="36513"/>
            </a:xfrm>
            <a:custGeom>
              <a:avLst/>
              <a:gdLst>
                <a:gd name="T0" fmla="*/ 7 w 15"/>
                <a:gd name="T1" fmla="*/ 9 h 10"/>
                <a:gd name="T2" fmla="*/ 1 w 15"/>
                <a:gd name="T3" fmla="*/ 6 h 10"/>
                <a:gd name="T4" fmla="*/ 7 w 15"/>
                <a:gd name="T5" fmla="*/ 0 h 10"/>
                <a:gd name="T6" fmla="*/ 15 w 15"/>
                <a:gd name="T7" fmla="*/ 5 h 10"/>
                <a:gd name="T8" fmla="*/ 7 w 15"/>
                <a:gd name="T9" fmla="*/ 9 h 10"/>
              </a:gdLst>
              <a:ahLst/>
              <a:cxnLst>
                <a:cxn ang="0">
                  <a:pos x="T0" y="T1"/>
                </a:cxn>
                <a:cxn ang="0">
                  <a:pos x="T2" y="T3"/>
                </a:cxn>
                <a:cxn ang="0">
                  <a:pos x="T4" y="T5"/>
                </a:cxn>
                <a:cxn ang="0">
                  <a:pos x="T6" y="T7"/>
                </a:cxn>
                <a:cxn ang="0">
                  <a:pos x="T8" y="T9"/>
                </a:cxn>
              </a:cxnLst>
              <a:rect l="0" t="0" r="r" b="b"/>
              <a:pathLst>
                <a:path w="15" h="10">
                  <a:moveTo>
                    <a:pt x="7" y="9"/>
                  </a:moveTo>
                  <a:cubicBezTo>
                    <a:pt x="4" y="10"/>
                    <a:pt x="2" y="8"/>
                    <a:pt x="1" y="6"/>
                  </a:cubicBezTo>
                  <a:cubicBezTo>
                    <a:pt x="0" y="3"/>
                    <a:pt x="4" y="0"/>
                    <a:pt x="7" y="0"/>
                  </a:cubicBezTo>
                  <a:cubicBezTo>
                    <a:pt x="10" y="0"/>
                    <a:pt x="15" y="3"/>
                    <a:pt x="15" y="5"/>
                  </a:cubicBezTo>
                  <a:cubicBezTo>
                    <a:pt x="15" y="6"/>
                    <a:pt x="11" y="9"/>
                    <a:pt x="7"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5" name="Freeform 114">
              <a:extLst>
                <a:ext uri="{FF2B5EF4-FFF2-40B4-BE49-F238E27FC236}">
                  <a16:creationId xmlns:a16="http://schemas.microsoft.com/office/drawing/2014/main" id="{FADCA7BF-FCD6-4EA7-A6F4-1D2045C5AA2C}"/>
                </a:ext>
              </a:extLst>
            </p:cNvPr>
            <p:cNvSpPr>
              <a:spLocks/>
            </p:cNvSpPr>
            <p:nvPr/>
          </p:nvSpPr>
          <p:spPr bwMode="auto">
            <a:xfrm>
              <a:off x="12972458" y="6442075"/>
              <a:ext cx="41275" cy="55563"/>
            </a:xfrm>
            <a:custGeom>
              <a:avLst/>
              <a:gdLst>
                <a:gd name="T0" fmla="*/ 11 w 11"/>
                <a:gd name="T1" fmla="*/ 11 h 15"/>
                <a:gd name="T2" fmla="*/ 6 w 11"/>
                <a:gd name="T3" fmla="*/ 14 h 15"/>
                <a:gd name="T4" fmla="*/ 0 w 11"/>
                <a:gd name="T5" fmla="*/ 5 h 15"/>
                <a:gd name="T6" fmla="*/ 3 w 11"/>
                <a:gd name="T7" fmla="*/ 1 h 15"/>
                <a:gd name="T8" fmla="*/ 7 w 11"/>
                <a:gd name="T9" fmla="*/ 3 h 15"/>
                <a:gd name="T10" fmla="*/ 11 w 11"/>
                <a:gd name="T11" fmla="*/ 11 h 15"/>
              </a:gdLst>
              <a:ahLst/>
              <a:cxnLst>
                <a:cxn ang="0">
                  <a:pos x="T0" y="T1"/>
                </a:cxn>
                <a:cxn ang="0">
                  <a:pos x="T2" y="T3"/>
                </a:cxn>
                <a:cxn ang="0">
                  <a:pos x="T4" y="T5"/>
                </a:cxn>
                <a:cxn ang="0">
                  <a:pos x="T6" y="T7"/>
                </a:cxn>
                <a:cxn ang="0">
                  <a:pos x="T8" y="T9"/>
                </a:cxn>
                <a:cxn ang="0">
                  <a:pos x="T10" y="T11"/>
                </a:cxn>
              </a:cxnLst>
              <a:rect l="0" t="0" r="r" b="b"/>
              <a:pathLst>
                <a:path w="11" h="15">
                  <a:moveTo>
                    <a:pt x="11" y="11"/>
                  </a:moveTo>
                  <a:cubicBezTo>
                    <a:pt x="10" y="14"/>
                    <a:pt x="9" y="15"/>
                    <a:pt x="6" y="14"/>
                  </a:cubicBezTo>
                  <a:cubicBezTo>
                    <a:pt x="4" y="13"/>
                    <a:pt x="0" y="8"/>
                    <a:pt x="0" y="5"/>
                  </a:cubicBezTo>
                  <a:cubicBezTo>
                    <a:pt x="0" y="3"/>
                    <a:pt x="1" y="2"/>
                    <a:pt x="3" y="1"/>
                  </a:cubicBezTo>
                  <a:cubicBezTo>
                    <a:pt x="5" y="0"/>
                    <a:pt x="6" y="1"/>
                    <a:pt x="7" y="3"/>
                  </a:cubicBezTo>
                  <a:cubicBezTo>
                    <a:pt x="9" y="5"/>
                    <a:pt x="11" y="8"/>
                    <a:pt x="11"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6" name="Freeform 115">
              <a:extLst>
                <a:ext uri="{FF2B5EF4-FFF2-40B4-BE49-F238E27FC236}">
                  <a16:creationId xmlns:a16="http://schemas.microsoft.com/office/drawing/2014/main" id="{6D38CBA7-DBAC-4B12-9C3D-BE058C15A37C}"/>
                </a:ext>
              </a:extLst>
            </p:cNvPr>
            <p:cNvSpPr>
              <a:spLocks/>
            </p:cNvSpPr>
            <p:nvPr/>
          </p:nvSpPr>
          <p:spPr bwMode="auto">
            <a:xfrm>
              <a:off x="9405346" y="6183313"/>
              <a:ext cx="46037" cy="44450"/>
            </a:xfrm>
            <a:custGeom>
              <a:avLst/>
              <a:gdLst>
                <a:gd name="T0" fmla="*/ 12 w 12"/>
                <a:gd name="T1" fmla="*/ 9 h 12"/>
                <a:gd name="T2" fmla="*/ 11 w 12"/>
                <a:gd name="T3" fmla="*/ 11 h 12"/>
                <a:gd name="T4" fmla="*/ 5 w 12"/>
                <a:gd name="T5" fmla="*/ 11 h 12"/>
                <a:gd name="T6" fmla="*/ 1 w 12"/>
                <a:gd name="T7" fmla="*/ 3 h 12"/>
                <a:gd name="T8" fmla="*/ 6 w 12"/>
                <a:gd name="T9" fmla="*/ 0 h 12"/>
                <a:gd name="T10" fmla="*/ 8 w 12"/>
                <a:gd name="T11" fmla="*/ 0 h 12"/>
                <a:gd name="T12" fmla="*/ 12 w 12"/>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2" y="9"/>
                  </a:moveTo>
                  <a:cubicBezTo>
                    <a:pt x="12" y="10"/>
                    <a:pt x="11" y="11"/>
                    <a:pt x="11" y="11"/>
                  </a:cubicBezTo>
                  <a:cubicBezTo>
                    <a:pt x="9" y="12"/>
                    <a:pt x="7" y="12"/>
                    <a:pt x="5" y="11"/>
                  </a:cubicBezTo>
                  <a:cubicBezTo>
                    <a:pt x="3" y="9"/>
                    <a:pt x="0" y="7"/>
                    <a:pt x="1" y="3"/>
                  </a:cubicBezTo>
                  <a:cubicBezTo>
                    <a:pt x="2" y="1"/>
                    <a:pt x="4" y="0"/>
                    <a:pt x="6" y="0"/>
                  </a:cubicBezTo>
                  <a:cubicBezTo>
                    <a:pt x="7" y="0"/>
                    <a:pt x="8" y="0"/>
                    <a:pt x="8" y="0"/>
                  </a:cubicBezTo>
                  <a:cubicBezTo>
                    <a:pt x="10" y="3"/>
                    <a:pt x="11" y="6"/>
                    <a:pt x="12"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7" name="Freeform 116">
              <a:extLst>
                <a:ext uri="{FF2B5EF4-FFF2-40B4-BE49-F238E27FC236}">
                  <a16:creationId xmlns:a16="http://schemas.microsoft.com/office/drawing/2014/main" id="{4AC48B05-CF42-4B87-BFB2-CBC84061C3D7}"/>
                </a:ext>
              </a:extLst>
            </p:cNvPr>
            <p:cNvSpPr>
              <a:spLocks/>
            </p:cNvSpPr>
            <p:nvPr/>
          </p:nvSpPr>
          <p:spPr bwMode="auto">
            <a:xfrm>
              <a:off x="11635783" y="6450013"/>
              <a:ext cx="57150" cy="41275"/>
            </a:xfrm>
            <a:custGeom>
              <a:avLst/>
              <a:gdLst>
                <a:gd name="T0" fmla="*/ 7 w 15"/>
                <a:gd name="T1" fmla="*/ 0 h 11"/>
                <a:gd name="T2" fmla="*/ 13 w 15"/>
                <a:gd name="T3" fmla="*/ 4 h 11"/>
                <a:gd name="T4" fmla="*/ 13 w 15"/>
                <a:gd name="T5" fmla="*/ 9 h 11"/>
                <a:gd name="T6" fmla="*/ 8 w 15"/>
                <a:gd name="T7" fmla="*/ 10 h 11"/>
                <a:gd name="T8" fmla="*/ 3 w 15"/>
                <a:gd name="T9" fmla="*/ 6 h 11"/>
                <a:gd name="T10" fmla="*/ 1 w 15"/>
                <a:gd name="T11" fmla="*/ 3 h 11"/>
                <a:gd name="T12" fmla="*/ 7 w 1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5" h="11">
                  <a:moveTo>
                    <a:pt x="7" y="0"/>
                  </a:moveTo>
                  <a:cubicBezTo>
                    <a:pt x="9" y="0"/>
                    <a:pt x="11" y="2"/>
                    <a:pt x="13" y="4"/>
                  </a:cubicBezTo>
                  <a:cubicBezTo>
                    <a:pt x="14" y="6"/>
                    <a:pt x="15" y="8"/>
                    <a:pt x="13" y="9"/>
                  </a:cubicBezTo>
                  <a:cubicBezTo>
                    <a:pt x="12" y="11"/>
                    <a:pt x="10" y="11"/>
                    <a:pt x="8" y="10"/>
                  </a:cubicBezTo>
                  <a:cubicBezTo>
                    <a:pt x="6" y="9"/>
                    <a:pt x="5" y="8"/>
                    <a:pt x="3" y="6"/>
                  </a:cubicBezTo>
                  <a:cubicBezTo>
                    <a:pt x="2" y="5"/>
                    <a:pt x="0" y="4"/>
                    <a:pt x="1" y="3"/>
                  </a:cubicBezTo>
                  <a:cubicBezTo>
                    <a:pt x="2" y="0"/>
                    <a:pt x="4" y="1"/>
                    <a:pt x="7"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8" name="Freeform 117">
              <a:extLst>
                <a:ext uri="{FF2B5EF4-FFF2-40B4-BE49-F238E27FC236}">
                  <a16:creationId xmlns:a16="http://schemas.microsoft.com/office/drawing/2014/main" id="{67832AAB-4FDF-4236-9469-2C576222E565}"/>
                </a:ext>
              </a:extLst>
            </p:cNvPr>
            <p:cNvSpPr>
              <a:spLocks/>
            </p:cNvSpPr>
            <p:nvPr/>
          </p:nvSpPr>
          <p:spPr bwMode="auto">
            <a:xfrm>
              <a:off x="12678771" y="3214688"/>
              <a:ext cx="53975" cy="38100"/>
            </a:xfrm>
            <a:custGeom>
              <a:avLst/>
              <a:gdLst>
                <a:gd name="T0" fmla="*/ 6 w 14"/>
                <a:gd name="T1" fmla="*/ 0 h 10"/>
                <a:gd name="T2" fmla="*/ 9 w 14"/>
                <a:gd name="T3" fmla="*/ 1 h 10"/>
                <a:gd name="T4" fmla="*/ 14 w 14"/>
                <a:gd name="T5" fmla="*/ 4 h 10"/>
                <a:gd name="T6" fmla="*/ 11 w 14"/>
                <a:gd name="T7" fmla="*/ 9 h 10"/>
                <a:gd name="T8" fmla="*/ 4 w 14"/>
                <a:gd name="T9" fmla="*/ 8 h 10"/>
                <a:gd name="T10" fmla="*/ 2 w 14"/>
                <a:gd name="T11" fmla="*/ 6 h 10"/>
                <a:gd name="T12" fmla="*/ 6 w 1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 h="10">
                  <a:moveTo>
                    <a:pt x="6" y="0"/>
                  </a:moveTo>
                  <a:cubicBezTo>
                    <a:pt x="7" y="1"/>
                    <a:pt x="8" y="1"/>
                    <a:pt x="9" y="1"/>
                  </a:cubicBezTo>
                  <a:cubicBezTo>
                    <a:pt x="11" y="1"/>
                    <a:pt x="13" y="1"/>
                    <a:pt x="14" y="4"/>
                  </a:cubicBezTo>
                  <a:cubicBezTo>
                    <a:pt x="14" y="6"/>
                    <a:pt x="13" y="8"/>
                    <a:pt x="11" y="9"/>
                  </a:cubicBezTo>
                  <a:cubicBezTo>
                    <a:pt x="9" y="10"/>
                    <a:pt x="6" y="10"/>
                    <a:pt x="4" y="8"/>
                  </a:cubicBezTo>
                  <a:cubicBezTo>
                    <a:pt x="3" y="7"/>
                    <a:pt x="3" y="7"/>
                    <a:pt x="2" y="6"/>
                  </a:cubicBezTo>
                  <a:cubicBezTo>
                    <a:pt x="0" y="2"/>
                    <a:pt x="1" y="0"/>
                    <a:pt x="6"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9" name="Freeform 118">
              <a:extLst>
                <a:ext uri="{FF2B5EF4-FFF2-40B4-BE49-F238E27FC236}">
                  <a16:creationId xmlns:a16="http://schemas.microsoft.com/office/drawing/2014/main" id="{1F8A15F9-F6A8-4D5B-8A60-5E262F6D5942}"/>
                </a:ext>
              </a:extLst>
            </p:cNvPr>
            <p:cNvSpPr>
              <a:spLocks/>
            </p:cNvSpPr>
            <p:nvPr/>
          </p:nvSpPr>
          <p:spPr bwMode="auto">
            <a:xfrm>
              <a:off x="7757521" y="5903913"/>
              <a:ext cx="38100" cy="41275"/>
            </a:xfrm>
            <a:custGeom>
              <a:avLst/>
              <a:gdLst>
                <a:gd name="T0" fmla="*/ 10 w 10"/>
                <a:gd name="T1" fmla="*/ 5 h 11"/>
                <a:gd name="T2" fmla="*/ 5 w 10"/>
                <a:gd name="T3" fmla="*/ 11 h 11"/>
                <a:gd name="T4" fmla="*/ 0 w 10"/>
                <a:gd name="T5" fmla="*/ 6 h 11"/>
                <a:gd name="T6" fmla="*/ 6 w 10"/>
                <a:gd name="T7" fmla="*/ 0 h 11"/>
                <a:gd name="T8" fmla="*/ 10 w 10"/>
                <a:gd name="T9" fmla="*/ 5 h 11"/>
              </a:gdLst>
              <a:ahLst/>
              <a:cxnLst>
                <a:cxn ang="0">
                  <a:pos x="T0" y="T1"/>
                </a:cxn>
                <a:cxn ang="0">
                  <a:pos x="T2" y="T3"/>
                </a:cxn>
                <a:cxn ang="0">
                  <a:pos x="T4" y="T5"/>
                </a:cxn>
                <a:cxn ang="0">
                  <a:pos x="T6" y="T7"/>
                </a:cxn>
                <a:cxn ang="0">
                  <a:pos x="T8" y="T9"/>
                </a:cxn>
              </a:cxnLst>
              <a:rect l="0" t="0" r="r" b="b"/>
              <a:pathLst>
                <a:path w="10" h="11">
                  <a:moveTo>
                    <a:pt x="10" y="5"/>
                  </a:moveTo>
                  <a:cubicBezTo>
                    <a:pt x="10" y="8"/>
                    <a:pt x="8" y="11"/>
                    <a:pt x="5" y="11"/>
                  </a:cubicBezTo>
                  <a:cubicBezTo>
                    <a:pt x="2" y="11"/>
                    <a:pt x="0" y="9"/>
                    <a:pt x="0" y="6"/>
                  </a:cubicBezTo>
                  <a:cubicBezTo>
                    <a:pt x="1" y="3"/>
                    <a:pt x="3" y="0"/>
                    <a:pt x="6" y="0"/>
                  </a:cubicBezTo>
                  <a:cubicBezTo>
                    <a:pt x="8" y="0"/>
                    <a:pt x="10" y="2"/>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0" name="Freeform 119">
              <a:extLst>
                <a:ext uri="{FF2B5EF4-FFF2-40B4-BE49-F238E27FC236}">
                  <a16:creationId xmlns:a16="http://schemas.microsoft.com/office/drawing/2014/main" id="{FC356E00-1640-4CB7-B4EE-E421A64729A4}"/>
                </a:ext>
              </a:extLst>
            </p:cNvPr>
            <p:cNvSpPr>
              <a:spLocks/>
            </p:cNvSpPr>
            <p:nvPr/>
          </p:nvSpPr>
          <p:spPr bwMode="auto">
            <a:xfrm>
              <a:off x="7551146" y="4537075"/>
              <a:ext cx="46037" cy="38100"/>
            </a:xfrm>
            <a:custGeom>
              <a:avLst/>
              <a:gdLst>
                <a:gd name="T0" fmla="*/ 12 w 12"/>
                <a:gd name="T1" fmla="*/ 4 h 10"/>
                <a:gd name="T2" fmla="*/ 4 w 12"/>
                <a:gd name="T3" fmla="*/ 9 h 10"/>
                <a:gd name="T4" fmla="*/ 0 w 12"/>
                <a:gd name="T5" fmla="*/ 5 h 10"/>
                <a:gd name="T6" fmla="*/ 6 w 12"/>
                <a:gd name="T7" fmla="*/ 1 h 10"/>
                <a:gd name="T8" fmla="*/ 12 w 12"/>
                <a:gd name="T9" fmla="*/ 4 h 10"/>
              </a:gdLst>
              <a:ahLst/>
              <a:cxnLst>
                <a:cxn ang="0">
                  <a:pos x="T0" y="T1"/>
                </a:cxn>
                <a:cxn ang="0">
                  <a:pos x="T2" y="T3"/>
                </a:cxn>
                <a:cxn ang="0">
                  <a:pos x="T4" y="T5"/>
                </a:cxn>
                <a:cxn ang="0">
                  <a:pos x="T6" y="T7"/>
                </a:cxn>
                <a:cxn ang="0">
                  <a:pos x="T8" y="T9"/>
                </a:cxn>
              </a:cxnLst>
              <a:rect l="0" t="0" r="r" b="b"/>
              <a:pathLst>
                <a:path w="12" h="10">
                  <a:moveTo>
                    <a:pt x="12" y="4"/>
                  </a:moveTo>
                  <a:cubicBezTo>
                    <a:pt x="12" y="7"/>
                    <a:pt x="8" y="10"/>
                    <a:pt x="4" y="9"/>
                  </a:cubicBezTo>
                  <a:cubicBezTo>
                    <a:pt x="2" y="9"/>
                    <a:pt x="0" y="8"/>
                    <a:pt x="0" y="5"/>
                  </a:cubicBezTo>
                  <a:cubicBezTo>
                    <a:pt x="0" y="2"/>
                    <a:pt x="3" y="0"/>
                    <a:pt x="6" y="1"/>
                  </a:cubicBezTo>
                  <a:cubicBezTo>
                    <a:pt x="9" y="1"/>
                    <a:pt x="11" y="2"/>
                    <a:pt x="12"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1" name="Freeform 120">
              <a:extLst>
                <a:ext uri="{FF2B5EF4-FFF2-40B4-BE49-F238E27FC236}">
                  <a16:creationId xmlns:a16="http://schemas.microsoft.com/office/drawing/2014/main" id="{C703EFAC-CC18-4279-911E-73B488BE5A62}"/>
                </a:ext>
              </a:extLst>
            </p:cNvPr>
            <p:cNvSpPr>
              <a:spLocks/>
            </p:cNvSpPr>
            <p:nvPr/>
          </p:nvSpPr>
          <p:spPr bwMode="auto">
            <a:xfrm>
              <a:off x="13099458" y="6557963"/>
              <a:ext cx="41275" cy="46038"/>
            </a:xfrm>
            <a:custGeom>
              <a:avLst/>
              <a:gdLst>
                <a:gd name="T0" fmla="*/ 4 w 11"/>
                <a:gd name="T1" fmla="*/ 0 h 12"/>
                <a:gd name="T2" fmla="*/ 9 w 11"/>
                <a:gd name="T3" fmla="*/ 3 h 12"/>
                <a:gd name="T4" fmla="*/ 10 w 11"/>
                <a:gd name="T5" fmla="*/ 11 h 12"/>
                <a:gd name="T6" fmla="*/ 6 w 11"/>
                <a:gd name="T7" fmla="*/ 11 h 12"/>
                <a:gd name="T8" fmla="*/ 0 w 11"/>
                <a:gd name="T9" fmla="*/ 3 h 12"/>
                <a:gd name="T10" fmla="*/ 4 w 11"/>
                <a:gd name="T11" fmla="*/ 0 h 12"/>
              </a:gdLst>
              <a:ahLst/>
              <a:cxnLst>
                <a:cxn ang="0">
                  <a:pos x="T0" y="T1"/>
                </a:cxn>
                <a:cxn ang="0">
                  <a:pos x="T2" y="T3"/>
                </a:cxn>
                <a:cxn ang="0">
                  <a:pos x="T4" y="T5"/>
                </a:cxn>
                <a:cxn ang="0">
                  <a:pos x="T6" y="T7"/>
                </a:cxn>
                <a:cxn ang="0">
                  <a:pos x="T8" y="T9"/>
                </a:cxn>
                <a:cxn ang="0">
                  <a:pos x="T10" y="T11"/>
                </a:cxn>
              </a:cxnLst>
              <a:rect l="0" t="0" r="r" b="b"/>
              <a:pathLst>
                <a:path w="11" h="12">
                  <a:moveTo>
                    <a:pt x="4" y="0"/>
                  </a:moveTo>
                  <a:cubicBezTo>
                    <a:pt x="6" y="0"/>
                    <a:pt x="8" y="1"/>
                    <a:pt x="9" y="3"/>
                  </a:cubicBezTo>
                  <a:cubicBezTo>
                    <a:pt x="10" y="5"/>
                    <a:pt x="11" y="8"/>
                    <a:pt x="10" y="11"/>
                  </a:cubicBezTo>
                  <a:cubicBezTo>
                    <a:pt x="9" y="12"/>
                    <a:pt x="7" y="12"/>
                    <a:pt x="6" y="11"/>
                  </a:cubicBezTo>
                  <a:cubicBezTo>
                    <a:pt x="3" y="10"/>
                    <a:pt x="0" y="5"/>
                    <a:pt x="0" y="3"/>
                  </a:cubicBezTo>
                  <a:cubicBezTo>
                    <a:pt x="1" y="1"/>
                    <a:pt x="2" y="0"/>
                    <a:pt x="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2" name="Freeform 121">
              <a:extLst>
                <a:ext uri="{FF2B5EF4-FFF2-40B4-BE49-F238E27FC236}">
                  <a16:creationId xmlns:a16="http://schemas.microsoft.com/office/drawing/2014/main" id="{2FE22DD2-E739-4273-99A6-71F72B117120}"/>
                </a:ext>
              </a:extLst>
            </p:cNvPr>
            <p:cNvSpPr>
              <a:spLocks/>
            </p:cNvSpPr>
            <p:nvPr/>
          </p:nvSpPr>
          <p:spPr bwMode="auto">
            <a:xfrm>
              <a:off x="6657383" y="5518150"/>
              <a:ext cx="46037" cy="41275"/>
            </a:xfrm>
            <a:custGeom>
              <a:avLst/>
              <a:gdLst>
                <a:gd name="T0" fmla="*/ 11 w 12"/>
                <a:gd name="T1" fmla="*/ 8 h 11"/>
                <a:gd name="T2" fmla="*/ 8 w 12"/>
                <a:gd name="T3" fmla="*/ 11 h 11"/>
                <a:gd name="T4" fmla="*/ 1 w 12"/>
                <a:gd name="T5" fmla="*/ 3 h 11"/>
                <a:gd name="T6" fmla="*/ 6 w 12"/>
                <a:gd name="T7" fmla="*/ 0 h 11"/>
                <a:gd name="T8" fmla="*/ 11 w 12"/>
                <a:gd name="T9" fmla="*/ 8 h 11"/>
              </a:gdLst>
              <a:ahLst/>
              <a:cxnLst>
                <a:cxn ang="0">
                  <a:pos x="T0" y="T1"/>
                </a:cxn>
                <a:cxn ang="0">
                  <a:pos x="T2" y="T3"/>
                </a:cxn>
                <a:cxn ang="0">
                  <a:pos x="T4" y="T5"/>
                </a:cxn>
                <a:cxn ang="0">
                  <a:pos x="T6" y="T7"/>
                </a:cxn>
                <a:cxn ang="0">
                  <a:pos x="T8" y="T9"/>
                </a:cxn>
              </a:cxnLst>
              <a:rect l="0" t="0" r="r" b="b"/>
              <a:pathLst>
                <a:path w="12" h="11">
                  <a:moveTo>
                    <a:pt x="11" y="8"/>
                  </a:moveTo>
                  <a:cubicBezTo>
                    <a:pt x="11" y="10"/>
                    <a:pt x="10" y="11"/>
                    <a:pt x="8" y="11"/>
                  </a:cubicBezTo>
                  <a:cubicBezTo>
                    <a:pt x="5" y="11"/>
                    <a:pt x="0" y="6"/>
                    <a:pt x="1" y="3"/>
                  </a:cubicBezTo>
                  <a:cubicBezTo>
                    <a:pt x="2" y="1"/>
                    <a:pt x="4" y="0"/>
                    <a:pt x="6" y="0"/>
                  </a:cubicBezTo>
                  <a:cubicBezTo>
                    <a:pt x="8" y="0"/>
                    <a:pt x="12" y="5"/>
                    <a:pt x="11"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3" name="Freeform 122">
              <a:extLst>
                <a:ext uri="{FF2B5EF4-FFF2-40B4-BE49-F238E27FC236}">
                  <a16:creationId xmlns:a16="http://schemas.microsoft.com/office/drawing/2014/main" id="{E0B7D8D5-3C22-4A53-834E-AAEFE6DBF651}"/>
                </a:ext>
              </a:extLst>
            </p:cNvPr>
            <p:cNvSpPr>
              <a:spLocks/>
            </p:cNvSpPr>
            <p:nvPr/>
          </p:nvSpPr>
          <p:spPr bwMode="auto">
            <a:xfrm>
              <a:off x="9995896" y="5829300"/>
              <a:ext cx="33337" cy="41275"/>
            </a:xfrm>
            <a:custGeom>
              <a:avLst/>
              <a:gdLst>
                <a:gd name="T0" fmla="*/ 9 w 9"/>
                <a:gd name="T1" fmla="*/ 6 h 11"/>
                <a:gd name="T2" fmla="*/ 5 w 9"/>
                <a:gd name="T3" fmla="*/ 11 h 11"/>
                <a:gd name="T4" fmla="*/ 0 w 9"/>
                <a:gd name="T5" fmla="*/ 3 h 11"/>
                <a:gd name="T6" fmla="*/ 4 w 9"/>
                <a:gd name="T7" fmla="*/ 0 h 11"/>
                <a:gd name="T8" fmla="*/ 9 w 9"/>
                <a:gd name="T9" fmla="*/ 6 h 11"/>
              </a:gdLst>
              <a:ahLst/>
              <a:cxnLst>
                <a:cxn ang="0">
                  <a:pos x="T0" y="T1"/>
                </a:cxn>
                <a:cxn ang="0">
                  <a:pos x="T2" y="T3"/>
                </a:cxn>
                <a:cxn ang="0">
                  <a:pos x="T4" y="T5"/>
                </a:cxn>
                <a:cxn ang="0">
                  <a:pos x="T6" y="T7"/>
                </a:cxn>
                <a:cxn ang="0">
                  <a:pos x="T8" y="T9"/>
                </a:cxn>
              </a:cxnLst>
              <a:rect l="0" t="0" r="r" b="b"/>
              <a:pathLst>
                <a:path w="9" h="11">
                  <a:moveTo>
                    <a:pt x="9" y="6"/>
                  </a:moveTo>
                  <a:cubicBezTo>
                    <a:pt x="9" y="8"/>
                    <a:pt x="8" y="11"/>
                    <a:pt x="5" y="11"/>
                  </a:cubicBezTo>
                  <a:cubicBezTo>
                    <a:pt x="2" y="11"/>
                    <a:pt x="0" y="7"/>
                    <a:pt x="0" y="3"/>
                  </a:cubicBezTo>
                  <a:cubicBezTo>
                    <a:pt x="0" y="0"/>
                    <a:pt x="2" y="0"/>
                    <a:pt x="4" y="0"/>
                  </a:cubicBezTo>
                  <a:cubicBezTo>
                    <a:pt x="8" y="1"/>
                    <a:pt x="9" y="2"/>
                    <a:pt x="9"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4" name="Freeform 123">
              <a:extLst>
                <a:ext uri="{FF2B5EF4-FFF2-40B4-BE49-F238E27FC236}">
                  <a16:creationId xmlns:a16="http://schemas.microsoft.com/office/drawing/2014/main" id="{B295BCB9-6A98-4A1E-88E6-60D80A8287E3}"/>
                </a:ext>
              </a:extLst>
            </p:cNvPr>
            <p:cNvSpPr>
              <a:spLocks/>
            </p:cNvSpPr>
            <p:nvPr/>
          </p:nvSpPr>
          <p:spPr bwMode="auto">
            <a:xfrm>
              <a:off x="10018121" y="5897563"/>
              <a:ext cx="38100" cy="47625"/>
            </a:xfrm>
            <a:custGeom>
              <a:avLst/>
              <a:gdLst>
                <a:gd name="T0" fmla="*/ 0 w 10"/>
                <a:gd name="T1" fmla="*/ 6 h 13"/>
                <a:gd name="T2" fmla="*/ 3 w 10"/>
                <a:gd name="T3" fmla="*/ 1 h 13"/>
                <a:gd name="T4" fmla="*/ 9 w 10"/>
                <a:gd name="T5" fmla="*/ 7 h 13"/>
                <a:gd name="T6" fmla="*/ 5 w 10"/>
                <a:gd name="T7" fmla="*/ 13 h 13"/>
                <a:gd name="T8" fmla="*/ 0 w 10"/>
                <a:gd name="T9" fmla="*/ 6 h 13"/>
              </a:gdLst>
              <a:ahLst/>
              <a:cxnLst>
                <a:cxn ang="0">
                  <a:pos x="T0" y="T1"/>
                </a:cxn>
                <a:cxn ang="0">
                  <a:pos x="T2" y="T3"/>
                </a:cxn>
                <a:cxn ang="0">
                  <a:pos x="T4" y="T5"/>
                </a:cxn>
                <a:cxn ang="0">
                  <a:pos x="T6" y="T7"/>
                </a:cxn>
                <a:cxn ang="0">
                  <a:pos x="T8" y="T9"/>
                </a:cxn>
              </a:cxnLst>
              <a:rect l="0" t="0" r="r" b="b"/>
              <a:pathLst>
                <a:path w="10" h="13">
                  <a:moveTo>
                    <a:pt x="0" y="6"/>
                  </a:moveTo>
                  <a:cubicBezTo>
                    <a:pt x="1" y="4"/>
                    <a:pt x="0" y="1"/>
                    <a:pt x="3" y="1"/>
                  </a:cubicBezTo>
                  <a:cubicBezTo>
                    <a:pt x="6" y="0"/>
                    <a:pt x="10" y="4"/>
                    <a:pt x="9" y="7"/>
                  </a:cubicBezTo>
                  <a:cubicBezTo>
                    <a:pt x="9" y="9"/>
                    <a:pt x="8" y="12"/>
                    <a:pt x="5" y="13"/>
                  </a:cubicBezTo>
                  <a:cubicBezTo>
                    <a:pt x="2" y="13"/>
                    <a:pt x="0" y="11"/>
                    <a:pt x="0"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5" name="Freeform 124">
              <a:extLst>
                <a:ext uri="{FF2B5EF4-FFF2-40B4-BE49-F238E27FC236}">
                  <a16:creationId xmlns:a16="http://schemas.microsoft.com/office/drawing/2014/main" id="{F513C115-9486-4F01-8131-5ABF012C9163}"/>
                </a:ext>
              </a:extLst>
            </p:cNvPr>
            <p:cNvSpPr>
              <a:spLocks/>
            </p:cNvSpPr>
            <p:nvPr/>
          </p:nvSpPr>
          <p:spPr bwMode="auto">
            <a:xfrm>
              <a:off x="4893671" y="5127625"/>
              <a:ext cx="41275" cy="41275"/>
            </a:xfrm>
            <a:custGeom>
              <a:avLst/>
              <a:gdLst>
                <a:gd name="T0" fmla="*/ 10 w 11"/>
                <a:gd name="T1" fmla="*/ 7 h 11"/>
                <a:gd name="T2" fmla="*/ 7 w 11"/>
                <a:gd name="T3" fmla="*/ 11 h 11"/>
                <a:gd name="T4" fmla="*/ 1 w 11"/>
                <a:gd name="T5" fmla="*/ 3 h 11"/>
                <a:gd name="T6" fmla="*/ 4 w 11"/>
                <a:gd name="T7" fmla="*/ 0 h 11"/>
                <a:gd name="T8" fmla="*/ 10 w 11"/>
                <a:gd name="T9" fmla="*/ 7 h 11"/>
              </a:gdLst>
              <a:ahLst/>
              <a:cxnLst>
                <a:cxn ang="0">
                  <a:pos x="T0" y="T1"/>
                </a:cxn>
                <a:cxn ang="0">
                  <a:pos x="T2" y="T3"/>
                </a:cxn>
                <a:cxn ang="0">
                  <a:pos x="T4" y="T5"/>
                </a:cxn>
                <a:cxn ang="0">
                  <a:pos x="T6" y="T7"/>
                </a:cxn>
                <a:cxn ang="0">
                  <a:pos x="T8" y="T9"/>
                </a:cxn>
              </a:cxnLst>
              <a:rect l="0" t="0" r="r" b="b"/>
              <a:pathLst>
                <a:path w="11" h="11">
                  <a:moveTo>
                    <a:pt x="10" y="7"/>
                  </a:moveTo>
                  <a:cubicBezTo>
                    <a:pt x="10" y="9"/>
                    <a:pt x="9" y="11"/>
                    <a:pt x="7" y="11"/>
                  </a:cubicBezTo>
                  <a:cubicBezTo>
                    <a:pt x="4" y="11"/>
                    <a:pt x="0" y="6"/>
                    <a:pt x="1" y="3"/>
                  </a:cubicBezTo>
                  <a:cubicBezTo>
                    <a:pt x="1" y="1"/>
                    <a:pt x="2" y="0"/>
                    <a:pt x="4" y="0"/>
                  </a:cubicBezTo>
                  <a:cubicBezTo>
                    <a:pt x="7" y="0"/>
                    <a:pt x="11" y="3"/>
                    <a:pt x="10" y="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6" name="Freeform 125">
              <a:extLst>
                <a:ext uri="{FF2B5EF4-FFF2-40B4-BE49-F238E27FC236}">
                  <a16:creationId xmlns:a16="http://schemas.microsoft.com/office/drawing/2014/main" id="{A7B8B5D6-70B7-4A09-8463-21FBC31B855A}"/>
                </a:ext>
              </a:extLst>
            </p:cNvPr>
            <p:cNvSpPr>
              <a:spLocks/>
            </p:cNvSpPr>
            <p:nvPr/>
          </p:nvSpPr>
          <p:spPr bwMode="auto">
            <a:xfrm>
              <a:off x="12480333" y="3140075"/>
              <a:ext cx="46037" cy="41275"/>
            </a:xfrm>
            <a:custGeom>
              <a:avLst/>
              <a:gdLst>
                <a:gd name="T0" fmla="*/ 12 w 12"/>
                <a:gd name="T1" fmla="*/ 6 h 11"/>
                <a:gd name="T2" fmla="*/ 11 w 12"/>
                <a:gd name="T3" fmla="*/ 8 h 11"/>
                <a:gd name="T4" fmla="*/ 0 w 12"/>
                <a:gd name="T5" fmla="*/ 3 h 11"/>
                <a:gd name="T6" fmla="*/ 2 w 12"/>
                <a:gd name="T7" fmla="*/ 0 h 11"/>
                <a:gd name="T8" fmla="*/ 12 w 12"/>
                <a:gd name="T9" fmla="*/ 4 h 11"/>
                <a:gd name="T10" fmla="*/ 12 w 12"/>
                <a:gd name="T11" fmla="*/ 6 h 11"/>
              </a:gdLst>
              <a:ahLst/>
              <a:cxnLst>
                <a:cxn ang="0">
                  <a:pos x="T0" y="T1"/>
                </a:cxn>
                <a:cxn ang="0">
                  <a:pos x="T2" y="T3"/>
                </a:cxn>
                <a:cxn ang="0">
                  <a:pos x="T4" y="T5"/>
                </a:cxn>
                <a:cxn ang="0">
                  <a:pos x="T6" y="T7"/>
                </a:cxn>
                <a:cxn ang="0">
                  <a:pos x="T8" y="T9"/>
                </a:cxn>
                <a:cxn ang="0">
                  <a:pos x="T10" y="T11"/>
                </a:cxn>
              </a:cxnLst>
              <a:rect l="0" t="0" r="r" b="b"/>
              <a:pathLst>
                <a:path w="12" h="11">
                  <a:moveTo>
                    <a:pt x="12" y="6"/>
                  </a:moveTo>
                  <a:cubicBezTo>
                    <a:pt x="12" y="7"/>
                    <a:pt x="12" y="8"/>
                    <a:pt x="11" y="8"/>
                  </a:cubicBezTo>
                  <a:cubicBezTo>
                    <a:pt x="8" y="11"/>
                    <a:pt x="0" y="7"/>
                    <a:pt x="0" y="3"/>
                  </a:cubicBezTo>
                  <a:cubicBezTo>
                    <a:pt x="0" y="2"/>
                    <a:pt x="0" y="0"/>
                    <a:pt x="2" y="0"/>
                  </a:cubicBezTo>
                  <a:cubicBezTo>
                    <a:pt x="6" y="0"/>
                    <a:pt x="9" y="2"/>
                    <a:pt x="12" y="4"/>
                  </a:cubicBezTo>
                  <a:cubicBezTo>
                    <a:pt x="12" y="5"/>
                    <a:pt x="12" y="6"/>
                    <a:pt x="12"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7" name="Freeform 126">
              <a:extLst>
                <a:ext uri="{FF2B5EF4-FFF2-40B4-BE49-F238E27FC236}">
                  <a16:creationId xmlns:a16="http://schemas.microsoft.com/office/drawing/2014/main" id="{4F993F09-69F4-4D31-94FA-D2EAD25D2A55}"/>
                </a:ext>
              </a:extLst>
            </p:cNvPr>
            <p:cNvSpPr>
              <a:spLocks/>
            </p:cNvSpPr>
            <p:nvPr/>
          </p:nvSpPr>
          <p:spPr bwMode="auto">
            <a:xfrm>
              <a:off x="7938496" y="4702175"/>
              <a:ext cx="33337" cy="38100"/>
            </a:xfrm>
            <a:custGeom>
              <a:avLst/>
              <a:gdLst>
                <a:gd name="T0" fmla="*/ 9 w 9"/>
                <a:gd name="T1" fmla="*/ 5 h 10"/>
                <a:gd name="T2" fmla="*/ 5 w 9"/>
                <a:gd name="T3" fmla="*/ 10 h 10"/>
                <a:gd name="T4" fmla="*/ 0 w 9"/>
                <a:gd name="T5" fmla="*/ 5 h 10"/>
                <a:gd name="T6" fmla="*/ 4 w 9"/>
                <a:gd name="T7" fmla="*/ 0 h 10"/>
                <a:gd name="T8" fmla="*/ 9 w 9"/>
                <a:gd name="T9" fmla="*/ 5 h 10"/>
              </a:gdLst>
              <a:ahLst/>
              <a:cxnLst>
                <a:cxn ang="0">
                  <a:pos x="T0" y="T1"/>
                </a:cxn>
                <a:cxn ang="0">
                  <a:pos x="T2" y="T3"/>
                </a:cxn>
                <a:cxn ang="0">
                  <a:pos x="T4" y="T5"/>
                </a:cxn>
                <a:cxn ang="0">
                  <a:pos x="T6" y="T7"/>
                </a:cxn>
                <a:cxn ang="0">
                  <a:pos x="T8" y="T9"/>
                </a:cxn>
              </a:cxnLst>
              <a:rect l="0" t="0" r="r" b="b"/>
              <a:pathLst>
                <a:path w="9" h="10">
                  <a:moveTo>
                    <a:pt x="9" y="5"/>
                  </a:moveTo>
                  <a:cubicBezTo>
                    <a:pt x="9" y="9"/>
                    <a:pt x="8" y="10"/>
                    <a:pt x="5" y="10"/>
                  </a:cubicBezTo>
                  <a:cubicBezTo>
                    <a:pt x="2" y="10"/>
                    <a:pt x="0" y="8"/>
                    <a:pt x="0" y="5"/>
                  </a:cubicBezTo>
                  <a:cubicBezTo>
                    <a:pt x="0" y="2"/>
                    <a:pt x="2" y="1"/>
                    <a:pt x="4" y="0"/>
                  </a:cubicBezTo>
                  <a:cubicBezTo>
                    <a:pt x="7" y="0"/>
                    <a:pt x="9" y="3"/>
                    <a:pt x="9"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8" name="Freeform 127">
              <a:extLst>
                <a:ext uri="{FF2B5EF4-FFF2-40B4-BE49-F238E27FC236}">
                  <a16:creationId xmlns:a16="http://schemas.microsoft.com/office/drawing/2014/main" id="{B3466E0E-6C01-4CE5-AA53-359DC5280468}"/>
                </a:ext>
              </a:extLst>
            </p:cNvPr>
            <p:cNvSpPr>
              <a:spLocks/>
            </p:cNvSpPr>
            <p:nvPr/>
          </p:nvSpPr>
          <p:spPr bwMode="auto">
            <a:xfrm>
              <a:off x="2453683" y="3211513"/>
              <a:ext cx="33337" cy="41275"/>
            </a:xfrm>
            <a:custGeom>
              <a:avLst/>
              <a:gdLst>
                <a:gd name="T0" fmla="*/ 0 w 9"/>
                <a:gd name="T1" fmla="*/ 5 h 11"/>
                <a:gd name="T2" fmla="*/ 4 w 9"/>
                <a:gd name="T3" fmla="*/ 0 h 11"/>
                <a:gd name="T4" fmla="*/ 9 w 9"/>
                <a:gd name="T5" fmla="*/ 6 h 11"/>
                <a:gd name="T6" fmla="*/ 3 w 9"/>
                <a:gd name="T7" fmla="*/ 10 h 11"/>
                <a:gd name="T8" fmla="*/ 0 w 9"/>
                <a:gd name="T9" fmla="*/ 5 h 11"/>
              </a:gdLst>
              <a:ahLst/>
              <a:cxnLst>
                <a:cxn ang="0">
                  <a:pos x="T0" y="T1"/>
                </a:cxn>
                <a:cxn ang="0">
                  <a:pos x="T2" y="T3"/>
                </a:cxn>
                <a:cxn ang="0">
                  <a:pos x="T4" y="T5"/>
                </a:cxn>
                <a:cxn ang="0">
                  <a:pos x="T6" y="T7"/>
                </a:cxn>
                <a:cxn ang="0">
                  <a:pos x="T8" y="T9"/>
                </a:cxn>
              </a:cxnLst>
              <a:rect l="0" t="0" r="r" b="b"/>
              <a:pathLst>
                <a:path w="9" h="11">
                  <a:moveTo>
                    <a:pt x="0" y="5"/>
                  </a:moveTo>
                  <a:cubicBezTo>
                    <a:pt x="1" y="3"/>
                    <a:pt x="1" y="0"/>
                    <a:pt x="4" y="0"/>
                  </a:cubicBezTo>
                  <a:cubicBezTo>
                    <a:pt x="6" y="1"/>
                    <a:pt x="9" y="4"/>
                    <a:pt x="9" y="6"/>
                  </a:cubicBezTo>
                  <a:cubicBezTo>
                    <a:pt x="9" y="9"/>
                    <a:pt x="6" y="11"/>
                    <a:pt x="3" y="10"/>
                  </a:cubicBezTo>
                  <a:cubicBezTo>
                    <a:pt x="0" y="10"/>
                    <a:pt x="0" y="7"/>
                    <a:pt x="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9" name="Freeform 128">
              <a:extLst>
                <a:ext uri="{FF2B5EF4-FFF2-40B4-BE49-F238E27FC236}">
                  <a16:creationId xmlns:a16="http://schemas.microsoft.com/office/drawing/2014/main" id="{4B8A2AA6-A2E2-4331-A569-785FD3F95FFC}"/>
                </a:ext>
              </a:extLst>
            </p:cNvPr>
            <p:cNvSpPr>
              <a:spLocks/>
            </p:cNvSpPr>
            <p:nvPr/>
          </p:nvSpPr>
          <p:spPr bwMode="auto">
            <a:xfrm>
              <a:off x="6849471" y="4976813"/>
              <a:ext cx="38100" cy="38100"/>
            </a:xfrm>
            <a:custGeom>
              <a:avLst/>
              <a:gdLst>
                <a:gd name="T0" fmla="*/ 10 w 10"/>
                <a:gd name="T1" fmla="*/ 3 h 10"/>
                <a:gd name="T2" fmla="*/ 6 w 10"/>
                <a:gd name="T3" fmla="*/ 10 h 10"/>
                <a:gd name="T4" fmla="*/ 0 w 10"/>
                <a:gd name="T5" fmla="*/ 5 h 10"/>
                <a:gd name="T6" fmla="*/ 6 w 10"/>
                <a:gd name="T7" fmla="*/ 0 h 10"/>
                <a:gd name="T8" fmla="*/ 10 w 10"/>
                <a:gd name="T9" fmla="*/ 3 h 10"/>
              </a:gdLst>
              <a:ahLst/>
              <a:cxnLst>
                <a:cxn ang="0">
                  <a:pos x="T0" y="T1"/>
                </a:cxn>
                <a:cxn ang="0">
                  <a:pos x="T2" y="T3"/>
                </a:cxn>
                <a:cxn ang="0">
                  <a:pos x="T4" y="T5"/>
                </a:cxn>
                <a:cxn ang="0">
                  <a:pos x="T6" y="T7"/>
                </a:cxn>
                <a:cxn ang="0">
                  <a:pos x="T8" y="T9"/>
                </a:cxn>
              </a:cxnLst>
              <a:rect l="0" t="0" r="r" b="b"/>
              <a:pathLst>
                <a:path w="10" h="10">
                  <a:moveTo>
                    <a:pt x="10" y="3"/>
                  </a:moveTo>
                  <a:cubicBezTo>
                    <a:pt x="10" y="6"/>
                    <a:pt x="8" y="10"/>
                    <a:pt x="6" y="10"/>
                  </a:cubicBezTo>
                  <a:cubicBezTo>
                    <a:pt x="3" y="9"/>
                    <a:pt x="1" y="8"/>
                    <a:pt x="0" y="5"/>
                  </a:cubicBezTo>
                  <a:cubicBezTo>
                    <a:pt x="0" y="3"/>
                    <a:pt x="3" y="0"/>
                    <a:pt x="6" y="0"/>
                  </a:cubicBezTo>
                  <a:cubicBezTo>
                    <a:pt x="8" y="0"/>
                    <a:pt x="10" y="1"/>
                    <a:pt x="10" y="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0" name="Freeform 129">
              <a:extLst>
                <a:ext uri="{FF2B5EF4-FFF2-40B4-BE49-F238E27FC236}">
                  <a16:creationId xmlns:a16="http://schemas.microsoft.com/office/drawing/2014/main" id="{EC7ADD23-80F1-4A7E-970E-AF6CF0E2F467}"/>
                </a:ext>
              </a:extLst>
            </p:cNvPr>
            <p:cNvSpPr>
              <a:spLocks/>
            </p:cNvSpPr>
            <p:nvPr/>
          </p:nvSpPr>
          <p:spPr bwMode="auto">
            <a:xfrm>
              <a:off x="13039133" y="6615113"/>
              <a:ext cx="38100" cy="36513"/>
            </a:xfrm>
            <a:custGeom>
              <a:avLst/>
              <a:gdLst>
                <a:gd name="T0" fmla="*/ 10 w 10"/>
                <a:gd name="T1" fmla="*/ 6 h 10"/>
                <a:gd name="T2" fmla="*/ 6 w 10"/>
                <a:gd name="T3" fmla="*/ 10 h 10"/>
                <a:gd name="T4" fmla="*/ 0 w 10"/>
                <a:gd name="T5" fmla="*/ 4 h 10"/>
                <a:gd name="T6" fmla="*/ 4 w 10"/>
                <a:gd name="T7" fmla="*/ 0 h 10"/>
                <a:gd name="T8" fmla="*/ 10 w 10"/>
                <a:gd name="T9" fmla="*/ 6 h 10"/>
              </a:gdLst>
              <a:ahLst/>
              <a:cxnLst>
                <a:cxn ang="0">
                  <a:pos x="T0" y="T1"/>
                </a:cxn>
                <a:cxn ang="0">
                  <a:pos x="T2" y="T3"/>
                </a:cxn>
                <a:cxn ang="0">
                  <a:pos x="T4" y="T5"/>
                </a:cxn>
                <a:cxn ang="0">
                  <a:pos x="T6" y="T7"/>
                </a:cxn>
                <a:cxn ang="0">
                  <a:pos x="T8" y="T9"/>
                </a:cxn>
              </a:cxnLst>
              <a:rect l="0" t="0" r="r" b="b"/>
              <a:pathLst>
                <a:path w="10" h="10">
                  <a:moveTo>
                    <a:pt x="10" y="6"/>
                  </a:moveTo>
                  <a:cubicBezTo>
                    <a:pt x="10" y="9"/>
                    <a:pt x="8" y="10"/>
                    <a:pt x="6" y="10"/>
                  </a:cubicBezTo>
                  <a:cubicBezTo>
                    <a:pt x="4" y="10"/>
                    <a:pt x="0" y="7"/>
                    <a:pt x="0" y="4"/>
                  </a:cubicBezTo>
                  <a:cubicBezTo>
                    <a:pt x="0" y="1"/>
                    <a:pt x="2" y="1"/>
                    <a:pt x="4" y="0"/>
                  </a:cubicBezTo>
                  <a:cubicBezTo>
                    <a:pt x="7" y="0"/>
                    <a:pt x="10" y="3"/>
                    <a:pt x="10"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1" name="Freeform 130">
              <a:extLst>
                <a:ext uri="{FF2B5EF4-FFF2-40B4-BE49-F238E27FC236}">
                  <a16:creationId xmlns:a16="http://schemas.microsoft.com/office/drawing/2014/main" id="{C2B515C3-7E90-4DC9-988D-DFC949262B19}"/>
                </a:ext>
              </a:extLst>
            </p:cNvPr>
            <p:cNvSpPr>
              <a:spLocks/>
            </p:cNvSpPr>
            <p:nvPr/>
          </p:nvSpPr>
          <p:spPr bwMode="auto">
            <a:xfrm>
              <a:off x="6563721" y="4578350"/>
              <a:ext cx="34925" cy="44450"/>
            </a:xfrm>
            <a:custGeom>
              <a:avLst/>
              <a:gdLst>
                <a:gd name="T0" fmla="*/ 9 w 9"/>
                <a:gd name="T1" fmla="*/ 7 h 12"/>
                <a:gd name="T2" fmla="*/ 5 w 9"/>
                <a:gd name="T3" fmla="*/ 11 h 12"/>
                <a:gd name="T4" fmla="*/ 0 w 9"/>
                <a:gd name="T5" fmla="*/ 5 h 12"/>
                <a:gd name="T6" fmla="*/ 4 w 9"/>
                <a:gd name="T7" fmla="*/ 0 h 12"/>
                <a:gd name="T8" fmla="*/ 9 w 9"/>
                <a:gd name="T9" fmla="*/ 7 h 12"/>
              </a:gdLst>
              <a:ahLst/>
              <a:cxnLst>
                <a:cxn ang="0">
                  <a:pos x="T0" y="T1"/>
                </a:cxn>
                <a:cxn ang="0">
                  <a:pos x="T2" y="T3"/>
                </a:cxn>
                <a:cxn ang="0">
                  <a:pos x="T4" y="T5"/>
                </a:cxn>
                <a:cxn ang="0">
                  <a:pos x="T6" y="T7"/>
                </a:cxn>
                <a:cxn ang="0">
                  <a:pos x="T8" y="T9"/>
                </a:cxn>
              </a:cxnLst>
              <a:rect l="0" t="0" r="r" b="b"/>
              <a:pathLst>
                <a:path w="9" h="12">
                  <a:moveTo>
                    <a:pt x="9" y="7"/>
                  </a:moveTo>
                  <a:cubicBezTo>
                    <a:pt x="9" y="9"/>
                    <a:pt x="7" y="11"/>
                    <a:pt x="5" y="11"/>
                  </a:cubicBezTo>
                  <a:cubicBezTo>
                    <a:pt x="3" y="12"/>
                    <a:pt x="0" y="8"/>
                    <a:pt x="0" y="5"/>
                  </a:cubicBezTo>
                  <a:cubicBezTo>
                    <a:pt x="1" y="3"/>
                    <a:pt x="1" y="0"/>
                    <a:pt x="4" y="0"/>
                  </a:cubicBezTo>
                  <a:cubicBezTo>
                    <a:pt x="5" y="0"/>
                    <a:pt x="9" y="5"/>
                    <a:pt x="9" y="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2" name="Freeform 131">
              <a:extLst>
                <a:ext uri="{FF2B5EF4-FFF2-40B4-BE49-F238E27FC236}">
                  <a16:creationId xmlns:a16="http://schemas.microsoft.com/office/drawing/2014/main" id="{D4C6A7C9-623F-40C1-A43D-243F3EF6DFD7}"/>
                </a:ext>
              </a:extLst>
            </p:cNvPr>
            <p:cNvSpPr>
              <a:spLocks/>
            </p:cNvSpPr>
            <p:nvPr/>
          </p:nvSpPr>
          <p:spPr bwMode="auto">
            <a:xfrm>
              <a:off x="9019583" y="6450013"/>
              <a:ext cx="41275" cy="33338"/>
            </a:xfrm>
            <a:custGeom>
              <a:avLst/>
              <a:gdLst>
                <a:gd name="T0" fmla="*/ 11 w 11"/>
                <a:gd name="T1" fmla="*/ 3 h 9"/>
                <a:gd name="T2" fmla="*/ 5 w 11"/>
                <a:gd name="T3" fmla="*/ 9 h 9"/>
                <a:gd name="T4" fmla="*/ 0 w 11"/>
                <a:gd name="T5" fmla="*/ 3 h 9"/>
                <a:gd name="T6" fmla="*/ 6 w 11"/>
                <a:gd name="T7" fmla="*/ 0 h 9"/>
                <a:gd name="T8" fmla="*/ 11 w 11"/>
                <a:gd name="T9" fmla="*/ 3 h 9"/>
              </a:gdLst>
              <a:ahLst/>
              <a:cxnLst>
                <a:cxn ang="0">
                  <a:pos x="T0" y="T1"/>
                </a:cxn>
                <a:cxn ang="0">
                  <a:pos x="T2" y="T3"/>
                </a:cxn>
                <a:cxn ang="0">
                  <a:pos x="T4" y="T5"/>
                </a:cxn>
                <a:cxn ang="0">
                  <a:pos x="T6" y="T7"/>
                </a:cxn>
                <a:cxn ang="0">
                  <a:pos x="T8" y="T9"/>
                </a:cxn>
              </a:cxnLst>
              <a:rect l="0" t="0" r="r" b="b"/>
              <a:pathLst>
                <a:path w="11" h="9">
                  <a:moveTo>
                    <a:pt x="11" y="3"/>
                  </a:moveTo>
                  <a:cubicBezTo>
                    <a:pt x="10" y="7"/>
                    <a:pt x="8" y="9"/>
                    <a:pt x="5" y="9"/>
                  </a:cubicBezTo>
                  <a:cubicBezTo>
                    <a:pt x="2" y="8"/>
                    <a:pt x="0" y="7"/>
                    <a:pt x="0" y="3"/>
                  </a:cubicBezTo>
                  <a:cubicBezTo>
                    <a:pt x="1" y="0"/>
                    <a:pt x="4" y="0"/>
                    <a:pt x="6" y="0"/>
                  </a:cubicBezTo>
                  <a:cubicBezTo>
                    <a:pt x="9" y="0"/>
                    <a:pt x="11" y="1"/>
                    <a:pt x="11" y="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3" name="Freeform 132">
              <a:extLst>
                <a:ext uri="{FF2B5EF4-FFF2-40B4-BE49-F238E27FC236}">
                  <a16:creationId xmlns:a16="http://schemas.microsoft.com/office/drawing/2014/main" id="{2DCF8227-946C-40EF-8C0F-F757A743E25E}"/>
                </a:ext>
              </a:extLst>
            </p:cNvPr>
            <p:cNvSpPr>
              <a:spLocks/>
            </p:cNvSpPr>
            <p:nvPr/>
          </p:nvSpPr>
          <p:spPr bwMode="auto">
            <a:xfrm>
              <a:off x="4826996" y="5108575"/>
              <a:ext cx="36512" cy="41275"/>
            </a:xfrm>
            <a:custGeom>
              <a:avLst/>
              <a:gdLst>
                <a:gd name="T0" fmla="*/ 10 w 10"/>
                <a:gd name="T1" fmla="*/ 6 h 11"/>
                <a:gd name="T2" fmla="*/ 6 w 10"/>
                <a:gd name="T3" fmla="*/ 11 h 11"/>
                <a:gd name="T4" fmla="*/ 1 w 10"/>
                <a:gd name="T5" fmla="*/ 5 h 11"/>
                <a:gd name="T6" fmla="*/ 5 w 10"/>
                <a:gd name="T7" fmla="*/ 0 h 11"/>
                <a:gd name="T8" fmla="*/ 10 w 10"/>
                <a:gd name="T9" fmla="*/ 6 h 11"/>
              </a:gdLst>
              <a:ahLst/>
              <a:cxnLst>
                <a:cxn ang="0">
                  <a:pos x="T0" y="T1"/>
                </a:cxn>
                <a:cxn ang="0">
                  <a:pos x="T2" y="T3"/>
                </a:cxn>
                <a:cxn ang="0">
                  <a:pos x="T4" y="T5"/>
                </a:cxn>
                <a:cxn ang="0">
                  <a:pos x="T6" y="T7"/>
                </a:cxn>
                <a:cxn ang="0">
                  <a:pos x="T8" y="T9"/>
                </a:cxn>
              </a:cxnLst>
              <a:rect l="0" t="0" r="r" b="b"/>
              <a:pathLst>
                <a:path w="10" h="11">
                  <a:moveTo>
                    <a:pt x="10" y="6"/>
                  </a:moveTo>
                  <a:cubicBezTo>
                    <a:pt x="10" y="8"/>
                    <a:pt x="9" y="11"/>
                    <a:pt x="6" y="11"/>
                  </a:cubicBezTo>
                  <a:cubicBezTo>
                    <a:pt x="3" y="11"/>
                    <a:pt x="2" y="8"/>
                    <a:pt x="1" y="5"/>
                  </a:cubicBezTo>
                  <a:cubicBezTo>
                    <a:pt x="0" y="3"/>
                    <a:pt x="3" y="0"/>
                    <a:pt x="5" y="0"/>
                  </a:cubicBezTo>
                  <a:cubicBezTo>
                    <a:pt x="9" y="1"/>
                    <a:pt x="9" y="4"/>
                    <a:pt x="10"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4" name="Freeform 133">
              <a:extLst>
                <a:ext uri="{FF2B5EF4-FFF2-40B4-BE49-F238E27FC236}">
                  <a16:creationId xmlns:a16="http://schemas.microsoft.com/office/drawing/2014/main" id="{E9F1A3FF-452A-47E5-9619-E9D5225C1D98}"/>
                </a:ext>
              </a:extLst>
            </p:cNvPr>
            <p:cNvSpPr>
              <a:spLocks/>
            </p:cNvSpPr>
            <p:nvPr/>
          </p:nvSpPr>
          <p:spPr bwMode="auto">
            <a:xfrm>
              <a:off x="6698658" y="5480050"/>
              <a:ext cx="38100" cy="33338"/>
            </a:xfrm>
            <a:custGeom>
              <a:avLst/>
              <a:gdLst>
                <a:gd name="T0" fmla="*/ 5 w 10"/>
                <a:gd name="T1" fmla="*/ 9 h 9"/>
                <a:gd name="T2" fmla="*/ 0 w 10"/>
                <a:gd name="T3" fmla="*/ 5 h 9"/>
                <a:gd name="T4" fmla="*/ 4 w 10"/>
                <a:gd name="T5" fmla="*/ 0 h 9"/>
                <a:gd name="T6" fmla="*/ 10 w 10"/>
                <a:gd name="T7" fmla="*/ 6 h 9"/>
                <a:gd name="T8" fmla="*/ 5 w 10"/>
                <a:gd name="T9" fmla="*/ 9 h 9"/>
              </a:gdLst>
              <a:ahLst/>
              <a:cxnLst>
                <a:cxn ang="0">
                  <a:pos x="T0" y="T1"/>
                </a:cxn>
                <a:cxn ang="0">
                  <a:pos x="T2" y="T3"/>
                </a:cxn>
                <a:cxn ang="0">
                  <a:pos x="T4" y="T5"/>
                </a:cxn>
                <a:cxn ang="0">
                  <a:pos x="T6" y="T7"/>
                </a:cxn>
                <a:cxn ang="0">
                  <a:pos x="T8" y="T9"/>
                </a:cxn>
              </a:cxnLst>
              <a:rect l="0" t="0" r="r" b="b"/>
              <a:pathLst>
                <a:path w="10" h="9">
                  <a:moveTo>
                    <a:pt x="5" y="9"/>
                  </a:moveTo>
                  <a:cubicBezTo>
                    <a:pt x="2" y="9"/>
                    <a:pt x="0" y="7"/>
                    <a:pt x="0" y="5"/>
                  </a:cubicBezTo>
                  <a:cubicBezTo>
                    <a:pt x="0" y="2"/>
                    <a:pt x="2" y="0"/>
                    <a:pt x="4" y="0"/>
                  </a:cubicBezTo>
                  <a:cubicBezTo>
                    <a:pt x="6" y="0"/>
                    <a:pt x="10" y="4"/>
                    <a:pt x="10" y="6"/>
                  </a:cubicBezTo>
                  <a:cubicBezTo>
                    <a:pt x="9" y="8"/>
                    <a:pt x="7" y="9"/>
                    <a:pt x="5"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5" name="Freeform 134">
              <a:extLst>
                <a:ext uri="{FF2B5EF4-FFF2-40B4-BE49-F238E27FC236}">
                  <a16:creationId xmlns:a16="http://schemas.microsoft.com/office/drawing/2014/main" id="{CE35A636-52CD-4AF5-8276-6FB29EC29979}"/>
                </a:ext>
              </a:extLst>
            </p:cNvPr>
            <p:cNvSpPr>
              <a:spLocks/>
            </p:cNvSpPr>
            <p:nvPr/>
          </p:nvSpPr>
          <p:spPr bwMode="auto">
            <a:xfrm>
              <a:off x="8106771" y="3668713"/>
              <a:ext cx="41275" cy="34925"/>
            </a:xfrm>
            <a:custGeom>
              <a:avLst/>
              <a:gdLst>
                <a:gd name="T0" fmla="*/ 11 w 11"/>
                <a:gd name="T1" fmla="*/ 4 h 9"/>
                <a:gd name="T2" fmla="*/ 6 w 11"/>
                <a:gd name="T3" fmla="*/ 9 h 9"/>
                <a:gd name="T4" fmla="*/ 0 w 11"/>
                <a:gd name="T5" fmla="*/ 5 h 9"/>
                <a:gd name="T6" fmla="*/ 5 w 11"/>
                <a:gd name="T7" fmla="*/ 1 h 9"/>
                <a:gd name="T8" fmla="*/ 11 w 11"/>
                <a:gd name="T9" fmla="*/ 4 h 9"/>
              </a:gdLst>
              <a:ahLst/>
              <a:cxnLst>
                <a:cxn ang="0">
                  <a:pos x="T0" y="T1"/>
                </a:cxn>
                <a:cxn ang="0">
                  <a:pos x="T2" y="T3"/>
                </a:cxn>
                <a:cxn ang="0">
                  <a:pos x="T4" y="T5"/>
                </a:cxn>
                <a:cxn ang="0">
                  <a:pos x="T6" y="T7"/>
                </a:cxn>
                <a:cxn ang="0">
                  <a:pos x="T8" y="T9"/>
                </a:cxn>
              </a:cxnLst>
              <a:rect l="0" t="0" r="r" b="b"/>
              <a:pathLst>
                <a:path w="11" h="9">
                  <a:moveTo>
                    <a:pt x="11" y="4"/>
                  </a:moveTo>
                  <a:cubicBezTo>
                    <a:pt x="10" y="7"/>
                    <a:pt x="9" y="8"/>
                    <a:pt x="6" y="9"/>
                  </a:cubicBezTo>
                  <a:cubicBezTo>
                    <a:pt x="3" y="9"/>
                    <a:pt x="0" y="7"/>
                    <a:pt x="0" y="5"/>
                  </a:cubicBezTo>
                  <a:cubicBezTo>
                    <a:pt x="1" y="2"/>
                    <a:pt x="3" y="1"/>
                    <a:pt x="5" y="1"/>
                  </a:cubicBezTo>
                  <a:cubicBezTo>
                    <a:pt x="8" y="0"/>
                    <a:pt x="10" y="1"/>
                    <a:pt x="11"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6" name="Freeform 135">
              <a:extLst>
                <a:ext uri="{FF2B5EF4-FFF2-40B4-BE49-F238E27FC236}">
                  <a16:creationId xmlns:a16="http://schemas.microsoft.com/office/drawing/2014/main" id="{31BB3D93-4B22-448D-9317-50566D1D985B}"/>
                </a:ext>
              </a:extLst>
            </p:cNvPr>
            <p:cNvSpPr>
              <a:spLocks/>
            </p:cNvSpPr>
            <p:nvPr/>
          </p:nvSpPr>
          <p:spPr bwMode="auto">
            <a:xfrm>
              <a:off x="6546258" y="4525963"/>
              <a:ext cx="41275" cy="30163"/>
            </a:xfrm>
            <a:custGeom>
              <a:avLst/>
              <a:gdLst>
                <a:gd name="T0" fmla="*/ 4 w 11"/>
                <a:gd name="T1" fmla="*/ 8 h 8"/>
                <a:gd name="T2" fmla="*/ 0 w 11"/>
                <a:gd name="T3" fmla="*/ 4 h 8"/>
                <a:gd name="T4" fmla="*/ 4 w 11"/>
                <a:gd name="T5" fmla="*/ 0 h 8"/>
                <a:gd name="T6" fmla="*/ 11 w 11"/>
                <a:gd name="T7" fmla="*/ 5 h 8"/>
                <a:gd name="T8" fmla="*/ 4 w 11"/>
                <a:gd name="T9" fmla="*/ 8 h 8"/>
              </a:gdLst>
              <a:ahLst/>
              <a:cxnLst>
                <a:cxn ang="0">
                  <a:pos x="T0" y="T1"/>
                </a:cxn>
                <a:cxn ang="0">
                  <a:pos x="T2" y="T3"/>
                </a:cxn>
                <a:cxn ang="0">
                  <a:pos x="T4" y="T5"/>
                </a:cxn>
                <a:cxn ang="0">
                  <a:pos x="T6" y="T7"/>
                </a:cxn>
                <a:cxn ang="0">
                  <a:pos x="T8" y="T9"/>
                </a:cxn>
              </a:cxnLst>
              <a:rect l="0" t="0" r="r" b="b"/>
              <a:pathLst>
                <a:path w="11" h="8">
                  <a:moveTo>
                    <a:pt x="4" y="8"/>
                  </a:moveTo>
                  <a:cubicBezTo>
                    <a:pt x="3" y="8"/>
                    <a:pt x="0" y="7"/>
                    <a:pt x="0" y="4"/>
                  </a:cubicBezTo>
                  <a:cubicBezTo>
                    <a:pt x="0" y="2"/>
                    <a:pt x="2" y="1"/>
                    <a:pt x="4" y="0"/>
                  </a:cubicBezTo>
                  <a:cubicBezTo>
                    <a:pt x="6" y="0"/>
                    <a:pt x="10" y="3"/>
                    <a:pt x="11" y="5"/>
                  </a:cubicBezTo>
                  <a:cubicBezTo>
                    <a:pt x="11" y="7"/>
                    <a:pt x="9" y="8"/>
                    <a:pt x="4"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7" name="Freeform 136">
              <a:extLst>
                <a:ext uri="{FF2B5EF4-FFF2-40B4-BE49-F238E27FC236}">
                  <a16:creationId xmlns:a16="http://schemas.microsoft.com/office/drawing/2014/main" id="{622B624B-48EA-4E79-8586-F46597D2B25B}"/>
                </a:ext>
              </a:extLst>
            </p:cNvPr>
            <p:cNvSpPr>
              <a:spLocks/>
            </p:cNvSpPr>
            <p:nvPr/>
          </p:nvSpPr>
          <p:spPr bwMode="auto">
            <a:xfrm>
              <a:off x="5336583" y="5494338"/>
              <a:ext cx="33337" cy="38100"/>
            </a:xfrm>
            <a:custGeom>
              <a:avLst/>
              <a:gdLst>
                <a:gd name="T0" fmla="*/ 5 w 9"/>
                <a:gd name="T1" fmla="*/ 10 h 10"/>
                <a:gd name="T2" fmla="*/ 0 w 9"/>
                <a:gd name="T3" fmla="*/ 5 h 10"/>
                <a:gd name="T4" fmla="*/ 3 w 9"/>
                <a:gd name="T5" fmla="*/ 0 h 10"/>
                <a:gd name="T6" fmla="*/ 9 w 9"/>
                <a:gd name="T7" fmla="*/ 6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2" y="9"/>
                    <a:pt x="0" y="8"/>
                    <a:pt x="0" y="5"/>
                  </a:cubicBezTo>
                  <a:cubicBezTo>
                    <a:pt x="0" y="3"/>
                    <a:pt x="1" y="1"/>
                    <a:pt x="3" y="0"/>
                  </a:cubicBezTo>
                  <a:cubicBezTo>
                    <a:pt x="5" y="0"/>
                    <a:pt x="9" y="4"/>
                    <a:pt x="9" y="6"/>
                  </a:cubicBezTo>
                  <a:cubicBezTo>
                    <a:pt x="9" y="9"/>
                    <a:pt x="7" y="9"/>
                    <a:pt x="5"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8" name="Freeform 137">
              <a:extLst>
                <a:ext uri="{FF2B5EF4-FFF2-40B4-BE49-F238E27FC236}">
                  <a16:creationId xmlns:a16="http://schemas.microsoft.com/office/drawing/2014/main" id="{9BAD1287-76AE-428E-B13F-669E627B1351}"/>
                </a:ext>
              </a:extLst>
            </p:cNvPr>
            <p:cNvSpPr>
              <a:spLocks/>
            </p:cNvSpPr>
            <p:nvPr/>
          </p:nvSpPr>
          <p:spPr bwMode="auto">
            <a:xfrm>
              <a:off x="5295308" y="5381625"/>
              <a:ext cx="33337" cy="42863"/>
            </a:xfrm>
            <a:custGeom>
              <a:avLst/>
              <a:gdLst>
                <a:gd name="T0" fmla="*/ 4 w 9"/>
                <a:gd name="T1" fmla="*/ 0 h 11"/>
                <a:gd name="T2" fmla="*/ 9 w 9"/>
                <a:gd name="T3" fmla="*/ 7 h 11"/>
                <a:gd name="T4" fmla="*/ 5 w 9"/>
                <a:gd name="T5" fmla="*/ 11 h 11"/>
                <a:gd name="T6" fmla="*/ 1 w 9"/>
                <a:gd name="T7" fmla="*/ 6 h 11"/>
                <a:gd name="T8" fmla="*/ 4 w 9"/>
                <a:gd name="T9" fmla="*/ 0 h 11"/>
              </a:gdLst>
              <a:ahLst/>
              <a:cxnLst>
                <a:cxn ang="0">
                  <a:pos x="T0" y="T1"/>
                </a:cxn>
                <a:cxn ang="0">
                  <a:pos x="T2" y="T3"/>
                </a:cxn>
                <a:cxn ang="0">
                  <a:pos x="T4" y="T5"/>
                </a:cxn>
                <a:cxn ang="0">
                  <a:pos x="T6" y="T7"/>
                </a:cxn>
                <a:cxn ang="0">
                  <a:pos x="T8" y="T9"/>
                </a:cxn>
              </a:cxnLst>
              <a:rect l="0" t="0" r="r" b="b"/>
              <a:pathLst>
                <a:path w="9" h="11">
                  <a:moveTo>
                    <a:pt x="4" y="0"/>
                  </a:moveTo>
                  <a:cubicBezTo>
                    <a:pt x="6" y="0"/>
                    <a:pt x="9" y="4"/>
                    <a:pt x="9" y="7"/>
                  </a:cubicBezTo>
                  <a:cubicBezTo>
                    <a:pt x="9" y="9"/>
                    <a:pt x="8" y="10"/>
                    <a:pt x="5" y="11"/>
                  </a:cubicBezTo>
                  <a:cubicBezTo>
                    <a:pt x="3" y="11"/>
                    <a:pt x="0" y="8"/>
                    <a:pt x="1" y="6"/>
                  </a:cubicBezTo>
                  <a:cubicBezTo>
                    <a:pt x="1" y="4"/>
                    <a:pt x="1" y="1"/>
                    <a:pt x="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9" name="Freeform 138">
              <a:extLst>
                <a:ext uri="{FF2B5EF4-FFF2-40B4-BE49-F238E27FC236}">
                  <a16:creationId xmlns:a16="http://schemas.microsoft.com/office/drawing/2014/main" id="{21092B90-9B05-410D-AD66-C232CCEEBC78}"/>
                </a:ext>
              </a:extLst>
            </p:cNvPr>
            <p:cNvSpPr>
              <a:spLocks/>
            </p:cNvSpPr>
            <p:nvPr/>
          </p:nvSpPr>
          <p:spPr bwMode="auto">
            <a:xfrm>
              <a:off x="6898683" y="4778375"/>
              <a:ext cx="36512" cy="36513"/>
            </a:xfrm>
            <a:custGeom>
              <a:avLst/>
              <a:gdLst>
                <a:gd name="T0" fmla="*/ 10 w 10"/>
                <a:gd name="T1" fmla="*/ 7 h 10"/>
                <a:gd name="T2" fmla="*/ 5 w 10"/>
                <a:gd name="T3" fmla="*/ 10 h 10"/>
                <a:gd name="T4" fmla="*/ 0 w 10"/>
                <a:gd name="T5" fmla="*/ 5 h 10"/>
                <a:gd name="T6" fmla="*/ 4 w 10"/>
                <a:gd name="T7" fmla="*/ 1 h 10"/>
                <a:gd name="T8" fmla="*/ 10 w 10"/>
                <a:gd name="T9" fmla="*/ 7 h 10"/>
              </a:gdLst>
              <a:ahLst/>
              <a:cxnLst>
                <a:cxn ang="0">
                  <a:pos x="T0" y="T1"/>
                </a:cxn>
                <a:cxn ang="0">
                  <a:pos x="T2" y="T3"/>
                </a:cxn>
                <a:cxn ang="0">
                  <a:pos x="T4" y="T5"/>
                </a:cxn>
                <a:cxn ang="0">
                  <a:pos x="T6" y="T7"/>
                </a:cxn>
                <a:cxn ang="0">
                  <a:pos x="T8" y="T9"/>
                </a:cxn>
              </a:cxnLst>
              <a:rect l="0" t="0" r="r" b="b"/>
              <a:pathLst>
                <a:path w="10" h="10">
                  <a:moveTo>
                    <a:pt x="10" y="7"/>
                  </a:moveTo>
                  <a:cubicBezTo>
                    <a:pt x="9" y="9"/>
                    <a:pt x="7" y="10"/>
                    <a:pt x="5" y="10"/>
                  </a:cubicBezTo>
                  <a:cubicBezTo>
                    <a:pt x="3" y="10"/>
                    <a:pt x="0" y="7"/>
                    <a:pt x="0" y="5"/>
                  </a:cubicBezTo>
                  <a:cubicBezTo>
                    <a:pt x="1" y="3"/>
                    <a:pt x="2" y="1"/>
                    <a:pt x="4" y="1"/>
                  </a:cubicBezTo>
                  <a:cubicBezTo>
                    <a:pt x="6" y="0"/>
                    <a:pt x="10" y="5"/>
                    <a:pt x="10" y="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0" name="Freeform 139">
              <a:extLst>
                <a:ext uri="{FF2B5EF4-FFF2-40B4-BE49-F238E27FC236}">
                  <a16:creationId xmlns:a16="http://schemas.microsoft.com/office/drawing/2014/main" id="{4C9BD98A-236E-458B-85D9-94C728EB0DA1}"/>
                </a:ext>
              </a:extLst>
            </p:cNvPr>
            <p:cNvSpPr>
              <a:spLocks/>
            </p:cNvSpPr>
            <p:nvPr/>
          </p:nvSpPr>
          <p:spPr bwMode="auto">
            <a:xfrm>
              <a:off x="6455771" y="4537075"/>
              <a:ext cx="36512" cy="38100"/>
            </a:xfrm>
            <a:custGeom>
              <a:avLst/>
              <a:gdLst>
                <a:gd name="T0" fmla="*/ 10 w 10"/>
                <a:gd name="T1" fmla="*/ 5 h 10"/>
                <a:gd name="T2" fmla="*/ 7 w 10"/>
                <a:gd name="T3" fmla="*/ 9 h 10"/>
                <a:gd name="T4" fmla="*/ 0 w 10"/>
                <a:gd name="T5" fmla="*/ 5 h 10"/>
                <a:gd name="T6" fmla="*/ 5 w 10"/>
                <a:gd name="T7" fmla="*/ 0 h 10"/>
                <a:gd name="T8" fmla="*/ 10 w 10"/>
                <a:gd name="T9" fmla="*/ 5 h 10"/>
              </a:gdLst>
              <a:ahLst/>
              <a:cxnLst>
                <a:cxn ang="0">
                  <a:pos x="T0" y="T1"/>
                </a:cxn>
                <a:cxn ang="0">
                  <a:pos x="T2" y="T3"/>
                </a:cxn>
                <a:cxn ang="0">
                  <a:pos x="T4" y="T5"/>
                </a:cxn>
                <a:cxn ang="0">
                  <a:pos x="T6" y="T7"/>
                </a:cxn>
                <a:cxn ang="0">
                  <a:pos x="T8" y="T9"/>
                </a:cxn>
              </a:cxnLst>
              <a:rect l="0" t="0" r="r" b="b"/>
              <a:pathLst>
                <a:path w="10" h="10">
                  <a:moveTo>
                    <a:pt x="10" y="5"/>
                  </a:moveTo>
                  <a:cubicBezTo>
                    <a:pt x="10" y="7"/>
                    <a:pt x="9" y="9"/>
                    <a:pt x="7" y="9"/>
                  </a:cubicBezTo>
                  <a:cubicBezTo>
                    <a:pt x="5" y="10"/>
                    <a:pt x="0" y="7"/>
                    <a:pt x="0" y="5"/>
                  </a:cubicBezTo>
                  <a:cubicBezTo>
                    <a:pt x="0" y="2"/>
                    <a:pt x="2" y="1"/>
                    <a:pt x="5" y="0"/>
                  </a:cubicBezTo>
                  <a:cubicBezTo>
                    <a:pt x="7" y="0"/>
                    <a:pt x="10" y="2"/>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1" name="Freeform 140">
              <a:extLst>
                <a:ext uri="{FF2B5EF4-FFF2-40B4-BE49-F238E27FC236}">
                  <a16:creationId xmlns:a16="http://schemas.microsoft.com/office/drawing/2014/main" id="{DCDA8B57-9121-4C4F-AAB2-AC9D3C31479B}"/>
                </a:ext>
              </a:extLst>
            </p:cNvPr>
            <p:cNvSpPr>
              <a:spLocks/>
            </p:cNvSpPr>
            <p:nvPr/>
          </p:nvSpPr>
          <p:spPr bwMode="auto">
            <a:xfrm>
              <a:off x="6651033" y="4627563"/>
              <a:ext cx="36512" cy="33338"/>
            </a:xfrm>
            <a:custGeom>
              <a:avLst/>
              <a:gdLst>
                <a:gd name="T0" fmla="*/ 10 w 10"/>
                <a:gd name="T1" fmla="*/ 4 h 9"/>
                <a:gd name="T2" fmla="*/ 4 w 10"/>
                <a:gd name="T3" fmla="*/ 8 h 9"/>
                <a:gd name="T4" fmla="*/ 0 w 10"/>
                <a:gd name="T5" fmla="*/ 5 h 9"/>
                <a:gd name="T6" fmla="*/ 3 w 10"/>
                <a:gd name="T7" fmla="*/ 1 h 9"/>
                <a:gd name="T8" fmla="*/ 10 w 10"/>
                <a:gd name="T9" fmla="*/ 4 h 9"/>
              </a:gdLst>
              <a:ahLst/>
              <a:cxnLst>
                <a:cxn ang="0">
                  <a:pos x="T0" y="T1"/>
                </a:cxn>
                <a:cxn ang="0">
                  <a:pos x="T2" y="T3"/>
                </a:cxn>
                <a:cxn ang="0">
                  <a:pos x="T4" y="T5"/>
                </a:cxn>
                <a:cxn ang="0">
                  <a:pos x="T6" y="T7"/>
                </a:cxn>
                <a:cxn ang="0">
                  <a:pos x="T8" y="T9"/>
                </a:cxn>
              </a:cxnLst>
              <a:rect l="0" t="0" r="r" b="b"/>
              <a:pathLst>
                <a:path w="10" h="9">
                  <a:moveTo>
                    <a:pt x="10" y="4"/>
                  </a:moveTo>
                  <a:cubicBezTo>
                    <a:pt x="9" y="6"/>
                    <a:pt x="7" y="8"/>
                    <a:pt x="4" y="8"/>
                  </a:cubicBezTo>
                  <a:cubicBezTo>
                    <a:pt x="2" y="9"/>
                    <a:pt x="0" y="7"/>
                    <a:pt x="0" y="5"/>
                  </a:cubicBezTo>
                  <a:cubicBezTo>
                    <a:pt x="0" y="3"/>
                    <a:pt x="1" y="1"/>
                    <a:pt x="3" y="1"/>
                  </a:cubicBezTo>
                  <a:cubicBezTo>
                    <a:pt x="6" y="0"/>
                    <a:pt x="8" y="1"/>
                    <a:pt x="10"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2" name="Freeform 141">
              <a:extLst>
                <a:ext uri="{FF2B5EF4-FFF2-40B4-BE49-F238E27FC236}">
                  <a16:creationId xmlns:a16="http://schemas.microsoft.com/office/drawing/2014/main" id="{7D4A5A99-2AE2-4BF2-B345-81C47349A2C9}"/>
                </a:ext>
              </a:extLst>
            </p:cNvPr>
            <p:cNvSpPr>
              <a:spLocks/>
            </p:cNvSpPr>
            <p:nvPr/>
          </p:nvSpPr>
          <p:spPr bwMode="auto">
            <a:xfrm>
              <a:off x="5328646" y="5540375"/>
              <a:ext cx="34925" cy="38100"/>
            </a:xfrm>
            <a:custGeom>
              <a:avLst/>
              <a:gdLst>
                <a:gd name="T0" fmla="*/ 5 w 9"/>
                <a:gd name="T1" fmla="*/ 10 h 10"/>
                <a:gd name="T2" fmla="*/ 1 w 9"/>
                <a:gd name="T3" fmla="*/ 4 h 10"/>
                <a:gd name="T4" fmla="*/ 5 w 9"/>
                <a:gd name="T5" fmla="*/ 1 h 10"/>
                <a:gd name="T6" fmla="*/ 9 w 9"/>
                <a:gd name="T7" fmla="*/ 7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3" y="10"/>
                    <a:pt x="0" y="7"/>
                    <a:pt x="1" y="4"/>
                  </a:cubicBezTo>
                  <a:cubicBezTo>
                    <a:pt x="1" y="2"/>
                    <a:pt x="3" y="0"/>
                    <a:pt x="5" y="1"/>
                  </a:cubicBezTo>
                  <a:cubicBezTo>
                    <a:pt x="8" y="1"/>
                    <a:pt x="9" y="4"/>
                    <a:pt x="9" y="7"/>
                  </a:cubicBezTo>
                  <a:cubicBezTo>
                    <a:pt x="9" y="9"/>
                    <a:pt x="7" y="10"/>
                    <a:pt x="5"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3" name="Freeform 142">
              <a:extLst>
                <a:ext uri="{FF2B5EF4-FFF2-40B4-BE49-F238E27FC236}">
                  <a16:creationId xmlns:a16="http://schemas.microsoft.com/office/drawing/2014/main" id="{03E3A41A-4409-417B-96E3-9C7C94CCD99E}"/>
                </a:ext>
              </a:extLst>
            </p:cNvPr>
            <p:cNvSpPr>
              <a:spLocks/>
            </p:cNvSpPr>
            <p:nvPr/>
          </p:nvSpPr>
          <p:spPr bwMode="auto">
            <a:xfrm>
              <a:off x="9057683" y="6486525"/>
              <a:ext cx="33337" cy="30163"/>
            </a:xfrm>
            <a:custGeom>
              <a:avLst/>
              <a:gdLst>
                <a:gd name="T0" fmla="*/ 4 w 9"/>
                <a:gd name="T1" fmla="*/ 8 h 8"/>
                <a:gd name="T2" fmla="*/ 0 w 9"/>
                <a:gd name="T3" fmla="*/ 3 h 8"/>
                <a:gd name="T4" fmla="*/ 6 w 9"/>
                <a:gd name="T5" fmla="*/ 0 h 8"/>
                <a:gd name="T6" fmla="*/ 9 w 9"/>
                <a:gd name="T7" fmla="*/ 3 h 8"/>
                <a:gd name="T8" fmla="*/ 4 w 9"/>
                <a:gd name="T9" fmla="*/ 8 h 8"/>
              </a:gdLst>
              <a:ahLst/>
              <a:cxnLst>
                <a:cxn ang="0">
                  <a:pos x="T0" y="T1"/>
                </a:cxn>
                <a:cxn ang="0">
                  <a:pos x="T2" y="T3"/>
                </a:cxn>
                <a:cxn ang="0">
                  <a:pos x="T4" y="T5"/>
                </a:cxn>
                <a:cxn ang="0">
                  <a:pos x="T6" y="T7"/>
                </a:cxn>
                <a:cxn ang="0">
                  <a:pos x="T8" y="T9"/>
                </a:cxn>
              </a:cxnLst>
              <a:rect l="0" t="0" r="r" b="b"/>
              <a:pathLst>
                <a:path w="9" h="8">
                  <a:moveTo>
                    <a:pt x="4" y="8"/>
                  </a:moveTo>
                  <a:cubicBezTo>
                    <a:pt x="1" y="8"/>
                    <a:pt x="0" y="6"/>
                    <a:pt x="0" y="3"/>
                  </a:cubicBezTo>
                  <a:cubicBezTo>
                    <a:pt x="0" y="0"/>
                    <a:pt x="3" y="0"/>
                    <a:pt x="6" y="0"/>
                  </a:cubicBezTo>
                  <a:cubicBezTo>
                    <a:pt x="8" y="0"/>
                    <a:pt x="9" y="1"/>
                    <a:pt x="9" y="3"/>
                  </a:cubicBezTo>
                  <a:cubicBezTo>
                    <a:pt x="8" y="6"/>
                    <a:pt x="7" y="8"/>
                    <a:pt x="4"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4" name="Freeform 143">
              <a:extLst>
                <a:ext uri="{FF2B5EF4-FFF2-40B4-BE49-F238E27FC236}">
                  <a16:creationId xmlns:a16="http://schemas.microsoft.com/office/drawing/2014/main" id="{5BC67627-E89E-4EBA-A675-764C25E2DADB}"/>
                </a:ext>
              </a:extLst>
            </p:cNvPr>
            <p:cNvSpPr>
              <a:spLocks/>
            </p:cNvSpPr>
            <p:nvPr/>
          </p:nvSpPr>
          <p:spPr bwMode="auto">
            <a:xfrm>
              <a:off x="6906621" y="4995863"/>
              <a:ext cx="33337" cy="33338"/>
            </a:xfrm>
            <a:custGeom>
              <a:avLst/>
              <a:gdLst>
                <a:gd name="T0" fmla="*/ 9 w 9"/>
                <a:gd name="T1" fmla="*/ 5 h 9"/>
                <a:gd name="T2" fmla="*/ 6 w 9"/>
                <a:gd name="T3" fmla="*/ 9 h 9"/>
                <a:gd name="T4" fmla="*/ 0 w 9"/>
                <a:gd name="T5" fmla="*/ 4 h 9"/>
                <a:gd name="T6" fmla="*/ 4 w 9"/>
                <a:gd name="T7" fmla="*/ 0 h 9"/>
                <a:gd name="T8" fmla="*/ 9 w 9"/>
                <a:gd name="T9" fmla="*/ 5 h 9"/>
              </a:gdLst>
              <a:ahLst/>
              <a:cxnLst>
                <a:cxn ang="0">
                  <a:pos x="T0" y="T1"/>
                </a:cxn>
                <a:cxn ang="0">
                  <a:pos x="T2" y="T3"/>
                </a:cxn>
                <a:cxn ang="0">
                  <a:pos x="T4" y="T5"/>
                </a:cxn>
                <a:cxn ang="0">
                  <a:pos x="T6" y="T7"/>
                </a:cxn>
                <a:cxn ang="0">
                  <a:pos x="T8" y="T9"/>
                </a:cxn>
              </a:cxnLst>
              <a:rect l="0" t="0" r="r" b="b"/>
              <a:pathLst>
                <a:path w="9" h="9">
                  <a:moveTo>
                    <a:pt x="9" y="5"/>
                  </a:moveTo>
                  <a:cubicBezTo>
                    <a:pt x="9" y="7"/>
                    <a:pt x="8" y="8"/>
                    <a:pt x="6" y="9"/>
                  </a:cubicBezTo>
                  <a:cubicBezTo>
                    <a:pt x="3" y="9"/>
                    <a:pt x="0" y="6"/>
                    <a:pt x="0" y="4"/>
                  </a:cubicBezTo>
                  <a:cubicBezTo>
                    <a:pt x="0" y="1"/>
                    <a:pt x="2" y="0"/>
                    <a:pt x="4" y="0"/>
                  </a:cubicBezTo>
                  <a:cubicBezTo>
                    <a:pt x="8" y="0"/>
                    <a:pt x="8" y="2"/>
                    <a:pt x="9"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5" name="Freeform 144">
              <a:extLst>
                <a:ext uri="{FF2B5EF4-FFF2-40B4-BE49-F238E27FC236}">
                  <a16:creationId xmlns:a16="http://schemas.microsoft.com/office/drawing/2014/main" id="{54E5ED21-F528-4991-ACB1-A9D7C528619B}"/>
                </a:ext>
              </a:extLst>
            </p:cNvPr>
            <p:cNvSpPr>
              <a:spLocks/>
            </p:cNvSpPr>
            <p:nvPr/>
          </p:nvSpPr>
          <p:spPr bwMode="auto">
            <a:xfrm>
              <a:off x="6635158" y="5449888"/>
              <a:ext cx="38100" cy="30163"/>
            </a:xfrm>
            <a:custGeom>
              <a:avLst/>
              <a:gdLst>
                <a:gd name="T0" fmla="*/ 10 w 10"/>
                <a:gd name="T1" fmla="*/ 5 h 8"/>
                <a:gd name="T2" fmla="*/ 4 w 10"/>
                <a:gd name="T3" fmla="*/ 8 h 8"/>
                <a:gd name="T4" fmla="*/ 0 w 10"/>
                <a:gd name="T5" fmla="*/ 5 h 8"/>
                <a:gd name="T6" fmla="*/ 6 w 10"/>
                <a:gd name="T7" fmla="*/ 1 h 8"/>
                <a:gd name="T8" fmla="*/ 10 w 10"/>
                <a:gd name="T9" fmla="*/ 5 h 8"/>
              </a:gdLst>
              <a:ahLst/>
              <a:cxnLst>
                <a:cxn ang="0">
                  <a:pos x="T0" y="T1"/>
                </a:cxn>
                <a:cxn ang="0">
                  <a:pos x="T2" y="T3"/>
                </a:cxn>
                <a:cxn ang="0">
                  <a:pos x="T4" y="T5"/>
                </a:cxn>
                <a:cxn ang="0">
                  <a:pos x="T6" y="T7"/>
                </a:cxn>
                <a:cxn ang="0">
                  <a:pos x="T8" y="T9"/>
                </a:cxn>
              </a:cxnLst>
              <a:rect l="0" t="0" r="r" b="b"/>
              <a:pathLst>
                <a:path w="10" h="8">
                  <a:moveTo>
                    <a:pt x="10" y="5"/>
                  </a:moveTo>
                  <a:cubicBezTo>
                    <a:pt x="9" y="7"/>
                    <a:pt x="7" y="8"/>
                    <a:pt x="4" y="8"/>
                  </a:cubicBezTo>
                  <a:cubicBezTo>
                    <a:pt x="2" y="8"/>
                    <a:pt x="0" y="7"/>
                    <a:pt x="0" y="5"/>
                  </a:cubicBezTo>
                  <a:cubicBezTo>
                    <a:pt x="0" y="3"/>
                    <a:pt x="3" y="0"/>
                    <a:pt x="6" y="1"/>
                  </a:cubicBezTo>
                  <a:cubicBezTo>
                    <a:pt x="8" y="1"/>
                    <a:pt x="9" y="2"/>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6" name="Freeform 145">
              <a:extLst>
                <a:ext uri="{FF2B5EF4-FFF2-40B4-BE49-F238E27FC236}">
                  <a16:creationId xmlns:a16="http://schemas.microsoft.com/office/drawing/2014/main" id="{92B4DE38-DA52-40EC-A834-4016CD01D742}"/>
                </a:ext>
              </a:extLst>
            </p:cNvPr>
            <p:cNvSpPr>
              <a:spLocks/>
            </p:cNvSpPr>
            <p:nvPr/>
          </p:nvSpPr>
          <p:spPr bwMode="auto">
            <a:xfrm>
              <a:off x="9316446" y="6294438"/>
              <a:ext cx="36512" cy="34925"/>
            </a:xfrm>
            <a:custGeom>
              <a:avLst/>
              <a:gdLst>
                <a:gd name="T0" fmla="*/ 10 w 10"/>
                <a:gd name="T1" fmla="*/ 5 h 9"/>
                <a:gd name="T2" fmla="*/ 6 w 10"/>
                <a:gd name="T3" fmla="*/ 9 h 9"/>
                <a:gd name="T4" fmla="*/ 1 w 10"/>
                <a:gd name="T5" fmla="*/ 3 h 9"/>
                <a:gd name="T6" fmla="*/ 4 w 10"/>
                <a:gd name="T7" fmla="*/ 0 h 9"/>
                <a:gd name="T8" fmla="*/ 10 w 10"/>
                <a:gd name="T9" fmla="*/ 5 h 9"/>
              </a:gdLst>
              <a:ahLst/>
              <a:cxnLst>
                <a:cxn ang="0">
                  <a:pos x="T0" y="T1"/>
                </a:cxn>
                <a:cxn ang="0">
                  <a:pos x="T2" y="T3"/>
                </a:cxn>
                <a:cxn ang="0">
                  <a:pos x="T4" y="T5"/>
                </a:cxn>
                <a:cxn ang="0">
                  <a:pos x="T6" y="T7"/>
                </a:cxn>
                <a:cxn ang="0">
                  <a:pos x="T8" y="T9"/>
                </a:cxn>
              </a:cxnLst>
              <a:rect l="0" t="0" r="r" b="b"/>
              <a:pathLst>
                <a:path w="10" h="9">
                  <a:moveTo>
                    <a:pt x="10" y="5"/>
                  </a:moveTo>
                  <a:cubicBezTo>
                    <a:pt x="10" y="7"/>
                    <a:pt x="9" y="8"/>
                    <a:pt x="6" y="9"/>
                  </a:cubicBezTo>
                  <a:cubicBezTo>
                    <a:pt x="4" y="9"/>
                    <a:pt x="0" y="6"/>
                    <a:pt x="1" y="3"/>
                  </a:cubicBezTo>
                  <a:cubicBezTo>
                    <a:pt x="1" y="2"/>
                    <a:pt x="2" y="0"/>
                    <a:pt x="4" y="0"/>
                  </a:cubicBezTo>
                  <a:cubicBezTo>
                    <a:pt x="6" y="0"/>
                    <a:pt x="10" y="3"/>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7" name="Freeform 146">
              <a:extLst>
                <a:ext uri="{FF2B5EF4-FFF2-40B4-BE49-F238E27FC236}">
                  <a16:creationId xmlns:a16="http://schemas.microsoft.com/office/drawing/2014/main" id="{11999A63-1F5B-4AF0-BD21-F7C32E57E865}"/>
                </a:ext>
              </a:extLst>
            </p:cNvPr>
            <p:cNvSpPr>
              <a:spLocks/>
            </p:cNvSpPr>
            <p:nvPr/>
          </p:nvSpPr>
          <p:spPr bwMode="auto">
            <a:xfrm>
              <a:off x="5333408" y="5446713"/>
              <a:ext cx="30162" cy="33338"/>
            </a:xfrm>
            <a:custGeom>
              <a:avLst/>
              <a:gdLst>
                <a:gd name="T0" fmla="*/ 8 w 8"/>
                <a:gd name="T1" fmla="*/ 6 h 9"/>
                <a:gd name="T2" fmla="*/ 5 w 8"/>
                <a:gd name="T3" fmla="*/ 9 h 9"/>
                <a:gd name="T4" fmla="*/ 0 w 8"/>
                <a:gd name="T5" fmla="*/ 4 h 9"/>
                <a:gd name="T6" fmla="*/ 4 w 8"/>
                <a:gd name="T7" fmla="*/ 0 h 9"/>
                <a:gd name="T8" fmla="*/ 8 w 8"/>
                <a:gd name="T9" fmla="*/ 6 h 9"/>
              </a:gdLst>
              <a:ahLst/>
              <a:cxnLst>
                <a:cxn ang="0">
                  <a:pos x="T0" y="T1"/>
                </a:cxn>
                <a:cxn ang="0">
                  <a:pos x="T2" y="T3"/>
                </a:cxn>
                <a:cxn ang="0">
                  <a:pos x="T4" y="T5"/>
                </a:cxn>
                <a:cxn ang="0">
                  <a:pos x="T6" y="T7"/>
                </a:cxn>
                <a:cxn ang="0">
                  <a:pos x="T8" y="T9"/>
                </a:cxn>
              </a:cxnLst>
              <a:rect l="0" t="0" r="r" b="b"/>
              <a:pathLst>
                <a:path w="8" h="9">
                  <a:moveTo>
                    <a:pt x="8" y="6"/>
                  </a:moveTo>
                  <a:cubicBezTo>
                    <a:pt x="7" y="8"/>
                    <a:pt x="6" y="9"/>
                    <a:pt x="5" y="9"/>
                  </a:cubicBezTo>
                  <a:cubicBezTo>
                    <a:pt x="2" y="9"/>
                    <a:pt x="0" y="6"/>
                    <a:pt x="0" y="4"/>
                  </a:cubicBezTo>
                  <a:cubicBezTo>
                    <a:pt x="0" y="2"/>
                    <a:pt x="2" y="0"/>
                    <a:pt x="4" y="0"/>
                  </a:cubicBezTo>
                  <a:cubicBezTo>
                    <a:pt x="5" y="0"/>
                    <a:pt x="8" y="4"/>
                    <a:pt x="8"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8" name="Freeform 147">
              <a:extLst>
                <a:ext uri="{FF2B5EF4-FFF2-40B4-BE49-F238E27FC236}">
                  <a16:creationId xmlns:a16="http://schemas.microsoft.com/office/drawing/2014/main" id="{A7813BD9-EF47-4499-8E21-44E6ADE4D8B8}"/>
                </a:ext>
              </a:extLst>
            </p:cNvPr>
            <p:cNvSpPr>
              <a:spLocks/>
            </p:cNvSpPr>
            <p:nvPr/>
          </p:nvSpPr>
          <p:spPr bwMode="auto">
            <a:xfrm>
              <a:off x="7716246" y="5980113"/>
              <a:ext cx="34925" cy="30163"/>
            </a:xfrm>
            <a:custGeom>
              <a:avLst/>
              <a:gdLst>
                <a:gd name="T0" fmla="*/ 5 w 9"/>
                <a:gd name="T1" fmla="*/ 0 h 8"/>
                <a:gd name="T2" fmla="*/ 9 w 9"/>
                <a:gd name="T3" fmla="*/ 4 h 8"/>
                <a:gd name="T4" fmla="*/ 5 w 9"/>
                <a:gd name="T5" fmla="*/ 8 h 8"/>
                <a:gd name="T6" fmla="*/ 1 w 9"/>
                <a:gd name="T7" fmla="*/ 3 h 8"/>
                <a:gd name="T8" fmla="*/ 5 w 9"/>
                <a:gd name="T9" fmla="*/ 0 h 8"/>
              </a:gdLst>
              <a:ahLst/>
              <a:cxnLst>
                <a:cxn ang="0">
                  <a:pos x="T0" y="T1"/>
                </a:cxn>
                <a:cxn ang="0">
                  <a:pos x="T2" y="T3"/>
                </a:cxn>
                <a:cxn ang="0">
                  <a:pos x="T4" y="T5"/>
                </a:cxn>
                <a:cxn ang="0">
                  <a:pos x="T6" y="T7"/>
                </a:cxn>
                <a:cxn ang="0">
                  <a:pos x="T8" y="T9"/>
                </a:cxn>
              </a:cxnLst>
              <a:rect l="0" t="0" r="r" b="b"/>
              <a:pathLst>
                <a:path w="9" h="8">
                  <a:moveTo>
                    <a:pt x="5" y="0"/>
                  </a:moveTo>
                  <a:cubicBezTo>
                    <a:pt x="7" y="0"/>
                    <a:pt x="9" y="2"/>
                    <a:pt x="9" y="4"/>
                  </a:cubicBezTo>
                  <a:cubicBezTo>
                    <a:pt x="9" y="7"/>
                    <a:pt x="7" y="8"/>
                    <a:pt x="5" y="8"/>
                  </a:cubicBezTo>
                  <a:cubicBezTo>
                    <a:pt x="3" y="8"/>
                    <a:pt x="0" y="6"/>
                    <a:pt x="1" y="3"/>
                  </a:cubicBezTo>
                  <a:cubicBezTo>
                    <a:pt x="1" y="2"/>
                    <a:pt x="3" y="0"/>
                    <a:pt x="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grpSp>
      <p:sp>
        <p:nvSpPr>
          <p:cNvPr id="229" name="TextBox 34">
            <a:extLst>
              <a:ext uri="{FF2B5EF4-FFF2-40B4-BE49-F238E27FC236}">
                <a16:creationId xmlns:a16="http://schemas.microsoft.com/office/drawing/2014/main" id="{5C8B930E-8A06-4EA5-9DC9-41A51A30349C}"/>
              </a:ext>
            </a:extLst>
          </p:cNvPr>
          <p:cNvSpPr txBox="1"/>
          <p:nvPr/>
        </p:nvSpPr>
        <p:spPr>
          <a:xfrm>
            <a:off x="756783" y="2671202"/>
            <a:ext cx="3806153"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900" dirty="0">
                <a:solidFill>
                  <a:schemeClr val="tx2"/>
                </a:solidFill>
                <a:ea typeface="Open Sans Light" panose="020B0306030504020204" pitchFamily="34" charset="0"/>
                <a:cs typeface="Open Sans Light" panose="020B0306030504020204" pitchFamily="34" charset="0"/>
              </a:rPr>
              <a:t>Throughout our </a:t>
            </a:r>
            <a:r>
              <a:rPr lang="en-US" sz="900" dirty="0" err="1">
                <a:solidFill>
                  <a:schemeClr val="tx2"/>
                </a:solidFill>
                <a:ea typeface="Open Sans Light" panose="020B0306030504020204" pitchFamily="34" charset="0"/>
                <a:cs typeface="Open Sans Light" panose="020B0306030504020204" pitchFamily="34" charset="0"/>
              </a:rPr>
              <a:t>organisation</a:t>
            </a:r>
            <a:r>
              <a:rPr lang="en-US" sz="9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30" name="TextBox 34">
            <a:extLst>
              <a:ext uri="{FF2B5EF4-FFF2-40B4-BE49-F238E27FC236}">
                <a16:creationId xmlns:a16="http://schemas.microsoft.com/office/drawing/2014/main" id="{97B7E31E-29D9-42DA-9B87-1E352433DE28}"/>
              </a:ext>
            </a:extLst>
          </p:cNvPr>
          <p:cNvSpPr txBox="1"/>
          <p:nvPr/>
        </p:nvSpPr>
        <p:spPr>
          <a:xfrm>
            <a:off x="756783" y="4667509"/>
            <a:ext cx="3806153"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900" dirty="0">
                <a:solidFill>
                  <a:schemeClr val="tx2"/>
                </a:solidFill>
                <a:ea typeface="Open Sans Light" panose="020B0306030504020204" pitchFamily="34" charset="0"/>
                <a:cs typeface="Open Sans Light" panose="020B0306030504020204" pitchFamily="34" charset="0"/>
              </a:rPr>
              <a:t>Throughout our </a:t>
            </a:r>
            <a:r>
              <a:rPr lang="en-US" sz="900" dirty="0" err="1">
                <a:solidFill>
                  <a:schemeClr val="tx2"/>
                </a:solidFill>
                <a:ea typeface="Open Sans Light" panose="020B0306030504020204" pitchFamily="34" charset="0"/>
                <a:cs typeface="Open Sans Light" panose="020B0306030504020204" pitchFamily="34" charset="0"/>
              </a:rPr>
              <a:t>organisation</a:t>
            </a:r>
            <a:r>
              <a:rPr lang="en-US" sz="9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 name="Text Placeholder 1">
            <a:extLst>
              <a:ext uri="{FF2B5EF4-FFF2-40B4-BE49-F238E27FC236}">
                <a16:creationId xmlns:a16="http://schemas.microsoft.com/office/drawing/2014/main" id="{704E6759-9560-44EF-B93D-C68EC56EC821}"/>
              </a:ext>
            </a:extLst>
          </p:cNvPr>
          <p:cNvSpPr>
            <a:spLocks noGrp="1"/>
          </p:cNvSpPr>
          <p:nvPr>
            <p:ph type="body" sz="quarter" idx="10"/>
          </p:nvPr>
        </p:nvSpPr>
        <p:spPr/>
        <p:txBody>
          <a:bodyPr/>
          <a:lstStyle/>
          <a:p>
            <a:pPr algn="ctr"/>
            <a:r>
              <a:rPr lang="en-ID" dirty="0"/>
              <a:t>User Analysis</a:t>
            </a:r>
          </a:p>
        </p:txBody>
      </p:sp>
      <p:sp>
        <p:nvSpPr>
          <p:cNvPr id="231" name="Shape 121">
            <a:extLst>
              <a:ext uri="{FF2B5EF4-FFF2-40B4-BE49-F238E27FC236}">
                <a16:creationId xmlns:a16="http://schemas.microsoft.com/office/drawing/2014/main" id="{38717C49-CB2A-44D3-AFBA-0A13C7D924D8}"/>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8141350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14:presetBounceEnd="60000">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14:bounceEnd="60000">
                                          <p:cBhvr additive="base">
                                            <p:cTn id="13" dur="500" fill="hold"/>
                                            <p:tgtEl>
                                              <p:spTgt spid="229"/>
                                            </p:tgtEl>
                                            <p:attrNameLst>
                                              <p:attrName>ppt_x</p:attrName>
                                            </p:attrNameLst>
                                          </p:cBhvr>
                                          <p:tavLst>
                                            <p:tav tm="0">
                                              <p:val>
                                                <p:strVal val="#ppt_x"/>
                                              </p:val>
                                            </p:tav>
                                            <p:tav tm="100000">
                                              <p:val>
                                                <p:strVal val="#ppt_x"/>
                                              </p:val>
                                            </p:tav>
                                          </p:tavLst>
                                        </p:anim>
                                        <p:anim calcmode="lin" valueType="num" p14:bounceEnd="60000">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14:presetBounceEnd="60000">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14:bounceEnd="60000">
                                          <p:cBhvr additive="base">
                                            <p:cTn id="17" dur="500" fill="hold"/>
                                            <p:tgtEl>
                                              <p:spTgt spid="230"/>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14:presetBounceEnd="60000">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14:bounceEnd="60000">
                                          <p:cBhvr additive="base">
                                            <p:cTn id="21" dur="500" fill="hold"/>
                                            <p:tgtEl>
                                              <p:spTgt spid="22"/>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14:presetBounceEnd="6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60000">
                                          <p:cBhvr additive="base">
                                            <p:cTn id="25" dur="5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60000">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14:bounceEnd="60000">
                                          <p:cBhvr additive="base">
                                            <p:cTn id="29" dur="50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14:presetBounceEnd="60000">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14:bounceEnd="60000">
                                          <p:cBhvr additive="base">
                                            <p:cTn id="33" dur="500" fill="hold"/>
                                            <p:tgtEl>
                                              <p:spTgt spid="25"/>
                                            </p:tgtEl>
                                            <p:attrNameLst>
                                              <p:attrName>ppt_x</p:attrName>
                                            </p:attrNameLst>
                                          </p:cBhvr>
                                          <p:tavLst>
                                            <p:tav tm="0">
                                              <p:val>
                                                <p:strVal val="#ppt_x"/>
                                              </p:val>
                                            </p:tav>
                                            <p:tav tm="100000">
                                              <p:val>
                                                <p:strVal val="#ppt_x"/>
                                              </p:val>
                                            </p:tav>
                                          </p:tavLst>
                                        </p:anim>
                                        <p:anim calcmode="lin" valueType="num" p14:bounceEnd="60000">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14:presetBounceEnd="60000">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14:bounceEnd="60000">
                                          <p:cBhvr additive="base">
                                            <p:cTn id="37" dur="500" fill="hold"/>
                                            <p:tgtEl>
                                              <p:spTgt spid="26"/>
                                            </p:tgtEl>
                                            <p:attrNameLst>
                                              <p:attrName>ppt_x</p:attrName>
                                            </p:attrNameLst>
                                          </p:cBhvr>
                                          <p:tavLst>
                                            <p:tav tm="0">
                                              <p:val>
                                                <p:strVal val="#ppt_x"/>
                                              </p:val>
                                            </p:tav>
                                            <p:tav tm="100000">
                                              <p:val>
                                                <p:strVal val="#ppt_x"/>
                                              </p:val>
                                            </p:tav>
                                          </p:tavLst>
                                        </p:anim>
                                        <p:anim calcmode="lin" valueType="num" p14:bounceEnd="60000">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14:presetBounceEnd="60000">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14:bounceEnd="60000">
                                          <p:cBhvr additive="base">
                                            <p:cTn id="41" dur="500" fill="hold"/>
                                            <p:tgtEl>
                                              <p:spTgt spid="27"/>
                                            </p:tgtEl>
                                            <p:attrNameLst>
                                              <p:attrName>ppt_x</p:attrName>
                                            </p:attrNameLst>
                                          </p:cBhvr>
                                          <p:tavLst>
                                            <p:tav tm="0">
                                              <p:val>
                                                <p:strVal val="#ppt_x"/>
                                              </p:val>
                                            </p:tav>
                                            <p:tav tm="100000">
                                              <p:val>
                                                <p:strVal val="#ppt_x"/>
                                              </p:val>
                                            </p:tav>
                                          </p:tavLst>
                                        </p:anim>
                                        <p:anim calcmode="lin" valueType="num" p14:bounceEnd="60000">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14:presetBounceEnd="60000">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14:bounceEnd="60000">
                                          <p:cBhvr additive="base">
                                            <p:cTn id="45" dur="500" fill="hold"/>
                                            <p:tgtEl>
                                              <p:spTgt spid="28"/>
                                            </p:tgtEl>
                                            <p:attrNameLst>
                                              <p:attrName>ppt_x</p:attrName>
                                            </p:attrNameLst>
                                          </p:cBhvr>
                                          <p:tavLst>
                                            <p:tav tm="0">
                                              <p:val>
                                                <p:strVal val="#ppt_x"/>
                                              </p:val>
                                            </p:tav>
                                            <p:tav tm="100000">
                                              <p:val>
                                                <p:strVal val="#ppt_x"/>
                                              </p:val>
                                            </p:tav>
                                          </p:tavLst>
                                        </p:anim>
                                        <p:anim calcmode="lin" valueType="num" p14:bounceEnd="60000">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14:presetBounceEnd="60000">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14:bounceEnd="60000">
                                          <p:cBhvr additive="base">
                                            <p:cTn id="49" dur="500" fill="hold"/>
                                            <p:tgtEl>
                                              <p:spTgt spid="29"/>
                                            </p:tgtEl>
                                            <p:attrNameLst>
                                              <p:attrName>ppt_x</p:attrName>
                                            </p:attrNameLst>
                                          </p:cBhvr>
                                          <p:tavLst>
                                            <p:tav tm="0">
                                              <p:val>
                                                <p:strVal val="#ppt_x"/>
                                              </p:val>
                                            </p:tav>
                                            <p:tav tm="100000">
                                              <p:val>
                                                <p:strVal val="#ppt_x"/>
                                              </p:val>
                                            </p:tav>
                                          </p:tavLst>
                                        </p:anim>
                                        <p:anim calcmode="lin" valueType="num" p14:bounceEnd="60000">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14:presetBounceEnd="60000">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14:bounceEnd="60000">
                                          <p:cBhvr additive="base">
                                            <p:cTn id="53" dur="500" fill="hold"/>
                                            <p:tgtEl>
                                              <p:spTgt spid="30"/>
                                            </p:tgtEl>
                                            <p:attrNameLst>
                                              <p:attrName>ppt_x</p:attrName>
                                            </p:attrNameLst>
                                          </p:cBhvr>
                                          <p:tavLst>
                                            <p:tav tm="0">
                                              <p:val>
                                                <p:strVal val="#ppt_x"/>
                                              </p:val>
                                            </p:tav>
                                            <p:tav tm="100000">
                                              <p:val>
                                                <p:strVal val="#ppt_x"/>
                                              </p:val>
                                            </p:tav>
                                          </p:tavLst>
                                        </p:anim>
                                        <p:anim calcmode="lin" valueType="num" p14:bounceEnd="60000">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14:presetBounceEnd="60000">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14:bounceEnd="60000">
                                          <p:cBhvr additive="base">
                                            <p:cTn id="57"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14:presetBounceEnd="60000">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14:bounceEnd="60000">
                                          <p:cBhvr additive="base">
                                            <p:cTn id="61" dur="50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14:presetBounceEnd="60000">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14:bounceEnd="60000">
                                          <p:cBhvr additive="base">
                                            <p:cTn id="65" dur="500" fill="hold"/>
                                            <p:tgtEl>
                                              <p:spTgt spid="33"/>
                                            </p:tgtEl>
                                            <p:attrNameLst>
                                              <p:attrName>ppt_x</p:attrName>
                                            </p:attrNameLst>
                                          </p:cBhvr>
                                          <p:tavLst>
                                            <p:tav tm="0">
                                              <p:val>
                                                <p:strVal val="#ppt_x"/>
                                              </p:val>
                                            </p:tav>
                                            <p:tav tm="100000">
                                              <p:val>
                                                <p:strVal val="#ppt_x"/>
                                              </p:val>
                                            </p:tav>
                                          </p:tavLst>
                                        </p:anim>
                                        <p:anim calcmode="lin" valueType="num" p14:bounceEnd="60000">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14:presetBounceEnd="60000">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14:bounceEnd="60000">
                                          <p:cBhvr additive="base">
                                            <p:cTn id="69" dur="50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14:presetBounceEnd="60000">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14:bounceEnd="60000">
                                          <p:cBhvr additive="base">
                                            <p:cTn id="73" dur="500" fill="hold"/>
                                            <p:tgtEl>
                                              <p:spTgt spid="35"/>
                                            </p:tgtEl>
                                            <p:attrNameLst>
                                              <p:attrName>ppt_x</p:attrName>
                                            </p:attrNameLst>
                                          </p:cBhvr>
                                          <p:tavLst>
                                            <p:tav tm="0">
                                              <p:val>
                                                <p:strVal val="#ppt_x"/>
                                              </p:val>
                                            </p:tav>
                                            <p:tav tm="100000">
                                              <p:val>
                                                <p:strVal val="#ppt_x"/>
                                              </p:val>
                                            </p:tav>
                                          </p:tavLst>
                                        </p:anim>
                                        <p:anim calcmode="lin" valueType="num" p14:bounceEnd="60000">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14:presetBounceEnd="60000">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14:bounceEnd="60000">
                                          <p:cBhvr additive="base">
                                            <p:cTn id="77" dur="500" fill="hold"/>
                                            <p:tgtEl>
                                              <p:spTgt spid="36"/>
                                            </p:tgtEl>
                                            <p:attrNameLst>
                                              <p:attrName>ppt_x</p:attrName>
                                            </p:attrNameLst>
                                          </p:cBhvr>
                                          <p:tavLst>
                                            <p:tav tm="0">
                                              <p:val>
                                                <p:strVal val="#ppt_x"/>
                                              </p:val>
                                            </p:tav>
                                            <p:tav tm="100000">
                                              <p:val>
                                                <p:strVal val="#ppt_x"/>
                                              </p:val>
                                            </p:tav>
                                          </p:tavLst>
                                        </p:anim>
                                        <p:anim calcmode="lin" valueType="num" p14:bounceEnd="60000">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14:presetBounceEnd="60000">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14:bounceEnd="60000">
                                          <p:cBhvr additive="base">
                                            <p:cTn id="81"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14:presetBounceEnd="60000">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14:bounceEnd="60000">
                                          <p:cBhvr additive="base">
                                            <p:cTn id="85" dur="500" fill="hold"/>
                                            <p:tgtEl>
                                              <p:spTgt spid="38"/>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14:presetBounceEnd="60000">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14:bounceEnd="60000">
                                          <p:cBhvr additive="base">
                                            <p:cTn id="89" dur="500" fill="hold"/>
                                            <p:tgtEl>
                                              <p:spTgt spid="39"/>
                                            </p:tgtEl>
                                            <p:attrNameLst>
                                              <p:attrName>ppt_x</p:attrName>
                                            </p:attrNameLst>
                                          </p:cBhvr>
                                          <p:tavLst>
                                            <p:tav tm="0">
                                              <p:val>
                                                <p:strVal val="#ppt_x"/>
                                              </p:val>
                                            </p:tav>
                                            <p:tav tm="100000">
                                              <p:val>
                                                <p:strVal val="#ppt_x"/>
                                              </p:val>
                                            </p:tav>
                                          </p:tavLst>
                                        </p:anim>
                                        <p:anim calcmode="lin" valueType="num" p14:bounceEnd="60000">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14:presetBounceEnd="60000">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14:bounceEnd="60000">
                                          <p:cBhvr additive="base">
                                            <p:cTn id="93" dur="500" fill="hold"/>
                                            <p:tgtEl>
                                              <p:spTgt spid="40"/>
                                            </p:tgtEl>
                                            <p:attrNameLst>
                                              <p:attrName>ppt_x</p:attrName>
                                            </p:attrNameLst>
                                          </p:cBhvr>
                                          <p:tavLst>
                                            <p:tav tm="0">
                                              <p:val>
                                                <p:strVal val="#ppt_x"/>
                                              </p:val>
                                            </p:tav>
                                            <p:tav tm="100000">
                                              <p:val>
                                                <p:strVal val="#ppt_x"/>
                                              </p:val>
                                            </p:tav>
                                          </p:tavLst>
                                        </p:anim>
                                        <p:anim calcmode="lin" valueType="num" p14:bounceEnd="60000">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14:presetBounceEnd="60000">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14:bounceEnd="60000">
                                          <p:cBhvr additive="base">
                                            <p:cTn id="97" dur="500" fill="hold"/>
                                            <p:tgtEl>
                                              <p:spTgt spid="41"/>
                                            </p:tgtEl>
                                            <p:attrNameLst>
                                              <p:attrName>ppt_x</p:attrName>
                                            </p:attrNameLst>
                                          </p:cBhvr>
                                          <p:tavLst>
                                            <p:tav tm="0">
                                              <p:val>
                                                <p:strVal val="#ppt_x"/>
                                              </p:val>
                                            </p:tav>
                                            <p:tav tm="100000">
                                              <p:val>
                                                <p:strVal val="#ppt_x"/>
                                              </p:val>
                                            </p:tav>
                                          </p:tavLst>
                                        </p:anim>
                                        <p:anim calcmode="lin" valueType="num" p14:bounceEnd="60000">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14:presetBounceEnd="60000">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14:bounceEnd="60000">
                                          <p:cBhvr additive="base">
                                            <p:cTn id="101" dur="50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14:presetBounceEnd="60000">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14:bounceEnd="60000">
                                          <p:cBhvr additive="base">
                                            <p:cTn id="105" dur="500" fill="hold"/>
                                            <p:tgtEl>
                                              <p:spTgt spid="43"/>
                                            </p:tgtEl>
                                            <p:attrNameLst>
                                              <p:attrName>ppt_x</p:attrName>
                                            </p:attrNameLst>
                                          </p:cBhvr>
                                          <p:tavLst>
                                            <p:tav tm="0">
                                              <p:val>
                                                <p:strVal val="#ppt_x"/>
                                              </p:val>
                                            </p:tav>
                                            <p:tav tm="100000">
                                              <p:val>
                                                <p:strVal val="#ppt_x"/>
                                              </p:val>
                                            </p:tav>
                                          </p:tavLst>
                                        </p:anim>
                                        <p:anim calcmode="lin" valueType="num" p14:bounceEnd="60000">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14:presetBounceEnd="60000">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14:bounceEnd="60000">
                                          <p:cBhvr additive="base">
                                            <p:cTn id="109" dur="500" fill="hold"/>
                                            <p:tgtEl>
                                              <p:spTgt spid="44"/>
                                            </p:tgtEl>
                                            <p:attrNameLst>
                                              <p:attrName>ppt_x</p:attrName>
                                            </p:attrNameLst>
                                          </p:cBhvr>
                                          <p:tavLst>
                                            <p:tav tm="0">
                                              <p:val>
                                                <p:strVal val="#ppt_x"/>
                                              </p:val>
                                            </p:tav>
                                            <p:tav tm="100000">
                                              <p:val>
                                                <p:strVal val="#ppt_x"/>
                                              </p:val>
                                            </p:tav>
                                          </p:tavLst>
                                        </p:anim>
                                        <p:anim calcmode="lin" valueType="num" p14:bounceEnd="60000">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14:presetBounceEnd="60000">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14:bounceEnd="60000">
                                          <p:cBhvr additive="base">
                                            <p:cTn id="113" dur="500" fill="hold"/>
                                            <p:tgtEl>
                                              <p:spTgt spid="45"/>
                                            </p:tgtEl>
                                            <p:attrNameLst>
                                              <p:attrName>ppt_x</p:attrName>
                                            </p:attrNameLst>
                                          </p:cBhvr>
                                          <p:tavLst>
                                            <p:tav tm="0">
                                              <p:val>
                                                <p:strVal val="#ppt_x"/>
                                              </p:val>
                                            </p:tav>
                                            <p:tav tm="100000">
                                              <p:val>
                                                <p:strVal val="#ppt_x"/>
                                              </p:val>
                                            </p:tav>
                                          </p:tavLst>
                                        </p:anim>
                                        <p:anim calcmode="lin" valueType="num" p14:bounceEnd="60000">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14:presetBounceEnd="60000">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14:bounceEnd="60000">
                                          <p:cBhvr additive="base">
                                            <p:cTn id="117" dur="500" fill="hold"/>
                                            <p:tgtEl>
                                              <p:spTgt spid="46"/>
                                            </p:tgtEl>
                                            <p:attrNameLst>
                                              <p:attrName>ppt_x</p:attrName>
                                            </p:attrNameLst>
                                          </p:cBhvr>
                                          <p:tavLst>
                                            <p:tav tm="0">
                                              <p:val>
                                                <p:strVal val="#ppt_x"/>
                                              </p:val>
                                            </p:tav>
                                            <p:tav tm="100000">
                                              <p:val>
                                                <p:strVal val="#ppt_x"/>
                                              </p:val>
                                            </p:tav>
                                          </p:tavLst>
                                        </p:anim>
                                        <p:anim calcmode="lin" valueType="num" p14:bounceEnd="60000">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14:presetBounceEnd="60000">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14:bounceEnd="60000">
                                          <p:cBhvr additive="base">
                                            <p:cTn id="121" dur="500" fill="hold"/>
                                            <p:tgtEl>
                                              <p:spTgt spid="63"/>
                                            </p:tgtEl>
                                            <p:attrNameLst>
                                              <p:attrName>ppt_x</p:attrName>
                                            </p:attrNameLst>
                                          </p:cBhvr>
                                          <p:tavLst>
                                            <p:tav tm="0">
                                              <p:val>
                                                <p:strVal val="#ppt_x"/>
                                              </p:val>
                                            </p:tav>
                                            <p:tav tm="100000">
                                              <p:val>
                                                <p:strVal val="#ppt_x"/>
                                              </p:val>
                                            </p:tav>
                                          </p:tavLst>
                                        </p:anim>
                                        <p:anim calcmode="lin" valueType="num" p14:bounceEnd="60000">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14:presetBounceEnd="60000">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14:bounceEnd="60000">
                                          <p:cBhvr additive="base">
                                            <p:cTn id="125" dur="500" fill="hold"/>
                                            <p:tgtEl>
                                              <p:spTgt spid="64"/>
                                            </p:tgtEl>
                                            <p:attrNameLst>
                                              <p:attrName>ppt_x</p:attrName>
                                            </p:attrNameLst>
                                          </p:cBhvr>
                                          <p:tavLst>
                                            <p:tav tm="0">
                                              <p:val>
                                                <p:strVal val="#ppt_x"/>
                                              </p:val>
                                            </p:tav>
                                            <p:tav tm="100000">
                                              <p:val>
                                                <p:strVal val="#ppt_x"/>
                                              </p:val>
                                            </p:tav>
                                          </p:tavLst>
                                        </p:anim>
                                        <p:anim calcmode="lin" valueType="num" p14:bounceEnd="60000">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14:presetBounceEnd="60000">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14:bounceEnd="60000">
                                          <p:cBhvr additive="base">
                                            <p:cTn id="129" dur="500" fill="hold"/>
                                            <p:tgtEl>
                                              <p:spTgt spid="65"/>
                                            </p:tgtEl>
                                            <p:attrNameLst>
                                              <p:attrName>ppt_x</p:attrName>
                                            </p:attrNameLst>
                                          </p:cBhvr>
                                          <p:tavLst>
                                            <p:tav tm="0">
                                              <p:val>
                                                <p:strVal val="#ppt_x"/>
                                              </p:val>
                                            </p:tav>
                                            <p:tav tm="100000">
                                              <p:val>
                                                <p:strVal val="#ppt_x"/>
                                              </p:val>
                                            </p:tav>
                                          </p:tavLst>
                                        </p:anim>
                                        <p:anim calcmode="lin" valueType="num" p14:bounceEnd="60000">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14:presetBounceEnd="60000">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14:bounceEnd="60000">
                                          <p:cBhvr additive="base">
                                            <p:cTn id="133" dur="500" fill="hold"/>
                                            <p:tgtEl>
                                              <p:spTgt spid="66"/>
                                            </p:tgtEl>
                                            <p:attrNameLst>
                                              <p:attrName>ppt_x</p:attrName>
                                            </p:attrNameLst>
                                          </p:cBhvr>
                                          <p:tavLst>
                                            <p:tav tm="0">
                                              <p:val>
                                                <p:strVal val="#ppt_x"/>
                                              </p:val>
                                            </p:tav>
                                            <p:tav tm="100000">
                                              <p:val>
                                                <p:strVal val="#ppt_x"/>
                                              </p:val>
                                            </p:tav>
                                          </p:tavLst>
                                        </p:anim>
                                        <p:anim calcmode="lin" valueType="num" p14:bounceEnd="60000">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14:presetBounceEnd="60000">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14:bounceEnd="60000">
                                          <p:cBhvr additive="base">
                                            <p:cTn id="137" dur="500" fill="hold"/>
                                            <p:tgtEl>
                                              <p:spTgt spid="67"/>
                                            </p:tgtEl>
                                            <p:attrNameLst>
                                              <p:attrName>ppt_x</p:attrName>
                                            </p:attrNameLst>
                                          </p:cBhvr>
                                          <p:tavLst>
                                            <p:tav tm="0">
                                              <p:val>
                                                <p:strVal val="#ppt_x"/>
                                              </p:val>
                                            </p:tav>
                                            <p:tav tm="100000">
                                              <p:val>
                                                <p:strVal val="#ppt_x"/>
                                              </p:val>
                                            </p:tav>
                                          </p:tavLst>
                                        </p:anim>
                                        <p:anim calcmode="lin" valueType="num" p14:bounceEnd="60000">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14:presetBounceEnd="60000">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14:bounceEnd="60000">
                                          <p:cBhvr additive="base">
                                            <p:cTn id="141" dur="500" fill="hold"/>
                                            <p:tgtEl>
                                              <p:spTgt spid="68"/>
                                            </p:tgtEl>
                                            <p:attrNameLst>
                                              <p:attrName>ppt_x</p:attrName>
                                            </p:attrNameLst>
                                          </p:cBhvr>
                                          <p:tavLst>
                                            <p:tav tm="0">
                                              <p:val>
                                                <p:strVal val="#ppt_x"/>
                                              </p:val>
                                            </p:tav>
                                            <p:tav tm="100000">
                                              <p:val>
                                                <p:strVal val="#ppt_x"/>
                                              </p:val>
                                            </p:tav>
                                          </p:tavLst>
                                        </p:anim>
                                        <p:anim calcmode="lin" valueType="num" p14:bounceEnd="60000">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14:presetBounceEnd="60000">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14:bounceEnd="60000">
                                          <p:cBhvr additive="base">
                                            <p:cTn id="145" dur="500" fill="hold"/>
                                            <p:tgtEl>
                                              <p:spTgt spid="69"/>
                                            </p:tgtEl>
                                            <p:attrNameLst>
                                              <p:attrName>ppt_x</p:attrName>
                                            </p:attrNameLst>
                                          </p:cBhvr>
                                          <p:tavLst>
                                            <p:tav tm="0">
                                              <p:val>
                                                <p:strVal val="#ppt_x"/>
                                              </p:val>
                                            </p:tav>
                                            <p:tav tm="100000">
                                              <p:val>
                                                <p:strVal val="#ppt_x"/>
                                              </p:val>
                                            </p:tav>
                                          </p:tavLst>
                                        </p:anim>
                                        <p:anim calcmode="lin" valueType="num" p14:bounceEnd="60000">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14:presetBounceEnd="60000">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14:bounceEnd="60000">
                                          <p:cBhvr additive="base">
                                            <p:cTn id="149" dur="500" fill="hold"/>
                                            <p:tgtEl>
                                              <p:spTgt spid="70"/>
                                            </p:tgtEl>
                                            <p:attrNameLst>
                                              <p:attrName>ppt_x</p:attrName>
                                            </p:attrNameLst>
                                          </p:cBhvr>
                                          <p:tavLst>
                                            <p:tav tm="0">
                                              <p:val>
                                                <p:strVal val="#ppt_x"/>
                                              </p:val>
                                            </p:tav>
                                            <p:tav tm="100000">
                                              <p:val>
                                                <p:strVal val="#ppt_x"/>
                                              </p:val>
                                            </p:tav>
                                          </p:tavLst>
                                        </p:anim>
                                        <p:anim calcmode="lin" valueType="num" p14:bounceEnd="60000">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14:presetBounceEnd="60000">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14:bounceEnd="60000">
                                          <p:cBhvr additive="base">
                                            <p:cTn id="153" dur="500" fill="hold"/>
                                            <p:tgtEl>
                                              <p:spTgt spid="71"/>
                                            </p:tgtEl>
                                            <p:attrNameLst>
                                              <p:attrName>ppt_x</p:attrName>
                                            </p:attrNameLst>
                                          </p:cBhvr>
                                          <p:tavLst>
                                            <p:tav tm="0">
                                              <p:val>
                                                <p:strVal val="#ppt_x"/>
                                              </p:val>
                                            </p:tav>
                                            <p:tav tm="100000">
                                              <p:val>
                                                <p:strVal val="#ppt_x"/>
                                              </p:val>
                                            </p:tav>
                                          </p:tavLst>
                                        </p:anim>
                                        <p:anim calcmode="lin" valueType="num" p14:bounceEnd="60000">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14:presetBounceEnd="60000">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14:bounceEnd="60000">
                                          <p:cBhvr additive="base">
                                            <p:cTn id="157" dur="500" fill="hold"/>
                                            <p:tgtEl>
                                              <p:spTgt spid="72"/>
                                            </p:tgtEl>
                                            <p:attrNameLst>
                                              <p:attrName>ppt_x</p:attrName>
                                            </p:attrNameLst>
                                          </p:cBhvr>
                                          <p:tavLst>
                                            <p:tav tm="0">
                                              <p:val>
                                                <p:strVal val="#ppt_x"/>
                                              </p:val>
                                            </p:tav>
                                            <p:tav tm="100000">
                                              <p:val>
                                                <p:strVal val="#ppt_x"/>
                                              </p:val>
                                            </p:tav>
                                          </p:tavLst>
                                        </p:anim>
                                        <p:anim calcmode="lin" valueType="num" p14:bounceEnd="60000">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14:presetBounceEnd="60000">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14:bounceEnd="60000">
                                          <p:cBhvr additive="base">
                                            <p:cTn id="161" dur="500" fill="hold"/>
                                            <p:tgtEl>
                                              <p:spTgt spid="73"/>
                                            </p:tgtEl>
                                            <p:attrNameLst>
                                              <p:attrName>ppt_x</p:attrName>
                                            </p:attrNameLst>
                                          </p:cBhvr>
                                          <p:tavLst>
                                            <p:tav tm="0">
                                              <p:val>
                                                <p:strVal val="#ppt_x"/>
                                              </p:val>
                                            </p:tav>
                                            <p:tav tm="100000">
                                              <p:val>
                                                <p:strVal val="#ppt_x"/>
                                              </p:val>
                                            </p:tav>
                                          </p:tavLst>
                                        </p:anim>
                                        <p:anim calcmode="lin" valueType="num" p14:bounceEnd="60000">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14:presetBounceEnd="60000">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14:bounceEnd="60000">
                                          <p:cBhvr additive="base">
                                            <p:cTn id="165" dur="500" fill="hold"/>
                                            <p:tgtEl>
                                              <p:spTgt spid="74"/>
                                            </p:tgtEl>
                                            <p:attrNameLst>
                                              <p:attrName>ppt_x</p:attrName>
                                            </p:attrNameLst>
                                          </p:cBhvr>
                                          <p:tavLst>
                                            <p:tav tm="0">
                                              <p:val>
                                                <p:strVal val="#ppt_x"/>
                                              </p:val>
                                            </p:tav>
                                            <p:tav tm="100000">
                                              <p:val>
                                                <p:strVal val="#ppt_x"/>
                                              </p:val>
                                            </p:tav>
                                          </p:tavLst>
                                        </p:anim>
                                        <p:anim calcmode="lin" valueType="num" p14:bounceEnd="60000">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14:presetBounceEnd="60000">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14:bounceEnd="60000">
                                          <p:cBhvr additive="base">
                                            <p:cTn id="169" dur="500" fill="hold"/>
                                            <p:tgtEl>
                                              <p:spTgt spid="75"/>
                                            </p:tgtEl>
                                            <p:attrNameLst>
                                              <p:attrName>ppt_x</p:attrName>
                                            </p:attrNameLst>
                                          </p:cBhvr>
                                          <p:tavLst>
                                            <p:tav tm="0">
                                              <p:val>
                                                <p:strVal val="#ppt_x"/>
                                              </p:val>
                                            </p:tav>
                                            <p:tav tm="100000">
                                              <p:val>
                                                <p:strVal val="#ppt_x"/>
                                              </p:val>
                                            </p:tav>
                                          </p:tavLst>
                                        </p:anim>
                                        <p:anim calcmode="lin" valueType="num" p14:bounceEnd="60000">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14:presetBounceEnd="60000">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14:bounceEnd="60000">
                                          <p:cBhvr additive="base">
                                            <p:cTn id="173" dur="500" fill="hold"/>
                                            <p:tgtEl>
                                              <p:spTgt spid="76"/>
                                            </p:tgtEl>
                                            <p:attrNameLst>
                                              <p:attrName>ppt_x</p:attrName>
                                            </p:attrNameLst>
                                          </p:cBhvr>
                                          <p:tavLst>
                                            <p:tav tm="0">
                                              <p:val>
                                                <p:strVal val="#ppt_x"/>
                                              </p:val>
                                            </p:tav>
                                            <p:tav tm="100000">
                                              <p:val>
                                                <p:strVal val="#ppt_x"/>
                                              </p:val>
                                            </p:tav>
                                          </p:tavLst>
                                        </p:anim>
                                        <p:anim calcmode="lin" valueType="num" p14:bounceEnd="60000">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14:presetBounceEnd="60000">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14:bounceEnd="60000">
                                          <p:cBhvr additive="base">
                                            <p:cTn id="177" dur="500" fill="hold"/>
                                            <p:tgtEl>
                                              <p:spTgt spid="77"/>
                                            </p:tgtEl>
                                            <p:attrNameLst>
                                              <p:attrName>ppt_x</p:attrName>
                                            </p:attrNameLst>
                                          </p:cBhvr>
                                          <p:tavLst>
                                            <p:tav tm="0">
                                              <p:val>
                                                <p:strVal val="#ppt_x"/>
                                              </p:val>
                                            </p:tav>
                                            <p:tav tm="100000">
                                              <p:val>
                                                <p:strVal val="#ppt_x"/>
                                              </p:val>
                                            </p:tav>
                                          </p:tavLst>
                                        </p:anim>
                                        <p:anim calcmode="lin" valueType="num" p14:bounceEnd="60000">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14:presetBounceEnd="60000">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14:bounceEnd="60000">
                                          <p:cBhvr additive="base">
                                            <p:cTn id="181" dur="500" fill="hold"/>
                                            <p:tgtEl>
                                              <p:spTgt spid="78"/>
                                            </p:tgtEl>
                                            <p:attrNameLst>
                                              <p:attrName>ppt_x</p:attrName>
                                            </p:attrNameLst>
                                          </p:cBhvr>
                                          <p:tavLst>
                                            <p:tav tm="0">
                                              <p:val>
                                                <p:strVal val="#ppt_x"/>
                                              </p:val>
                                            </p:tav>
                                            <p:tav tm="100000">
                                              <p:val>
                                                <p:strVal val="#ppt_x"/>
                                              </p:val>
                                            </p:tav>
                                          </p:tavLst>
                                        </p:anim>
                                        <p:anim calcmode="lin" valueType="num" p14:bounceEnd="60000">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14:presetBounceEnd="60000">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14:bounceEnd="60000">
                                          <p:cBhvr additive="base">
                                            <p:cTn id="185" dur="500" fill="hold"/>
                                            <p:tgtEl>
                                              <p:spTgt spid="79"/>
                                            </p:tgtEl>
                                            <p:attrNameLst>
                                              <p:attrName>ppt_x</p:attrName>
                                            </p:attrNameLst>
                                          </p:cBhvr>
                                          <p:tavLst>
                                            <p:tav tm="0">
                                              <p:val>
                                                <p:strVal val="#ppt_x"/>
                                              </p:val>
                                            </p:tav>
                                            <p:tav tm="100000">
                                              <p:val>
                                                <p:strVal val="#ppt_x"/>
                                              </p:val>
                                            </p:tav>
                                          </p:tavLst>
                                        </p:anim>
                                        <p:anim calcmode="lin" valueType="num" p14:bounceEnd="60000">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14:presetBounceEnd="60000">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14:bounceEnd="60000">
                                          <p:cBhvr additive="base">
                                            <p:cTn id="189" dur="500" fill="hold"/>
                                            <p:tgtEl>
                                              <p:spTgt spid="80"/>
                                            </p:tgtEl>
                                            <p:attrNameLst>
                                              <p:attrName>ppt_x</p:attrName>
                                            </p:attrNameLst>
                                          </p:cBhvr>
                                          <p:tavLst>
                                            <p:tav tm="0">
                                              <p:val>
                                                <p:strVal val="#ppt_x"/>
                                              </p:val>
                                            </p:tav>
                                            <p:tav tm="100000">
                                              <p:val>
                                                <p:strVal val="#ppt_x"/>
                                              </p:val>
                                            </p:tav>
                                          </p:tavLst>
                                        </p:anim>
                                        <p:anim calcmode="lin" valueType="num" p14:bounceEnd="60000">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14:presetBounceEnd="60000">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14:bounceEnd="60000">
                                          <p:cBhvr additive="base">
                                            <p:cTn id="193" dur="500" fill="hold"/>
                                            <p:tgtEl>
                                              <p:spTgt spid="81"/>
                                            </p:tgtEl>
                                            <p:attrNameLst>
                                              <p:attrName>ppt_x</p:attrName>
                                            </p:attrNameLst>
                                          </p:cBhvr>
                                          <p:tavLst>
                                            <p:tav tm="0">
                                              <p:val>
                                                <p:strVal val="#ppt_x"/>
                                              </p:val>
                                            </p:tav>
                                            <p:tav tm="100000">
                                              <p:val>
                                                <p:strVal val="#ppt_x"/>
                                              </p:val>
                                            </p:tav>
                                          </p:tavLst>
                                        </p:anim>
                                        <p:anim calcmode="lin" valueType="num" p14:bounceEnd="60000">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14:presetBounceEnd="60000">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14:bounceEnd="60000">
                                          <p:cBhvr additive="base">
                                            <p:cTn id="197" dur="500" fill="hold"/>
                                            <p:tgtEl>
                                              <p:spTgt spid="82"/>
                                            </p:tgtEl>
                                            <p:attrNameLst>
                                              <p:attrName>ppt_x</p:attrName>
                                            </p:attrNameLst>
                                          </p:cBhvr>
                                          <p:tavLst>
                                            <p:tav tm="0">
                                              <p:val>
                                                <p:strVal val="#ppt_x"/>
                                              </p:val>
                                            </p:tav>
                                            <p:tav tm="100000">
                                              <p:val>
                                                <p:strVal val="#ppt_x"/>
                                              </p:val>
                                            </p:tav>
                                          </p:tavLst>
                                        </p:anim>
                                        <p:anim calcmode="lin" valueType="num" p14:bounceEnd="60000">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14:presetBounceEnd="60000">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14:bounceEnd="60000">
                                          <p:cBhvr additive="base">
                                            <p:cTn id="201" dur="500" fill="hold"/>
                                            <p:tgtEl>
                                              <p:spTgt spid="83"/>
                                            </p:tgtEl>
                                            <p:attrNameLst>
                                              <p:attrName>ppt_x</p:attrName>
                                            </p:attrNameLst>
                                          </p:cBhvr>
                                          <p:tavLst>
                                            <p:tav tm="0">
                                              <p:val>
                                                <p:strVal val="#ppt_x"/>
                                              </p:val>
                                            </p:tav>
                                            <p:tav tm="100000">
                                              <p:val>
                                                <p:strVal val="#ppt_x"/>
                                              </p:val>
                                            </p:tav>
                                          </p:tavLst>
                                        </p:anim>
                                        <p:anim calcmode="lin" valueType="num" p14:bounceEnd="60000">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14:presetBounceEnd="60000">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14:bounceEnd="60000">
                                          <p:cBhvr additive="base">
                                            <p:cTn id="205" dur="500" fill="hold"/>
                                            <p:tgtEl>
                                              <p:spTgt spid="84"/>
                                            </p:tgtEl>
                                            <p:attrNameLst>
                                              <p:attrName>ppt_x</p:attrName>
                                            </p:attrNameLst>
                                          </p:cBhvr>
                                          <p:tavLst>
                                            <p:tav tm="0">
                                              <p:val>
                                                <p:strVal val="#ppt_x"/>
                                              </p:val>
                                            </p:tav>
                                            <p:tav tm="100000">
                                              <p:val>
                                                <p:strVal val="#ppt_x"/>
                                              </p:val>
                                            </p:tav>
                                          </p:tavLst>
                                        </p:anim>
                                        <p:anim calcmode="lin" valueType="num" p14:bounceEnd="60000">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cBhvr additive="base">
                                            <p:cTn id="13" dur="500" fill="hold"/>
                                            <p:tgtEl>
                                              <p:spTgt spid="229"/>
                                            </p:tgtEl>
                                            <p:attrNameLst>
                                              <p:attrName>ppt_x</p:attrName>
                                            </p:attrNameLst>
                                          </p:cBhvr>
                                          <p:tavLst>
                                            <p:tav tm="0">
                                              <p:val>
                                                <p:strVal val="#ppt_x"/>
                                              </p:val>
                                            </p:tav>
                                            <p:tav tm="100000">
                                              <p:val>
                                                <p:strVal val="#ppt_x"/>
                                              </p:val>
                                            </p:tav>
                                          </p:tavLst>
                                        </p:anim>
                                        <p:anim calcmode="lin" valueType="num">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cBhvr additive="base">
                                            <p:cTn id="17" dur="500" fill="hold"/>
                                            <p:tgtEl>
                                              <p:spTgt spid="230"/>
                                            </p:tgtEl>
                                            <p:attrNameLst>
                                              <p:attrName>ppt_x</p:attrName>
                                            </p:attrNameLst>
                                          </p:cBhvr>
                                          <p:tavLst>
                                            <p:tav tm="0">
                                              <p:val>
                                                <p:strVal val="#ppt_x"/>
                                              </p:val>
                                            </p:tav>
                                            <p:tav tm="100000">
                                              <p:val>
                                                <p:strVal val="#ppt_x"/>
                                              </p:val>
                                            </p:tav>
                                          </p:tavLst>
                                        </p:anim>
                                        <p:anim calcmode="lin" valueType="num">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ppt_x"/>
                                              </p:val>
                                            </p:tav>
                                            <p:tav tm="100000">
                                              <p:val>
                                                <p:strVal val="#ppt_x"/>
                                              </p:val>
                                            </p:tav>
                                          </p:tavLst>
                                        </p:anim>
                                        <p:anim calcmode="lin" valueType="num">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ppt_x"/>
                                              </p:val>
                                            </p:tav>
                                            <p:tav tm="100000">
                                              <p:val>
                                                <p:strVal val="#ppt_x"/>
                                              </p:val>
                                            </p:tav>
                                          </p:tavLst>
                                        </p:anim>
                                        <p:anim calcmode="lin" valueType="num">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ppt_x"/>
                                              </p:val>
                                            </p:tav>
                                            <p:tav tm="100000">
                                              <p:val>
                                                <p:strVal val="#ppt_x"/>
                                              </p:val>
                                            </p:tav>
                                          </p:tavLst>
                                        </p:anim>
                                        <p:anim calcmode="lin" valueType="num">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ppt_x"/>
                                              </p:val>
                                            </p:tav>
                                            <p:tav tm="100000">
                                              <p:val>
                                                <p:strVal val="#ppt_x"/>
                                              </p:val>
                                            </p:tav>
                                          </p:tavLst>
                                        </p:anim>
                                        <p:anim calcmode="lin" valueType="num">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ppt_x"/>
                                              </p:val>
                                            </p:tav>
                                            <p:tav tm="100000">
                                              <p:val>
                                                <p:strVal val="#ppt_x"/>
                                              </p:val>
                                            </p:tav>
                                          </p:tavLst>
                                        </p:anim>
                                        <p:anim calcmode="lin" valueType="num">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fill="hold"/>
                                            <p:tgtEl>
                                              <p:spTgt spid="32"/>
                                            </p:tgtEl>
                                            <p:attrNameLst>
                                              <p:attrName>ppt_x</p:attrName>
                                            </p:attrNameLst>
                                          </p:cBhvr>
                                          <p:tavLst>
                                            <p:tav tm="0">
                                              <p:val>
                                                <p:strVal val="#ppt_x"/>
                                              </p:val>
                                            </p:tav>
                                            <p:tav tm="100000">
                                              <p:val>
                                                <p:strVal val="#ppt_x"/>
                                              </p:val>
                                            </p:tav>
                                          </p:tavLst>
                                        </p:anim>
                                        <p:anim calcmode="lin" valueType="num">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ppt_x"/>
                                              </p:val>
                                            </p:tav>
                                            <p:tav tm="100000">
                                              <p:val>
                                                <p:strVal val="#ppt_x"/>
                                              </p:val>
                                            </p:tav>
                                          </p:tavLst>
                                        </p:anim>
                                        <p:anim calcmode="lin" valueType="num">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cBhvr additive="base">
                                            <p:cTn id="69" dur="500" fill="hold"/>
                                            <p:tgtEl>
                                              <p:spTgt spid="34"/>
                                            </p:tgtEl>
                                            <p:attrNameLst>
                                              <p:attrName>ppt_x</p:attrName>
                                            </p:attrNameLst>
                                          </p:cBhvr>
                                          <p:tavLst>
                                            <p:tav tm="0">
                                              <p:val>
                                                <p:strVal val="#ppt_x"/>
                                              </p:val>
                                            </p:tav>
                                            <p:tav tm="100000">
                                              <p:val>
                                                <p:strVal val="#ppt_x"/>
                                              </p:val>
                                            </p:tav>
                                          </p:tavLst>
                                        </p:anim>
                                        <p:anim calcmode="lin" valueType="num">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additive="base">
                                            <p:cTn id="77" dur="500" fill="hold"/>
                                            <p:tgtEl>
                                              <p:spTgt spid="36"/>
                                            </p:tgtEl>
                                            <p:attrNameLst>
                                              <p:attrName>ppt_x</p:attrName>
                                            </p:attrNameLst>
                                          </p:cBhvr>
                                          <p:tavLst>
                                            <p:tav tm="0">
                                              <p:val>
                                                <p:strVal val="#ppt_x"/>
                                              </p:val>
                                            </p:tav>
                                            <p:tav tm="100000">
                                              <p:val>
                                                <p:strVal val="#ppt_x"/>
                                              </p:val>
                                            </p:tav>
                                          </p:tavLst>
                                        </p:anim>
                                        <p:anim calcmode="lin" valueType="num">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additive="base">
                                            <p:cTn id="81" dur="500" fill="hold"/>
                                            <p:tgtEl>
                                              <p:spTgt spid="37"/>
                                            </p:tgtEl>
                                            <p:attrNameLst>
                                              <p:attrName>ppt_x</p:attrName>
                                            </p:attrNameLst>
                                          </p:cBhvr>
                                          <p:tavLst>
                                            <p:tav tm="0">
                                              <p:val>
                                                <p:strVal val="#ppt_x"/>
                                              </p:val>
                                            </p:tav>
                                            <p:tav tm="100000">
                                              <p:val>
                                                <p:strVal val="#ppt_x"/>
                                              </p:val>
                                            </p:tav>
                                          </p:tavLst>
                                        </p:anim>
                                        <p:anim calcmode="lin" valueType="num">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additive="base">
                                            <p:cTn id="85" dur="500" fill="hold"/>
                                            <p:tgtEl>
                                              <p:spTgt spid="38"/>
                                            </p:tgtEl>
                                            <p:attrNameLst>
                                              <p:attrName>ppt_x</p:attrName>
                                            </p:attrNameLst>
                                          </p:cBhvr>
                                          <p:tavLst>
                                            <p:tav tm="0">
                                              <p:val>
                                                <p:strVal val="#ppt_x"/>
                                              </p:val>
                                            </p:tav>
                                            <p:tav tm="100000">
                                              <p:val>
                                                <p:strVal val="#ppt_x"/>
                                              </p:val>
                                            </p:tav>
                                          </p:tavLst>
                                        </p:anim>
                                        <p:anim calcmode="lin" valueType="num">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500" fill="hold"/>
                                            <p:tgtEl>
                                              <p:spTgt spid="39"/>
                                            </p:tgtEl>
                                            <p:attrNameLst>
                                              <p:attrName>ppt_x</p:attrName>
                                            </p:attrNameLst>
                                          </p:cBhvr>
                                          <p:tavLst>
                                            <p:tav tm="0">
                                              <p:val>
                                                <p:strVal val="#ppt_x"/>
                                              </p:val>
                                            </p:tav>
                                            <p:tav tm="100000">
                                              <p:val>
                                                <p:strVal val="#ppt_x"/>
                                              </p:val>
                                            </p:tav>
                                          </p:tavLst>
                                        </p:anim>
                                        <p:anim calcmode="lin" valueType="num">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additive="base">
                                            <p:cTn id="93" dur="500" fill="hold"/>
                                            <p:tgtEl>
                                              <p:spTgt spid="40"/>
                                            </p:tgtEl>
                                            <p:attrNameLst>
                                              <p:attrName>ppt_x</p:attrName>
                                            </p:attrNameLst>
                                          </p:cBhvr>
                                          <p:tavLst>
                                            <p:tav tm="0">
                                              <p:val>
                                                <p:strVal val="#ppt_x"/>
                                              </p:val>
                                            </p:tav>
                                            <p:tav tm="100000">
                                              <p:val>
                                                <p:strVal val="#ppt_x"/>
                                              </p:val>
                                            </p:tav>
                                          </p:tavLst>
                                        </p:anim>
                                        <p:anim calcmode="lin" valueType="num">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additive="base">
                                            <p:cTn id="97" dur="500" fill="hold"/>
                                            <p:tgtEl>
                                              <p:spTgt spid="41"/>
                                            </p:tgtEl>
                                            <p:attrNameLst>
                                              <p:attrName>ppt_x</p:attrName>
                                            </p:attrNameLst>
                                          </p:cBhvr>
                                          <p:tavLst>
                                            <p:tav tm="0">
                                              <p:val>
                                                <p:strVal val="#ppt_x"/>
                                              </p:val>
                                            </p:tav>
                                            <p:tav tm="100000">
                                              <p:val>
                                                <p:strVal val="#ppt_x"/>
                                              </p:val>
                                            </p:tav>
                                          </p:tavLst>
                                        </p:anim>
                                        <p:anim calcmode="lin" valueType="num">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cBhvr additive="base">
                                            <p:cTn id="101" dur="500" fill="hold"/>
                                            <p:tgtEl>
                                              <p:spTgt spid="42"/>
                                            </p:tgtEl>
                                            <p:attrNameLst>
                                              <p:attrName>ppt_x</p:attrName>
                                            </p:attrNameLst>
                                          </p:cBhvr>
                                          <p:tavLst>
                                            <p:tav tm="0">
                                              <p:val>
                                                <p:strVal val="#ppt_x"/>
                                              </p:val>
                                            </p:tav>
                                            <p:tav tm="100000">
                                              <p:val>
                                                <p:strVal val="#ppt_x"/>
                                              </p:val>
                                            </p:tav>
                                          </p:tavLst>
                                        </p:anim>
                                        <p:anim calcmode="lin" valueType="num">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cBhvr additive="base">
                                            <p:cTn id="105" dur="500" fill="hold"/>
                                            <p:tgtEl>
                                              <p:spTgt spid="43"/>
                                            </p:tgtEl>
                                            <p:attrNameLst>
                                              <p:attrName>ppt_x</p:attrName>
                                            </p:attrNameLst>
                                          </p:cBhvr>
                                          <p:tavLst>
                                            <p:tav tm="0">
                                              <p:val>
                                                <p:strVal val="#ppt_x"/>
                                              </p:val>
                                            </p:tav>
                                            <p:tav tm="100000">
                                              <p:val>
                                                <p:strVal val="#ppt_x"/>
                                              </p:val>
                                            </p:tav>
                                          </p:tavLst>
                                        </p:anim>
                                        <p:anim calcmode="lin" valueType="num">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cBhvr additive="base">
                                            <p:cTn id="109" dur="500" fill="hold"/>
                                            <p:tgtEl>
                                              <p:spTgt spid="44"/>
                                            </p:tgtEl>
                                            <p:attrNameLst>
                                              <p:attrName>ppt_x</p:attrName>
                                            </p:attrNameLst>
                                          </p:cBhvr>
                                          <p:tavLst>
                                            <p:tav tm="0">
                                              <p:val>
                                                <p:strVal val="#ppt_x"/>
                                              </p:val>
                                            </p:tav>
                                            <p:tav tm="100000">
                                              <p:val>
                                                <p:strVal val="#ppt_x"/>
                                              </p:val>
                                            </p:tav>
                                          </p:tavLst>
                                        </p:anim>
                                        <p:anim calcmode="lin" valueType="num">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cBhvr additive="base">
                                            <p:cTn id="113" dur="500" fill="hold"/>
                                            <p:tgtEl>
                                              <p:spTgt spid="45"/>
                                            </p:tgtEl>
                                            <p:attrNameLst>
                                              <p:attrName>ppt_x</p:attrName>
                                            </p:attrNameLst>
                                          </p:cBhvr>
                                          <p:tavLst>
                                            <p:tav tm="0">
                                              <p:val>
                                                <p:strVal val="#ppt_x"/>
                                              </p:val>
                                            </p:tav>
                                            <p:tav tm="100000">
                                              <p:val>
                                                <p:strVal val="#ppt_x"/>
                                              </p:val>
                                            </p:tav>
                                          </p:tavLst>
                                        </p:anim>
                                        <p:anim calcmode="lin" valueType="num">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cBhvr additive="base">
                                            <p:cTn id="117" dur="500" fill="hold"/>
                                            <p:tgtEl>
                                              <p:spTgt spid="46"/>
                                            </p:tgtEl>
                                            <p:attrNameLst>
                                              <p:attrName>ppt_x</p:attrName>
                                            </p:attrNameLst>
                                          </p:cBhvr>
                                          <p:tavLst>
                                            <p:tav tm="0">
                                              <p:val>
                                                <p:strVal val="#ppt_x"/>
                                              </p:val>
                                            </p:tav>
                                            <p:tav tm="100000">
                                              <p:val>
                                                <p:strVal val="#ppt_x"/>
                                              </p:val>
                                            </p:tav>
                                          </p:tavLst>
                                        </p:anim>
                                        <p:anim calcmode="lin" valueType="num">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cBhvr additive="base">
                                            <p:cTn id="121" dur="500" fill="hold"/>
                                            <p:tgtEl>
                                              <p:spTgt spid="63"/>
                                            </p:tgtEl>
                                            <p:attrNameLst>
                                              <p:attrName>ppt_x</p:attrName>
                                            </p:attrNameLst>
                                          </p:cBhvr>
                                          <p:tavLst>
                                            <p:tav tm="0">
                                              <p:val>
                                                <p:strVal val="#ppt_x"/>
                                              </p:val>
                                            </p:tav>
                                            <p:tav tm="100000">
                                              <p:val>
                                                <p:strVal val="#ppt_x"/>
                                              </p:val>
                                            </p:tav>
                                          </p:tavLst>
                                        </p:anim>
                                        <p:anim calcmode="lin" valueType="num">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additive="base">
                                            <p:cTn id="125" dur="500" fill="hold"/>
                                            <p:tgtEl>
                                              <p:spTgt spid="64"/>
                                            </p:tgtEl>
                                            <p:attrNameLst>
                                              <p:attrName>ppt_x</p:attrName>
                                            </p:attrNameLst>
                                          </p:cBhvr>
                                          <p:tavLst>
                                            <p:tav tm="0">
                                              <p:val>
                                                <p:strVal val="#ppt_x"/>
                                              </p:val>
                                            </p:tav>
                                            <p:tav tm="100000">
                                              <p:val>
                                                <p:strVal val="#ppt_x"/>
                                              </p:val>
                                            </p:tav>
                                          </p:tavLst>
                                        </p:anim>
                                        <p:anim calcmode="lin" valueType="num">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cBhvr additive="base">
                                            <p:cTn id="129" dur="500" fill="hold"/>
                                            <p:tgtEl>
                                              <p:spTgt spid="65"/>
                                            </p:tgtEl>
                                            <p:attrNameLst>
                                              <p:attrName>ppt_x</p:attrName>
                                            </p:attrNameLst>
                                          </p:cBhvr>
                                          <p:tavLst>
                                            <p:tav tm="0">
                                              <p:val>
                                                <p:strVal val="#ppt_x"/>
                                              </p:val>
                                            </p:tav>
                                            <p:tav tm="100000">
                                              <p:val>
                                                <p:strVal val="#ppt_x"/>
                                              </p:val>
                                            </p:tav>
                                          </p:tavLst>
                                        </p:anim>
                                        <p:anim calcmode="lin" valueType="num">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cBhvr additive="base">
                                            <p:cTn id="133" dur="500" fill="hold"/>
                                            <p:tgtEl>
                                              <p:spTgt spid="66"/>
                                            </p:tgtEl>
                                            <p:attrNameLst>
                                              <p:attrName>ppt_x</p:attrName>
                                            </p:attrNameLst>
                                          </p:cBhvr>
                                          <p:tavLst>
                                            <p:tav tm="0">
                                              <p:val>
                                                <p:strVal val="#ppt_x"/>
                                              </p:val>
                                            </p:tav>
                                            <p:tav tm="100000">
                                              <p:val>
                                                <p:strVal val="#ppt_x"/>
                                              </p:val>
                                            </p:tav>
                                          </p:tavLst>
                                        </p:anim>
                                        <p:anim calcmode="lin" valueType="num">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cBhvr additive="base">
                                            <p:cTn id="137" dur="500" fill="hold"/>
                                            <p:tgtEl>
                                              <p:spTgt spid="67"/>
                                            </p:tgtEl>
                                            <p:attrNameLst>
                                              <p:attrName>ppt_x</p:attrName>
                                            </p:attrNameLst>
                                          </p:cBhvr>
                                          <p:tavLst>
                                            <p:tav tm="0">
                                              <p:val>
                                                <p:strVal val="#ppt_x"/>
                                              </p:val>
                                            </p:tav>
                                            <p:tav tm="100000">
                                              <p:val>
                                                <p:strVal val="#ppt_x"/>
                                              </p:val>
                                            </p:tav>
                                          </p:tavLst>
                                        </p:anim>
                                        <p:anim calcmode="lin" valueType="num">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cBhvr additive="base">
                                            <p:cTn id="141" dur="500" fill="hold"/>
                                            <p:tgtEl>
                                              <p:spTgt spid="68"/>
                                            </p:tgtEl>
                                            <p:attrNameLst>
                                              <p:attrName>ppt_x</p:attrName>
                                            </p:attrNameLst>
                                          </p:cBhvr>
                                          <p:tavLst>
                                            <p:tav tm="0">
                                              <p:val>
                                                <p:strVal val="#ppt_x"/>
                                              </p:val>
                                            </p:tav>
                                            <p:tav tm="100000">
                                              <p:val>
                                                <p:strVal val="#ppt_x"/>
                                              </p:val>
                                            </p:tav>
                                          </p:tavLst>
                                        </p:anim>
                                        <p:anim calcmode="lin" valueType="num">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cBhvr additive="base">
                                            <p:cTn id="145" dur="500" fill="hold"/>
                                            <p:tgtEl>
                                              <p:spTgt spid="69"/>
                                            </p:tgtEl>
                                            <p:attrNameLst>
                                              <p:attrName>ppt_x</p:attrName>
                                            </p:attrNameLst>
                                          </p:cBhvr>
                                          <p:tavLst>
                                            <p:tav tm="0">
                                              <p:val>
                                                <p:strVal val="#ppt_x"/>
                                              </p:val>
                                            </p:tav>
                                            <p:tav tm="100000">
                                              <p:val>
                                                <p:strVal val="#ppt_x"/>
                                              </p:val>
                                            </p:tav>
                                          </p:tavLst>
                                        </p:anim>
                                        <p:anim calcmode="lin" valueType="num">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cBhvr additive="base">
                                            <p:cTn id="149" dur="500" fill="hold"/>
                                            <p:tgtEl>
                                              <p:spTgt spid="70"/>
                                            </p:tgtEl>
                                            <p:attrNameLst>
                                              <p:attrName>ppt_x</p:attrName>
                                            </p:attrNameLst>
                                          </p:cBhvr>
                                          <p:tavLst>
                                            <p:tav tm="0">
                                              <p:val>
                                                <p:strVal val="#ppt_x"/>
                                              </p:val>
                                            </p:tav>
                                            <p:tav tm="100000">
                                              <p:val>
                                                <p:strVal val="#ppt_x"/>
                                              </p:val>
                                            </p:tav>
                                          </p:tavLst>
                                        </p:anim>
                                        <p:anim calcmode="lin" valueType="num">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cBhvr additive="base">
                                            <p:cTn id="153" dur="500" fill="hold"/>
                                            <p:tgtEl>
                                              <p:spTgt spid="71"/>
                                            </p:tgtEl>
                                            <p:attrNameLst>
                                              <p:attrName>ppt_x</p:attrName>
                                            </p:attrNameLst>
                                          </p:cBhvr>
                                          <p:tavLst>
                                            <p:tav tm="0">
                                              <p:val>
                                                <p:strVal val="#ppt_x"/>
                                              </p:val>
                                            </p:tav>
                                            <p:tav tm="100000">
                                              <p:val>
                                                <p:strVal val="#ppt_x"/>
                                              </p:val>
                                            </p:tav>
                                          </p:tavLst>
                                        </p:anim>
                                        <p:anim calcmode="lin" valueType="num">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cBhvr additive="base">
                                            <p:cTn id="157" dur="500" fill="hold"/>
                                            <p:tgtEl>
                                              <p:spTgt spid="72"/>
                                            </p:tgtEl>
                                            <p:attrNameLst>
                                              <p:attrName>ppt_x</p:attrName>
                                            </p:attrNameLst>
                                          </p:cBhvr>
                                          <p:tavLst>
                                            <p:tav tm="0">
                                              <p:val>
                                                <p:strVal val="#ppt_x"/>
                                              </p:val>
                                            </p:tav>
                                            <p:tav tm="100000">
                                              <p:val>
                                                <p:strVal val="#ppt_x"/>
                                              </p:val>
                                            </p:tav>
                                          </p:tavLst>
                                        </p:anim>
                                        <p:anim calcmode="lin" valueType="num">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cBhvr additive="base">
                                            <p:cTn id="161" dur="500" fill="hold"/>
                                            <p:tgtEl>
                                              <p:spTgt spid="73"/>
                                            </p:tgtEl>
                                            <p:attrNameLst>
                                              <p:attrName>ppt_x</p:attrName>
                                            </p:attrNameLst>
                                          </p:cBhvr>
                                          <p:tavLst>
                                            <p:tav tm="0">
                                              <p:val>
                                                <p:strVal val="#ppt_x"/>
                                              </p:val>
                                            </p:tav>
                                            <p:tav tm="100000">
                                              <p:val>
                                                <p:strVal val="#ppt_x"/>
                                              </p:val>
                                            </p:tav>
                                          </p:tavLst>
                                        </p:anim>
                                        <p:anim calcmode="lin" valueType="num">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cBhvr additive="base">
                                            <p:cTn id="165" dur="500" fill="hold"/>
                                            <p:tgtEl>
                                              <p:spTgt spid="74"/>
                                            </p:tgtEl>
                                            <p:attrNameLst>
                                              <p:attrName>ppt_x</p:attrName>
                                            </p:attrNameLst>
                                          </p:cBhvr>
                                          <p:tavLst>
                                            <p:tav tm="0">
                                              <p:val>
                                                <p:strVal val="#ppt_x"/>
                                              </p:val>
                                            </p:tav>
                                            <p:tav tm="100000">
                                              <p:val>
                                                <p:strVal val="#ppt_x"/>
                                              </p:val>
                                            </p:tav>
                                          </p:tavLst>
                                        </p:anim>
                                        <p:anim calcmode="lin" valueType="num">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cBhvr additive="base">
                                            <p:cTn id="169" dur="500" fill="hold"/>
                                            <p:tgtEl>
                                              <p:spTgt spid="75"/>
                                            </p:tgtEl>
                                            <p:attrNameLst>
                                              <p:attrName>ppt_x</p:attrName>
                                            </p:attrNameLst>
                                          </p:cBhvr>
                                          <p:tavLst>
                                            <p:tav tm="0">
                                              <p:val>
                                                <p:strVal val="#ppt_x"/>
                                              </p:val>
                                            </p:tav>
                                            <p:tav tm="100000">
                                              <p:val>
                                                <p:strVal val="#ppt_x"/>
                                              </p:val>
                                            </p:tav>
                                          </p:tavLst>
                                        </p:anim>
                                        <p:anim calcmode="lin" valueType="num">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cBhvr additive="base">
                                            <p:cTn id="173" dur="500" fill="hold"/>
                                            <p:tgtEl>
                                              <p:spTgt spid="76"/>
                                            </p:tgtEl>
                                            <p:attrNameLst>
                                              <p:attrName>ppt_x</p:attrName>
                                            </p:attrNameLst>
                                          </p:cBhvr>
                                          <p:tavLst>
                                            <p:tav tm="0">
                                              <p:val>
                                                <p:strVal val="#ppt_x"/>
                                              </p:val>
                                            </p:tav>
                                            <p:tav tm="100000">
                                              <p:val>
                                                <p:strVal val="#ppt_x"/>
                                              </p:val>
                                            </p:tav>
                                          </p:tavLst>
                                        </p:anim>
                                        <p:anim calcmode="lin" valueType="num">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cBhvr additive="base">
                                            <p:cTn id="177" dur="500" fill="hold"/>
                                            <p:tgtEl>
                                              <p:spTgt spid="77"/>
                                            </p:tgtEl>
                                            <p:attrNameLst>
                                              <p:attrName>ppt_x</p:attrName>
                                            </p:attrNameLst>
                                          </p:cBhvr>
                                          <p:tavLst>
                                            <p:tav tm="0">
                                              <p:val>
                                                <p:strVal val="#ppt_x"/>
                                              </p:val>
                                            </p:tav>
                                            <p:tav tm="100000">
                                              <p:val>
                                                <p:strVal val="#ppt_x"/>
                                              </p:val>
                                            </p:tav>
                                          </p:tavLst>
                                        </p:anim>
                                        <p:anim calcmode="lin" valueType="num">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cBhvr additive="base">
                                            <p:cTn id="181" dur="500" fill="hold"/>
                                            <p:tgtEl>
                                              <p:spTgt spid="78"/>
                                            </p:tgtEl>
                                            <p:attrNameLst>
                                              <p:attrName>ppt_x</p:attrName>
                                            </p:attrNameLst>
                                          </p:cBhvr>
                                          <p:tavLst>
                                            <p:tav tm="0">
                                              <p:val>
                                                <p:strVal val="#ppt_x"/>
                                              </p:val>
                                            </p:tav>
                                            <p:tav tm="100000">
                                              <p:val>
                                                <p:strVal val="#ppt_x"/>
                                              </p:val>
                                            </p:tav>
                                          </p:tavLst>
                                        </p:anim>
                                        <p:anim calcmode="lin" valueType="num">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cBhvr additive="base">
                                            <p:cTn id="185" dur="500" fill="hold"/>
                                            <p:tgtEl>
                                              <p:spTgt spid="79"/>
                                            </p:tgtEl>
                                            <p:attrNameLst>
                                              <p:attrName>ppt_x</p:attrName>
                                            </p:attrNameLst>
                                          </p:cBhvr>
                                          <p:tavLst>
                                            <p:tav tm="0">
                                              <p:val>
                                                <p:strVal val="#ppt_x"/>
                                              </p:val>
                                            </p:tav>
                                            <p:tav tm="100000">
                                              <p:val>
                                                <p:strVal val="#ppt_x"/>
                                              </p:val>
                                            </p:tav>
                                          </p:tavLst>
                                        </p:anim>
                                        <p:anim calcmode="lin" valueType="num">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cBhvr additive="base">
                                            <p:cTn id="189" dur="500" fill="hold"/>
                                            <p:tgtEl>
                                              <p:spTgt spid="80"/>
                                            </p:tgtEl>
                                            <p:attrNameLst>
                                              <p:attrName>ppt_x</p:attrName>
                                            </p:attrNameLst>
                                          </p:cBhvr>
                                          <p:tavLst>
                                            <p:tav tm="0">
                                              <p:val>
                                                <p:strVal val="#ppt_x"/>
                                              </p:val>
                                            </p:tav>
                                            <p:tav tm="100000">
                                              <p:val>
                                                <p:strVal val="#ppt_x"/>
                                              </p:val>
                                            </p:tav>
                                          </p:tavLst>
                                        </p:anim>
                                        <p:anim calcmode="lin" valueType="num">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cBhvr additive="base">
                                            <p:cTn id="193" dur="500" fill="hold"/>
                                            <p:tgtEl>
                                              <p:spTgt spid="81"/>
                                            </p:tgtEl>
                                            <p:attrNameLst>
                                              <p:attrName>ppt_x</p:attrName>
                                            </p:attrNameLst>
                                          </p:cBhvr>
                                          <p:tavLst>
                                            <p:tav tm="0">
                                              <p:val>
                                                <p:strVal val="#ppt_x"/>
                                              </p:val>
                                            </p:tav>
                                            <p:tav tm="100000">
                                              <p:val>
                                                <p:strVal val="#ppt_x"/>
                                              </p:val>
                                            </p:tav>
                                          </p:tavLst>
                                        </p:anim>
                                        <p:anim calcmode="lin" valueType="num">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cBhvr additive="base">
                                            <p:cTn id="197" dur="500" fill="hold"/>
                                            <p:tgtEl>
                                              <p:spTgt spid="82"/>
                                            </p:tgtEl>
                                            <p:attrNameLst>
                                              <p:attrName>ppt_x</p:attrName>
                                            </p:attrNameLst>
                                          </p:cBhvr>
                                          <p:tavLst>
                                            <p:tav tm="0">
                                              <p:val>
                                                <p:strVal val="#ppt_x"/>
                                              </p:val>
                                            </p:tav>
                                            <p:tav tm="100000">
                                              <p:val>
                                                <p:strVal val="#ppt_x"/>
                                              </p:val>
                                            </p:tav>
                                          </p:tavLst>
                                        </p:anim>
                                        <p:anim calcmode="lin" valueType="num">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cBhvr additive="base">
                                            <p:cTn id="201" dur="500" fill="hold"/>
                                            <p:tgtEl>
                                              <p:spTgt spid="83"/>
                                            </p:tgtEl>
                                            <p:attrNameLst>
                                              <p:attrName>ppt_x</p:attrName>
                                            </p:attrNameLst>
                                          </p:cBhvr>
                                          <p:tavLst>
                                            <p:tav tm="0">
                                              <p:val>
                                                <p:strVal val="#ppt_x"/>
                                              </p:val>
                                            </p:tav>
                                            <p:tav tm="100000">
                                              <p:val>
                                                <p:strVal val="#ppt_x"/>
                                              </p:val>
                                            </p:tav>
                                          </p:tavLst>
                                        </p:anim>
                                        <p:anim calcmode="lin" valueType="num">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cBhvr additive="base">
                                            <p:cTn id="205" dur="500" fill="hold"/>
                                            <p:tgtEl>
                                              <p:spTgt spid="84"/>
                                            </p:tgtEl>
                                            <p:attrNameLst>
                                              <p:attrName>ppt_x</p:attrName>
                                            </p:attrNameLst>
                                          </p:cBhvr>
                                          <p:tavLst>
                                            <p:tav tm="0">
                                              <p:val>
                                                <p:strVal val="#ppt_x"/>
                                              </p:val>
                                            </p:tav>
                                            <p:tav tm="100000">
                                              <p:val>
                                                <p:strVal val="#ppt_x"/>
                                              </p:val>
                                            </p:tav>
                                          </p:tavLst>
                                        </p:anim>
                                        <p:anim calcmode="lin" valueType="num">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8">
            <a:extLst>
              <a:ext uri="{FF2B5EF4-FFF2-40B4-BE49-F238E27FC236}">
                <a16:creationId xmlns:a16="http://schemas.microsoft.com/office/drawing/2014/main" id="{23A6AEC9-838E-4FF4-B160-1AF24F43674A}"/>
              </a:ext>
            </a:extLst>
          </p:cNvPr>
          <p:cNvSpPr>
            <a:spLocks/>
          </p:cNvSpPr>
          <p:nvPr/>
        </p:nvSpPr>
        <p:spPr bwMode="auto">
          <a:xfrm>
            <a:off x="1008460" y="3962658"/>
            <a:ext cx="5148263" cy="1914525"/>
          </a:xfrm>
          <a:custGeom>
            <a:avLst/>
            <a:gdLst>
              <a:gd name="T0" fmla="*/ 0 w 4324"/>
              <a:gd name="T1" fmla="*/ 1608 h 1608"/>
              <a:gd name="T2" fmla="*/ 2267 w 4324"/>
              <a:gd name="T3" fmla="*/ 1608 h 1608"/>
              <a:gd name="T4" fmla="*/ 4324 w 4324"/>
              <a:gd name="T5" fmla="*/ 0 h 1608"/>
              <a:gd name="T6" fmla="*/ 3937 w 4324"/>
              <a:gd name="T7" fmla="*/ 0 h 1608"/>
              <a:gd name="T8" fmla="*/ 0 w 4324"/>
              <a:gd name="T9" fmla="*/ 1608 h 1608"/>
            </a:gdLst>
            <a:ahLst/>
            <a:cxnLst>
              <a:cxn ang="0">
                <a:pos x="T0" y="T1"/>
              </a:cxn>
              <a:cxn ang="0">
                <a:pos x="T2" y="T3"/>
              </a:cxn>
              <a:cxn ang="0">
                <a:pos x="T4" y="T5"/>
              </a:cxn>
              <a:cxn ang="0">
                <a:pos x="T6" y="T7"/>
              </a:cxn>
              <a:cxn ang="0">
                <a:pos x="T8" y="T9"/>
              </a:cxn>
            </a:cxnLst>
            <a:rect l="0" t="0" r="r" b="b"/>
            <a:pathLst>
              <a:path w="4324" h="1608">
                <a:moveTo>
                  <a:pt x="0" y="1608"/>
                </a:moveTo>
                <a:lnTo>
                  <a:pt x="2267" y="1608"/>
                </a:lnTo>
                <a:lnTo>
                  <a:pt x="4324" y="0"/>
                </a:lnTo>
                <a:lnTo>
                  <a:pt x="3937" y="0"/>
                </a:lnTo>
                <a:lnTo>
                  <a:pt x="0" y="1608"/>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59">
            <a:extLst>
              <a:ext uri="{FF2B5EF4-FFF2-40B4-BE49-F238E27FC236}">
                <a16:creationId xmlns:a16="http://schemas.microsoft.com/office/drawing/2014/main" id="{AFBD7075-33C4-4FA3-AB81-95E65725B9A9}"/>
              </a:ext>
            </a:extLst>
          </p:cNvPr>
          <p:cNvSpPr>
            <a:spLocks/>
          </p:cNvSpPr>
          <p:nvPr/>
        </p:nvSpPr>
        <p:spPr bwMode="auto">
          <a:xfrm>
            <a:off x="5695951" y="2545815"/>
            <a:ext cx="1134666" cy="1416844"/>
          </a:xfrm>
          <a:custGeom>
            <a:avLst/>
            <a:gdLst>
              <a:gd name="T0" fmla="*/ 953 w 953"/>
              <a:gd name="T1" fmla="*/ 230 h 1190"/>
              <a:gd name="T2" fmla="*/ 845 w 953"/>
              <a:gd name="T3" fmla="*/ 0 h 1190"/>
              <a:gd name="T4" fmla="*/ 511 w 953"/>
              <a:gd name="T5" fmla="*/ 230 h 1190"/>
              <a:gd name="T6" fmla="*/ 619 w 953"/>
              <a:gd name="T7" fmla="*/ 230 h 1190"/>
              <a:gd name="T8" fmla="*/ 0 w 953"/>
              <a:gd name="T9" fmla="*/ 1190 h 1190"/>
              <a:gd name="T10" fmla="*/ 387 w 953"/>
              <a:gd name="T11" fmla="*/ 1190 h 1190"/>
              <a:gd name="T12" fmla="*/ 845 w 953"/>
              <a:gd name="T13" fmla="*/ 230 h 1190"/>
              <a:gd name="T14" fmla="*/ 953 w 953"/>
              <a:gd name="T15" fmla="*/ 230 h 1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3" h="1190">
                <a:moveTo>
                  <a:pt x="953" y="230"/>
                </a:moveTo>
                <a:lnTo>
                  <a:pt x="845" y="0"/>
                </a:lnTo>
                <a:lnTo>
                  <a:pt x="511" y="230"/>
                </a:lnTo>
                <a:lnTo>
                  <a:pt x="619" y="230"/>
                </a:lnTo>
                <a:lnTo>
                  <a:pt x="0" y="1190"/>
                </a:lnTo>
                <a:lnTo>
                  <a:pt x="387" y="1190"/>
                </a:lnTo>
                <a:lnTo>
                  <a:pt x="845" y="230"/>
                </a:lnTo>
                <a:lnTo>
                  <a:pt x="953" y="23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Oval 64">
            <a:extLst>
              <a:ext uri="{FF2B5EF4-FFF2-40B4-BE49-F238E27FC236}">
                <a16:creationId xmlns:a16="http://schemas.microsoft.com/office/drawing/2014/main" id="{246E522A-5763-4EC4-893B-F525F06F0C55}"/>
              </a:ext>
            </a:extLst>
          </p:cNvPr>
          <p:cNvSpPr>
            <a:spLocks noChangeArrowheads="1"/>
          </p:cNvSpPr>
          <p:nvPr/>
        </p:nvSpPr>
        <p:spPr bwMode="auto">
          <a:xfrm>
            <a:off x="2938464" y="5274727"/>
            <a:ext cx="1026319" cy="204788"/>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Oval 65">
            <a:extLst>
              <a:ext uri="{FF2B5EF4-FFF2-40B4-BE49-F238E27FC236}">
                <a16:creationId xmlns:a16="http://schemas.microsoft.com/office/drawing/2014/main" id="{81112F40-8B55-4F88-96EC-BAF199759F23}"/>
              </a:ext>
            </a:extLst>
          </p:cNvPr>
          <p:cNvSpPr>
            <a:spLocks noChangeArrowheads="1"/>
          </p:cNvSpPr>
          <p:nvPr/>
        </p:nvSpPr>
        <p:spPr bwMode="auto">
          <a:xfrm>
            <a:off x="2938464" y="4350802"/>
            <a:ext cx="1026319" cy="1026319"/>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Oval 67">
            <a:extLst>
              <a:ext uri="{FF2B5EF4-FFF2-40B4-BE49-F238E27FC236}">
                <a16:creationId xmlns:a16="http://schemas.microsoft.com/office/drawing/2014/main" id="{F50D9AC4-5C29-490B-8F48-95FC29C36AAB}"/>
              </a:ext>
            </a:extLst>
          </p:cNvPr>
          <p:cNvSpPr>
            <a:spLocks noChangeArrowheads="1"/>
          </p:cNvSpPr>
          <p:nvPr/>
        </p:nvSpPr>
        <p:spPr bwMode="auto">
          <a:xfrm>
            <a:off x="3990976" y="4755615"/>
            <a:ext cx="783431" cy="154781"/>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68">
            <a:extLst>
              <a:ext uri="{FF2B5EF4-FFF2-40B4-BE49-F238E27FC236}">
                <a16:creationId xmlns:a16="http://schemas.microsoft.com/office/drawing/2014/main" id="{89C7AFBA-5959-4E10-93CF-647F0E587436}"/>
              </a:ext>
            </a:extLst>
          </p:cNvPr>
          <p:cNvSpPr>
            <a:spLocks noChangeArrowheads="1"/>
          </p:cNvSpPr>
          <p:nvPr/>
        </p:nvSpPr>
        <p:spPr bwMode="auto">
          <a:xfrm>
            <a:off x="3990976" y="4050764"/>
            <a:ext cx="783431" cy="781050"/>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Oval 70">
            <a:extLst>
              <a:ext uri="{FF2B5EF4-FFF2-40B4-BE49-F238E27FC236}">
                <a16:creationId xmlns:a16="http://schemas.microsoft.com/office/drawing/2014/main" id="{93A16601-A70D-4105-AFEB-11B2BCC58F2C}"/>
              </a:ext>
            </a:extLst>
          </p:cNvPr>
          <p:cNvSpPr>
            <a:spLocks noChangeArrowheads="1"/>
          </p:cNvSpPr>
          <p:nvPr/>
        </p:nvSpPr>
        <p:spPr bwMode="auto">
          <a:xfrm>
            <a:off x="4833938" y="4365089"/>
            <a:ext cx="595313" cy="119063"/>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Oval 71">
            <a:extLst>
              <a:ext uri="{FF2B5EF4-FFF2-40B4-BE49-F238E27FC236}">
                <a16:creationId xmlns:a16="http://schemas.microsoft.com/office/drawing/2014/main" id="{19A5703E-F553-4845-954A-F8C7DA7D9A64}"/>
              </a:ext>
            </a:extLst>
          </p:cNvPr>
          <p:cNvSpPr>
            <a:spLocks noChangeArrowheads="1"/>
          </p:cNvSpPr>
          <p:nvPr/>
        </p:nvSpPr>
        <p:spPr bwMode="auto">
          <a:xfrm>
            <a:off x="4833938" y="3831690"/>
            <a:ext cx="595313" cy="592931"/>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Oval 73">
            <a:extLst>
              <a:ext uri="{FF2B5EF4-FFF2-40B4-BE49-F238E27FC236}">
                <a16:creationId xmlns:a16="http://schemas.microsoft.com/office/drawing/2014/main" id="{D249AF14-DA40-47A5-97FB-DAB20EC4E2E3}"/>
              </a:ext>
            </a:extLst>
          </p:cNvPr>
          <p:cNvSpPr>
            <a:spLocks noChangeArrowheads="1"/>
          </p:cNvSpPr>
          <p:nvPr/>
        </p:nvSpPr>
        <p:spPr bwMode="auto">
          <a:xfrm>
            <a:off x="5522119" y="4050764"/>
            <a:ext cx="404813" cy="80963"/>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Oval 74">
            <a:extLst>
              <a:ext uri="{FF2B5EF4-FFF2-40B4-BE49-F238E27FC236}">
                <a16:creationId xmlns:a16="http://schemas.microsoft.com/office/drawing/2014/main" id="{569FA110-88EF-4E3F-BB0E-92AEC8E67E3C}"/>
              </a:ext>
            </a:extLst>
          </p:cNvPr>
          <p:cNvSpPr>
            <a:spLocks noChangeArrowheads="1"/>
          </p:cNvSpPr>
          <p:nvPr/>
        </p:nvSpPr>
        <p:spPr bwMode="auto">
          <a:xfrm>
            <a:off x="5522119" y="3686433"/>
            <a:ext cx="404813" cy="404813"/>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1" name="Group 4">
            <a:extLst>
              <a:ext uri="{FF2B5EF4-FFF2-40B4-BE49-F238E27FC236}">
                <a16:creationId xmlns:a16="http://schemas.microsoft.com/office/drawing/2014/main" id="{4C71882E-1D5F-48A3-8D44-503E41BFEFDB}"/>
              </a:ext>
            </a:extLst>
          </p:cNvPr>
          <p:cNvGrpSpPr>
            <a:grpSpLocks noChangeAspect="1"/>
          </p:cNvGrpSpPr>
          <p:nvPr/>
        </p:nvGrpSpPr>
        <p:grpSpPr bwMode="auto">
          <a:xfrm>
            <a:off x="3175446" y="4586767"/>
            <a:ext cx="552353" cy="554389"/>
            <a:chOff x="1" y="-11"/>
            <a:chExt cx="3797" cy="3811"/>
          </a:xfrm>
        </p:grpSpPr>
        <p:sp>
          <p:nvSpPr>
            <p:cNvPr id="22" name="Freeform 5">
              <a:extLst>
                <a:ext uri="{FF2B5EF4-FFF2-40B4-BE49-F238E27FC236}">
                  <a16:creationId xmlns:a16="http://schemas.microsoft.com/office/drawing/2014/main" id="{085DADB5-3DE2-42F2-ACC3-DEF0A08C281C}"/>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 name="Freeform 6">
              <a:extLst>
                <a:ext uri="{FF2B5EF4-FFF2-40B4-BE49-F238E27FC236}">
                  <a16:creationId xmlns:a16="http://schemas.microsoft.com/office/drawing/2014/main" id="{D8B4C94C-A02A-49BA-904F-DA8BBF343A95}"/>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 name="Freeform 7">
              <a:extLst>
                <a:ext uri="{FF2B5EF4-FFF2-40B4-BE49-F238E27FC236}">
                  <a16:creationId xmlns:a16="http://schemas.microsoft.com/office/drawing/2014/main" id="{E8785D3F-09F5-4A0F-B41A-C8E38BF867AB}"/>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 name="Freeform 8">
              <a:extLst>
                <a:ext uri="{FF2B5EF4-FFF2-40B4-BE49-F238E27FC236}">
                  <a16:creationId xmlns:a16="http://schemas.microsoft.com/office/drawing/2014/main" id="{4644E9CD-EC66-4DD6-8974-EF1BD41F8A9A}"/>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Freeform 9">
              <a:extLst>
                <a:ext uri="{FF2B5EF4-FFF2-40B4-BE49-F238E27FC236}">
                  <a16:creationId xmlns:a16="http://schemas.microsoft.com/office/drawing/2014/main" id="{27ECFC8D-4962-4323-AC8F-E7AB049A121A}"/>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10">
              <a:extLst>
                <a:ext uri="{FF2B5EF4-FFF2-40B4-BE49-F238E27FC236}">
                  <a16:creationId xmlns:a16="http://schemas.microsoft.com/office/drawing/2014/main" id="{9FDF567B-6747-4125-A01A-D32D71AE68B0}"/>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28" name="Group 13">
            <a:extLst>
              <a:ext uri="{FF2B5EF4-FFF2-40B4-BE49-F238E27FC236}">
                <a16:creationId xmlns:a16="http://schemas.microsoft.com/office/drawing/2014/main" id="{77FD7F20-9B08-43FD-B170-62FFE129FF98}"/>
              </a:ext>
            </a:extLst>
          </p:cNvPr>
          <p:cNvGrpSpPr>
            <a:grpSpLocks noChangeAspect="1"/>
          </p:cNvGrpSpPr>
          <p:nvPr/>
        </p:nvGrpSpPr>
        <p:grpSpPr bwMode="auto">
          <a:xfrm>
            <a:off x="4169061" y="4227209"/>
            <a:ext cx="427260" cy="428162"/>
            <a:chOff x="0" y="3"/>
            <a:chExt cx="3789" cy="3797"/>
          </a:xfrm>
        </p:grpSpPr>
        <p:sp>
          <p:nvSpPr>
            <p:cNvPr id="29" name="Freeform 14">
              <a:extLst>
                <a:ext uri="{FF2B5EF4-FFF2-40B4-BE49-F238E27FC236}">
                  <a16:creationId xmlns:a16="http://schemas.microsoft.com/office/drawing/2014/main" id="{A14A7502-BE97-4BAD-A9CE-25BB9D83B95B}"/>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Oval 15">
              <a:extLst>
                <a:ext uri="{FF2B5EF4-FFF2-40B4-BE49-F238E27FC236}">
                  <a16:creationId xmlns:a16="http://schemas.microsoft.com/office/drawing/2014/main" id="{49E1FDDB-6DDE-4AE2-A96C-BDD15D4DF0A6}"/>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Oval 16">
              <a:extLst>
                <a:ext uri="{FF2B5EF4-FFF2-40B4-BE49-F238E27FC236}">
                  <a16:creationId xmlns:a16="http://schemas.microsoft.com/office/drawing/2014/main" id="{DF003A26-1CA1-47D5-852A-A9A049D0B9F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Oval 17">
              <a:extLst>
                <a:ext uri="{FF2B5EF4-FFF2-40B4-BE49-F238E27FC236}">
                  <a16:creationId xmlns:a16="http://schemas.microsoft.com/office/drawing/2014/main" id="{5531B9A8-5037-48D6-A9AA-3B5971E272AC}"/>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Oval 18">
              <a:extLst>
                <a:ext uri="{FF2B5EF4-FFF2-40B4-BE49-F238E27FC236}">
                  <a16:creationId xmlns:a16="http://schemas.microsoft.com/office/drawing/2014/main" id="{5AFABEB4-7E31-4A62-A5B7-CCD13621309D}"/>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9">
              <a:extLst>
                <a:ext uri="{FF2B5EF4-FFF2-40B4-BE49-F238E27FC236}">
                  <a16:creationId xmlns:a16="http://schemas.microsoft.com/office/drawing/2014/main" id="{8BCB26A1-66F2-4C8C-A1EB-DB27B0676B1A}"/>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20">
              <a:extLst>
                <a:ext uri="{FF2B5EF4-FFF2-40B4-BE49-F238E27FC236}">
                  <a16:creationId xmlns:a16="http://schemas.microsoft.com/office/drawing/2014/main" id="{3F2F1EA0-FF52-423F-8621-040F9F614C14}"/>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21">
              <a:extLst>
                <a:ext uri="{FF2B5EF4-FFF2-40B4-BE49-F238E27FC236}">
                  <a16:creationId xmlns:a16="http://schemas.microsoft.com/office/drawing/2014/main" id="{81AD3B86-3F72-4550-B303-37F48AD5BE1D}"/>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22">
              <a:extLst>
                <a:ext uri="{FF2B5EF4-FFF2-40B4-BE49-F238E27FC236}">
                  <a16:creationId xmlns:a16="http://schemas.microsoft.com/office/drawing/2014/main" id="{36102B48-A3E7-4CE5-AC49-A2025CAF9D41}"/>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23">
              <a:extLst>
                <a:ext uri="{FF2B5EF4-FFF2-40B4-BE49-F238E27FC236}">
                  <a16:creationId xmlns:a16="http://schemas.microsoft.com/office/drawing/2014/main" id="{0DA9A7CA-ADAE-4399-A6E4-3090B228C40D}"/>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24">
              <a:extLst>
                <a:ext uri="{FF2B5EF4-FFF2-40B4-BE49-F238E27FC236}">
                  <a16:creationId xmlns:a16="http://schemas.microsoft.com/office/drawing/2014/main" id="{7D934DBB-EB34-446A-9E89-ECB45AB53C9D}"/>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25">
              <a:extLst>
                <a:ext uri="{FF2B5EF4-FFF2-40B4-BE49-F238E27FC236}">
                  <a16:creationId xmlns:a16="http://schemas.microsoft.com/office/drawing/2014/main" id="{8DCDEBAB-30DC-43F3-98BC-002B6DA700FE}"/>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26">
              <a:extLst>
                <a:ext uri="{FF2B5EF4-FFF2-40B4-BE49-F238E27FC236}">
                  <a16:creationId xmlns:a16="http://schemas.microsoft.com/office/drawing/2014/main" id="{0E33FDDF-BE72-4655-A874-CD6CA773BD76}"/>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42" name="Group 34">
            <a:extLst>
              <a:ext uri="{FF2B5EF4-FFF2-40B4-BE49-F238E27FC236}">
                <a16:creationId xmlns:a16="http://schemas.microsoft.com/office/drawing/2014/main" id="{57686701-0EA9-47A6-9861-3F55447B5984}"/>
              </a:ext>
            </a:extLst>
          </p:cNvPr>
          <p:cNvGrpSpPr>
            <a:grpSpLocks noChangeAspect="1"/>
          </p:cNvGrpSpPr>
          <p:nvPr/>
        </p:nvGrpSpPr>
        <p:grpSpPr bwMode="auto">
          <a:xfrm>
            <a:off x="4967424" y="3986771"/>
            <a:ext cx="317517" cy="323770"/>
            <a:chOff x="4963" y="864"/>
            <a:chExt cx="2285" cy="2330"/>
          </a:xfrm>
        </p:grpSpPr>
        <p:sp>
          <p:nvSpPr>
            <p:cNvPr id="43" name="Freeform 35">
              <a:extLst>
                <a:ext uri="{FF2B5EF4-FFF2-40B4-BE49-F238E27FC236}">
                  <a16:creationId xmlns:a16="http://schemas.microsoft.com/office/drawing/2014/main" id="{91C4264B-1338-4C36-A0DB-026F552747D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44" name="Freeform 36">
              <a:extLst>
                <a:ext uri="{FF2B5EF4-FFF2-40B4-BE49-F238E27FC236}">
                  <a16:creationId xmlns:a16="http://schemas.microsoft.com/office/drawing/2014/main" id="{84BD2A4E-5103-4025-B5CC-2391792D635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37">
              <a:extLst>
                <a:ext uri="{FF2B5EF4-FFF2-40B4-BE49-F238E27FC236}">
                  <a16:creationId xmlns:a16="http://schemas.microsoft.com/office/drawing/2014/main" id="{C932AA0B-85C1-47A6-AC56-CBAA13F19C94}"/>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68580" tIns="34290" rIns="68580" bIns="34290" numCol="1" anchor="t" anchorCtr="0" compatLnSpc="1">
              <a:prstTxWarp prst="textNoShape">
                <a:avLst/>
              </a:prstTxWarp>
            </a:bodyPr>
            <a:lstStyle/>
            <a:p>
              <a:endParaRPr lang="en-ID" sz="1350"/>
            </a:p>
          </p:txBody>
        </p:sp>
        <p:sp>
          <p:nvSpPr>
            <p:cNvPr id="46" name="Freeform 38">
              <a:extLst>
                <a:ext uri="{FF2B5EF4-FFF2-40B4-BE49-F238E27FC236}">
                  <a16:creationId xmlns:a16="http://schemas.microsoft.com/office/drawing/2014/main" id="{93379402-2ED9-4DE0-BF83-13A117FE859E}"/>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7" name="Freeform 39">
              <a:extLst>
                <a:ext uri="{FF2B5EF4-FFF2-40B4-BE49-F238E27FC236}">
                  <a16:creationId xmlns:a16="http://schemas.microsoft.com/office/drawing/2014/main" id="{EC059F10-3ACF-47D6-BAFD-897EC919EDCD}"/>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Freeform 40">
              <a:extLst>
                <a:ext uri="{FF2B5EF4-FFF2-40B4-BE49-F238E27FC236}">
                  <a16:creationId xmlns:a16="http://schemas.microsoft.com/office/drawing/2014/main" id="{B1FA0418-9B4D-4740-86B8-4BE5C3A42903}"/>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83" name="Group 4">
            <a:extLst>
              <a:ext uri="{FF2B5EF4-FFF2-40B4-BE49-F238E27FC236}">
                <a16:creationId xmlns:a16="http://schemas.microsoft.com/office/drawing/2014/main" id="{DAE125EB-E89A-4D64-8027-7C9C9AA57183}"/>
              </a:ext>
            </a:extLst>
          </p:cNvPr>
          <p:cNvGrpSpPr>
            <a:grpSpLocks noChangeAspect="1"/>
          </p:cNvGrpSpPr>
          <p:nvPr/>
        </p:nvGrpSpPr>
        <p:grpSpPr bwMode="auto">
          <a:xfrm>
            <a:off x="5600902" y="3788865"/>
            <a:ext cx="250086" cy="221419"/>
            <a:chOff x="0" y="-1"/>
            <a:chExt cx="3001" cy="2657"/>
          </a:xfrm>
        </p:grpSpPr>
        <p:sp>
          <p:nvSpPr>
            <p:cNvPr id="84" name="Freeform 5">
              <a:extLst>
                <a:ext uri="{FF2B5EF4-FFF2-40B4-BE49-F238E27FC236}">
                  <a16:creationId xmlns:a16="http://schemas.microsoft.com/office/drawing/2014/main" id="{DF867324-3D40-4B2C-94BB-670C3C4E37E3}"/>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Freeform 6">
              <a:extLst>
                <a:ext uri="{FF2B5EF4-FFF2-40B4-BE49-F238E27FC236}">
                  <a16:creationId xmlns:a16="http://schemas.microsoft.com/office/drawing/2014/main" id="{87FBCFDF-B5D5-408B-A4B6-ACA4B8607EB8}"/>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7">
              <a:extLst>
                <a:ext uri="{FF2B5EF4-FFF2-40B4-BE49-F238E27FC236}">
                  <a16:creationId xmlns:a16="http://schemas.microsoft.com/office/drawing/2014/main" id="{61E24564-66ED-4560-AC99-646878CE78E4}"/>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8">
              <a:extLst>
                <a:ext uri="{FF2B5EF4-FFF2-40B4-BE49-F238E27FC236}">
                  <a16:creationId xmlns:a16="http://schemas.microsoft.com/office/drawing/2014/main" id="{E86E629E-201E-4897-9A45-BC3929C26F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9">
              <a:extLst>
                <a:ext uri="{FF2B5EF4-FFF2-40B4-BE49-F238E27FC236}">
                  <a16:creationId xmlns:a16="http://schemas.microsoft.com/office/drawing/2014/main" id="{25A273A1-1D09-4834-BB9E-6973E6696B0E}"/>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10">
              <a:extLst>
                <a:ext uri="{FF2B5EF4-FFF2-40B4-BE49-F238E27FC236}">
                  <a16:creationId xmlns:a16="http://schemas.microsoft.com/office/drawing/2014/main" id="{39DF1276-3255-4529-A949-E96423982FF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11">
              <a:extLst>
                <a:ext uri="{FF2B5EF4-FFF2-40B4-BE49-F238E27FC236}">
                  <a16:creationId xmlns:a16="http://schemas.microsoft.com/office/drawing/2014/main" id="{3DEA2E98-C734-4070-A876-EE09F65F937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Freeform 12">
              <a:extLst>
                <a:ext uri="{FF2B5EF4-FFF2-40B4-BE49-F238E27FC236}">
                  <a16:creationId xmlns:a16="http://schemas.microsoft.com/office/drawing/2014/main" id="{0253D82E-DD08-4D2A-BA68-E2F6DD2E3A0A}"/>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Freeform 13">
              <a:extLst>
                <a:ext uri="{FF2B5EF4-FFF2-40B4-BE49-F238E27FC236}">
                  <a16:creationId xmlns:a16="http://schemas.microsoft.com/office/drawing/2014/main" id="{8A6C9678-C94B-4157-BCB5-56EC7B93461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Freeform 14">
              <a:extLst>
                <a:ext uri="{FF2B5EF4-FFF2-40B4-BE49-F238E27FC236}">
                  <a16:creationId xmlns:a16="http://schemas.microsoft.com/office/drawing/2014/main" id="{AB521341-75AE-49A3-9E56-5871860D446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Freeform 15">
              <a:extLst>
                <a:ext uri="{FF2B5EF4-FFF2-40B4-BE49-F238E27FC236}">
                  <a16:creationId xmlns:a16="http://schemas.microsoft.com/office/drawing/2014/main" id="{18D43AAE-169E-4C6D-8A98-5879C4E1242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16">
              <a:extLst>
                <a:ext uri="{FF2B5EF4-FFF2-40B4-BE49-F238E27FC236}">
                  <a16:creationId xmlns:a16="http://schemas.microsoft.com/office/drawing/2014/main" id="{257945B5-B2AF-4B21-8CA2-4B1B4BE5687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6" name="Freeform 17">
              <a:extLst>
                <a:ext uri="{FF2B5EF4-FFF2-40B4-BE49-F238E27FC236}">
                  <a16:creationId xmlns:a16="http://schemas.microsoft.com/office/drawing/2014/main" id="{2C0F53F5-CEED-4B0D-B1AD-62FE68B4C442}"/>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18">
              <a:extLst>
                <a:ext uri="{FF2B5EF4-FFF2-40B4-BE49-F238E27FC236}">
                  <a16:creationId xmlns:a16="http://schemas.microsoft.com/office/drawing/2014/main" id="{BA4C6EB6-0F5D-443E-BD1E-9D70FF761AD5}"/>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8" name="Freeform 19">
              <a:extLst>
                <a:ext uri="{FF2B5EF4-FFF2-40B4-BE49-F238E27FC236}">
                  <a16:creationId xmlns:a16="http://schemas.microsoft.com/office/drawing/2014/main" id="{756AC02B-10DB-4FD0-95B8-7E25A87B4AA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Freeform 20">
              <a:extLst>
                <a:ext uri="{FF2B5EF4-FFF2-40B4-BE49-F238E27FC236}">
                  <a16:creationId xmlns:a16="http://schemas.microsoft.com/office/drawing/2014/main" id="{AD025968-F504-48FA-87E8-AE0DCB0F5DE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Freeform 21">
              <a:extLst>
                <a:ext uri="{FF2B5EF4-FFF2-40B4-BE49-F238E27FC236}">
                  <a16:creationId xmlns:a16="http://schemas.microsoft.com/office/drawing/2014/main" id="{1DE0826B-326C-4DE9-8AB1-EB4AF16A1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22">
              <a:extLst>
                <a:ext uri="{FF2B5EF4-FFF2-40B4-BE49-F238E27FC236}">
                  <a16:creationId xmlns:a16="http://schemas.microsoft.com/office/drawing/2014/main" id="{F9DFA1A8-DFB2-4FE9-8B97-2CA04F41B86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23">
              <a:extLst>
                <a:ext uri="{FF2B5EF4-FFF2-40B4-BE49-F238E27FC236}">
                  <a16:creationId xmlns:a16="http://schemas.microsoft.com/office/drawing/2014/main" id="{9A02E2D0-937F-41D0-B716-7A742B97081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03" name="Freeform 24">
              <a:extLst>
                <a:ext uri="{FF2B5EF4-FFF2-40B4-BE49-F238E27FC236}">
                  <a16:creationId xmlns:a16="http://schemas.microsoft.com/office/drawing/2014/main" id="{752E12B2-93B6-4BF6-81BD-D001303CF0C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Freeform 26">
              <a:extLst>
                <a:ext uri="{FF2B5EF4-FFF2-40B4-BE49-F238E27FC236}">
                  <a16:creationId xmlns:a16="http://schemas.microsoft.com/office/drawing/2014/main" id="{25F5DCC2-3F40-4683-83E2-4A15A2DC825D}"/>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28">
              <a:extLst>
                <a:ext uri="{FF2B5EF4-FFF2-40B4-BE49-F238E27FC236}">
                  <a16:creationId xmlns:a16="http://schemas.microsoft.com/office/drawing/2014/main" id="{36A3E01D-1221-4405-9F3B-D241F83859F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Rectangle: Rounded Corners 106">
            <a:extLst>
              <a:ext uri="{FF2B5EF4-FFF2-40B4-BE49-F238E27FC236}">
                <a16:creationId xmlns:a16="http://schemas.microsoft.com/office/drawing/2014/main" id="{5C03B598-D96B-4D1D-8849-241BBDB32E85}"/>
              </a:ext>
            </a:extLst>
          </p:cNvPr>
          <p:cNvSpPr>
            <a:spLocks noChangeAspect="1"/>
          </p:cNvSpPr>
          <p:nvPr/>
        </p:nvSpPr>
        <p:spPr>
          <a:xfrm>
            <a:off x="2573674" y="3509784"/>
            <a:ext cx="135000" cy="135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8" name="Text Placeholder 32">
            <a:extLst>
              <a:ext uri="{FF2B5EF4-FFF2-40B4-BE49-F238E27FC236}">
                <a16:creationId xmlns:a16="http://schemas.microsoft.com/office/drawing/2014/main" id="{EA2435FE-6908-4CAC-9E7C-CC031390E387}"/>
              </a:ext>
            </a:extLst>
          </p:cNvPr>
          <p:cNvSpPr txBox="1">
            <a:spLocks/>
          </p:cNvSpPr>
          <p:nvPr/>
        </p:nvSpPr>
        <p:spPr>
          <a:xfrm>
            <a:off x="558293" y="3640140"/>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900" dirty="0">
                <a:solidFill>
                  <a:schemeClr val="bg1">
                    <a:lumMod val="65000"/>
                  </a:schemeClr>
                </a:solidFill>
                <a:latin typeface="+mj-lt"/>
              </a:rPr>
              <a:t>Suitable for all categories business and personal presentation</a:t>
            </a:r>
          </a:p>
        </p:txBody>
      </p:sp>
      <p:sp>
        <p:nvSpPr>
          <p:cNvPr id="109" name="Text Placeholder 33">
            <a:extLst>
              <a:ext uri="{FF2B5EF4-FFF2-40B4-BE49-F238E27FC236}">
                <a16:creationId xmlns:a16="http://schemas.microsoft.com/office/drawing/2014/main" id="{1BBDAA43-642A-4D14-B05D-9FCCA5F7DF6F}"/>
              </a:ext>
            </a:extLst>
          </p:cNvPr>
          <p:cNvSpPr txBox="1">
            <a:spLocks/>
          </p:cNvSpPr>
          <p:nvPr/>
        </p:nvSpPr>
        <p:spPr>
          <a:xfrm>
            <a:off x="1098272" y="3497306"/>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11" name="Rectangle: Rounded Corners 110">
            <a:extLst>
              <a:ext uri="{FF2B5EF4-FFF2-40B4-BE49-F238E27FC236}">
                <a16:creationId xmlns:a16="http://schemas.microsoft.com/office/drawing/2014/main" id="{F63094F4-1F1F-4564-9700-9364EFB53F95}"/>
              </a:ext>
            </a:extLst>
          </p:cNvPr>
          <p:cNvSpPr>
            <a:spLocks noChangeAspect="1"/>
          </p:cNvSpPr>
          <p:nvPr/>
        </p:nvSpPr>
        <p:spPr>
          <a:xfrm>
            <a:off x="3113652" y="2414295"/>
            <a:ext cx="135000" cy="135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12" name="Text Placeholder 32">
            <a:extLst>
              <a:ext uri="{FF2B5EF4-FFF2-40B4-BE49-F238E27FC236}">
                <a16:creationId xmlns:a16="http://schemas.microsoft.com/office/drawing/2014/main" id="{48F0DAE1-2C83-48B4-B80C-FF0245BB93ED}"/>
              </a:ext>
            </a:extLst>
          </p:cNvPr>
          <p:cNvSpPr txBox="1">
            <a:spLocks/>
          </p:cNvSpPr>
          <p:nvPr/>
        </p:nvSpPr>
        <p:spPr>
          <a:xfrm>
            <a:off x="1098271" y="2544651"/>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900" dirty="0">
                <a:solidFill>
                  <a:schemeClr val="bg1">
                    <a:lumMod val="65000"/>
                  </a:schemeClr>
                </a:solidFill>
                <a:latin typeface="+mj-lt"/>
              </a:rPr>
              <a:t>Suitable for all categories business and personal presentation</a:t>
            </a:r>
          </a:p>
        </p:txBody>
      </p:sp>
      <p:sp>
        <p:nvSpPr>
          <p:cNvPr id="113" name="Text Placeholder 33">
            <a:extLst>
              <a:ext uri="{FF2B5EF4-FFF2-40B4-BE49-F238E27FC236}">
                <a16:creationId xmlns:a16="http://schemas.microsoft.com/office/drawing/2014/main" id="{91079EDF-E3EF-43C2-AB3B-A19A20458ADB}"/>
              </a:ext>
            </a:extLst>
          </p:cNvPr>
          <p:cNvSpPr txBox="1">
            <a:spLocks/>
          </p:cNvSpPr>
          <p:nvPr/>
        </p:nvSpPr>
        <p:spPr>
          <a:xfrm>
            <a:off x="1638250" y="2401817"/>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15" name="Rectangle: Rounded Corners 114">
            <a:extLst>
              <a:ext uri="{FF2B5EF4-FFF2-40B4-BE49-F238E27FC236}">
                <a16:creationId xmlns:a16="http://schemas.microsoft.com/office/drawing/2014/main" id="{C5201158-EC1D-4A99-B895-761A659AB325}"/>
              </a:ext>
            </a:extLst>
          </p:cNvPr>
          <p:cNvSpPr>
            <a:spLocks noChangeAspect="1"/>
          </p:cNvSpPr>
          <p:nvPr/>
        </p:nvSpPr>
        <p:spPr>
          <a:xfrm>
            <a:off x="6393705" y="4877578"/>
            <a:ext cx="135000" cy="135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6" name="Text Placeholder 32">
            <a:extLst>
              <a:ext uri="{FF2B5EF4-FFF2-40B4-BE49-F238E27FC236}">
                <a16:creationId xmlns:a16="http://schemas.microsoft.com/office/drawing/2014/main" id="{40F8FF52-A59C-4C9C-99A4-376A585D79BD}"/>
              </a:ext>
            </a:extLst>
          </p:cNvPr>
          <p:cNvSpPr txBox="1">
            <a:spLocks/>
          </p:cNvSpPr>
          <p:nvPr/>
        </p:nvSpPr>
        <p:spPr>
          <a:xfrm>
            <a:off x="6643279" y="5007934"/>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900" dirty="0">
                <a:solidFill>
                  <a:schemeClr val="bg1">
                    <a:lumMod val="65000"/>
                  </a:schemeClr>
                </a:solidFill>
                <a:latin typeface="+mj-lt"/>
              </a:rPr>
              <a:t>Suitable for all categories business and personal presentation</a:t>
            </a:r>
          </a:p>
        </p:txBody>
      </p:sp>
      <p:sp>
        <p:nvSpPr>
          <p:cNvPr id="117" name="Text Placeholder 33">
            <a:extLst>
              <a:ext uri="{FF2B5EF4-FFF2-40B4-BE49-F238E27FC236}">
                <a16:creationId xmlns:a16="http://schemas.microsoft.com/office/drawing/2014/main" id="{E338E46C-3FA4-40B7-946E-E2A8C6F227ED}"/>
              </a:ext>
            </a:extLst>
          </p:cNvPr>
          <p:cNvSpPr txBox="1">
            <a:spLocks/>
          </p:cNvSpPr>
          <p:nvPr/>
        </p:nvSpPr>
        <p:spPr>
          <a:xfrm>
            <a:off x="6643279" y="4865100"/>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19" name="Rectangle: Rounded Corners 118">
            <a:extLst>
              <a:ext uri="{FF2B5EF4-FFF2-40B4-BE49-F238E27FC236}">
                <a16:creationId xmlns:a16="http://schemas.microsoft.com/office/drawing/2014/main" id="{33C97CA0-B853-44CB-8B7B-FAA7D1EFBCEC}"/>
              </a:ext>
            </a:extLst>
          </p:cNvPr>
          <p:cNvSpPr>
            <a:spLocks noChangeAspect="1"/>
          </p:cNvSpPr>
          <p:nvPr/>
        </p:nvSpPr>
        <p:spPr>
          <a:xfrm>
            <a:off x="6701285" y="3455445"/>
            <a:ext cx="135000" cy="135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20" name="Text Placeholder 32">
            <a:extLst>
              <a:ext uri="{FF2B5EF4-FFF2-40B4-BE49-F238E27FC236}">
                <a16:creationId xmlns:a16="http://schemas.microsoft.com/office/drawing/2014/main" id="{944D205D-0E3B-4929-B804-AFD688879E17}"/>
              </a:ext>
            </a:extLst>
          </p:cNvPr>
          <p:cNvSpPr txBox="1">
            <a:spLocks/>
          </p:cNvSpPr>
          <p:nvPr/>
        </p:nvSpPr>
        <p:spPr>
          <a:xfrm>
            <a:off x="6950859" y="3585801"/>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900" dirty="0">
                <a:solidFill>
                  <a:schemeClr val="bg1">
                    <a:lumMod val="65000"/>
                  </a:schemeClr>
                </a:solidFill>
                <a:latin typeface="+mj-lt"/>
              </a:rPr>
              <a:t>Suitable for all categories business and personal presentation</a:t>
            </a:r>
          </a:p>
        </p:txBody>
      </p:sp>
      <p:sp>
        <p:nvSpPr>
          <p:cNvPr id="121" name="Text Placeholder 33">
            <a:extLst>
              <a:ext uri="{FF2B5EF4-FFF2-40B4-BE49-F238E27FC236}">
                <a16:creationId xmlns:a16="http://schemas.microsoft.com/office/drawing/2014/main" id="{7F65856C-E1CB-41FE-8278-06BE1A15F4FD}"/>
              </a:ext>
            </a:extLst>
          </p:cNvPr>
          <p:cNvSpPr txBox="1">
            <a:spLocks/>
          </p:cNvSpPr>
          <p:nvPr/>
        </p:nvSpPr>
        <p:spPr>
          <a:xfrm>
            <a:off x="6950860" y="3442967"/>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22" name="Freeform 61">
            <a:extLst>
              <a:ext uri="{FF2B5EF4-FFF2-40B4-BE49-F238E27FC236}">
                <a16:creationId xmlns:a16="http://schemas.microsoft.com/office/drawing/2014/main" id="{A29C6DDB-9EB9-453B-9423-C305490A04C9}"/>
              </a:ext>
            </a:extLst>
          </p:cNvPr>
          <p:cNvSpPr>
            <a:spLocks/>
          </p:cNvSpPr>
          <p:nvPr/>
        </p:nvSpPr>
        <p:spPr bwMode="auto">
          <a:xfrm>
            <a:off x="2653208" y="3585802"/>
            <a:ext cx="584544" cy="874682"/>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61">
            <a:extLst>
              <a:ext uri="{FF2B5EF4-FFF2-40B4-BE49-F238E27FC236}">
                <a16:creationId xmlns:a16="http://schemas.microsoft.com/office/drawing/2014/main" id="{8E0553A1-474D-4E13-9FC3-67F858CAD194}"/>
              </a:ext>
            </a:extLst>
          </p:cNvPr>
          <p:cNvSpPr>
            <a:spLocks/>
          </p:cNvSpPr>
          <p:nvPr/>
        </p:nvSpPr>
        <p:spPr bwMode="auto">
          <a:xfrm>
            <a:off x="3222218" y="2486246"/>
            <a:ext cx="1049607" cy="1704443"/>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60">
            <a:extLst>
              <a:ext uri="{FF2B5EF4-FFF2-40B4-BE49-F238E27FC236}">
                <a16:creationId xmlns:a16="http://schemas.microsoft.com/office/drawing/2014/main" id="{0A2AE44B-0CEA-4895-A190-DB38A97ABE41}"/>
              </a:ext>
            </a:extLst>
          </p:cNvPr>
          <p:cNvSpPr>
            <a:spLocks/>
          </p:cNvSpPr>
          <p:nvPr/>
        </p:nvSpPr>
        <p:spPr bwMode="auto">
          <a:xfrm>
            <a:off x="5239657" y="4391041"/>
            <a:ext cx="1241611" cy="549836"/>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3"/>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60">
            <a:extLst>
              <a:ext uri="{FF2B5EF4-FFF2-40B4-BE49-F238E27FC236}">
                <a16:creationId xmlns:a16="http://schemas.microsoft.com/office/drawing/2014/main" id="{BF6DCA54-CA27-40F7-89D5-BE2A39BE71BF}"/>
              </a:ext>
            </a:extLst>
          </p:cNvPr>
          <p:cNvSpPr>
            <a:spLocks/>
          </p:cNvSpPr>
          <p:nvPr/>
        </p:nvSpPr>
        <p:spPr bwMode="auto">
          <a:xfrm flipV="1">
            <a:off x="5860462" y="3514099"/>
            <a:ext cx="931037" cy="264203"/>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4"/>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dirty="0"/>
          </a:p>
        </p:txBody>
      </p:sp>
      <p:sp>
        <p:nvSpPr>
          <p:cNvPr id="127" name="TextBox 126">
            <a:extLst>
              <a:ext uri="{FF2B5EF4-FFF2-40B4-BE49-F238E27FC236}">
                <a16:creationId xmlns:a16="http://schemas.microsoft.com/office/drawing/2014/main" id="{BAFF6F75-F40D-4391-A76C-C1315FE350BC}"/>
              </a:ext>
            </a:extLst>
          </p:cNvPr>
          <p:cNvSpPr txBox="1"/>
          <p:nvPr/>
        </p:nvSpPr>
        <p:spPr>
          <a:xfrm>
            <a:off x="6106798" y="2251926"/>
            <a:ext cx="1323975" cy="192360"/>
          </a:xfrm>
          <a:prstGeom prst="rect">
            <a:avLst/>
          </a:prstGeom>
          <a:noFill/>
        </p:spPr>
        <p:txBody>
          <a:bodyPr wrap="square" lIns="0" tIns="0" rIns="0" bIns="0" rtlCol="0">
            <a:spAutoFit/>
          </a:bodyPr>
          <a:lstStyle/>
          <a:p>
            <a:pPr algn="ctr">
              <a:lnSpc>
                <a:spcPts val="1500"/>
              </a:lnSpc>
            </a:pPr>
            <a:r>
              <a:rPr lang="en-US" sz="2100" b="1" dirty="0">
                <a:solidFill>
                  <a:schemeClr val="tx2"/>
                </a:solidFill>
                <a:latin typeface="+mj-lt"/>
              </a:rPr>
              <a:t>GOAL</a:t>
            </a:r>
          </a:p>
        </p:txBody>
      </p:sp>
      <p:sp>
        <p:nvSpPr>
          <p:cNvPr id="128" name="Shape 121">
            <a:extLst>
              <a:ext uri="{FF2B5EF4-FFF2-40B4-BE49-F238E27FC236}">
                <a16:creationId xmlns:a16="http://schemas.microsoft.com/office/drawing/2014/main" id="{EF7A21A2-B6F0-4B06-8B9C-10AC0CDFD1BE}"/>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
        <p:nvSpPr>
          <p:cNvPr id="2" name="Text Placeholder 1">
            <a:extLst>
              <a:ext uri="{FF2B5EF4-FFF2-40B4-BE49-F238E27FC236}">
                <a16:creationId xmlns:a16="http://schemas.microsoft.com/office/drawing/2014/main" id="{D3FEC1FE-CFD0-4CEE-A29B-2DC846F4A8C5}"/>
              </a:ext>
            </a:extLst>
          </p:cNvPr>
          <p:cNvSpPr>
            <a:spLocks noGrp="1"/>
          </p:cNvSpPr>
          <p:nvPr>
            <p:ph type="body" sz="quarter" idx="10"/>
          </p:nvPr>
        </p:nvSpPr>
        <p:spPr/>
        <p:txBody>
          <a:bodyPr/>
          <a:lstStyle/>
          <a:p>
            <a:pPr algn="ctr"/>
            <a:r>
              <a:rPr lang="en-ID" dirty="0"/>
              <a:t>Arrow Process</a:t>
            </a:r>
          </a:p>
        </p:txBody>
      </p:sp>
    </p:spTree>
    <p:extLst>
      <p:ext uri="{BB962C8B-B14F-4D97-AF65-F5344CB8AC3E}">
        <p14:creationId xmlns:p14="http://schemas.microsoft.com/office/powerpoint/2010/main" val="3801539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61">
            <a:extLst>
              <a:ext uri="{FF2B5EF4-FFF2-40B4-BE49-F238E27FC236}">
                <a16:creationId xmlns:a16="http://schemas.microsoft.com/office/drawing/2014/main" id="{9A7952F4-81AC-40B9-B3AF-1C2952EB8E18}"/>
              </a:ext>
            </a:extLst>
          </p:cNvPr>
          <p:cNvSpPr>
            <a:spLocks/>
          </p:cNvSpPr>
          <p:nvPr/>
        </p:nvSpPr>
        <p:spPr bwMode="auto">
          <a:xfrm>
            <a:off x="3807765" y="2629679"/>
            <a:ext cx="623888" cy="414338"/>
          </a:xfrm>
          <a:custGeom>
            <a:avLst/>
            <a:gdLst>
              <a:gd name="T0" fmla="*/ 524 w 524"/>
              <a:gd name="T1" fmla="*/ 0 h 348"/>
              <a:gd name="T2" fmla="*/ 200 w 524"/>
              <a:gd name="T3" fmla="*/ 0 h 348"/>
              <a:gd name="T4" fmla="*/ 0 w 524"/>
              <a:gd name="T5" fmla="*/ 348 h 348"/>
            </a:gdLst>
            <a:ahLst/>
            <a:cxnLst>
              <a:cxn ang="0">
                <a:pos x="T0" y="T1"/>
              </a:cxn>
              <a:cxn ang="0">
                <a:pos x="T2" y="T3"/>
              </a:cxn>
              <a:cxn ang="0">
                <a:pos x="T4" y="T5"/>
              </a:cxn>
            </a:cxnLst>
            <a:rect l="0" t="0" r="r" b="b"/>
            <a:pathLst>
              <a:path w="524" h="348">
                <a:moveTo>
                  <a:pt x="524" y="0"/>
                </a:moveTo>
                <a:lnTo>
                  <a:pt x="200" y="0"/>
                </a:lnTo>
                <a:lnTo>
                  <a:pt x="0" y="348"/>
                </a:lnTo>
              </a:path>
            </a:pathLst>
          </a:custGeom>
          <a:noFill/>
          <a:ln w="3175" cap="flat">
            <a:solidFill>
              <a:schemeClr val="accent1"/>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2" name="Line 162">
            <a:extLst>
              <a:ext uri="{FF2B5EF4-FFF2-40B4-BE49-F238E27FC236}">
                <a16:creationId xmlns:a16="http://schemas.microsoft.com/office/drawing/2014/main" id="{4123CE97-CC1D-4682-B94A-E99677B88886}"/>
              </a:ext>
            </a:extLst>
          </p:cNvPr>
          <p:cNvSpPr>
            <a:spLocks noChangeShapeType="1"/>
          </p:cNvSpPr>
          <p:nvPr/>
        </p:nvSpPr>
        <p:spPr bwMode="auto">
          <a:xfrm flipH="1">
            <a:off x="3681560" y="3434120"/>
            <a:ext cx="750094" cy="0"/>
          </a:xfrm>
          <a:prstGeom prst="line">
            <a:avLst/>
          </a:prstGeom>
          <a:noFill/>
          <a:ln w="3175" cap="flat">
            <a:solidFill>
              <a:schemeClr val="accent2"/>
            </a:solidFill>
            <a:prstDash val="dash"/>
            <a:miter lim="800000"/>
            <a:headEnd type="oval"/>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63">
            <a:extLst>
              <a:ext uri="{FF2B5EF4-FFF2-40B4-BE49-F238E27FC236}">
                <a16:creationId xmlns:a16="http://schemas.microsoft.com/office/drawing/2014/main" id="{9BC30FE7-38CF-40E1-B299-8D1E6CA23F5C}"/>
              </a:ext>
            </a:extLst>
          </p:cNvPr>
          <p:cNvSpPr>
            <a:spLocks/>
          </p:cNvSpPr>
          <p:nvPr/>
        </p:nvSpPr>
        <p:spPr bwMode="auto">
          <a:xfrm>
            <a:off x="3557735" y="3826605"/>
            <a:ext cx="873919" cy="411956"/>
          </a:xfrm>
          <a:custGeom>
            <a:avLst/>
            <a:gdLst>
              <a:gd name="T0" fmla="*/ 734 w 734"/>
              <a:gd name="T1" fmla="*/ 346 h 346"/>
              <a:gd name="T2" fmla="*/ 228 w 734"/>
              <a:gd name="T3" fmla="*/ 346 h 346"/>
              <a:gd name="T4" fmla="*/ 0 w 734"/>
              <a:gd name="T5" fmla="*/ 0 h 346"/>
            </a:gdLst>
            <a:ahLst/>
            <a:cxnLst>
              <a:cxn ang="0">
                <a:pos x="T0" y="T1"/>
              </a:cxn>
              <a:cxn ang="0">
                <a:pos x="T2" y="T3"/>
              </a:cxn>
              <a:cxn ang="0">
                <a:pos x="T4" y="T5"/>
              </a:cxn>
            </a:cxnLst>
            <a:rect l="0" t="0" r="r" b="b"/>
            <a:pathLst>
              <a:path w="734" h="346">
                <a:moveTo>
                  <a:pt x="734" y="346"/>
                </a:moveTo>
                <a:lnTo>
                  <a:pt x="228" y="346"/>
                </a:lnTo>
                <a:lnTo>
                  <a:pt x="0" y="0"/>
                </a:lnTo>
              </a:path>
            </a:pathLst>
          </a:custGeom>
          <a:noFill/>
          <a:ln w="3175" cap="flat">
            <a:solidFill>
              <a:schemeClr val="accent3"/>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64">
            <a:extLst>
              <a:ext uri="{FF2B5EF4-FFF2-40B4-BE49-F238E27FC236}">
                <a16:creationId xmlns:a16="http://schemas.microsoft.com/office/drawing/2014/main" id="{09DE572B-4F5C-44E5-90A7-5EDCA829D5C9}"/>
              </a:ext>
            </a:extLst>
          </p:cNvPr>
          <p:cNvSpPr>
            <a:spLocks/>
          </p:cNvSpPr>
          <p:nvPr/>
        </p:nvSpPr>
        <p:spPr bwMode="auto">
          <a:xfrm>
            <a:off x="3452960" y="4150033"/>
            <a:ext cx="978694" cy="892969"/>
          </a:xfrm>
          <a:custGeom>
            <a:avLst/>
            <a:gdLst>
              <a:gd name="T0" fmla="*/ 822 w 822"/>
              <a:gd name="T1" fmla="*/ 750 h 750"/>
              <a:gd name="T2" fmla="*/ 498 w 822"/>
              <a:gd name="T3" fmla="*/ 750 h 750"/>
              <a:gd name="T4" fmla="*/ 0 w 822"/>
              <a:gd name="T5" fmla="*/ 0 h 750"/>
            </a:gdLst>
            <a:ahLst/>
            <a:cxnLst>
              <a:cxn ang="0">
                <a:pos x="T0" y="T1"/>
              </a:cxn>
              <a:cxn ang="0">
                <a:pos x="T2" y="T3"/>
              </a:cxn>
              <a:cxn ang="0">
                <a:pos x="T4" y="T5"/>
              </a:cxn>
            </a:cxnLst>
            <a:rect l="0" t="0" r="r" b="b"/>
            <a:pathLst>
              <a:path w="822" h="750">
                <a:moveTo>
                  <a:pt x="822" y="750"/>
                </a:moveTo>
                <a:lnTo>
                  <a:pt x="498" y="750"/>
                </a:lnTo>
                <a:lnTo>
                  <a:pt x="0" y="0"/>
                </a:lnTo>
              </a:path>
            </a:pathLst>
          </a:custGeom>
          <a:noFill/>
          <a:ln w="3175" cap="flat">
            <a:solidFill>
              <a:schemeClr val="accent4"/>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169">
            <a:extLst>
              <a:ext uri="{FF2B5EF4-FFF2-40B4-BE49-F238E27FC236}">
                <a16:creationId xmlns:a16="http://schemas.microsoft.com/office/drawing/2014/main" id="{DAD42682-F91A-4FA4-830B-0DFE971D3DE6}"/>
              </a:ext>
            </a:extLst>
          </p:cNvPr>
          <p:cNvSpPr>
            <a:spLocks/>
          </p:cNvSpPr>
          <p:nvPr/>
        </p:nvSpPr>
        <p:spPr bwMode="auto">
          <a:xfrm>
            <a:off x="1582486" y="3035851"/>
            <a:ext cx="2225279" cy="271463"/>
          </a:xfrm>
          <a:custGeom>
            <a:avLst/>
            <a:gdLst>
              <a:gd name="T0" fmla="*/ 1869 w 1869"/>
              <a:gd name="T1" fmla="*/ 0 h 228"/>
              <a:gd name="T2" fmla="*/ 1795 w 1869"/>
              <a:gd name="T3" fmla="*/ 228 h 228"/>
              <a:gd name="T4" fmla="*/ 72 w 1869"/>
              <a:gd name="T5" fmla="*/ 228 h 228"/>
              <a:gd name="T6" fmla="*/ 0 w 1869"/>
              <a:gd name="T7" fmla="*/ 0 h 228"/>
              <a:gd name="T8" fmla="*/ 1869 w 1869"/>
              <a:gd name="T9" fmla="*/ 0 h 228"/>
            </a:gdLst>
            <a:ahLst/>
            <a:cxnLst>
              <a:cxn ang="0">
                <a:pos x="T0" y="T1"/>
              </a:cxn>
              <a:cxn ang="0">
                <a:pos x="T2" y="T3"/>
              </a:cxn>
              <a:cxn ang="0">
                <a:pos x="T4" y="T5"/>
              </a:cxn>
              <a:cxn ang="0">
                <a:pos x="T6" y="T7"/>
              </a:cxn>
              <a:cxn ang="0">
                <a:pos x="T8" y="T9"/>
              </a:cxn>
            </a:cxnLst>
            <a:rect l="0" t="0" r="r" b="b"/>
            <a:pathLst>
              <a:path w="1869" h="228">
                <a:moveTo>
                  <a:pt x="1869" y="0"/>
                </a:moveTo>
                <a:lnTo>
                  <a:pt x="1795" y="228"/>
                </a:lnTo>
                <a:lnTo>
                  <a:pt x="72" y="228"/>
                </a:lnTo>
                <a:lnTo>
                  <a:pt x="0" y="0"/>
                </a:lnTo>
                <a:lnTo>
                  <a:pt x="1869"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170">
            <a:extLst>
              <a:ext uri="{FF2B5EF4-FFF2-40B4-BE49-F238E27FC236}">
                <a16:creationId xmlns:a16="http://schemas.microsoft.com/office/drawing/2014/main" id="{48BF1276-02ED-4BA5-B06F-DB036A59FAAD}"/>
              </a:ext>
            </a:extLst>
          </p:cNvPr>
          <p:cNvSpPr>
            <a:spLocks/>
          </p:cNvSpPr>
          <p:nvPr/>
        </p:nvSpPr>
        <p:spPr bwMode="auto">
          <a:xfrm>
            <a:off x="1684881" y="3362082"/>
            <a:ext cx="2018110" cy="271463"/>
          </a:xfrm>
          <a:custGeom>
            <a:avLst/>
            <a:gdLst>
              <a:gd name="T0" fmla="*/ 1695 w 1695"/>
              <a:gd name="T1" fmla="*/ 0 h 228"/>
              <a:gd name="T2" fmla="*/ 1623 w 1695"/>
              <a:gd name="T3" fmla="*/ 228 h 228"/>
              <a:gd name="T4" fmla="*/ 74 w 1695"/>
              <a:gd name="T5" fmla="*/ 228 h 228"/>
              <a:gd name="T6" fmla="*/ 0 w 1695"/>
              <a:gd name="T7" fmla="*/ 0 h 228"/>
              <a:gd name="T8" fmla="*/ 1695 w 1695"/>
              <a:gd name="T9" fmla="*/ 0 h 228"/>
            </a:gdLst>
            <a:ahLst/>
            <a:cxnLst>
              <a:cxn ang="0">
                <a:pos x="T0" y="T1"/>
              </a:cxn>
              <a:cxn ang="0">
                <a:pos x="T2" y="T3"/>
              </a:cxn>
              <a:cxn ang="0">
                <a:pos x="T4" y="T5"/>
              </a:cxn>
              <a:cxn ang="0">
                <a:pos x="T6" y="T7"/>
              </a:cxn>
              <a:cxn ang="0">
                <a:pos x="T8" y="T9"/>
              </a:cxn>
            </a:cxnLst>
            <a:rect l="0" t="0" r="r" b="b"/>
            <a:pathLst>
              <a:path w="1695" h="228">
                <a:moveTo>
                  <a:pt x="1695" y="0"/>
                </a:moveTo>
                <a:lnTo>
                  <a:pt x="1623" y="228"/>
                </a:lnTo>
                <a:lnTo>
                  <a:pt x="74" y="228"/>
                </a:lnTo>
                <a:lnTo>
                  <a:pt x="0" y="0"/>
                </a:lnTo>
                <a:lnTo>
                  <a:pt x="1695"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71">
            <a:extLst>
              <a:ext uri="{FF2B5EF4-FFF2-40B4-BE49-F238E27FC236}">
                <a16:creationId xmlns:a16="http://schemas.microsoft.com/office/drawing/2014/main" id="{BB93BE38-2FA3-4C13-B17A-A0D545494F10}"/>
              </a:ext>
            </a:extLst>
          </p:cNvPr>
          <p:cNvSpPr>
            <a:spLocks/>
          </p:cNvSpPr>
          <p:nvPr/>
        </p:nvSpPr>
        <p:spPr bwMode="auto">
          <a:xfrm>
            <a:off x="1789655" y="3688313"/>
            <a:ext cx="1810941" cy="271463"/>
          </a:xfrm>
          <a:custGeom>
            <a:avLst/>
            <a:gdLst>
              <a:gd name="T0" fmla="*/ 1521 w 1521"/>
              <a:gd name="T1" fmla="*/ 0 h 228"/>
              <a:gd name="T2" fmla="*/ 1447 w 1521"/>
              <a:gd name="T3" fmla="*/ 228 h 228"/>
              <a:gd name="T4" fmla="*/ 72 w 1521"/>
              <a:gd name="T5" fmla="*/ 228 h 228"/>
              <a:gd name="T6" fmla="*/ 0 w 1521"/>
              <a:gd name="T7" fmla="*/ 0 h 228"/>
              <a:gd name="T8" fmla="*/ 1521 w 1521"/>
              <a:gd name="T9" fmla="*/ 0 h 228"/>
            </a:gdLst>
            <a:ahLst/>
            <a:cxnLst>
              <a:cxn ang="0">
                <a:pos x="T0" y="T1"/>
              </a:cxn>
              <a:cxn ang="0">
                <a:pos x="T2" y="T3"/>
              </a:cxn>
              <a:cxn ang="0">
                <a:pos x="T4" y="T5"/>
              </a:cxn>
              <a:cxn ang="0">
                <a:pos x="T6" y="T7"/>
              </a:cxn>
              <a:cxn ang="0">
                <a:pos x="T8" y="T9"/>
              </a:cxn>
            </a:cxnLst>
            <a:rect l="0" t="0" r="r" b="b"/>
            <a:pathLst>
              <a:path w="1521" h="228">
                <a:moveTo>
                  <a:pt x="1521" y="0"/>
                </a:moveTo>
                <a:lnTo>
                  <a:pt x="1447" y="228"/>
                </a:lnTo>
                <a:lnTo>
                  <a:pt x="72" y="228"/>
                </a:lnTo>
                <a:lnTo>
                  <a:pt x="0" y="0"/>
                </a:lnTo>
                <a:lnTo>
                  <a:pt x="1521" y="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72">
            <a:extLst>
              <a:ext uri="{FF2B5EF4-FFF2-40B4-BE49-F238E27FC236}">
                <a16:creationId xmlns:a16="http://schemas.microsoft.com/office/drawing/2014/main" id="{22648F3C-3C87-4991-8939-8CB56B56F7F2}"/>
              </a:ext>
            </a:extLst>
          </p:cNvPr>
          <p:cNvSpPr>
            <a:spLocks/>
          </p:cNvSpPr>
          <p:nvPr/>
        </p:nvSpPr>
        <p:spPr bwMode="auto">
          <a:xfrm>
            <a:off x="1894430" y="4012163"/>
            <a:ext cx="1601391" cy="247650"/>
          </a:xfrm>
          <a:custGeom>
            <a:avLst/>
            <a:gdLst>
              <a:gd name="T0" fmla="*/ 1345 w 1345"/>
              <a:gd name="T1" fmla="*/ 0 h 208"/>
              <a:gd name="T2" fmla="*/ 1279 w 1345"/>
              <a:gd name="T3" fmla="*/ 208 h 208"/>
              <a:gd name="T4" fmla="*/ 66 w 1345"/>
              <a:gd name="T5" fmla="*/ 208 h 208"/>
              <a:gd name="T6" fmla="*/ 0 w 1345"/>
              <a:gd name="T7" fmla="*/ 0 h 208"/>
              <a:gd name="T8" fmla="*/ 1345 w 1345"/>
              <a:gd name="T9" fmla="*/ 0 h 208"/>
            </a:gdLst>
            <a:ahLst/>
            <a:cxnLst>
              <a:cxn ang="0">
                <a:pos x="T0" y="T1"/>
              </a:cxn>
              <a:cxn ang="0">
                <a:pos x="T2" y="T3"/>
              </a:cxn>
              <a:cxn ang="0">
                <a:pos x="T4" y="T5"/>
              </a:cxn>
              <a:cxn ang="0">
                <a:pos x="T6" y="T7"/>
              </a:cxn>
              <a:cxn ang="0">
                <a:pos x="T8" y="T9"/>
              </a:cxn>
            </a:cxnLst>
            <a:rect l="0" t="0" r="r" b="b"/>
            <a:pathLst>
              <a:path w="1345" h="208">
                <a:moveTo>
                  <a:pt x="1345" y="0"/>
                </a:moveTo>
                <a:lnTo>
                  <a:pt x="1279" y="208"/>
                </a:lnTo>
                <a:lnTo>
                  <a:pt x="66" y="208"/>
                </a:lnTo>
                <a:lnTo>
                  <a:pt x="0" y="0"/>
                </a:lnTo>
                <a:lnTo>
                  <a:pt x="1345" y="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173">
            <a:extLst>
              <a:ext uri="{FF2B5EF4-FFF2-40B4-BE49-F238E27FC236}">
                <a16:creationId xmlns:a16="http://schemas.microsoft.com/office/drawing/2014/main" id="{505B84FD-8C45-435A-8B9E-FDDAF78C2F9C}"/>
              </a:ext>
            </a:extLst>
          </p:cNvPr>
          <p:cNvSpPr>
            <a:spLocks noEditPoints="1"/>
          </p:cNvSpPr>
          <p:nvPr/>
        </p:nvSpPr>
        <p:spPr bwMode="auto">
          <a:xfrm>
            <a:off x="1013368" y="2802489"/>
            <a:ext cx="2515791" cy="2312194"/>
          </a:xfrm>
          <a:custGeom>
            <a:avLst/>
            <a:gdLst>
              <a:gd name="T0" fmla="*/ 420 w 1057"/>
              <a:gd name="T1" fmla="*/ 844 h 971"/>
              <a:gd name="T2" fmla="*/ 388 w 1057"/>
              <a:gd name="T3" fmla="*/ 876 h 971"/>
              <a:gd name="T4" fmla="*/ 420 w 1057"/>
              <a:gd name="T5" fmla="*/ 909 h 971"/>
              <a:gd name="T6" fmla="*/ 453 w 1057"/>
              <a:gd name="T7" fmla="*/ 876 h 971"/>
              <a:gd name="T8" fmla="*/ 420 w 1057"/>
              <a:gd name="T9" fmla="*/ 844 h 971"/>
              <a:gd name="T10" fmla="*/ 420 w 1057"/>
              <a:gd name="T11" fmla="*/ 901 h 971"/>
              <a:gd name="T12" fmla="*/ 396 w 1057"/>
              <a:gd name="T13" fmla="*/ 876 h 971"/>
              <a:gd name="T14" fmla="*/ 420 w 1057"/>
              <a:gd name="T15" fmla="*/ 852 h 971"/>
              <a:gd name="T16" fmla="*/ 445 w 1057"/>
              <a:gd name="T17" fmla="*/ 876 h 971"/>
              <a:gd name="T18" fmla="*/ 420 w 1057"/>
              <a:gd name="T19" fmla="*/ 901 h 971"/>
              <a:gd name="T20" fmla="*/ 1037 w 1057"/>
              <a:gd name="T21" fmla="*/ 770 h 971"/>
              <a:gd name="T22" fmla="*/ 316 w 1057"/>
              <a:gd name="T23" fmla="*/ 770 h 971"/>
              <a:gd name="T24" fmla="*/ 384 w 1057"/>
              <a:gd name="T25" fmla="*/ 672 h 971"/>
              <a:gd name="T26" fmla="*/ 1019 w 1057"/>
              <a:gd name="T27" fmla="*/ 672 h 971"/>
              <a:gd name="T28" fmla="*/ 1039 w 1057"/>
              <a:gd name="T29" fmla="*/ 652 h 971"/>
              <a:gd name="T30" fmla="*/ 1019 w 1057"/>
              <a:gd name="T31" fmla="*/ 632 h 971"/>
              <a:gd name="T32" fmla="*/ 388 w 1057"/>
              <a:gd name="T33" fmla="*/ 632 h 971"/>
              <a:gd name="T34" fmla="*/ 200 w 1057"/>
              <a:gd name="T35" fmla="*/ 42 h 971"/>
              <a:gd name="T36" fmla="*/ 184 w 1057"/>
              <a:gd name="T37" fmla="*/ 28 h 971"/>
              <a:gd name="T38" fmla="*/ 24 w 1057"/>
              <a:gd name="T39" fmla="*/ 0 h 971"/>
              <a:gd name="T40" fmla="*/ 21 w 1057"/>
              <a:gd name="T41" fmla="*/ 0 h 971"/>
              <a:gd name="T42" fmla="*/ 1 w 1057"/>
              <a:gd name="T43" fmla="*/ 17 h 971"/>
              <a:gd name="T44" fmla="*/ 4 w 1057"/>
              <a:gd name="T45" fmla="*/ 32 h 971"/>
              <a:gd name="T46" fmla="*/ 17 w 1057"/>
              <a:gd name="T47" fmla="*/ 40 h 971"/>
              <a:gd name="T48" fmla="*/ 166 w 1057"/>
              <a:gd name="T49" fmla="*/ 65 h 971"/>
              <a:gd name="T50" fmla="*/ 351 w 1057"/>
              <a:gd name="T51" fmla="*/ 649 h 971"/>
              <a:gd name="T52" fmla="*/ 261 w 1057"/>
              <a:gd name="T53" fmla="*/ 779 h 971"/>
              <a:gd name="T54" fmla="*/ 259 w 1057"/>
              <a:gd name="T55" fmla="*/ 799 h 971"/>
              <a:gd name="T56" fmla="*/ 277 w 1057"/>
              <a:gd name="T57" fmla="*/ 810 h 971"/>
              <a:gd name="T58" fmla="*/ 353 w 1057"/>
              <a:gd name="T59" fmla="*/ 810 h 971"/>
              <a:gd name="T60" fmla="*/ 325 w 1057"/>
              <a:gd name="T61" fmla="*/ 876 h 971"/>
              <a:gd name="T62" fmla="*/ 420 w 1057"/>
              <a:gd name="T63" fmla="*/ 971 h 971"/>
              <a:gd name="T64" fmla="*/ 515 w 1057"/>
              <a:gd name="T65" fmla="*/ 876 h 971"/>
              <a:gd name="T66" fmla="*/ 488 w 1057"/>
              <a:gd name="T67" fmla="*/ 810 h 971"/>
              <a:gd name="T68" fmla="*/ 855 w 1057"/>
              <a:gd name="T69" fmla="*/ 810 h 971"/>
              <a:gd name="T70" fmla="*/ 828 w 1057"/>
              <a:gd name="T71" fmla="*/ 876 h 971"/>
              <a:gd name="T72" fmla="*/ 923 w 1057"/>
              <a:gd name="T73" fmla="*/ 971 h 971"/>
              <a:gd name="T74" fmla="*/ 1018 w 1057"/>
              <a:gd name="T75" fmla="*/ 876 h 971"/>
              <a:gd name="T76" fmla="*/ 991 w 1057"/>
              <a:gd name="T77" fmla="*/ 810 h 971"/>
              <a:gd name="T78" fmla="*/ 1037 w 1057"/>
              <a:gd name="T79" fmla="*/ 810 h 971"/>
              <a:gd name="T80" fmla="*/ 1057 w 1057"/>
              <a:gd name="T81" fmla="*/ 790 h 971"/>
              <a:gd name="T82" fmla="*/ 1037 w 1057"/>
              <a:gd name="T83" fmla="*/ 770 h 971"/>
              <a:gd name="T84" fmla="*/ 495 w 1057"/>
              <a:gd name="T85" fmla="*/ 876 h 971"/>
              <a:gd name="T86" fmla="*/ 420 w 1057"/>
              <a:gd name="T87" fmla="*/ 951 h 971"/>
              <a:gd name="T88" fmla="*/ 345 w 1057"/>
              <a:gd name="T89" fmla="*/ 876 h 971"/>
              <a:gd name="T90" fmla="*/ 420 w 1057"/>
              <a:gd name="T91" fmla="*/ 801 h 971"/>
              <a:gd name="T92" fmla="*/ 495 w 1057"/>
              <a:gd name="T93" fmla="*/ 876 h 971"/>
              <a:gd name="T94" fmla="*/ 998 w 1057"/>
              <a:gd name="T95" fmla="*/ 876 h 971"/>
              <a:gd name="T96" fmla="*/ 923 w 1057"/>
              <a:gd name="T97" fmla="*/ 951 h 971"/>
              <a:gd name="T98" fmla="*/ 848 w 1057"/>
              <a:gd name="T99" fmla="*/ 876 h 971"/>
              <a:gd name="T100" fmla="*/ 923 w 1057"/>
              <a:gd name="T101" fmla="*/ 801 h 971"/>
              <a:gd name="T102" fmla="*/ 998 w 1057"/>
              <a:gd name="T103" fmla="*/ 876 h 971"/>
              <a:gd name="T104" fmla="*/ 923 w 1057"/>
              <a:gd name="T105" fmla="*/ 844 h 971"/>
              <a:gd name="T106" fmla="*/ 891 w 1057"/>
              <a:gd name="T107" fmla="*/ 876 h 971"/>
              <a:gd name="T108" fmla="*/ 923 w 1057"/>
              <a:gd name="T109" fmla="*/ 909 h 971"/>
              <a:gd name="T110" fmla="*/ 956 w 1057"/>
              <a:gd name="T111" fmla="*/ 876 h 971"/>
              <a:gd name="T112" fmla="*/ 923 w 1057"/>
              <a:gd name="T113" fmla="*/ 844 h 971"/>
              <a:gd name="T114" fmla="*/ 923 w 1057"/>
              <a:gd name="T115" fmla="*/ 901 h 971"/>
              <a:gd name="T116" fmla="*/ 899 w 1057"/>
              <a:gd name="T117" fmla="*/ 876 h 971"/>
              <a:gd name="T118" fmla="*/ 923 w 1057"/>
              <a:gd name="T119" fmla="*/ 852 h 971"/>
              <a:gd name="T120" fmla="*/ 948 w 1057"/>
              <a:gd name="T121" fmla="*/ 876 h 971"/>
              <a:gd name="T122" fmla="*/ 923 w 1057"/>
              <a:gd name="T123" fmla="*/ 901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7" h="971">
                <a:moveTo>
                  <a:pt x="420" y="844"/>
                </a:moveTo>
                <a:cubicBezTo>
                  <a:pt x="403" y="844"/>
                  <a:pt x="388" y="859"/>
                  <a:pt x="388" y="876"/>
                </a:cubicBezTo>
                <a:cubicBezTo>
                  <a:pt x="388" y="894"/>
                  <a:pt x="403" y="909"/>
                  <a:pt x="420" y="909"/>
                </a:cubicBezTo>
                <a:cubicBezTo>
                  <a:pt x="438" y="909"/>
                  <a:pt x="453" y="894"/>
                  <a:pt x="453" y="876"/>
                </a:cubicBezTo>
                <a:cubicBezTo>
                  <a:pt x="453" y="859"/>
                  <a:pt x="438" y="844"/>
                  <a:pt x="420" y="844"/>
                </a:cubicBezTo>
                <a:close/>
                <a:moveTo>
                  <a:pt x="420" y="901"/>
                </a:moveTo>
                <a:cubicBezTo>
                  <a:pt x="407" y="901"/>
                  <a:pt x="396" y="890"/>
                  <a:pt x="396" y="876"/>
                </a:cubicBezTo>
                <a:cubicBezTo>
                  <a:pt x="396" y="863"/>
                  <a:pt x="407" y="852"/>
                  <a:pt x="420" y="852"/>
                </a:cubicBezTo>
                <a:cubicBezTo>
                  <a:pt x="434" y="852"/>
                  <a:pt x="445" y="863"/>
                  <a:pt x="445" y="876"/>
                </a:cubicBezTo>
                <a:cubicBezTo>
                  <a:pt x="445" y="890"/>
                  <a:pt x="434" y="901"/>
                  <a:pt x="420" y="901"/>
                </a:cubicBezTo>
                <a:close/>
                <a:moveTo>
                  <a:pt x="1037" y="770"/>
                </a:moveTo>
                <a:cubicBezTo>
                  <a:pt x="316" y="770"/>
                  <a:pt x="316" y="770"/>
                  <a:pt x="316" y="770"/>
                </a:cubicBezTo>
                <a:cubicBezTo>
                  <a:pt x="384" y="672"/>
                  <a:pt x="384" y="672"/>
                  <a:pt x="384" y="672"/>
                </a:cubicBezTo>
                <a:cubicBezTo>
                  <a:pt x="1019" y="672"/>
                  <a:pt x="1019" y="672"/>
                  <a:pt x="1019" y="672"/>
                </a:cubicBezTo>
                <a:cubicBezTo>
                  <a:pt x="1030" y="672"/>
                  <a:pt x="1039" y="663"/>
                  <a:pt x="1039" y="652"/>
                </a:cubicBezTo>
                <a:cubicBezTo>
                  <a:pt x="1039" y="641"/>
                  <a:pt x="1030" y="632"/>
                  <a:pt x="1019" y="632"/>
                </a:cubicBezTo>
                <a:cubicBezTo>
                  <a:pt x="388" y="632"/>
                  <a:pt x="388" y="632"/>
                  <a:pt x="388" y="632"/>
                </a:cubicBezTo>
                <a:cubicBezTo>
                  <a:pt x="200" y="42"/>
                  <a:pt x="200" y="42"/>
                  <a:pt x="200" y="42"/>
                </a:cubicBezTo>
                <a:cubicBezTo>
                  <a:pt x="198" y="35"/>
                  <a:pt x="192" y="29"/>
                  <a:pt x="184" y="28"/>
                </a:cubicBezTo>
                <a:cubicBezTo>
                  <a:pt x="24" y="0"/>
                  <a:pt x="24" y="0"/>
                  <a:pt x="24" y="0"/>
                </a:cubicBezTo>
                <a:cubicBezTo>
                  <a:pt x="23" y="0"/>
                  <a:pt x="22" y="0"/>
                  <a:pt x="21" y="0"/>
                </a:cubicBezTo>
                <a:cubicBezTo>
                  <a:pt x="11" y="0"/>
                  <a:pt x="3" y="7"/>
                  <a:pt x="1" y="17"/>
                </a:cubicBezTo>
                <a:cubicBezTo>
                  <a:pt x="0" y="22"/>
                  <a:pt x="1" y="27"/>
                  <a:pt x="4" y="32"/>
                </a:cubicBezTo>
                <a:cubicBezTo>
                  <a:pt x="8" y="36"/>
                  <a:pt x="12" y="39"/>
                  <a:pt x="17" y="40"/>
                </a:cubicBezTo>
                <a:cubicBezTo>
                  <a:pt x="166" y="65"/>
                  <a:pt x="166" y="65"/>
                  <a:pt x="166" y="65"/>
                </a:cubicBezTo>
                <a:cubicBezTo>
                  <a:pt x="351" y="649"/>
                  <a:pt x="351" y="649"/>
                  <a:pt x="351" y="649"/>
                </a:cubicBezTo>
                <a:cubicBezTo>
                  <a:pt x="261" y="779"/>
                  <a:pt x="261" y="779"/>
                  <a:pt x="261" y="779"/>
                </a:cubicBezTo>
                <a:cubicBezTo>
                  <a:pt x="256" y="785"/>
                  <a:pt x="256" y="793"/>
                  <a:pt x="259" y="799"/>
                </a:cubicBezTo>
                <a:cubicBezTo>
                  <a:pt x="263" y="806"/>
                  <a:pt x="270" y="810"/>
                  <a:pt x="277" y="810"/>
                </a:cubicBezTo>
                <a:cubicBezTo>
                  <a:pt x="353" y="810"/>
                  <a:pt x="353" y="810"/>
                  <a:pt x="353" y="810"/>
                </a:cubicBezTo>
                <a:cubicBezTo>
                  <a:pt x="336" y="827"/>
                  <a:pt x="325" y="851"/>
                  <a:pt x="325" y="876"/>
                </a:cubicBezTo>
                <a:cubicBezTo>
                  <a:pt x="325" y="929"/>
                  <a:pt x="368" y="971"/>
                  <a:pt x="420" y="971"/>
                </a:cubicBezTo>
                <a:cubicBezTo>
                  <a:pt x="473" y="971"/>
                  <a:pt x="515" y="929"/>
                  <a:pt x="515" y="876"/>
                </a:cubicBezTo>
                <a:cubicBezTo>
                  <a:pt x="515" y="851"/>
                  <a:pt x="505" y="827"/>
                  <a:pt x="488" y="810"/>
                </a:cubicBezTo>
                <a:cubicBezTo>
                  <a:pt x="855" y="810"/>
                  <a:pt x="855" y="810"/>
                  <a:pt x="855" y="810"/>
                </a:cubicBezTo>
                <a:cubicBezTo>
                  <a:pt x="839" y="827"/>
                  <a:pt x="828" y="851"/>
                  <a:pt x="828" y="876"/>
                </a:cubicBezTo>
                <a:cubicBezTo>
                  <a:pt x="828" y="929"/>
                  <a:pt x="871" y="971"/>
                  <a:pt x="923" y="971"/>
                </a:cubicBezTo>
                <a:cubicBezTo>
                  <a:pt x="976" y="971"/>
                  <a:pt x="1018" y="929"/>
                  <a:pt x="1018" y="876"/>
                </a:cubicBezTo>
                <a:cubicBezTo>
                  <a:pt x="1018" y="851"/>
                  <a:pt x="1008" y="827"/>
                  <a:pt x="991" y="810"/>
                </a:cubicBezTo>
                <a:cubicBezTo>
                  <a:pt x="1037" y="810"/>
                  <a:pt x="1037" y="810"/>
                  <a:pt x="1037" y="810"/>
                </a:cubicBezTo>
                <a:cubicBezTo>
                  <a:pt x="1048" y="810"/>
                  <a:pt x="1057" y="801"/>
                  <a:pt x="1057" y="790"/>
                </a:cubicBezTo>
                <a:cubicBezTo>
                  <a:pt x="1057" y="779"/>
                  <a:pt x="1048" y="770"/>
                  <a:pt x="1037" y="770"/>
                </a:cubicBezTo>
                <a:close/>
                <a:moveTo>
                  <a:pt x="495" y="876"/>
                </a:moveTo>
                <a:cubicBezTo>
                  <a:pt x="495" y="918"/>
                  <a:pt x="462" y="951"/>
                  <a:pt x="420" y="951"/>
                </a:cubicBezTo>
                <a:cubicBezTo>
                  <a:pt x="379" y="951"/>
                  <a:pt x="345" y="918"/>
                  <a:pt x="345" y="876"/>
                </a:cubicBezTo>
                <a:cubicBezTo>
                  <a:pt x="345" y="835"/>
                  <a:pt x="379" y="801"/>
                  <a:pt x="420" y="801"/>
                </a:cubicBezTo>
                <a:cubicBezTo>
                  <a:pt x="462" y="801"/>
                  <a:pt x="495" y="835"/>
                  <a:pt x="495" y="876"/>
                </a:cubicBezTo>
                <a:close/>
                <a:moveTo>
                  <a:pt x="998" y="876"/>
                </a:moveTo>
                <a:cubicBezTo>
                  <a:pt x="998" y="918"/>
                  <a:pt x="965" y="951"/>
                  <a:pt x="923" y="951"/>
                </a:cubicBezTo>
                <a:cubicBezTo>
                  <a:pt x="882" y="951"/>
                  <a:pt x="848" y="918"/>
                  <a:pt x="848" y="876"/>
                </a:cubicBezTo>
                <a:cubicBezTo>
                  <a:pt x="848" y="835"/>
                  <a:pt x="882" y="801"/>
                  <a:pt x="923" y="801"/>
                </a:cubicBezTo>
                <a:cubicBezTo>
                  <a:pt x="965" y="801"/>
                  <a:pt x="998" y="835"/>
                  <a:pt x="998" y="876"/>
                </a:cubicBezTo>
                <a:close/>
                <a:moveTo>
                  <a:pt x="923" y="844"/>
                </a:moveTo>
                <a:cubicBezTo>
                  <a:pt x="905" y="844"/>
                  <a:pt x="891" y="859"/>
                  <a:pt x="891" y="876"/>
                </a:cubicBezTo>
                <a:cubicBezTo>
                  <a:pt x="891" y="894"/>
                  <a:pt x="905" y="909"/>
                  <a:pt x="923" y="909"/>
                </a:cubicBezTo>
                <a:cubicBezTo>
                  <a:pt x="941" y="909"/>
                  <a:pt x="956" y="894"/>
                  <a:pt x="956" y="876"/>
                </a:cubicBezTo>
                <a:cubicBezTo>
                  <a:pt x="956" y="859"/>
                  <a:pt x="941" y="844"/>
                  <a:pt x="923" y="844"/>
                </a:cubicBezTo>
                <a:close/>
                <a:moveTo>
                  <a:pt x="923" y="901"/>
                </a:moveTo>
                <a:cubicBezTo>
                  <a:pt x="910" y="901"/>
                  <a:pt x="899" y="890"/>
                  <a:pt x="899" y="876"/>
                </a:cubicBezTo>
                <a:cubicBezTo>
                  <a:pt x="899" y="863"/>
                  <a:pt x="910" y="852"/>
                  <a:pt x="923" y="852"/>
                </a:cubicBezTo>
                <a:cubicBezTo>
                  <a:pt x="937" y="852"/>
                  <a:pt x="948" y="863"/>
                  <a:pt x="948" y="876"/>
                </a:cubicBezTo>
                <a:cubicBezTo>
                  <a:pt x="948" y="890"/>
                  <a:pt x="937" y="901"/>
                  <a:pt x="923" y="901"/>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TextBox 31">
            <a:extLst>
              <a:ext uri="{FF2B5EF4-FFF2-40B4-BE49-F238E27FC236}">
                <a16:creationId xmlns:a16="http://schemas.microsoft.com/office/drawing/2014/main" id="{68F77415-55D4-469F-B986-173227278179}"/>
              </a:ext>
            </a:extLst>
          </p:cNvPr>
          <p:cNvSpPr txBox="1"/>
          <p:nvPr/>
        </p:nvSpPr>
        <p:spPr>
          <a:xfrm>
            <a:off x="4572000" y="2369331"/>
            <a:ext cx="2530637" cy="184666"/>
          </a:xfrm>
          <a:prstGeom prst="rect">
            <a:avLst/>
          </a:prstGeom>
          <a:noFill/>
        </p:spPr>
        <p:txBody>
          <a:bodyPr wrap="square" lIns="0" tIns="0" rIns="0" bIns="0" rtlCol="0">
            <a:spAutoFit/>
          </a:bodyPr>
          <a:lstStyle/>
          <a:p>
            <a:r>
              <a:rPr lang="en-US" sz="1200" b="1" dirty="0">
                <a:solidFill>
                  <a:schemeClr val="accent1"/>
                </a:solidFill>
                <a:latin typeface="+mj-lt"/>
              </a:rPr>
              <a:t>Text Here</a:t>
            </a:r>
          </a:p>
        </p:txBody>
      </p:sp>
      <p:sp>
        <p:nvSpPr>
          <p:cNvPr id="35" name="TextBox 34">
            <a:extLst>
              <a:ext uri="{FF2B5EF4-FFF2-40B4-BE49-F238E27FC236}">
                <a16:creationId xmlns:a16="http://schemas.microsoft.com/office/drawing/2014/main" id="{C444E632-B212-463C-A9D7-FEA529E616CD}"/>
              </a:ext>
            </a:extLst>
          </p:cNvPr>
          <p:cNvSpPr txBox="1"/>
          <p:nvPr/>
        </p:nvSpPr>
        <p:spPr>
          <a:xfrm>
            <a:off x="4584053" y="3173771"/>
            <a:ext cx="2530637" cy="184666"/>
          </a:xfrm>
          <a:prstGeom prst="rect">
            <a:avLst/>
          </a:prstGeom>
          <a:noFill/>
        </p:spPr>
        <p:txBody>
          <a:bodyPr wrap="square" lIns="0" tIns="0" rIns="0" bIns="0" rtlCol="0">
            <a:spAutoFit/>
          </a:bodyPr>
          <a:lstStyle/>
          <a:p>
            <a:r>
              <a:rPr lang="en-US" sz="1200" b="1" dirty="0">
                <a:solidFill>
                  <a:schemeClr val="accent2"/>
                </a:solidFill>
                <a:latin typeface="+mj-lt"/>
              </a:rPr>
              <a:t>Dummy Title</a:t>
            </a:r>
          </a:p>
        </p:txBody>
      </p:sp>
      <p:sp>
        <p:nvSpPr>
          <p:cNvPr id="38" name="TextBox 37">
            <a:extLst>
              <a:ext uri="{FF2B5EF4-FFF2-40B4-BE49-F238E27FC236}">
                <a16:creationId xmlns:a16="http://schemas.microsoft.com/office/drawing/2014/main" id="{517EB41F-99F0-4F2B-9D38-9F7DC248D684}"/>
              </a:ext>
            </a:extLst>
          </p:cNvPr>
          <p:cNvSpPr txBox="1"/>
          <p:nvPr/>
        </p:nvSpPr>
        <p:spPr>
          <a:xfrm>
            <a:off x="4571999" y="3978211"/>
            <a:ext cx="2530637" cy="184666"/>
          </a:xfrm>
          <a:prstGeom prst="rect">
            <a:avLst/>
          </a:prstGeom>
          <a:noFill/>
        </p:spPr>
        <p:txBody>
          <a:bodyPr wrap="square" lIns="0" tIns="0" rIns="0" bIns="0" rtlCol="0">
            <a:spAutoFit/>
          </a:bodyPr>
          <a:lstStyle/>
          <a:p>
            <a:r>
              <a:rPr lang="en-US" sz="1200" b="1" dirty="0">
                <a:solidFill>
                  <a:schemeClr val="accent3"/>
                </a:solidFill>
                <a:latin typeface="+mj-lt"/>
              </a:rPr>
              <a:t>Dummy Title</a:t>
            </a:r>
          </a:p>
        </p:txBody>
      </p:sp>
      <p:sp>
        <p:nvSpPr>
          <p:cNvPr id="41" name="TextBox 40">
            <a:extLst>
              <a:ext uri="{FF2B5EF4-FFF2-40B4-BE49-F238E27FC236}">
                <a16:creationId xmlns:a16="http://schemas.microsoft.com/office/drawing/2014/main" id="{ABAC21D0-A619-4918-9449-54FA2745D83A}"/>
              </a:ext>
            </a:extLst>
          </p:cNvPr>
          <p:cNvSpPr txBox="1"/>
          <p:nvPr/>
        </p:nvSpPr>
        <p:spPr>
          <a:xfrm>
            <a:off x="4584053" y="4782652"/>
            <a:ext cx="2530637" cy="184666"/>
          </a:xfrm>
          <a:prstGeom prst="rect">
            <a:avLst/>
          </a:prstGeom>
          <a:noFill/>
        </p:spPr>
        <p:txBody>
          <a:bodyPr wrap="square" lIns="0" tIns="0" rIns="0" bIns="0" rtlCol="0">
            <a:spAutoFit/>
          </a:bodyPr>
          <a:lstStyle/>
          <a:p>
            <a:r>
              <a:rPr lang="en-US" sz="1200" b="1" dirty="0">
                <a:solidFill>
                  <a:schemeClr val="accent4"/>
                </a:solidFill>
                <a:latin typeface="+mj-lt"/>
              </a:rPr>
              <a:t>Dummy Title</a:t>
            </a:r>
          </a:p>
        </p:txBody>
      </p:sp>
      <p:sp>
        <p:nvSpPr>
          <p:cNvPr id="42" name="TextBox 34">
            <a:extLst>
              <a:ext uri="{FF2B5EF4-FFF2-40B4-BE49-F238E27FC236}">
                <a16:creationId xmlns:a16="http://schemas.microsoft.com/office/drawing/2014/main" id="{63212E57-A4CF-40A4-A584-BF0A8F069F79}"/>
              </a:ext>
            </a:extLst>
          </p:cNvPr>
          <p:cNvSpPr txBox="1"/>
          <p:nvPr/>
        </p:nvSpPr>
        <p:spPr>
          <a:xfrm>
            <a:off x="4508634" y="2553814"/>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43" name="TextBox 34">
            <a:extLst>
              <a:ext uri="{FF2B5EF4-FFF2-40B4-BE49-F238E27FC236}">
                <a16:creationId xmlns:a16="http://schemas.microsoft.com/office/drawing/2014/main" id="{9AF70124-0D5E-43B5-8B6D-B817EDB0BD1F}"/>
              </a:ext>
            </a:extLst>
          </p:cNvPr>
          <p:cNvSpPr txBox="1"/>
          <p:nvPr/>
        </p:nvSpPr>
        <p:spPr>
          <a:xfrm>
            <a:off x="4508634" y="3358869"/>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44" name="TextBox 34">
            <a:extLst>
              <a:ext uri="{FF2B5EF4-FFF2-40B4-BE49-F238E27FC236}">
                <a16:creationId xmlns:a16="http://schemas.microsoft.com/office/drawing/2014/main" id="{C9A88E8C-1A2E-4748-9A22-B793502374DB}"/>
              </a:ext>
            </a:extLst>
          </p:cNvPr>
          <p:cNvSpPr txBox="1"/>
          <p:nvPr/>
        </p:nvSpPr>
        <p:spPr>
          <a:xfrm>
            <a:off x="4508634" y="4144607"/>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45" name="TextBox 34">
            <a:extLst>
              <a:ext uri="{FF2B5EF4-FFF2-40B4-BE49-F238E27FC236}">
                <a16:creationId xmlns:a16="http://schemas.microsoft.com/office/drawing/2014/main" id="{1D50A9F3-0D87-4E81-9FC1-316C927D2E69}"/>
              </a:ext>
            </a:extLst>
          </p:cNvPr>
          <p:cNvSpPr txBox="1"/>
          <p:nvPr/>
        </p:nvSpPr>
        <p:spPr>
          <a:xfrm>
            <a:off x="4508634" y="4930345"/>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2" name="Text Placeholder 1">
            <a:extLst>
              <a:ext uri="{FF2B5EF4-FFF2-40B4-BE49-F238E27FC236}">
                <a16:creationId xmlns:a16="http://schemas.microsoft.com/office/drawing/2014/main" id="{847173B0-D95C-4384-A3F4-9EB7C8A563B8}"/>
              </a:ext>
            </a:extLst>
          </p:cNvPr>
          <p:cNvSpPr>
            <a:spLocks noGrp="1"/>
          </p:cNvSpPr>
          <p:nvPr>
            <p:ph type="body" sz="quarter" idx="10"/>
          </p:nvPr>
        </p:nvSpPr>
        <p:spPr/>
        <p:txBody>
          <a:bodyPr/>
          <a:lstStyle/>
          <a:p>
            <a:pPr algn="ctr"/>
            <a:r>
              <a:rPr lang="en-ID" dirty="0"/>
              <a:t>Market Section</a:t>
            </a:r>
          </a:p>
        </p:txBody>
      </p:sp>
      <p:sp>
        <p:nvSpPr>
          <p:cNvPr id="46" name="Shape 121">
            <a:extLst>
              <a:ext uri="{FF2B5EF4-FFF2-40B4-BE49-F238E27FC236}">
                <a16:creationId xmlns:a16="http://schemas.microsoft.com/office/drawing/2014/main" id="{A819364B-6EB2-4DF9-BFEC-CC6D46CDFB6D}"/>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843710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26D6E8AE-5803-4165-980B-1D084DAE83DB}"/>
              </a:ext>
            </a:extLst>
          </p:cNvPr>
          <p:cNvCxnSpPr/>
          <p:nvPr/>
        </p:nvCxnSpPr>
        <p:spPr>
          <a:xfrm flipV="1">
            <a:off x="6054129" y="2321796"/>
            <a:ext cx="0" cy="105618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479E6249-C76F-4D92-A258-E704331D3622}"/>
              </a:ext>
            </a:extLst>
          </p:cNvPr>
          <p:cNvSpPr txBox="1">
            <a:spLocks/>
          </p:cNvSpPr>
          <p:nvPr/>
        </p:nvSpPr>
        <p:spPr>
          <a:xfrm>
            <a:off x="6073874" y="2301288"/>
            <a:ext cx="1184467" cy="301684"/>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050" b="1" dirty="0">
                <a:solidFill>
                  <a:schemeClr val="tx2"/>
                </a:solidFill>
                <a:ea typeface="Open Sans" panose="020B0606030504020204" pitchFamily="34" charset="0"/>
                <a:cs typeface="Open Sans" panose="020B0606030504020204" pitchFamily="34" charset="0"/>
              </a:rPr>
              <a:t>Text here</a:t>
            </a:r>
          </a:p>
        </p:txBody>
      </p:sp>
      <p:sp>
        <p:nvSpPr>
          <p:cNvPr id="17" name="Rectangle 16">
            <a:extLst>
              <a:ext uri="{FF2B5EF4-FFF2-40B4-BE49-F238E27FC236}">
                <a16:creationId xmlns:a16="http://schemas.microsoft.com/office/drawing/2014/main" id="{261162FE-A5FF-4981-8934-5EFFB84B836E}"/>
              </a:ext>
            </a:extLst>
          </p:cNvPr>
          <p:cNvSpPr/>
          <p:nvPr/>
        </p:nvSpPr>
        <p:spPr>
          <a:xfrm>
            <a:off x="6073872" y="2518062"/>
            <a:ext cx="1260439" cy="698589"/>
          </a:xfrm>
          <a:prstGeom prst="rect">
            <a:avLst/>
          </a:prstGeom>
        </p:spPr>
        <p:txBody>
          <a:bodyPr wrap="square">
            <a:spAutoFit/>
          </a:bodyPr>
          <a:lstStyle/>
          <a:p>
            <a:pPr>
              <a:buClr>
                <a:srgbClr val="E24848"/>
              </a:buClr>
              <a:defRPr/>
            </a:pPr>
            <a:r>
              <a:rPr lang="en-US" sz="788"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18" name="Straight Connector 17">
            <a:extLst>
              <a:ext uri="{FF2B5EF4-FFF2-40B4-BE49-F238E27FC236}">
                <a16:creationId xmlns:a16="http://schemas.microsoft.com/office/drawing/2014/main" id="{68F31085-46BF-46E2-8FDC-BB6D73C1FBC5}"/>
              </a:ext>
            </a:extLst>
          </p:cNvPr>
          <p:cNvCxnSpPr/>
          <p:nvPr/>
        </p:nvCxnSpPr>
        <p:spPr>
          <a:xfrm flipV="1">
            <a:off x="4091981" y="2321796"/>
            <a:ext cx="0" cy="105618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itle 1">
            <a:extLst>
              <a:ext uri="{FF2B5EF4-FFF2-40B4-BE49-F238E27FC236}">
                <a16:creationId xmlns:a16="http://schemas.microsoft.com/office/drawing/2014/main" id="{D4C5691E-9CFF-4C26-9A22-5C256801F2DE}"/>
              </a:ext>
            </a:extLst>
          </p:cNvPr>
          <p:cNvSpPr txBox="1">
            <a:spLocks/>
          </p:cNvSpPr>
          <p:nvPr/>
        </p:nvSpPr>
        <p:spPr>
          <a:xfrm>
            <a:off x="4111726" y="2301288"/>
            <a:ext cx="1184467" cy="301684"/>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050" b="1" dirty="0">
                <a:solidFill>
                  <a:schemeClr val="tx2"/>
                </a:solidFill>
                <a:ea typeface="Open Sans" panose="020B0606030504020204" pitchFamily="34" charset="0"/>
                <a:cs typeface="Open Sans" panose="020B0606030504020204" pitchFamily="34" charset="0"/>
              </a:rPr>
              <a:t>Text here</a:t>
            </a:r>
          </a:p>
        </p:txBody>
      </p:sp>
      <p:sp>
        <p:nvSpPr>
          <p:cNvPr id="21" name="Rectangle 20">
            <a:extLst>
              <a:ext uri="{FF2B5EF4-FFF2-40B4-BE49-F238E27FC236}">
                <a16:creationId xmlns:a16="http://schemas.microsoft.com/office/drawing/2014/main" id="{9A9270CB-4529-48F9-A535-412E7B6B70F1}"/>
              </a:ext>
            </a:extLst>
          </p:cNvPr>
          <p:cNvSpPr/>
          <p:nvPr/>
        </p:nvSpPr>
        <p:spPr>
          <a:xfrm>
            <a:off x="4111725" y="2518062"/>
            <a:ext cx="1260439" cy="698589"/>
          </a:xfrm>
          <a:prstGeom prst="rect">
            <a:avLst/>
          </a:prstGeom>
        </p:spPr>
        <p:txBody>
          <a:bodyPr wrap="square">
            <a:spAutoFit/>
          </a:bodyPr>
          <a:lstStyle/>
          <a:p>
            <a:pPr>
              <a:buClr>
                <a:srgbClr val="E24848"/>
              </a:buClr>
              <a:defRPr/>
            </a:pPr>
            <a:r>
              <a:rPr lang="en-US" sz="788"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23" name="Straight Connector 22">
            <a:extLst>
              <a:ext uri="{FF2B5EF4-FFF2-40B4-BE49-F238E27FC236}">
                <a16:creationId xmlns:a16="http://schemas.microsoft.com/office/drawing/2014/main" id="{B0A0FBAF-C933-4AFE-A831-29909BAF8253}"/>
              </a:ext>
            </a:extLst>
          </p:cNvPr>
          <p:cNvCxnSpPr/>
          <p:nvPr/>
        </p:nvCxnSpPr>
        <p:spPr>
          <a:xfrm flipV="1">
            <a:off x="2129834" y="2321796"/>
            <a:ext cx="0" cy="105618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Title 1">
            <a:extLst>
              <a:ext uri="{FF2B5EF4-FFF2-40B4-BE49-F238E27FC236}">
                <a16:creationId xmlns:a16="http://schemas.microsoft.com/office/drawing/2014/main" id="{6E7F4F0C-6FA3-4517-A976-0A0C4B792A20}"/>
              </a:ext>
            </a:extLst>
          </p:cNvPr>
          <p:cNvSpPr txBox="1">
            <a:spLocks/>
          </p:cNvSpPr>
          <p:nvPr/>
        </p:nvSpPr>
        <p:spPr>
          <a:xfrm>
            <a:off x="2149579" y="2301288"/>
            <a:ext cx="1184467" cy="301684"/>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050" b="1" dirty="0">
                <a:solidFill>
                  <a:schemeClr val="tx2"/>
                </a:solidFill>
                <a:ea typeface="Open Sans" panose="020B0606030504020204" pitchFamily="34" charset="0"/>
                <a:cs typeface="Open Sans" panose="020B0606030504020204" pitchFamily="34" charset="0"/>
              </a:rPr>
              <a:t>Text here</a:t>
            </a:r>
          </a:p>
        </p:txBody>
      </p:sp>
      <p:sp>
        <p:nvSpPr>
          <p:cNvPr id="27" name="Rectangle 26">
            <a:extLst>
              <a:ext uri="{FF2B5EF4-FFF2-40B4-BE49-F238E27FC236}">
                <a16:creationId xmlns:a16="http://schemas.microsoft.com/office/drawing/2014/main" id="{076580FE-8F12-411B-98E3-C067D464763E}"/>
              </a:ext>
            </a:extLst>
          </p:cNvPr>
          <p:cNvSpPr/>
          <p:nvPr/>
        </p:nvSpPr>
        <p:spPr>
          <a:xfrm>
            <a:off x="2149578" y="2518062"/>
            <a:ext cx="1260439" cy="698589"/>
          </a:xfrm>
          <a:prstGeom prst="rect">
            <a:avLst/>
          </a:prstGeom>
        </p:spPr>
        <p:txBody>
          <a:bodyPr wrap="square">
            <a:spAutoFit/>
          </a:bodyPr>
          <a:lstStyle/>
          <a:p>
            <a:pPr>
              <a:buClr>
                <a:srgbClr val="E24848"/>
              </a:buClr>
              <a:defRPr/>
            </a:pPr>
            <a:r>
              <a:rPr lang="en-US" sz="788"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sp>
        <p:nvSpPr>
          <p:cNvPr id="24" name="Freeform 29">
            <a:extLst>
              <a:ext uri="{FF2B5EF4-FFF2-40B4-BE49-F238E27FC236}">
                <a16:creationId xmlns:a16="http://schemas.microsoft.com/office/drawing/2014/main" id="{CC7E68B6-2D52-4396-B5E0-E65D1DB3B30B}"/>
              </a:ext>
            </a:extLst>
          </p:cNvPr>
          <p:cNvSpPr/>
          <p:nvPr/>
        </p:nvSpPr>
        <p:spPr>
          <a:xfrm>
            <a:off x="1543418" y="3867549"/>
            <a:ext cx="6057166" cy="573118"/>
          </a:xfrm>
          <a:custGeom>
            <a:avLst/>
            <a:gdLst>
              <a:gd name="connsiteX0" fmla="*/ 6961987 w 8572826"/>
              <a:gd name="connsiteY0" fmla="*/ 0 h 811145"/>
              <a:gd name="connsiteX1" fmla="*/ 7174355 w 8572826"/>
              <a:gd name="connsiteY1" fmla="*/ 0 h 811145"/>
              <a:gd name="connsiteX2" fmla="*/ 7175169 w 8572826"/>
              <a:gd name="connsiteY2" fmla="*/ 8077 h 811145"/>
              <a:gd name="connsiteX3" fmla="*/ 7180602 w 8572826"/>
              <a:gd name="connsiteY3" fmla="*/ 8077 h 811145"/>
              <a:gd name="connsiteX4" fmla="*/ 7770530 w 8572826"/>
              <a:gd name="connsiteY4" fmla="*/ 598005 h 811145"/>
              <a:gd name="connsiteX5" fmla="*/ 8360458 w 8572826"/>
              <a:gd name="connsiteY5" fmla="*/ 8077 h 811145"/>
              <a:gd name="connsiteX6" fmla="*/ 8572826 w 8572826"/>
              <a:gd name="connsiteY6" fmla="*/ 8077 h 811145"/>
              <a:gd name="connsiteX7" fmla="*/ 7770530 w 8572826"/>
              <a:gd name="connsiteY7" fmla="*/ 810373 h 811145"/>
              <a:gd name="connsiteX8" fmla="*/ 6984535 w 8572826"/>
              <a:gd name="connsiteY8" fmla="*/ 169768 h 811145"/>
              <a:gd name="connsiteX9" fmla="*/ 6968312 w 8572826"/>
              <a:gd name="connsiteY9" fmla="*/ 8851 h 811145"/>
              <a:gd name="connsiteX10" fmla="*/ 6962879 w 8572826"/>
              <a:gd name="connsiteY10" fmla="*/ 8851 h 811145"/>
              <a:gd name="connsiteX11" fmla="*/ 4174330 w 8572826"/>
              <a:gd name="connsiteY11" fmla="*/ 0 h 811145"/>
              <a:gd name="connsiteX12" fmla="*/ 4386698 w 8572826"/>
              <a:gd name="connsiteY12" fmla="*/ 0 h 811145"/>
              <a:gd name="connsiteX13" fmla="*/ 4387590 w 8572826"/>
              <a:gd name="connsiteY13" fmla="*/ 8849 h 811145"/>
              <a:gd name="connsiteX14" fmla="*/ 4388673 w 8572826"/>
              <a:gd name="connsiteY14" fmla="*/ 8849 h 811145"/>
              <a:gd name="connsiteX15" fmla="*/ 4978601 w 8572826"/>
              <a:gd name="connsiteY15" fmla="*/ 598777 h 811145"/>
              <a:gd name="connsiteX16" fmla="*/ 5568529 w 8572826"/>
              <a:gd name="connsiteY16" fmla="*/ 8849 h 811145"/>
              <a:gd name="connsiteX17" fmla="*/ 5570655 w 8572826"/>
              <a:gd name="connsiteY17" fmla="*/ 8849 h 811145"/>
              <a:gd name="connsiteX18" fmla="*/ 5571547 w 8572826"/>
              <a:gd name="connsiteY18" fmla="*/ 0 h 811145"/>
              <a:gd name="connsiteX19" fmla="*/ 5783915 w 8572826"/>
              <a:gd name="connsiteY19" fmla="*/ 0 h 811145"/>
              <a:gd name="connsiteX20" fmla="*/ 5783023 w 8572826"/>
              <a:gd name="connsiteY20" fmla="*/ 8851 h 811145"/>
              <a:gd name="connsiteX21" fmla="*/ 5780897 w 8572826"/>
              <a:gd name="connsiteY21" fmla="*/ 8851 h 811145"/>
              <a:gd name="connsiteX22" fmla="*/ 5764598 w 8572826"/>
              <a:gd name="connsiteY22" fmla="*/ 170540 h 811145"/>
              <a:gd name="connsiteX23" fmla="*/ 4978601 w 8572826"/>
              <a:gd name="connsiteY23" fmla="*/ 811145 h 811145"/>
              <a:gd name="connsiteX24" fmla="*/ 4192606 w 8572826"/>
              <a:gd name="connsiteY24" fmla="*/ 170540 h 811145"/>
              <a:gd name="connsiteX25" fmla="*/ 4176305 w 8572826"/>
              <a:gd name="connsiteY25" fmla="*/ 8851 h 811145"/>
              <a:gd name="connsiteX26" fmla="*/ 4175222 w 8572826"/>
              <a:gd name="connsiteY26" fmla="*/ 8851 h 811145"/>
              <a:gd name="connsiteX27" fmla="*/ 1391332 w 8572826"/>
              <a:gd name="connsiteY27" fmla="*/ 0 h 811145"/>
              <a:gd name="connsiteX28" fmla="*/ 1603700 w 8572826"/>
              <a:gd name="connsiteY28" fmla="*/ 0 h 811145"/>
              <a:gd name="connsiteX29" fmla="*/ 1604592 w 8572826"/>
              <a:gd name="connsiteY29" fmla="*/ 8848 h 811145"/>
              <a:gd name="connsiteX30" fmla="*/ 1605676 w 8572826"/>
              <a:gd name="connsiteY30" fmla="*/ 8848 h 811145"/>
              <a:gd name="connsiteX31" fmla="*/ 2195605 w 8572826"/>
              <a:gd name="connsiteY31" fmla="*/ 598776 h 811145"/>
              <a:gd name="connsiteX32" fmla="*/ 2773548 w 8572826"/>
              <a:gd name="connsiteY32" fmla="*/ 127739 h 811145"/>
              <a:gd name="connsiteX33" fmla="*/ 2785532 w 8572826"/>
              <a:gd name="connsiteY33" fmla="*/ 8851 h 811145"/>
              <a:gd name="connsiteX34" fmla="*/ 2782998 w 8572826"/>
              <a:gd name="connsiteY34" fmla="*/ 8851 h 811145"/>
              <a:gd name="connsiteX35" fmla="*/ 2783891 w 8572826"/>
              <a:gd name="connsiteY35" fmla="*/ 0 h 811145"/>
              <a:gd name="connsiteX36" fmla="*/ 2996258 w 8572826"/>
              <a:gd name="connsiteY36" fmla="*/ 0 h 811145"/>
              <a:gd name="connsiteX37" fmla="*/ 2995366 w 8572826"/>
              <a:gd name="connsiteY37" fmla="*/ 8848 h 811145"/>
              <a:gd name="connsiteX38" fmla="*/ 2997900 w 8572826"/>
              <a:gd name="connsiteY38" fmla="*/ 8848 h 811145"/>
              <a:gd name="connsiteX39" fmla="*/ 2195605 w 8572826"/>
              <a:gd name="connsiteY39" fmla="*/ 811144 h 811145"/>
              <a:gd name="connsiteX40" fmla="*/ 1409609 w 8572826"/>
              <a:gd name="connsiteY40" fmla="*/ 170538 h 811145"/>
              <a:gd name="connsiteX41" fmla="*/ 1393309 w 8572826"/>
              <a:gd name="connsiteY41" fmla="*/ 8851 h 811145"/>
              <a:gd name="connsiteX42" fmla="*/ 1392224 w 8572826"/>
              <a:gd name="connsiteY42" fmla="*/ 8851 h 811145"/>
              <a:gd name="connsiteX43" fmla="*/ 892 w 8572826"/>
              <a:gd name="connsiteY43" fmla="*/ 0 h 811145"/>
              <a:gd name="connsiteX44" fmla="*/ 213260 w 8572826"/>
              <a:gd name="connsiteY44" fmla="*/ 0 h 811145"/>
              <a:gd name="connsiteX45" fmla="*/ 212368 w 8572826"/>
              <a:gd name="connsiteY45" fmla="*/ 8851 h 811145"/>
              <a:gd name="connsiteX46" fmla="*/ 0 w 8572826"/>
              <a:gd name="connsiteY46" fmla="*/ 8851 h 811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572826" h="811145">
                <a:moveTo>
                  <a:pt x="6961987" y="0"/>
                </a:moveTo>
                <a:lnTo>
                  <a:pt x="7174355" y="0"/>
                </a:lnTo>
                <a:lnTo>
                  <a:pt x="7175169" y="8077"/>
                </a:lnTo>
                <a:lnTo>
                  <a:pt x="7180602" y="8077"/>
                </a:lnTo>
                <a:cubicBezTo>
                  <a:pt x="7180602" y="333885"/>
                  <a:pt x="7444723" y="598005"/>
                  <a:pt x="7770530" y="598005"/>
                </a:cubicBezTo>
                <a:cubicBezTo>
                  <a:pt x="8096337" y="598005"/>
                  <a:pt x="8360458" y="333885"/>
                  <a:pt x="8360458" y="8077"/>
                </a:cubicBezTo>
                <a:lnTo>
                  <a:pt x="8572826" y="8077"/>
                </a:lnTo>
                <a:cubicBezTo>
                  <a:pt x="8572826" y="451173"/>
                  <a:pt x="8213626" y="810373"/>
                  <a:pt x="7770530" y="810373"/>
                </a:cubicBezTo>
                <a:cubicBezTo>
                  <a:pt x="7382821" y="810373"/>
                  <a:pt x="7059345" y="535361"/>
                  <a:pt x="6984535" y="169768"/>
                </a:cubicBezTo>
                <a:lnTo>
                  <a:pt x="6968312" y="8851"/>
                </a:lnTo>
                <a:lnTo>
                  <a:pt x="6962879" y="8851"/>
                </a:lnTo>
                <a:close/>
                <a:moveTo>
                  <a:pt x="4174330" y="0"/>
                </a:moveTo>
                <a:lnTo>
                  <a:pt x="4386698" y="0"/>
                </a:lnTo>
                <a:lnTo>
                  <a:pt x="4387590" y="8849"/>
                </a:lnTo>
                <a:lnTo>
                  <a:pt x="4388673" y="8849"/>
                </a:lnTo>
                <a:cubicBezTo>
                  <a:pt x="4388673" y="334657"/>
                  <a:pt x="4652793" y="598777"/>
                  <a:pt x="4978601" y="598777"/>
                </a:cubicBezTo>
                <a:cubicBezTo>
                  <a:pt x="5304409" y="598777"/>
                  <a:pt x="5568529" y="334657"/>
                  <a:pt x="5568529" y="8849"/>
                </a:cubicBezTo>
                <a:lnTo>
                  <a:pt x="5570655" y="8849"/>
                </a:lnTo>
                <a:lnTo>
                  <a:pt x="5571547" y="0"/>
                </a:lnTo>
                <a:lnTo>
                  <a:pt x="5783915" y="0"/>
                </a:lnTo>
                <a:lnTo>
                  <a:pt x="5783023" y="8851"/>
                </a:lnTo>
                <a:lnTo>
                  <a:pt x="5780897" y="8851"/>
                </a:lnTo>
                <a:lnTo>
                  <a:pt x="5764598" y="170540"/>
                </a:lnTo>
                <a:cubicBezTo>
                  <a:pt x="5689786" y="536134"/>
                  <a:pt x="5366310" y="811145"/>
                  <a:pt x="4978601" y="811145"/>
                </a:cubicBezTo>
                <a:cubicBezTo>
                  <a:pt x="4590892" y="811145"/>
                  <a:pt x="4267416" y="536134"/>
                  <a:pt x="4192606" y="170540"/>
                </a:cubicBezTo>
                <a:lnTo>
                  <a:pt x="4176305" y="8851"/>
                </a:lnTo>
                <a:lnTo>
                  <a:pt x="4175222" y="8851"/>
                </a:lnTo>
                <a:close/>
                <a:moveTo>
                  <a:pt x="1391332" y="0"/>
                </a:moveTo>
                <a:lnTo>
                  <a:pt x="1603700" y="0"/>
                </a:lnTo>
                <a:lnTo>
                  <a:pt x="1604592" y="8848"/>
                </a:lnTo>
                <a:lnTo>
                  <a:pt x="1605676" y="8848"/>
                </a:lnTo>
                <a:cubicBezTo>
                  <a:pt x="1605676" y="334656"/>
                  <a:pt x="1869797" y="598776"/>
                  <a:pt x="2195605" y="598776"/>
                </a:cubicBezTo>
                <a:cubicBezTo>
                  <a:pt x="2480687" y="598776"/>
                  <a:pt x="2718538" y="396559"/>
                  <a:pt x="2773548" y="127739"/>
                </a:cubicBezTo>
                <a:lnTo>
                  <a:pt x="2785532" y="8851"/>
                </a:lnTo>
                <a:lnTo>
                  <a:pt x="2782998" y="8851"/>
                </a:lnTo>
                <a:lnTo>
                  <a:pt x="2783891" y="0"/>
                </a:lnTo>
                <a:lnTo>
                  <a:pt x="2996258" y="0"/>
                </a:lnTo>
                <a:lnTo>
                  <a:pt x="2995366" y="8848"/>
                </a:lnTo>
                <a:lnTo>
                  <a:pt x="2997900" y="8848"/>
                </a:lnTo>
                <a:cubicBezTo>
                  <a:pt x="2997900" y="451944"/>
                  <a:pt x="2638701" y="811144"/>
                  <a:pt x="2195605" y="811144"/>
                </a:cubicBezTo>
                <a:cubicBezTo>
                  <a:pt x="1807896" y="811144"/>
                  <a:pt x="1484420" y="536132"/>
                  <a:pt x="1409609" y="170538"/>
                </a:cubicBezTo>
                <a:lnTo>
                  <a:pt x="1393309" y="8851"/>
                </a:lnTo>
                <a:lnTo>
                  <a:pt x="1392224" y="8851"/>
                </a:lnTo>
                <a:close/>
                <a:moveTo>
                  <a:pt x="892" y="0"/>
                </a:moveTo>
                <a:lnTo>
                  <a:pt x="213260" y="0"/>
                </a:lnTo>
                <a:lnTo>
                  <a:pt x="212368" y="8851"/>
                </a:lnTo>
                <a:lnTo>
                  <a:pt x="0" y="88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solidFill>
                <a:schemeClr val="tx1">
                  <a:lumMod val="65000"/>
                  <a:lumOff val="35000"/>
                </a:schemeClr>
              </a:solidFill>
              <a:latin typeface="+mj-lt"/>
            </a:endParaRPr>
          </a:p>
        </p:txBody>
      </p:sp>
      <p:sp>
        <p:nvSpPr>
          <p:cNvPr id="25" name="Freeform 45">
            <a:extLst>
              <a:ext uri="{FF2B5EF4-FFF2-40B4-BE49-F238E27FC236}">
                <a16:creationId xmlns:a16="http://schemas.microsoft.com/office/drawing/2014/main" id="{54F22C11-986B-4A35-97CF-011BE5853B75}"/>
              </a:ext>
            </a:extLst>
          </p:cNvPr>
          <p:cNvSpPr/>
          <p:nvPr/>
        </p:nvSpPr>
        <p:spPr>
          <a:xfrm>
            <a:off x="1544970" y="3321145"/>
            <a:ext cx="5066597" cy="551471"/>
          </a:xfrm>
          <a:custGeom>
            <a:avLst/>
            <a:gdLst>
              <a:gd name="connsiteX0" fmla="*/ 6370754 w 7170854"/>
              <a:gd name="connsiteY0" fmla="*/ 0 h 780508"/>
              <a:gd name="connsiteX1" fmla="*/ 7156750 w 7170854"/>
              <a:gd name="connsiteY1" fmla="*/ 640606 h 780508"/>
              <a:gd name="connsiteX2" fmla="*/ 7170854 w 7170854"/>
              <a:gd name="connsiteY2" fmla="*/ 780508 h 780508"/>
              <a:gd name="connsiteX3" fmla="*/ 6958486 w 7170854"/>
              <a:gd name="connsiteY3" fmla="*/ 780508 h 780508"/>
              <a:gd name="connsiteX4" fmla="*/ 6948697 w 7170854"/>
              <a:gd name="connsiteY4" fmla="*/ 683405 h 780508"/>
              <a:gd name="connsiteX5" fmla="*/ 6370754 w 7170854"/>
              <a:gd name="connsiteY5" fmla="*/ 212368 h 780508"/>
              <a:gd name="connsiteX6" fmla="*/ 5792811 w 7170854"/>
              <a:gd name="connsiteY6" fmla="*/ 683405 h 780508"/>
              <a:gd name="connsiteX7" fmla="*/ 5783022 w 7170854"/>
              <a:gd name="connsiteY7" fmla="*/ 780508 h 780508"/>
              <a:gd name="connsiteX8" fmla="*/ 5570654 w 7170854"/>
              <a:gd name="connsiteY8" fmla="*/ 780508 h 780508"/>
              <a:gd name="connsiteX9" fmla="*/ 5584758 w 7170854"/>
              <a:gd name="connsiteY9" fmla="*/ 640606 h 780508"/>
              <a:gd name="connsiteX10" fmla="*/ 6370754 w 7170854"/>
              <a:gd name="connsiteY10" fmla="*/ 0 h 780508"/>
              <a:gd name="connsiteX11" fmla="*/ 3583097 w 7170854"/>
              <a:gd name="connsiteY11" fmla="*/ 0 h 780508"/>
              <a:gd name="connsiteX12" fmla="*/ 4369094 w 7170854"/>
              <a:gd name="connsiteY12" fmla="*/ 640606 h 780508"/>
              <a:gd name="connsiteX13" fmla="*/ 4383197 w 7170854"/>
              <a:gd name="connsiteY13" fmla="*/ 780508 h 780508"/>
              <a:gd name="connsiteX14" fmla="*/ 4170829 w 7170854"/>
              <a:gd name="connsiteY14" fmla="*/ 780508 h 780508"/>
              <a:gd name="connsiteX15" fmla="*/ 4161040 w 7170854"/>
              <a:gd name="connsiteY15" fmla="*/ 683405 h 780508"/>
              <a:gd name="connsiteX16" fmla="*/ 3583097 w 7170854"/>
              <a:gd name="connsiteY16" fmla="*/ 212368 h 780508"/>
              <a:gd name="connsiteX17" fmla="*/ 3005155 w 7170854"/>
              <a:gd name="connsiteY17" fmla="*/ 683405 h 780508"/>
              <a:gd name="connsiteX18" fmla="*/ 2995366 w 7170854"/>
              <a:gd name="connsiteY18" fmla="*/ 780508 h 780508"/>
              <a:gd name="connsiteX19" fmla="*/ 2782998 w 7170854"/>
              <a:gd name="connsiteY19" fmla="*/ 780508 h 780508"/>
              <a:gd name="connsiteX20" fmla="*/ 2797101 w 7170854"/>
              <a:gd name="connsiteY20" fmla="*/ 640605 h 780508"/>
              <a:gd name="connsiteX21" fmla="*/ 3583097 w 7170854"/>
              <a:gd name="connsiteY21" fmla="*/ 0 h 780508"/>
              <a:gd name="connsiteX22" fmla="*/ 800099 w 7170854"/>
              <a:gd name="connsiteY22" fmla="*/ 0 h 780508"/>
              <a:gd name="connsiteX23" fmla="*/ 1586096 w 7170854"/>
              <a:gd name="connsiteY23" fmla="*/ 640606 h 780508"/>
              <a:gd name="connsiteX24" fmla="*/ 1600199 w 7170854"/>
              <a:gd name="connsiteY24" fmla="*/ 780508 h 780508"/>
              <a:gd name="connsiteX25" fmla="*/ 1387831 w 7170854"/>
              <a:gd name="connsiteY25" fmla="*/ 780508 h 780508"/>
              <a:gd name="connsiteX26" fmla="*/ 1378042 w 7170854"/>
              <a:gd name="connsiteY26" fmla="*/ 683405 h 780508"/>
              <a:gd name="connsiteX27" fmla="*/ 800099 w 7170854"/>
              <a:gd name="connsiteY27" fmla="*/ 212368 h 780508"/>
              <a:gd name="connsiteX28" fmla="*/ 222156 w 7170854"/>
              <a:gd name="connsiteY28" fmla="*/ 683405 h 780508"/>
              <a:gd name="connsiteX29" fmla="*/ 212368 w 7170854"/>
              <a:gd name="connsiteY29" fmla="*/ 780508 h 780508"/>
              <a:gd name="connsiteX30" fmla="*/ 0 w 7170854"/>
              <a:gd name="connsiteY30" fmla="*/ 780508 h 780508"/>
              <a:gd name="connsiteX31" fmla="*/ 14103 w 7170854"/>
              <a:gd name="connsiteY31" fmla="*/ 640605 h 780508"/>
              <a:gd name="connsiteX32" fmla="*/ 800099 w 7170854"/>
              <a:gd name="connsiteY32" fmla="*/ 0 h 78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170854" h="780508">
                <a:moveTo>
                  <a:pt x="6370754" y="0"/>
                </a:moveTo>
                <a:cubicBezTo>
                  <a:pt x="6758462" y="0"/>
                  <a:pt x="7081938" y="275013"/>
                  <a:pt x="7156750" y="640606"/>
                </a:cubicBezTo>
                <a:lnTo>
                  <a:pt x="7170854" y="780508"/>
                </a:lnTo>
                <a:lnTo>
                  <a:pt x="6958486" y="780508"/>
                </a:lnTo>
                <a:lnTo>
                  <a:pt x="6948697" y="683405"/>
                </a:lnTo>
                <a:cubicBezTo>
                  <a:pt x="6893688" y="414585"/>
                  <a:pt x="6655835" y="212368"/>
                  <a:pt x="6370754" y="212368"/>
                </a:cubicBezTo>
                <a:cubicBezTo>
                  <a:pt x="6085672" y="212368"/>
                  <a:pt x="5847820" y="414585"/>
                  <a:pt x="5792811" y="683405"/>
                </a:cubicBezTo>
                <a:lnTo>
                  <a:pt x="5783022" y="780508"/>
                </a:lnTo>
                <a:lnTo>
                  <a:pt x="5570654" y="780508"/>
                </a:lnTo>
                <a:lnTo>
                  <a:pt x="5584758" y="640606"/>
                </a:lnTo>
                <a:cubicBezTo>
                  <a:pt x="5659569" y="275013"/>
                  <a:pt x="5983045" y="0"/>
                  <a:pt x="6370754" y="0"/>
                </a:cubicBezTo>
                <a:close/>
                <a:moveTo>
                  <a:pt x="3583097" y="0"/>
                </a:moveTo>
                <a:cubicBezTo>
                  <a:pt x="3970807" y="0"/>
                  <a:pt x="4294282" y="275013"/>
                  <a:pt x="4369094" y="640606"/>
                </a:cubicBezTo>
                <a:lnTo>
                  <a:pt x="4383197" y="780508"/>
                </a:lnTo>
                <a:lnTo>
                  <a:pt x="4170829" y="780508"/>
                </a:lnTo>
                <a:lnTo>
                  <a:pt x="4161040" y="683405"/>
                </a:lnTo>
                <a:cubicBezTo>
                  <a:pt x="4106031" y="414585"/>
                  <a:pt x="3868179" y="212368"/>
                  <a:pt x="3583097" y="212368"/>
                </a:cubicBezTo>
                <a:cubicBezTo>
                  <a:pt x="3298016" y="212368"/>
                  <a:pt x="3060163" y="414586"/>
                  <a:pt x="3005155" y="683405"/>
                </a:cubicBezTo>
                <a:lnTo>
                  <a:pt x="2995366" y="780508"/>
                </a:lnTo>
                <a:lnTo>
                  <a:pt x="2782998" y="780508"/>
                </a:lnTo>
                <a:lnTo>
                  <a:pt x="2797101" y="640605"/>
                </a:lnTo>
                <a:cubicBezTo>
                  <a:pt x="2871912" y="275012"/>
                  <a:pt x="3195388" y="0"/>
                  <a:pt x="3583097" y="0"/>
                </a:cubicBezTo>
                <a:close/>
                <a:moveTo>
                  <a:pt x="800099" y="0"/>
                </a:moveTo>
                <a:cubicBezTo>
                  <a:pt x="1187809" y="0"/>
                  <a:pt x="1511284" y="275013"/>
                  <a:pt x="1586096" y="640606"/>
                </a:cubicBezTo>
                <a:lnTo>
                  <a:pt x="1600199" y="780508"/>
                </a:lnTo>
                <a:lnTo>
                  <a:pt x="1387831" y="780508"/>
                </a:lnTo>
                <a:lnTo>
                  <a:pt x="1378042" y="683405"/>
                </a:lnTo>
                <a:cubicBezTo>
                  <a:pt x="1323033" y="414585"/>
                  <a:pt x="1085181" y="212368"/>
                  <a:pt x="800099" y="212368"/>
                </a:cubicBezTo>
                <a:cubicBezTo>
                  <a:pt x="515018" y="212368"/>
                  <a:pt x="277165" y="414585"/>
                  <a:pt x="222156" y="683405"/>
                </a:cubicBezTo>
                <a:lnTo>
                  <a:pt x="212368" y="780508"/>
                </a:lnTo>
                <a:lnTo>
                  <a:pt x="0" y="780508"/>
                </a:lnTo>
                <a:lnTo>
                  <a:pt x="14103" y="640605"/>
                </a:lnTo>
                <a:cubicBezTo>
                  <a:pt x="88914" y="275012"/>
                  <a:pt x="412391" y="0"/>
                  <a:pt x="8000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solidFill>
                <a:schemeClr val="tx1">
                  <a:lumMod val="65000"/>
                  <a:lumOff val="35000"/>
                </a:schemeClr>
              </a:solidFill>
              <a:latin typeface="+mj-lt"/>
            </a:endParaRPr>
          </a:p>
        </p:txBody>
      </p:sp>
      <p:grpSp>
        <p:nvGrpSpPr>
          <p:cNvPr id="28" name="Group 4">
            <a:extLst>
              <a:ext uri="{FF2B5EF4-FFF2-40B4-BE49-F238E27FC236}">
                <a16:creationId xmlns:a16="http://schemas.microsoft.com/office/drawing/2014/main" id="{4988CF16-B3E1-4441-A923-EBF9784D887D}"/>
              </a:ext>
            </a:extLst>
          </p:cNvPr>
          <p:cNvGrpSpPr>
            <a:grpSpLocks noChangeAspect="1"/>
          </p:cNvGrpSpPr>
          <p:nvPr/>
        </p:nvGrpSpPr>
        <p:grpSpPr bwMode="auto">
          <a:xfrm>
            <a:off x="1911833" y="3659152"/>
            <a:ext cx="387744" cy="389174"/>
            <a:chOff x="1" y="-11"/>
            <a:chExt cx="3797" cy="3811"/>
          </a:xfrm>
        </p:grpSpPr>
        <p:sp>
          <p:nvSpPr>
            <p:cNvPr id="29" name="Freeform 5">
              <a:extLst>
                <a:ext uri="{FF2B5EF4-FFF2-40B4-BE49-F238E27FC236}">
                  <a16:creationId xmlns:a16="http://schemas.microsoft.com/office/drawing/2014/main" id="{F76E2301-5BAA-444E-B00B-EA6049A92445}"/>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6">
              <a:extLst>
                <a:ext uri="{FF2B5EF4-FFF2-40B4-BE49-F238E27FC236}">
                  <a16:creationId xmlns:a16="http://schemas.microsoft.com/office/drawing/2014/main" id="{5A46458A-5C00-483B-B20E-ACDD200E825E}"/>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7">
              <a:extLst>
                <a:ext uri="{FF2B5EF4-FFF2-40B4-BE49-F238E27FC236}">
                  <a16:creationId xmlns:a16="http://schemas.microsoft.com/office/drawing/2014/main" id="{4260473B-322F-4DA5-956B-3682B9F18703}"/>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8">
              <a:extLst>
                <a:ext uri="{FF2B5EF4-FFF2-40B4-BE49-F238E27FC236}">
                  <a16:creationId xmlns:a16="http://schemas.microsoft.com/office/drawing/2014/main" id="{4AB9EDDB-E77A-4F6D-A954-5F8A5C57D2F4}"/>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9">
              <a:extLst>
                <a:ext uri="{FF2B5EF4-FFF2-40B4-BE49-F238E27FC236}">
                  <a16:creationId xmlns:a16="http://schemas.microsoft.com/office/drawing/2014/main" id="{A6EFAFD7-5C46-45E2-8DA4-296FCD7F1597}"/>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0">
              <a:extLst>
                <a:ext uri="{FF2B5EF4-FFF2-40B4-BE49-F238E27FC236}">
                  <a16:creationId xmlns:a16="http://schemas.microsoft.com/office/drawing/2014/main" id="{25879A37-3B7F-43AD-9BB1-9EC0831C149D}"/>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5" name="Group 13">
            <a:extLst>
              <a:ext uri="{FF2B5EF4-FFF2-40B4-BE49-F238E27FC236}">
                <a16:creationId xmlns:a16="http://schemas.microsoft.com/office/drawing/2014/main" id="{A3870B76-E04B-4688-8793-F7D585CEE1B4}"/>
              </a:ext>
            </a:extLst>
          </p:cNvPr>
          <p:cNvGrpSpPr>
            <a:grpSpLocks noChangeAspect="1"/>
          </p:cNvGrpSpPr>
          <p:nvPr/>
        </p:nvGrpSpPr>
        <p:grpSpPr bwMode="auto">
          <a:xfrm>
            <a:off x="2874443" y="3673972"/>
            <a:ext cx="427260" cy="428162"/>
            <a:chOff x="0" y="3"/>
            <a:chExt cx="3789" cy="3797"/>
          </a:xfrm>
        </p:grpSpPr>
        <p:sp>
          <p:nvSpPr>
            <p:cNvPr id="36" name="Freeform 14">
              <a:extLst>
                <a:ext uri="{FF2B5EF4-FFF2-40B4-BE49-F238E27FC236}">
                  <a16:creationId xmlns:a16="http://schemas.microsoft.com/office/drawing/2014/main" id="{58ECBD3C-78AA-41F5-B211-8970B3EAB712}"/>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Oval 15">
              <a:extLst>
                <a:ext uri="{FF2B5EF4-FFF2-40B4-BE49-F238E27FC236}">
                  <a16:creationId xmlns:a16="http://schemas.microsoft.com/office/drawing/2014/main" id="{C328C3AB-5DBC-40B5-AF0E-A352BAB52221}"/>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Oval 16">
              <a:extLst>
                <a:ext uri="{FF2B5EF4-FFF2-40B4-BE49-F238E27FC236}">
                  <a16:creationId xmlns:a16="http://schemas.microsoft.com/office/drawing/2014/main" id="{FF2424F5-BA48-49C2-BEFB-C7AE4B06918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Oval 17">
              <a:extLst>
                <a:ext uri="{FF2B5EF4-FFF2-40B4-BE49-F238E27FC236}">
                  <a16:creationId xmlns:a16="http://schemas.microsoft.com/office/drawing/2014/main" id="{8079B2A4-EC26-4F32-91CD-EAFEAAE0C458}"/>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Oval 18">
              <a:extLst>
                <a:ext uri="{FF2B5EF4-FFF2-40B4-BE49-F238E27FC236}">
                  <a16:creationId xmlns:a16="http://schemas.microsoft.com/office/drawing/2014/main" id="{38673052-4634-497F-89A5-8D5EA43E2B7E}"/>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19">
              <a:extLst>
                <a:ext uri="{FF2B5EF4-FFF2-40B4-BE49-F238E27FC236}">
                  <a16:creationId xmlns:a16="http://schemas.microsoft.com/office/drawing/2014/main" id="{BEF36DA7-B20B-498C-82C1-E9AAF9F3C7DC}"/>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20">
              <a:extLst>
                <a:ext uri="{FF2B5EF4-FFF2-40B4-BE49-F238E27FC236}">
                  <a16:creationId xmlns:a16="http://schemas.microsoft.com/office/drawing/2014/main" id="{39A57C4D-82A4-45EA-9007-4D9B57D6A4F1}"/>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21">
              <a:extLst>
                <a:ext uri="{FF2B5EF4-FFF2-40B4-BE49-F238E27FC236}">
                  <a16:creationId xmlns:a16="http://schemas.microsoft.com/office/drawing/2014/main" id="{BD2210D0-8A3D-4FD4-A6F9-F2AFC746B691}"/>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22">
              <a:extLst>
                <a:ext uri="{FF2B5EF4-FFF2-40B4-BE49-F238E27FC236}">
                  <a16:creationId xmlns:a16="http://schemas.microsoft.com/office/drawing/2014/main" id="{A72DAC81-D8C9-4587-A864-B4845DDBC5BC}"/>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23">
              <a:extLst>
                <a:ext uri="{FF2B5EF4-FFF2-40B4-BE49-F238E27FC236}">
                  <a16:creationId xmlns:a16="http://schemas.microsoft.com/office/drawing/2014/main" id="{247C1AF6-DE85-4650-9975-10024E89F6F3}"/>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6" name="Freeform 24">
              <a:extLst>
                <a:ext uri="{FF2B5EF4-FFF2-40B4-BE49-F238E27FC236}">
                  <a16:creationId xmlns:a16="http://schemas.microsoft.com/office/drawing/2014/main" id="{DF37BE14-1ABE-4336-953D-47FA601609EF}"/>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7" name="Freeform 25">
              <a:extLst>
                <a:ext uri="{FF2B5EF4-FFF2-40B4-BE49-F238E27FC236}">
                  <a16:creationId xmlns:a16="http://schemas.microsoft.com/office/drawing/2014/main" id="{65A5A8D0-00DD-40A3-AB3C-1B4F9D5E13F5}"/>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Freeform 26">
              <a:extLst>
                <a:ext uri="{FF2B5EF4-FFF2-40B4-BE49-F238E27FC236}">
                  <a16:creationId xmlns:a16="http://schemas.microsoft.com/office/drawing/2014/main" id="{66FBB503-CD16-4232-A3EA-04CBB45BFDC2}"/>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83" name="Group 82">
            <a:extLst>
              <a:ext uri="{FF2B5EF4-FFF2-40B4-BE49-F238E27FC236}">
                <a16:creationId xmlns:a16="http://schemas.microsoft.com/office/drawing/2014/main" id="{410ABB78-A6C0-49DE-9957-78696FAA6561}"/>
              </a:ext>
            </a:extLst>
          </p:cNvPr>
          <p:cNvGrpSpPr/>
          <p:nvPr/>
        </p:nvGrpSpPr>
        <p:grpSpPr>
          <a:xfrm>
            <a:off x="4886120" y="3656529"/>
            <a:ext cx="411404" cy="408820"/>
            <a:chOff x="2073045" y="-797524"/>
            <a:chExt cx="1301960" cy="1293783"/>
          </a:xfrm>
        </p:grpSpPr>
        <p:sp>
          <p:nvSpPr>
            <p:cNvPr id="84" name="Freeform 9">
              <a:extLst>
                <a:ext uri="{FF2B5EF4-FFF2-40B4-BE49-F238E27FC236}">
                  <a16:creationId xmlns:a16="http://schemas.microsoft.com/office/drawing/2014/main" id="{B1DAEF77-7910-4A26-936D-FFBEF8A03CA6}"/>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Freeform 10">
              <a:extLst>
                <a:ext uri="{FF2B5EF4-FFF2-40B4-BE49-F238E27FC236}">
                  <a16:creationId xmlns:a16="http://schemas.microsoft.com/office/drawing/2014/main" id="{898E86CD-62E2-432B-A08E-F7D30F4A97C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11">
              <a:extLst>
                <a:ext uri="{FF2B5EF4-FFF2-40B4-BE49-F238E27FC236}">
                  <a16:creationId xmlns:a16="http://schemas.microsoft.com/office/drawing/2014/main" id="{7C6E6189-9674-430F-8832-54B2FABB8E5C}"/>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12">
              <a:extLst>
                <a:ext uri="{FF2B5EF4-FFF2-40B4-BE49-F238E27FC236}">
                  <a16:creationId xmlns:a16="http://schemas.microsoft.com/office/drawing/2014/main" id="{C7A975A5-6D82-44A5-8687-0F323605660D}"/>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14">
              <a:extLst>
                <a:ext uri="{FF2B5EF4-FFF2-40B4-BE49-F238E27FC236}">
                  <a16:creationId xmlns:a16="http://schemas.microsoft.com/office/drawing/2014/main" id="{9D5280DA-52E5-48EF-A119-B3CC286D69E9}"/>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15">
              <a:extLst>
                <a:ext uri="{FF2B5EF4-FFF2-40B4-BE49-F238E27FC236}">
                  <a16:creationId xmlns:a16="http://schemas.microsoft.com/office/drawing/2014/main" id="{9D665581-B4FE-4328-8DAC-EEA3F924FF4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16">
              <a:extLst>
                <a:ext uri="{FF2B5EF4-FFF2-40B4-BE49-F238E27FC236}">
                  <a16:creationId xmlns:a16="http://schemas.microsoft.com/office/drawing/2014/main" id="{E22E8FFC-A016-4421-8B58-1FC58E21E04A}"/>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Freeform 17">
              <a:extLst>
                <a:ext uri="{FF2B5EF4-FFF2-40B4-BE49-F238E27FC236}">
                  <a16:creationId xmlns:a16="http://schemas.microsoft.com/office/drawing/2014/main" id="{72715C53-E0EE-4731-B722-5DFFC41179EE}"/>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92" name="Group 34">
            <a:extLst>
              <a:ext uri="{FF2B5EF4-FFF2-40B4-BE49-F238E27FC236}">
                <a16:creationId xmlns:a16="http://schemas.microsoft.com/office/drawing/2014/main" id="{C155E4D3-4DEE-4C67-9647-2A3B69A602DC}"/>
              </a:ext>
            </a:extLst>
          </p:cNvPr>
          <p:cNvGrpSpPr>
            <a:grpSpLocks noChangeAspect="1"/>
          </p:cNvGrpSpPr>
          <p:nvPr/>
        </p:nvGrpSpPr>
        <p:grpSpPr bwMode="auto">
          <a:xfrm>
            <a:off x="6823085" y="3653740"/>
            <a:ext cx="435256" cy="443828"/>
            <a:chOff x="4963" y="864"/>
            <a:chExt cx="2285" cy="2330"/>
          </a:xfrm>
        </p:grpSpPr>
        <p:sp>
          <p:nvSpPr>
            <p:cNvPr id="93" name="Freeform 35">
              <a:extLst>
                <a:ext uri="{FF2B5EF4-FFF2-40B4-BE49-F238E27FC236}">
                  <a16:creationId xmlns:a16="http://schemas.microsoft.com/office/drawing/2014/main" id="{A1313126-0F44-4222-A045-CEA683F8406E}"/>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94" name="Freeform 36">
              <a:extLst>
                <a:ext uri="{FF2B5EF4-FFF2-40B4-BE49-F238E27FC236}">
                  <a16:creationId xmlns:a16="http://schemas.microsoft.com/office/drawing/2014/main" id="{BE53B943-7CC3-49C2-91B6-09CD48D9A6FF}"/>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37">
              <a:extLst>
                <a:ext uri="{FF2B5EF4-FFF2-40B4-BE49-F238E27FC236}">
                  <a16:creationId xmlns:a16="http://schemas.microsoft.com/office/drawing/2014/main" id="{30F9F1FF-923E-4DD0-994C-D4C1C9C05BD2}"/>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68580" tIns="34290" rIns="68580" bIns="34290" numCol="1" anchor="t" anchorCtr="0" compatLnSpc="1">
              <a:prstTxWarp prst="textNoShape">
                <a:avLst/>
              </a:prstTxWarp>
            </a:bodyPr>
            <a:lstStyle/>
            <a:p>
              <a:endParaRPr lang="en-ID" sz="1350"/>
            </a:p>
          </p:txBody>
        </p:sp>
        <p:sp>
          <p:nvSpPr>
            <p:cNvPr id="96" name="Freeform 38">
              <a:extLst>
                <a:ext uri="{FF2B5EF4-FFF2-40B4-BE49-F238E27FC236}">
                  <a16:creationId xmlns:a16="http://schemas.microsoft.com/office/drawing/2014/main" id="{C9E0155B-7082-4797-B11F-51347A0EDF2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39">
              <a:extLst>
                <a:ext uri="{FF2B5EF4-FFF2-40B4-BE49-F238E27FC236}">
                  <a16:creationId xmlns:a16="http://schemas.microsoft.com/office/drawing/2014/main" id="{E8FA9FA8-AA1D-4995-95EC-585662658C8B}"/>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8" name="Freeform 40">
              <a:extLst>
                <a:ext uri="{FF2B5EF4-FFF2-40B4-BE49-F238E27FC236}">
                  <a16:creationId xmlns:a16="http://schemas.microsoft.com/office/drawing/2014/main" id="{0E45D96E-5B5B-4B23-B1D1-75A940049BDE}"/>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99" name="Group 29">
            <a:extLst>
              <a:ext uri="{FF2B5EF4-FFF2-40B4-BE49-F238E27FC236}">
                <a16:creationId xmlns:a16="http://schemas.microsoft.com/office/drawing/2014/main" id="{59CF9179-2FA7-421D-9AF3-B5DC06BB811B}"/>
              </a:ext>
            </a:extLst>
          </p:cNvPr>
          <p:cNvGrpSpPr>
            <a:grpSpLocks noChangeAspect="1"/>
          </p:cNvGrpSpPr>
          <p:nvPr/>
        </p:nvGrpSpPr>
        <p:grpSpPr bwMode="auto">
          <a:xfrm>
            <a:off x="3814563" y="3622965"/>
            <a:ext cx="540888" cy="540888"/>
            <a:chOff x="2" y="4"/>
            <a:chExt cx="2850" cy="2850"/>
          </a:xfrm>
        </p:grpSpPr>
        <p:sp>
          <p:nvSpPr>
            <p:cNvPr id="100" name="Freeform 30">
              <a:extLst>
                <a:ext uri="{FF2B5EF4-FFF2-40B4-BE49-F238E27FC236}">
                  <a16:creationId xmlns:a16="http://schemas.microsoft.com/office/drawing/2014/main" id="{ADAD866B-4DDC-44AB-B071-3243DFADF7D4}"/>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Rectangle 31">
              <a:extLst>
                <a:ext uri="{FF2B5EF4-FFF2-40B4-BE49-F238E27FC236}">
                  <a16:creationId xmlns:a16="http://schemas.microsoft.com/office/drawing/2014/main" id="{E39C794D-3BC3-4292-BD27-511E82E8B1D7}"/>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32">
              <a:extLst>
                <a:ext uri="{FF2B5EF4-FFF2-40B4-BE49-F238E27FC236}">
                  <a16:creationId xmlns:a16="http://schemas.microsoft.com/office/drawing/2014/main" id="{1026698F-094E-4735-A2B5-6B0F341A3654}"/>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Freeform 33">
              <a:extLst>
                <a:ext uri="{FF2B5EF4-FFF2-40B4-BE49-F238E27FC236}">
                  <a16:creationId xmlns:a16="http://schemas.microsoft.com/office/drawing/2014/main" id="{C536DFB1-9A3A-4FB6-8D08-567EB2720BD8}"/>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Freeform 34">
              <a:extLst>
                <a:ext uri="{FF2B5EF4-FFF2-40B4-BE49-F238E27FC236}">
                  <a16:creationId xmlns:a16="http://schemas.microsoft.com/office/drawing/2014/main" id="{5B3CA5EF-41E5-4C5F-B9DF-283F995550E1}"/>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35">
              <a:extLst>
                <a:ext uri="{FF2B5EF4-FFF2-40B4-BE49-F238E27FC236}">
                  <a16:creationId xmlns:a16="http://schemas.microsoft.com/office/drawing/2014/main" id="{DF836C5A-7278-450D-867C-07D6077003D6}"/>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6" name="Freeform 36">
              <a:extLst>
                <a:ext uri="{FF2B5EF4-FFF2-40B4-BE49-F238E27FC236}">
                  <a16:creationId xmlns:a16="http://schemas.microsoft.com/office/drawing/2014/main" id="{91F58DEF-DD6B-4E43-8F3A-3256DCC14E44}"/>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7" name="Freeform 37">
              <a:extLst>
                <a:ext uri="{FF2B5EF4-FFF2-40B4-BE49-F238E27FC236}">
                  <a16:creationId xmlns:a16="http://schemas.microsoft.com/office/drawing/2014/main" id="{55815C42-23E0-4FBD-A77A-AF496C2513E1}"/>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8" name="Freeform 38">
              <a:extLst>
                <a:ext uri="{FF2B5EF4-FFF2-40B4-BE49-F238E27FC236}">
                  <a16:creationId xmlns:a16="http://schemas.microsoft.com/office/drawing/2014/main" id="{5436280C-D6DE-4A6E-BE00-2B260CFB7AAD}"/>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39">
              <a:extLst>
                <a:ext uri="{FF2B5EF4-FFF2-40B4-BE49-F238E27FC236}">
                  <a16:creationId xmlns:a16="http://schemas.microsoft.com/office/drawing/2014/main" id="{EAD5648C-C8CA-4AE2-8B29-A1E0980413EE}"/>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0" name="Freeform 40">
              <a:extLst>
                <a:ext uri="{FF2B5EF4-FFF2-40B4-BE49-F238E27FC236}">
                  <a16:creationId xmlns:a16="http://schemas.microsoft.com/office/drawing/2014/main" id="{E5CA7034-F248-49F7-A4ED-4571BF1F411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1" name="Freeform 41">
              <a:extLst>
                <a:ext uri="{FF2B5EF4-FFF2-40B4-BE49-F238E27FC236}">
                  <a16:creationId xmlns:a16="http://schemas.microsoft.com/office/drawing/2014/main" id="{7BD0F1D4-C481-43F8-BD72-05FCECE6AD19}"/>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2" name="Freeform 42">
              <a:extLst>
                <a:ext uri="{FF2B5EF4-FFF2-40B4-BE49-F238E27FC236}">
                  <a16:creationId xmlns:a16="http://schemas.microsoft.com/office/drawing/2014/main" id="{F8705A8D-8E74-44BF-B98A-B9C36A1C5B17}"/>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3" name="Freeform 43">
              <a:extLst>
                <a:ext uri="{FF2B5EF4-FFF2-40B4-BE49-F238E27FC236}">
                  <a16:creationId xmlns:a16="http://schemas.microsoft.com/office/drawing/2014/main" id="{2AA0F1E5-AEDD-4FAA-9CDD-C14786DB9A2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4" name="Freeform 44">
              <a:extLst>
                <a:ext uri="{FF2B5EF4-FFF2-40B4-BE49-F238E27FC236}">
                  <a16:creationId xmlns:a16="http://schemas.microsoft.com/office/drawing/2014/main" id="{D38A9842-C6F5-48E8-B227-CAE483B21FA1}"/>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Freeform 45">
              <a:extLst>
                <a:ext uri="{FF2B5EF4-FFF2-40B4-BE49-F238E27FC236}">
                  <a16:creationId xmlns:a16="http://schemas.microsoft.com/office/drawing/2014/main" id="{7C47A741-BB7A-435F-A5BB-F54B76B1541F}"/>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Freeform 46">
              <a:extLst>
                <a:ext uri="{FF2B5EF4-FFF2-40B4-BE49-F238E27FC236}">
                  <a16:creationId xmlns:a16="http://schemas.microsoft.com/office/drawing/2014/main" id="{B757CCCD-0645-4662-9D6F-EC000B21F82B}"/>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Freeform 47">
              <a:extLst>
                <a:ext uri="{FF2B5EF4-FFF2-40B4-BE49-F238E27FC236}">
                  <a16:creationId xmlns:a16="http://schemas.microsoft.com/office/drawing/2014/main" id="{FE6E68FF-3B23-4F58-BD85-3BC1F27D5D78}"/>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Freeform 48">
              <a:extLst>
                <a:ext uri="{FF2B5EF4-FFF2-40B4-BE49-F238E27FC236}">
                  <a16:creationId xmlns:a16="http://schemas.microsoft.com/office/drawing/2014/main" id="{59E8DB4A-9083-4664-84D5-AB77C1A9E89F}"/>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Freeform 49">
              <a:extLst>
                <a:ext uri="{FF2B5EF4-FFF2-40B4-BE49-F238E27FC236}">
                  <a16:creationId xmlns:a16="http://schemas.microsoft.com/office/drawing/2014/main" id="{9B6F7709-2125-4E08-8F0E-D7E8E8820829}"/>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Freeform 50">
              <a:extLst>
                <a:ext uri="{FF2B5EF4-FFF2-40B4-BE49-F238E27FC236}">
                  <a16:creationId xmlns:a16="http://schemas.microsoft.com/office/drawing/2014/main" id="{E2690B69-DFDF-47B6-8AEC-5A8903F1F207}"/>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Rectangle 51">
              <a:extLst>
                <a:ext uri="{FF2B5EF4-FFF2-40B4-BE49-F238E27FC236}">
                  <a16:creationId xmlns:a16="http://schemas.microsoft.com/office/drawing/2014/main" id="{96717FB6-1BF4-4F9A-A65D-84E7FFA100BF}"/>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52">
              <a:extLst>
                <a:ext uri="{FF2B5EF4-FFF2-40B4-BE49-F238E27FC236}">
                  <a16:creationId xmlns:a16="http://schemas.microsoft.com/office/drawing/2014/main" id="{C9417DDF-593B-46F3-A51E-39FE0D49B8C7}"/>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Freeform 53">
              <a:extLst>
                <a:ext uri="{FF2B5EF4-FFF2-40B4-BE49-F238E27FC236}">
                  <a16:creationId xmlns:a16="http://schemas.microsoft.com/office/drawing/2014/main" id="{7B8F1910-6C23-4AA9-A1FA-031BA5C2CB03}"/>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Rectangle 54">
              <a:extLst>
                <a:ext uri="{FF2B5EF4-FFF2-40B4-BE49-F238E27FC236}">
                  <a16:creationId xmlns:a16="http://schemas.microsoft.com/office/drawing/2014/main" id="{66F2E7FE-2963-4001-B7BC-F34623B7266A}"/>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55">
              <a:extLst>
                <a:ext uri="{FF2B5EF4-FFF2-40B4-BE49-F238E27FC236}">
                  <a16:creationId xmlns:a16="http://schemas.microsoft.com/office/drawing/2014/main" id="{33A3937A-ED69-4418-B110-A19E2F0F7E14}"/>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56">
              <a:extLst>
                <a:ext uri="{FF2B5EF4-FFF2-40B4-BE49-F238E27FC236}">
                  <a16:creationId xmlns:a16="http://schemas.microsoft.com/office/drawing/2014/main" id="{22E08F1C-67FE-4636-99A4-8447F3F735BB}"/>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7" name="Rectangle 57">
              <a:extLst>
                <a:ext uri="{FF2B5EF4-FFF2-40B4-BE49-F238E27FC236}">
                  <a16:creationId xmlns:a16="http://schemas.microsoft.com/office/drawing/2014/main" id="{A5CFA80C-4819-469A-8EB9-115C083770A4}"/>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8" name="Freeform 58">
              <a:extLst>
                <a:ext uri="{FF2B5EF4-FFF2-40B4-BE49-F238E27FC236}">
                  <a16:creationId xmlns:a16="http://schemas.microsoft.com/office/drawing/2014/main" id="{82AA917E-4053-4761-BD01-ED251C7BDEC6}"/>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9" name="Freeform 59">
              <a:extLst>
                <a:ext uri="{FF2B5EF4-FFF2-40B4-BE49-F238E27FC236}">
                  <a16:creationId xmlns:a16="http://schemas.microsoft.com/office/drawing/2014/main" id="{DD190FF1-1211-4A85-B143-A8588DCB6224}"/>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0" name="Rectangle 60">
              <a:extLst>
                <a:ext uri="{FF2B5EF4-FFF2-40B4-BE49-F238E27FC236}">
                  <a16:creationId xmlns:a16="http://schemas.microsoft.com/office/drawing/2014/main" id="{157A8150-5EDD-4EB2-A31C-8BC543862BF1}"/>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Freeform 61">
              <a:extLst>
                <a:ext uri="{FF2B5EF4-FFF2-40B4-BE49-F238E27FC236}">
                  <a16:creationId xmlns:a16="http://schemas.microsoft.com/office/drawing/2014/main" id="{3A93BABD-F219-45BC-9DBF-F2000FAE71FA}"/>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Freeform 62">
              <a:extLst>
                <a:ext uri="{FF2B5EF4-FFF2-40B4-BE49-F238E27FC236}">
                  <a16:creationId xmlns:a16="http://schemas.microsoft.com/office/drawing/2014/main" id="{D94DC2A8-2744-49E1-9556-00ECC97776AE}"/>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33" name="Group 4">
            <a:extLst>
              <a:ext uri="{FF2B5EF4-FFF2-40B4-BE49-F238E27FC236}">
                <a16:creationId xmlns:a16="http://schemas.microsoft.com/office/drawing/2014/main" id="{ED95D318-3994-4E6B-99A0-37C2E9F1602B}"/>
              </a:ext>
            </a:extLst>
          </p:cNvPr>
          <p:cNvGrpSpPr>
            <a:grpSpLocks noChangeAspect="1"/>
          </p:cNvGrpSpPr>
          <p:nvPr/>
        </p:nvGrpSpPr>
        <p:grpSpPr bwMode="auto">
          <a:xfrm>
            <a:off x="5794894" y="3647969"/>
            <a:ext cx="504881" cy="447007"/>
            <a:chOff x="0" y="-1"/>
            <a:chExt cx="3001" cy="2657"/>
          </a:xfrm>
        </p:grpSpPr>
        <p:sp>
          <p:nvSpPr>
            <p:cNvPr id="134" name="Freeform 5">
              <a:extLst>
                <a:ext uri="{FF2B5EF4-FFF2-40B4-BE49-F238E27FC236}">
                  <a16:creationId xmlns:a16="http://schemas.microsoft.com/office/drawing/2014/main" id="{986B78C4-342A-4CC4-9372-BEDA7EC2E3FB}"/>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Freeform 6">
              <a:extLst>
                <a:ext uri="{FF2B5EF4-FFF2-40B4-BE49-F238E27FC236}">
                  <a16:creationId xmlns:a16="http://schemas.microsoft.com/office/drawing/2014/main" id="{67E8EEC3-9B83-4FE4-AA13-7F189DAE2066}"/>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Freeform 7">
              <a:extLst>
                <a:ext uri="{FF2B5EF4-FFF2-40B4-BE49-F238E27FC236}">
                  <a16:creationId xmlns:a16="http://schemas.microsoft.com/office/drawing/2014/main" id="{8BB6E880-4E42-424F-9D27-D2A1D8D0DF16}"/>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8">
              <a:extLst>
                <a:ext uri="{FF2B5EF4-FFF2-40B4-BE49-F238E27FC236}">
                  <a16:creationId xmlns:a16="http://schemas.microsoft.com/office/drawing/2014/main" id="{D4EACA77-E4F3-4441-91F9-CF0B9D4A9F4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9">
              <a:extLst>
                <a:ext uri="{FF2B5EF4-FFF2-40B4-BE49-F238E27FC236}">
                  <a16:creationId xmlns:a16="http://schemas.microsoft.com/office/drawing/2014/main" id="{BE6573AF-8C22-48EB-9834-3F903A50FC85}"/>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Freeform 10">
              <a:extLst>
                <a:ext uri="{FF2B5EF4-FFF2-40B4-BE49-F238E27FC236}">
                  <a16:creationId xmlns:a16="http://schemas.microsoft.com/office/drawing/2014/main" id="{9D2C83AB-A81D-41D1-97D2-78192AE5501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Freeform 11">
              <a:extLst>
                <a:ext uri="{FF2B5EF4-FFF2-40B4-BE49-F238E27FC236}">
                  <a16:creationId xmlns:a16="http://schemas.microsoft.com/office/drawing/2014/main" id="{2470ED3E-C8EF-41C9-8A5A-0585F2A198C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12">
              <a:extLst>
                <a:ext uri="{FF2B5EF4-FFF2-40B4-BE49-F238E27FC236}">
                  <a16:creationId xmlns:a16="http://schemas.microsoft.com/office/drawing/2014/main" id="{1DD71F79-7715-48C9-A02A-FF4FD5CF412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13">
              <a:extLst>
                <a:ext uri="{FF2B5EF4-FFF2-40B4-BE49-F238E27FC236}">
                  <a16:creationId xmlns:a16="http://schemas.microsoft.com/office/drawing/2014/main" id="{1910F2BA-B509-4A11-A985-E180CC407817}"/>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Freeform 14">
              <a:extLst>
                <a:ext uri="{FF2B5EF4-FFF2-40B4-BE49-F238E27FC236}">
                  <a16:creationId xmlns:a16="http://schemas.microsoft.com/office/drawing/2014/main" id="{F67206F5-1337-469D-80C8-1E2732D7797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Freeform 15">
              <a:extLst>
                <a:ext uri="{FF2B5EF4-FFF2-40B4-BE49-F238E27FC236}">
                  <a16:creationId xmlns:a16="http://schemas.microsoft.com/office/drawing/2014/main" id="{2A780D2A-C28B-4072-8762-990D063BE2D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16">
              <a:extLst>
                <a:ext uri="{FF2B5EF4-FFF2-40B4-BE49-F238E27FC236}">
                  <a16:creationId xmlns:a16="http://schemas.microsoft.com/office/drawing/2014/main" id="{3F4E2837-5E6B-4C2B-9C54-374FB0BAEC8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17">
              <a:extLst>
                <a:ext uri="{FF2B5EF4-FFF2-40B4-BE49-F238E27FC236}">
                  <a16:creationId xmlns:a16="http://schemas.microsoft.com/office/drawing/2014/main" id="{B0BC861E-8EA7-4E21-A42E-89F55FDC95D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Freeform 18">
              <a:extLst>
                <a:ext uri="{FF2B5EF4-FFF2-40B4-BE49-F238E27FC236}">
                  <a16:creationId xmlns:a16="http://schemas.microsoft.com/office/drawing/2014/main" id="{C05D04C2-5E7F-4F80-AC6F-F4D9ECDF856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8" name="Freeform 19">
              <a:extLst>
                <a:ext uri="{FF2B5EF4-FFF2-40B4-BE49-F238E27FC236}">
                  <a16:creationId xmlns:a16="http://schemas.microsoft.com/office/drawing/2014/main" id="{9D3D1008-8E8F-41CA-8B52-1E38F2C11F11}"/>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9" name="Freeform 20">
              <a:extLst>
                <a:ext uri="{FF2B5EF4-FFF2-40B4-BE49-F238E27FC236}">
                  <a16:creationId xmlns:a16="http://schemas.microsoft.com/office/drawing/2014/main" id="{FFE53625-E5DB-4C33-8428-3A9275032E0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0" name="Freeform 21">
              <a:extLst>
                <a:ext uri="{FF2B5EF4-FFF2-40B4-BE49-F238E27FC236}">
                  <a16:creationId xmlns:a16="http://schemas.microsoft.com/office/drawing/2014/main" id="{CD0A62A1-6980-4D71-A990-DBF106C81728}"/>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1" name="Freeform 22">
              <a:extLst>
                <a:ext uri="{FF2B5EF4-FFF2-40B4-BE49-F238E27FC236}">
                  <a16:creationId xmlns:a16="http://schemas.microsoft.com/office/drawing/2014/main" id="{F85F99A6-9405-4972-B044-784FF69F0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2" name="Freeform 23">
              <a:extLst>
                <a:ext uri="{FF2B5EF4-FFF2-40B4-BE49-F238E27FC236}">
                  <a16:creationId xmlns:a16="http://schemas.microsoft.com/office/drawing/2014/main" id="{1DD8369D-5DD8-4340-89A8-ECCD6947C4B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53" name="Freeform 24">
              <a:extLst>
                <a:ext uri="{FF2B5EF4-FFF2-40B4-BE49-F238E27FC236}">
                  <a16:creationId xmlns:a16="http://schemas.microsoft.com/office/drawing/2014/main" id="{CEA81FDC-6168-47B8-8B79-C4467D1CC1E4}"/>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4" name="Freeform 26">
              <a:extLst>
                <a:ext uri="{FF2B5EF4-FFF2-40B4-BE49-F238E27FC236}">
                  <a16:creationId xmlns:a16="http://schemas.microsoft.com/office/drawing/2014/main" id="{2A987735-765E-46B3-A7E0-9C142B48959C}"/>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5" name="Freeform 28">
              <a:extLst>
                <a:ext uri="{FF2B5EF4-FFF2-40B4-BE49-F238E27FC236}">
                  <a16:creationId xmlns:a16="http://schemas.microsoft.com/office/drawing/2014/main" id="{D1CC97AE-EBA7-4D36-B10D-D73F033A7BB8}"/>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56" name="TextBox 155">
            <a:extLst>
              <a:ext uri="{FF2B5EF4-FFF2-40B4-BE49-F238E27FC236}">
                <a16:creationId xmlns:a16="http://schemas.microsoft.com/office/drawing/2014/main" id="{97C9CF7D-521D-41E1-80D0-133056F16621}"/>
              </a:ext>
            </a:extLst>
          </p:cNvPr>
          <p:cNvSpPr txBox="1"/>
          <p:nvPr/>
        </p:nvSpPr>
        <p:spPr>
          <a:xfrm>
            <a:off x="657479" y="4750195"/>
            <a:ext cx="7829042" cy="715581"/>
          </a:xfrm>
          <a:prstGeom prst="rect">
            <a:avLst/>
          </a:prstGeom>
          <a:noFill/>
        </p:spPr>
        <p:txBody>
          <a:bodyPr wrap="square" rtlCol="0">
            <a:spAutoFit/>
          </a:bodyPr>
          <a:lstStyle/>
          <a:p>
            <a:pPr algn="ctr">
              <a:lnSpc>
                <a:spcPct val="150000"/>
              </a:lnSpc>
            </a:pP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900" dirty="0">
                <a:solidFill>
                  <a:schemeClr val="bg1">
                    <a:lumMod val="65000"/>
                  </a:schemeClr>
                </a:solidFill>
                <a:ea typeface="Open Sans Light" panose="020B0306030504020204" pitchFamily="34" charset="0"/>
                <a:cs typeface="Open Sans Light" panose="020B0306030504020204" pitchFamily="34" charset="0"/>
              </a:rPr>
              <a:t>. </a:t>
            </a: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900" dirty="0">
                <a:solidFill>
                  <a:schemeClr val="bg1">
                    <a:lumMod val="65000"/>
                  </a:schemeClr>
                </a:solidFill>
                <a:ea typeface="Open Sans Light" panose="020B0306030504020204" pitchFamily="34" charset="0"/>
                <a:cs typeface="Open Sans Light" panose="020B0306030504020204" pitchFamily="34" charset="0"/>
              </a:rPr>
              <a:t>E</a:t>
            </a:r>
            <a:r>
              <a:rPr lang="id-ID" sz="9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9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3" name="Text Placeholder 2">
            <a:extLst>
              <a:ext uri="{FF2B5EF4-FFF2-40B4-BE49-F238E27FC236}">
                <a16:creationId xmlns:a16="http://schemas.microsoft.com/office/drawing/2014/main" id="{61BD12A8-A8B7-42FC-9AF5-D29724E3E410}"/>
              </a:ext>
            </a:extLst>
          </p:cNvPr>
          <p:cNvSpPr>
            <a:spLocks noGrp="1"/>
          </p:cNvSpPr>
          <p:nvPr>
            <p:ph type="body" sz="quarter" idx="10"/>
          </p:nvPr>
        </p:nvSpPr>
        <p:spPr/>
        <p:txBody>
          <a:bodyPr/>
          <a:lstStyle/>
          <a:p>
            <a:pPr algn="ctr"/>
            <a:r>
              <a:rPr lang="en-ID" dirty="0"/>
              <a:t>Line Process</a:t>
            </a:r>
          </a:p>
        </p:txBody>
      </p:sp>
    </p:spTree>
    <p:extLst>
      <p:ext uri="{BB962C8B-B14F-4D97-AF65-F5344CB8AC3E}">
        <p14:creationId xmlns:p14="http://schemas.microsoft.com/office/powerpoint/2010/main" val="176706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111">
            <a:extLst>
              <a:ext uri="{FF2B5EF4-FFF2-40B4-BE49-F238E27FC236}">
                <a16:creationId xmlns:a16="http://schemas.microsoft.com/office/drawing/2014/main" id="{9DA0129F-94B8-41CF-B6BE-97127892184D}"/>
              </a:ext>
            </a:extLst>
          </p:cNvPr>
          <p:cNvSpPr/>
          <p:nvPr/>
        </p:nvSpPr>
        <p:spPr>
          <a:xfrm>
            <a:off x="842148" y="1937109"/>
            <a:ext cx="3141370" cy="3141370"/>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15" name="Прямоугольник 7">
            <a:extLst>
              <a:ext uri="{FF2B5EF4-FFF2-40B4-BE49-F238E27FC236}">
                <a16:creationId xmlns:a16="http://schemas.microsoft.com/office/drawing/2014/main" id="{008CE711-48E2-4C19-8CA2-8259F4550354}"/>
              </a:ext>
            </a:extLst>
          </p:cNvPr>
          <p:cNvSpPr/>
          <p:nvPr/>
        </p:nvSpPr>
        <p:spPr>
          <a:xfrm>
            <a:off x="1" y="5713834"/>
            <a:ext cx="9143999" cy="286916"/>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grpSp>
        <p:nvGrpSpPr>
          <p:cNvPr id="2" name="Group 1">
            <a:extLst>
              <a:ext uri="{FF2B5EF4-FFF2-40B4-BE49-F238E27FC236}">
                <a16:creationId xmlns:a16="http://schemas.microsoft.com/office/drawing/2014/main" id="{AB98F653-D815-41D4-8CD1-D6238DDB637F}"/>
              </a:ext>
            </a:extLst>
          </p:cNvPr>
          <p:cNvGrpSpPr/>
          <p:nvPr/>
        </p:nvGrpSpPr>
        <p:grpSpPr>
          <a:xfrm>
            <a:off x="914390" y="1862391"/>
            <a:ext cx="3077390" cy="2905108"/>
            <a:chOff x="1593760" y="1401954"/>
            <a:chExt cx="3825320" cy="3611166"/>
          </a:xfrm>
        </p:grpSpPr>
        <p:grpSp>
          <p:nvGrpSpPr>
            <p:cNvPr id="4" name="Group 3">
              <a:extLst>
                <a:ext uri="{FF2B5EF4-FFF2-40B4-BE49-F238E27FC236}">
                  <a16:creationId xmlns:a16="http://schemas.microsoft.com/office/drawing/2014/main" id="{245EEE00-2C92-4C7E-BA38-DF18F8334662}"/>
                </a:ext>
              </a:extLst>
            </p:cNvPr>
            <p:cNvGrpSpPr/>
            <p:nvPr/>
          </p:nvGrpSpPr>
          <p:grpSpPr>
            <a:xfrm>
              <a:off x="1593760" y="1401954"/>
              <a:ext cx="745331" cy="745331"/>
              <a:chOff x="7019925" y="446088"/>
              <a:chExt cx="993775" cy="993775"/>
            </a:xfrm>
          </p:grpSpPr>
          <p:sp>
            <p:nvSpPr>
              <p:cNvPr id="5" name="Oval 6">
                <a:extLst>
                  <a:ext uri="{FF2B5EF4-FFF2-40B4-BE49-F238E27FC236}">
                    <a16:creationId xmlns:a16="http://schemas.microsoft.com/office/drawing/2014/main" id="{4AC83FFA-F5C7-4ED1-B5BF-F95C76FF4240}"/>
                  </a:ext>
                </a:extLst>
              </p:cNvPr>
              <p:cNvSpPr>
                <a:spLocks noChangeArrowheads="1"/>
              </p:cNvSpPr>
              <p:nvPr/>
            </p:nvSpPr>
            <p:spPr bwMode="auto">
              <a:xfrm>
                <a:off x="7019925" y="446088"/>
                <a:ext cx="993775" cy="993775"/>
              </a:xfrm>
              <a:prstGeom prst="ellipse">
                <a:avLst/>
              </a:pr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 name="Freeform 8">
                <a:extLst>
                  <a:ext uri="{FF2B5EF4-FFF2-40B4-BE49-F238E27FC236}">
                    <a16:creationId xmlns:a16="http://schemas.microsoft.com/office/drawing/2014/main" id="{3D2E4F1D-A04C-49D1-8984-163A63E02464}"/>
                  </a:ext>
                </a:extLst>
              </p:cNvPr>
              <p:cNvSpPr>
                <a:spLocks/>
              </p:cNvSpPr>
              <p:nvPr/>
            </p:nvSpPr>
            <p:spPr bwMode="auto">
              <a:xfrm>
                <a:off x="7335838" y="695326"/>
                <a:ext cx="604838" cy="474663"/>
              </a:xfrm>
              <a:custGeom>
                <a:avLst/>
                <a:gdLst>
                  <a:gd name="T0" fmla="*/ 31 w 92"/>
                  <a:gd name="T1" fmla="*/ 0 h 72"/>
                  <a:gd name="T2" fmla="*/ 61 w 92"/>
                  <a:gd name="T3" fmla="*/ 0 h 72"/>
                  <a:gd name="T4" fmla="*/ 92 w 92"/>
                  <a:gd name="T5" fmla="*/ 30 h 72"/>
                  <a:gd name="T6" fmla="*/ 65 w 92"/>
                  <a:gd name="T7" fmla="*/ 60 h 72"/>
                  <a:gd name="T8" fmla="*/ 67 w 92"/>
                  <a:gd name="T9" fmla="*/ 72 h 72"/>
                  <a:gd name="T10" fmla="*/ 53 w 92"/>
                  <a:gd name="T11" fmla="*/ 60 h 72"/>
                  <a:gd name="T12" fmla="*/ 31 w 92"/>
                  <a:gd name="T13" fmla="*/ 60 h 72"/>
                  <a:gd name="T14" fmla="*/ 0 w 92"/>
                  <a:gd name="T15" fmla="*/ 30 h 72"/>
                  <a:gd name="T16" fmla="*/ 31 w 9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72">
                    <a:moveTo>
                      <a:pt x="31" y="0"/>
                    </a:moveTo>
                    <a:cubicBezTo>
                      <a:pt x="61" y="0"/>
                      <a:pt x="61" y="0"/>
                      <a:pt x="61" y="0"/>
                    </a:cubicBezTo>
                    <a:cubicBezTo>
                      <a:pt x="78" y="0"/>
                      <a:pt x="92" y="13"/>
                      <a:pt x="92" y="30"/>
                    </a:cubicBezTo>
                    <a:cubicBezTo>
                      <a:pt x="92" y="46"/>
                      <a:pt x="80" y="58"/>
                      <a:pt x="65" y="60"/>
                    </a:cubicBezTo>
                    <a:cubicBezTo>
                      <a:pt x="67" y="72"/>
                      <a:pt x="67" y="72"/>
                      <a:pt x="67" y="72"/>
                    </a:cubicBezTo>
                    <a:cubicBezTo>
                      <a:pt x="53" y="60"/>
                      <a:pt x="53" y="60"/>
                      <a:pt x="53" y="60"/>
                    </a:cubicBezTo>
                    <a:cubicBezTo>
                      <a:pt x="31" y="60"/>
                      <a:pt x="31" y="60"/>
                      <a:pt x="31" y="60"/>
                    </a:cubicBezTo>
                    <a:cubicBezTo>
                      <a:pt x="14" y="60"/>
                      <a:pt x="0" y="47"/>
                      <a:pt x="0" y="30"/>
                    </a:cubicBezTo>
                    <a:cubicBezTo>
                      <a:pt x="0" y="13"/>
                      <a:pt x="14" y="0"/>
                      <a:pt x="31" y="0"/>
                    </a:cubicBezTo>
                    <a:close/>
                  </a:path>
                </a:pathLst>
              </a:custGeom>
              <a:solidFill>
                <a:schemeClr val="accent4"/>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8" name="Freeform 9">
                <a:extLst>
                  <a:ext uri="{FF2B5EF4-FFF2-40B4-BE49-F238E27FC236}">
                    <a16:creationId xmlns:a16="http://schemas.microsoft.com/office/drawing/2014/main" id="{1AB13A17-5434-40DB-9564-9A74171E6E59}"/>
                  </a:ext>
                </a:extLst>
              </p:cNvPr>
              <p:cNvSpPr>
                <a:spLocks/>
              </p:cNvSpPr>
              <p:nvPr/>
            </p:nvSpPr>
            <p:spPr bwMode="auto">
              <a:xfrm>
                <a:off x="7092950" y="801688"/>
                <a:ext cx="598488" cy="481013"/>
              </a:xfrm>
              <a:custGeom>
                <a:avLst/>
                <a:gdLst>
                  <a:gd name="T0" fmla="*/ 61 w 91"/>
                  <a:gd name="T1" fmla="*/ 0 h 73"/>
                  <a:gd name="T2" fmla="*/ 30 w 91"/>
                  <a:gd name="T3" fmla="*/ 0 h 73"/>
                  <a:gd name="T4" fmla="*/ 0 w 91"/>
                  <a:gd name="T5" fmla="*/ 31 h 73"/>
                  <a:gd name="T6" fmla="*/ 27 w 91"/>
                  <a:gd name="T7" fmla="*/ 61 h 73"/>
                  <a:gd name="T8" fmla="*/ 25 w 91"/>
                  <a:gd name="T9" fmla="*/ 73 h 73"/>
                  <a:gd name="T10" fmla="*/ 39 w 91"/>
                  <a:gd name="T11" fmla="*/ 61 h 73"/>
                  <a:gd name="T12" fmla="*/ 61 w 91"/>
                  <a:gd name="T13" fmla="*/ 61 h 73"/>
                  <a:gd name="T14" fmla="*/ 91 w 91"/>
                  <a:gd name="T15" fmla="*/ 31 h 73"/>
                  <a:gd name="T16" fmla="*/ 61 w 91"/>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73">
                    <a:moveTo>
                      <a:pt x="61" y="0"/>
                    </a:moveTo>
                    <a:cubicBezTo>
                      <a:pt x="30" y="0"/>
                      <a:pt x="30" y="0"/>
                      <a:pt x="30" y="0"/>
                    </a:cubicBezTo>
                    <a:cubicBezTo>
                      <a:pt x="14" y="0"/>
                      <a:pt x="0" y="14"/>
                      <a:pt x="0" y="31"/>
                    </a:cubicBezTo>
                    <a:cubicBezTo>
                      <a:pt x="0" y="46"/>
                      <a:pt x="12" y="59"/>
                      <a:pt x="27" y="61"/>
                    </a:cubicBezTo>
                    <a:cubicBezTo>
                      <a:pt x="25" y="73"/>
                      <a:pt x="25" y="73"/>
                      <a:pt x="25" y="73"/>
                    </a:cubicBezTo>
                    <a:cubicBezTo>
                      <a:pt x="39" y="61"/>
                      <a:pt x="39" y="61"/>
                      <a:pt x="39" y="61"/>
                    </a:cubicBezTo>
                    <a:cubicBezTo>
                      <a:pt x="61" y="61"/>
                      <a:pt x="61" y="61"/>
                      <a:pt x="61" y="61"/>
                    </a:cubicBezTo>
                    <a:cubicBezTo>
                      <a:pt x="77" y="61"/>
                      <a:pt x="91" y="48"/>
                      <a:pt x="91" y="31"/>
                    </a:cubicBezTo>
                    <a:cubicBezTo>
                      <a:pt x="91" y="14"/>
                      <a:pt x="77" y="0"/>
                      <a:pt x="61" y="0"/>
                    </a:cubicBez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9" name="Freeform 10">
                <a:extLst>
                  <a:ext uri="{FF2B5EF4-FFF2-40B4-BE49-F238E27FC236}">
                    <a16:creationId xmlns:a16="http://schemas.microsoft.com/office/drawing/2014/main" id="{316FFEE2-574B-44E9-BE67-6728FF92FAAE}"/>
                  </a:ext>
                </a:extLst>
              </p:cNvPr>
              <p:cNvSpPr>
                <a:spLocks/>
              </p:cNvSpPr>
              <p:nvPr/>
            </p:nvSpPr>
            <p:spPr bwMode="auto">
              <a:xfrm>
                <a:off x="7112000" y="814388"/>
                <a:ext cx="527050" cy="422275"/>
              </a:xfrm>
              <a:custGeom>
                <a:avLst/>
                <a:gdLst>
                  <a:gd name="T0" fmla="*/ 55 w 80"/>
                  <a:gd name="T1" fmla="*/ 0 h 64"/>
                  <a:gd name="T2" fmla="*/ 24 w 80"/>
                  <a:gd name="T3" fmla="*/ 0 h 64"/>
                  <a:gd name="T4" fmla="*/ 0 w 80"/>
                  <a:gd name="T5" fmla="*/ 25 h 64"/>
                  <a:gd name="T6" fmla="*/ 22 w 80"/>
                  <a:gd name="T7" fmla="*/ 50 h 64"/>
                  <a:gd name="T8" fmla="*/ 29 w 80"/>
                  <a:gd name="T9" fmla="*/ 50 h 64"/>
                  <a:gd name="T10" fmla="*/ 26 w 80"/>
                  <a:gd name="T11" fmla="*/ 64 h 64"/>
                  <a:gd name="T12" fmla="*/ 43 w 80"/>
                  <a:gd name="T13" fmla="*/ 50 h 64"/>
                  <a:gd name="T14" fmla="*/ 55 w 80"/>
                  <a:gd name="T15" fmla="*/ 50 h 64"/>
                  <a:gd name="T16" fmla="*/ 80 w 80"/>
                  <a:gd name="T17" fmla="*/ 25 h 64"/>
                  <a:gd name="T18" fmla="*/ 55 w 80"/>
                  <a:gd name="T1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64">
                    <a:moveTo>
                      <a:pt x="55" y="0"/>
                    </a:moveTo>
                    <a:cubicBezTo>
                      <a:pt x="24" y="0"/>
                      <a:pt x="24" y="0"/>
                      <a:pt x="24" y="0"/>
                    </a:cubicBezTo>
                    <a:cubicBezTo>
                      <a:pt x="11" y="0"/>
                      <a:pt x="0" y="11"/>
                      <a:pt x="0" y="25"/>
                    </a:cubicBezTo>
                    <a:cubicBezTo>
                      <a:pt x="0" y="38"/>
                      <a:pt x="9" y="48"/>
                      <a:pt x="22" y="50"/>
                    </a:cubicBezTo>
                    <a:cubicBezTo>
                      <a:pt x="29" y="50"/>
                      <a:pt x="29" y="50"/>
                      <a:pt x="29" y="50"/>
                    </a:cubicBezTo>
                    <a:cubicBezTo>
                      <a:pt x="26" y="64"/>
                      <a:pt x="26" y="64"/>
                      <a:pt x="26" y="64"/>
                    </a:cubicBezTo>
                    <a:cubicBezTo>
                      <a:pt x="43" y="50"/>
                      <a:pt x="43" y="50"/>
                      <a:pt x="43" y="50"/>
                    </a:cubicBezTo>
                    <a:cubicBezTo>
                      <a:pt x="55" y="50"/>
                      <a:pt x="55" y="50"/>
                      <a:pt x="55" y="50"/>
                    </a:cubicBezTo>
                    <a:cubicBezTo>
                      <a:pt x="69" y="50"/>
                      <a:pt x="80" y="39"/>
                      <a:pt x="80" y="25"/>
                    </a:cubicBezTo>
                    <a:cubicBezTo>
                      <a:pt x="80" y="11"/>
                      <a:pt x="69" y="0"/>
                      <a:pt x="5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10" name="Freeform 11">
                <a:extLst>
                  <a:ext uri="{FF2B5EF4-FFF2-40B4-BE49-F238E27FC236}">
                    <a16:creationId xmlns:a16="http://schemas.microsoft.com/office/drawing/2014/main" id="{7299A7DA-91FA-418F-9176-F9D9455F0EAC}"/>
                  </a:ext>
                </a:extLst>
              </p:cNvPr>
              <p:cNvSpPr>
                <a:spLocks noEditPoints="1"/>
              </p:cNvSpPr>
              <p:nvPr/>
            </p:nvSpPr>
            <p:spPr bwMode="auto">
              <a:xfrm>
                <a:off x="7177088" y="958851"/>
                <a:ext cx="428625" cy="60325"/>
              </a:xfrm>
              <a:custGeom>
                <a:avLst/>
                <a:gdLst>
                  <a:gd name="T0" fmla="*/ 9 w 65"/>
                  <a:gd name="T1" fmla="*/ 5 h 9"/>
                  <a:gd name="T2" fmla="*/ 5 w 65"/>
                  <a:gd name="T3" fmla="*/ 9 h 9"/>
                  <a:gd name="T4" fmla="*/ 0 w 65"/>
                  <a:gd name="T5" fmla="*/ 5 h 9"/>
                  <a:gd name="T6" fmla="*/ 5 w 65"/>
                  <a:gd name="T7" fmla="*/ 0 h 9"/>
                  <a:gd name="T8" fmla="*/ 9 w 65"/>
                  <a:gd name="T9" fmla="*/ 5 h 9"/>
                  <a:gd name="T10" fmla="*/ 23 w 65"/>
                  <a:gd name="T11" fmla="*/ 0 h 9"/>
                  <a:gd name="T12" fmla="*/ 19 w 65"/>
                  <a:gd name="T13" fmla="*/ 5 h 9"/>
                  <a:gd name="T14" fmla="*/ 23 w 65"/>
                  <a:gd name="T15" fmla="*/ 9 h 9"/>
                  <a:gd name="T16" fmla="*/ 28 w 65"/>
                  <a:gd name="T17" fmla="*/ 5 h 9"/>
                  <a:gd name="T18" fmla="*/ 23 w 65"/>
                  <a:gd name="T19" fmla="*/ 0 h 9"/>
                  <a:gd name="T20" fmla="*/ 42 w 65"/>
                  <a:gd name="T21" fmla="*/ 0 h 9"/>
                  <a:gd name="T22" fmla="*/ 37 w 65"/>
                  <a:gd name="T23" fmla="*/ 5 h 9"/>
                  <a:gd name="T24" fmla="*/ 42 w 65"/>
                  <a:gd name="T25" fmla="*/ 9 h 9"/>
                  <a:gd name="T26" fmla="*/ 46 w 65"/>
                  <a:gd name="T27" fmla="*/ 5 h 9"/>
                  <a:gd name="T28" fmla="*/ 42 w 65"/>
                  <a:gd name="T29" fmla="*/ 0 h 9"/>
                  <a:gd name="T30" fmla="*/ 60 w 65"/>
                  <a:gd name="T31" fmla="*/ 0 h 9"/>
                  <a:gd name="T32" fmla="*/ 56 w 65"/>
                  <a:gd name="T33" fmla="*/ 5 h 9"/>
                  <a:gd name="T34" fmla="*/ 60 w 65"/>
                  <a:gd name="T35" fmla="*/ 9 h 9"/>
                  <a:gd name="T36" fmla="*/ 65 w 65"/>
                  <a:gd name="T37" fmla="*/ 5 h 9"/>
                  <a:gd name="T38" fmla="*/ 60 w 65"/>
                  <a:gd name="T3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9">
                    <a:moveTo>
                      <a:pt x="9" y="5"/>
                    </a:moveTo>
                    <a:cubicBezTo>
                      <a:pt x="9" y="7"/>
                      <a:pt x="7" y="9"/>
                      <a:pt x="5" y="9"/>
                    </a:cubicBezTo>
                    <a:cubicBezTo>
                      <a:pt x="2" y="9"/>
                      <a:pt x="0" y="7"/>
                      <a:pt x="0" y="5"/>
                    </a:cubicBezTo>
                    <a:cubicBezTo>
                      <a:pt x="0" y="2"/>
                      <a:pt x="2" y="0"/>
                      <a:pt x="5" y="0"/>
                    </a:cubicBezTo>
                    <a:cubicBezTo>
                      <a:pt x="7" y="0"/>
                      <a:pt x="9" y="2"/>
                      <a:pt x="9" y="5"/>
                    </a:cubicBezTo>
                    <a:close/>
                    <a:moveTo>
                      <a:pt x="23" y="0"/>
                    </a:moveTo>
                    <a:cubicBezTo>
                      <a:pt x="21" y="0"/>
                      <a:pt x="19" y="2"/>
                      <a:pt x="19" y="5"/>
                    </a:cubicBezTo>
                    <a:cubicBezTo>
                      <a:pt x="19" y="7"/>
                      <a:pt x="21" y="9"/>
                      <a:pt x="23" y="9"/>
                    </a:cubicBezTo>
                    <a:cubicBezTo>
                      <a:pt x="26" y="9"/>
                      <a:pt x="28" y="7"/>
                      <a:pt x="28" y="5"/>
                    </a:cubicBezTo>
                    <a:cubicBezTo>
                      <a:pt x="28" y="2"/>
                      <a:pt x="26" y="0"/>
                      <a:pt x="23" y="0"/>
                    </a:cubicBezTo>
                    <a:close/>
                    <a:moveTo>
                      <a:pt x="42" y="0"/>
                    </a:moveTo>
                    <a:cubicBezTo>
                      <a:pt x="39" y="0"/>
                      <a:pt x="37" y="2"/>
                      <a:pt x="37" y="5"/>
                    </a:cubicBezTo>
                    <a:cubicBezTo>
                      <a:pt x="37" y="7"/>
                      <a:pt x="39" y="9"/>
                      <a:pt x="42" y="9"/>
                    </a:cubicBezTo>
                    <a:cubicBezTo>
                      <a:pt x="44" y="9"/>
                      <a:pt x="46" y="7"/>
                      <a:pt x="46" y="5"/>
                    </a:cubicBezTo>
                    <a:cubicBezTo>
                      <a:pt x="46" y="2"/>
                      <a:pt x="44" y="0"/>
                      <a:pt x="42" y="0"/>
                    </a:cubicBezTo>
                    <a:close/>
                    <a:moveTo>
                      <a:pt x="60" y="0"/>
                    </a:moveTo>
                    <a:cubicBezTo>
                      <a:pt x="58" y="0"/>
                      <a:pt x="56" y="2"/>
                      <a:pt x="56" y="5"/>
                    </a:cubicBezTo>
                    <a:cubicBezTo>
                      <a:pt x="56" y="7"/>
                      <a:pt x="58" y="9"/>
                      <a:pt x="60" y="9"/>
                    </a:cubicBezTo>
                    <a:cubicBezTo>
                      <a:pt x="63" y="9"/>
                      <a:pt x="65" y="7"/>
                      <a:pt x="65" y="5"/>
                    </a:cubicBezTo>
                    <a:cubicBezTo>
                      <a:pt x="65" y="2"/>
                      <a:pt x="63" y="0"/>
                      <a:pt x="60" y="0"/>
                    </a:cubicBez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grpSp>
        <p:grpSp>
          <p:nvGrpSpPr>
            <p:cNvPr id="11" name="Group 10">
              <a:extLst>
                <a:ext uri="{FF2B5EF4-FFF2-40B4-BE49-F238E27FC236}">
                  <a16:creationId xmlns:a16="http://schemas.microsoft.com/office/drawing/2014/main" id="{999A681F-FB61-440F-89DE-D5DD2C0A2D08}"/>
                </a:ext>
              </a:extLst>
            </p:cNvPr>
            <p:cNvGrpSpPr/>
            <p:nvPr/>
          </p:nvGrpSpPr>
          <p:grpSpPr>
            <a:xfrm>
              <a:off x="1995000" y="2502092"/>
              <a:ext cx="3001566" cy="2511028"/>
              <a:chOff x="1000125" y="2146301"/>
              <a:chExt cx="4002088" cy="3348037"/>
            </a:xfrm>
          </p:grpSpPr>
          <p:sp>
            <p:nvSpPr>
              <p:cNvPr id="12" name="Freeform 89">
                <a:extLst>
                  <a:ext uri="{FF2B5EF4-FFF2-40B4-BE49-F238E27FC236}">
                    <a16:creationId xmlns:a16="http://schemas.microsoft.com/office/drawing/2014/main" id="{48747C23-7F60-4E7E-AD65-CE55EA192A87}"/>
                  </a:ext>
                </a:extLst>
              </p:cNvPr>
              <p:cNvSpPr>
                <a:spLocks/>
              </p:cNvSpPr>
              <p:nvPr/>
            </p:nvSpPr>
            <p:spPr bwMode="auto">
              <a:xfrm>
                <a:off x="2495550" y="4905376"/>
                <a:ext cx="984250" cy="468313"/>
              </a:xfrm>
              <a:custGeom>
                <a:avLst/>
                <a:gdLst>
                  <a:gd name="T0" fmla="*/ 333 w 334"/>
                  <a:gd name="T1" fmla="*/ 159 h 159"/>
                  <a:gd name="T2" fmla="*/ 0 w 334"/>
                  <a:gd name="T3" fmla="*/ 159 h 159"/>
                  <a:gd name="T4" fmla="*/ 28 w 334"/>
                  <a:gd name="T5" fmla="*/ 0 h 159"/>
                  <a:gd name="T6" fmla="*/ 305 w 334"/>
                  <a:gd name="T7" fmla="*/ 0 h 159"/>
                  <a:gd name="T8" fmla="*/ 333 w 334"/>
                  <a:gd name="T9" fmla="*/ 159 h 159"/>
                </a:gdLst>
                <a:ahLst/>
                <a:cxnLst>
                  <a:cxn ang="0">
                    <a:pos x="T0" y="T1"/>
                  </a:cxn>
                  <a:cxn ang="0">
                    <a:pos x="T2" y="T3"/>
                  </a:cxn>
                  <a:cxn ang="0">
                    <a:pos x="T4" y="T5"/>
                  </a:cxn>
                  <a:cxn ang="0">
                    <a:pos x="T6" y="T7"/>
                  </a:cxn>
                  <a:cxn ang="0">
                    <a:pos x="T8" y="T9"/>
                  </a:cxn>
                </a:cxnLst>
                <a:rect l="0" t="0" r="r" b="b"/>
                <a:pathLst>
                  <a:path w="334" h="159">
                    <a:moveTo>
                      <a:pt x="333" y="159"/>
                    </a:moveTo>
                    <a:cubicBezTo>
                      <a:pt x="0" y="159"/>
                      <a:pt x="0" y="159"/>
                      <a:pt x="0" y="159"/>
                    </a:cubicBezTo>
                    <a:cubicBezTo>
                      <a:pt x="2" y="96"/>
                      <a:pt x="28" y="0"/>
                      <a:pt x="28" y="0"/>
                    </a:cubicBezTo>
                    <a:cubicBezTo>
                      <a:pt x="305" y="0"/>
                      <a:pt x="305" y="0"/>
                      <a:pt x="305" y="0"/>
                    </a:cubicBezTo>
                    <a:cubicBezTo>
                      <a:pt x="305" y="0"/>
                      <a:pt x="334" y="100"/>
                      <a:pt x="333" y="15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dirty="0"/>
              </a:p>
            </p:txBody>
          </p:sp>
          <p:sp>
            <p:nvSpPr>
              <p:cNvPr id="13" name="Freeform 90">
                <a:extLst>
                  <a:ext uri="{FF2B5EF4-FFF2-40B4-BE49-F238E27FC236}">
                    <a16:creationId xmlns:a16="http://schemas.microsoft.com/office/drawing/2014/main" id="{31C4ADD2-C8EC-458D-977A-568583021DC9}"/>
                  </a:ext>
                </a:extLst>
              </p:cNvPr>
              <p:cNvSpPr>
                <a:spLocks/>
              </p:cNvSpPr>
              <p:nvPr/>
            </p:nvSpPr>
            <p:spPr bwMode="auto">
              <a:xfrm>
                <a:off x="2557463" y="4905376"/>
                <a:ext cx="857250" cy="114300"/>
              </a:xfrm>
              <a:custGeom>
                <a:avLst/>
                <a:gdLst>
                  <a:gd name="T0" fmla="*/ 527 w 540"/>
                  <a:gd name="T1" fmla="*/ 0 h 72"/>
                  <a:gd name="T2" fmla="*/ 13 w 540"/>
                  <a:gd name="T3" fmla="*/ 0 h 72"/>
                  <a:gd name="T4" fmla="*/ 0 w 540"/>
                  <a:gd name="T5" fmla="*/ 72 h 72"/>
                  <a:gd name="T6" fmla="*/ 540 w 540"/>
                  <a:gd name="T7" fmla="*/ 72 h 72"/>
                  <a:gd name="T8" fmla="*/ 527 w 540"/>
                  <a:gd name="T9" fmla="*/ 0 h 72"/>
                </a:gdLst>
                <a:ahLst/>
                <a:cxnLst>
                  <a:cxn ang="0">
                    <a:pos x="T0" y="T1"/>
                  </a:cxn>
                  <a:cxn ang="0">
                    <a:pos x="T2" y="T3"/>
                  </a:cxn>
                  <a:cxn ang="0">
                    <a:pos x="T4" y="T5"/>
                  </a:cxn>
                  <a:cxn ang="0">
                    <a:pos x="T6" y="T7"/>
                  </a:cxn>
                  <a:cxn ang="0">
                    <a:pos x="T8" y="T9"/>
                  </a:cxn>
                </a:cxnLst>
                <a:rect l="0" t="0" r="r" b="b"/>
                <a:pathLst>
                  <a:path w="540" h="72">
                    <a:moveTo>
                      <a:pt x="527" y="0"/>
                    </a:moveTo>
                    <a:lnTo>
                      <a:pt x="13" y="0"/>
                    </a:lnTo>
                    <a:lnTo>
                      <a:pt x="0" y="72"/>
                    </a:lnTo>
                    <a:lnTo>
                      <a:pt x="540" y="72"/>
                    </a:lnTo>
                    <a:lnTo>
                      <a:pt x="52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16" name="Freeform 91">
                <a:extLst>
                  <a:ext uri="{FF2B5EF4-FFF2-40B4-BE49-F238E27FC236}">
                    <a16:creationId xmlns:a16="http://schemas.microsoft.com/office/drawing/2014/main" id="{31773D99-6C00-4A52-99BA-C4A14C3A7372}"/>
                  </a:ext>
                </a:extLst>
              </p:cNvPr>
              <p:cNvSpPr>
                <a:spLocks/>
              </p:cNvSpPr>
              <p:nvPr/>
            </p:nvSpPr>
            <p:spPr bwMode="auto">
              <a:xfrm>
                <a:off x="1000125" y="2146301"/>
                <a:ext cx="4002088" cy="2771775"/>
              </a:xfrm>
              <a:custGeom>
                <a:avLst/>
                <a:gdLst>
                  <a:gd name="T0" fmla="*/ 1359 w 1359"/>
                  <a:gd name="T1" fmla="*/ 911 h 941"/>
                  <a:gd name="T2" fmla="*/ 1330 w 1359"/>
                  <a:gd name="T3" fmla="*/ 941 h 941"/>
                  <a:gd name="T4" fmla="*/ 30 w 1359"/>
                  <a:gd name="T5" fmla="*/ 941 h 941"/>
                  <a:gd name="T6" fmla="*/ 0 w 1359"/>
                  <a:gd name="T7" fmla="*/ 911 h 941"/>
                  <a:gd name="T8" fmla="*/ 0 w 1359"/>
                  <a:gd name="T9" fmla="*/ 29 h 941"/>
                  <a:gd name="T10" fmla="*/ 30 w 1359"/>
                  <a:gd name="T11" fmla="*/ 0 h 941"/>
                  <a:gd name="T12" fmla="*/ 1330 w 1359"/>
                  <a:gd name="T13" fmla="*/ 0 h 941"/>
                  <a:gd name="T14" fmla="*/ 1359 w 1359"/>
                  <a:gd name="T15" fmla="*/ 29 h 941"/>
                  <a:gd name="T16" fmla="*/ 1359 w 1359"/>
                  <a:gd name="T17" fmla="*/ 911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9" h="941">
                    <a:moveTo>
                      <a:pt x="1359" y="911"/>
                    </a:moveTo>
                    <a:cubicBezTo>
                      <a:pt x="1359" y="927"/>
                      <a:pt x="1346" y="941"/>
                      <a:pt x="1330" y="941"/>
                    </a:cubicBezTo>
                    <a:cubicBezTo>
                      <a:pt x="30" y="941"/>
                      <a:pt x="30" y="941"/>
                      <a:pt x="30" y="941"/>
                    </a:cubicBezTo>
                    <a:cubicBezTo>
                      <a:pt x="13" y="941"/>
                      <a:pt x="0" y="927"/>
                      <a:pt x="0" y="911"/>
                    </a:cubicBezTo>
                    <a:cubicBezTo>
                      <a:pt x="0" y="29"/>
                      <a:pt x="0" y="29"/>
                      <a:pt x="0" y="29"/>
                    </a:cubicBezTo>
                    <a:cubicBezTo>
                      <a:pt x="0" y="13"/>
                      <a:pt x="13" y="0"/>
                      <a:pt x="30" y="0"/>
                    </a:cubicBezTo>
                    <a:cubicBezTo>
                      <a:pt x="1330" y="0"/>
                      <a:pt x="1330" y="0"/>
                      <a:pt x="1330" y="0"/>
                    </a:cubicBezTo>
                    <a:cubicBezTo>
                      <a:pt x="1346" y="0"/>
                      <a:pt x="1359" y="13"/>
                      <a:pt x="1359" y="29"/>
                    </a:cubicBezTo>
                    <a:cubicBezTo>
                      <a:pt x="1359" y="911"/>
                      <a:pt x="1359" y="911"/>
                      <a:pt x="1359" y="911"/>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dirty="0"/>
              </a:p>
            </p:txBody>
          </p:sp>
          <p:sp>
            <p:nvSpPr>
              <p:cNvPr id="17" name="Freeform 92">
                <a:extLst>
                  <a:ext uri="{FF2B5EF4-FFF2-40B4-BE49-F238E27FC236}">
                    <a16:creationId xmlns:a16="http://schemas.microsoft.com/office/drawing/2014/main" id="{73F8AA9D-A629-4CA4-AC0B-035CA40E0204}"/>
                  </a:ext>
                </a:extLst>
              </p:cNvPr>
              <p:cNvSpPr>
                <a:spLocks/>
              </p:cNvSpPr>
              <p:nvPr/>
            </p:nvSpPr>
            <p:spPr bwMode="auto">
              <a:xfrm>
                <a:off x="1031875" y="2178051"/>
                <a:ext cx="3937000" cy="2471738"/>
              </a:xfrm>
              <a:custGeom>
                <a:avLst/>
                <a:gdLst>
                  <a:gd name="T0" fmla="*/ 1337 w 1337"/>
                  <a:gd name="T1" fmla="*/ 809 h 839"/>
                  <a:gd name="T2" fmla="*/ 1309 w 1337"/>
                  <a:gd name="T3" fmla="*/ 839 h 839"/>
                  <a:gd name="T4" fmla="*/ 28 w 1337"/>
                  <a:gd name="T5" fmla="*/ 839 h 839"/>
                  <a:gd name="T6" fmla="*/ 0 w 1337"/>
                  <a:gd name="T7" fmla="*/ 809 h 839"/>
                  <a:gd name="T8" fmla="*/ 0 w 1337"/>
                  <a:gd name="T9" fmla="*/ 30 h 839"/>
                  <a:gd name="T10" fmla="*/ 28 w 1337"/>
                  <a:gd name="T11" fmla="*/ 0 h 839"/>
                  <a:gd name="T12" fmla="*/ 1309 w 1337"/>
                  <a:gd name="T13" fmla="*/ 0 h 839"/>
                  <a:gd name="T14" fmla="*/ 1337 w 1337"/>
                  <a:gd name="T15" fmla="*/ 30 h 839"/>
                  <a:gd name="T16" fmla="*/ 1337 w 1337"/>
                  <a:gd name="T17" fmla="*/ 80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7" h="839">
                    <a:moveTo>
                      <a:pt x="1337" y="809"/>
                    </a:moveTo>
                    <a:cubicBezTo>
                      <a:pt x="1337" y="825"/>
                      <a:pt x="1325" y="839"/>
                      <a:pt x="1309" y="839"/>
                    </a:cubicBezTo>
                    <a:cubicBezTo>
                      <a:pt x="28" y="839"/>
                      <a:pt x="28" y="839"/>
                      <a:pt x="28" y="839"/>
                    </a:cubicBezTo>
                    <a:cubicBezTo>
                      <a:pt x="13" y="839"/>
                      <a:pt x="0" y="825"/>
                      <a:pt x="0" y="809"/>
                    </a:cubicBezTo>
                    <a:cubicBezTo>
                      <a:pt x="0" y="30"/>
                      <a:pt x="0" y="30"/>
                      <a:pt x="0" y="30"/>
                    </a:cubicBezTo>
                    <a:cubicBezTo>
                      <a:pt x="0" y="14"/>
                      <a:pt x="13" y="0"/>
                      <a:pt x="28" y="0"/>
                    </a:cubicBezTo>
                    <a:cubicBezTo>
                      <a:pt x="1309" y="0"/>
                      <a:pt x="1309" y="0"/>
                      <a:pt x="1309" y="0"/>
                    </a:cubicBezTo>
                    <a:cubicBezTo>
                      <a:pt x="1325" y="0"/>
                      <a:pt x="1337" y="14"/>
                      <a:pt x="1337" y="30"/>
                    </a:cubicBezTo>
                    <a:cubicBezTo>
                      <a:pt x="1337" y="809"/>
                      <a:pt x="1337" y="809"/>
                      <a:pt x="1337" y="809"/>
                    </a:cubicBezTo>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18" name="Freeform 93">
                <a:extLst>
                  <a:ext uri="{FF2B5EF4-FFF2-40B4-BE49-F238E27FC236}">
                    <a16:creationId xmlns:a16="http://schemas.microsoft.com/office/drawing/2014/main" id="{239EF6F1-FC11-417A-9027-3C24219B3275}"/>
                  </a:ext>
                </a:extLst>
              </p:cNvPr>
              <p:cNvSpPr>
                <a:spLocks/>
              </p:cNvSpPr>
              <p:nvPr/>
            </p:nvSpPr>
            <p:spPr bwMode="auto">
              <a:xfrm>
                <a:off x="1073150" y="2266951"/>
                <a:ext cx="3857625" cy="2293938"/>
              </a:xfrm>
              <a:custGeom>
                <a:avLst/>
                <a:gdLst>
                  <a:gd name="T0" fmla="*/ 1310 w 1310"/>
                  <a:gd name="T1" fmla="*/ 751 h 779"/>
                  <a:gd name="T2" fmla="*/ 1282 w 1310"/>
                  <a:gd name="T3" fmla="*/ 779 h 779"/>
                  <a:gd name="T4" fmla="*/ 28 w 1310"/>
                  <a:gd name="T5" fmla="*/ 779 h 779"/>
                  <a:gd name="T6" fmla="*/ 0 w 1310"/>
                  <a:gd name="T7" fmla="*/ 751 h 779"/>
                  <a:gd name="T8" fmla="*/ 0 w 1310"/>
                  <a:gd name="T9" fmla="*/ 28 h 779"/>
                  <a:gd name="T10" fmla="*/ 28 w 1310"/>
                  <a:gd name="T11" fmla="*/ 0 h 779"/>
                  <a:gd name="T12" fmla="*/ 1282 w 1310"/>
                  <a:gd name="T13" fmla="*/ 0 h 779"/>
                  <a:gd name="T14" fmla="*/ 1310 w 1310"/>
                  <a:gd name="T15" fmla="*/ 28 h 779"/>
                  <a:gd name="T16" fmla="*/ 1310 w 1310"/>
                  <a:gd name="T17" fmla="*/ 751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0" h="779">
                    <a:moveTo>
                      <a:pt x="1310" y="751"/>
                    </a:moveTo>
                    <a:cubicBezTo>
                      <a:pt x="1310" y="766"/>
                      <a:pt x="1297" y="779"/>
                      <a:pt x="1282" y="779"/>
                    </a:cubicBezTo>
                    <a:cubicBezTo>
                      <a:pt x="28" y="779"/>
                      <a:pt x="28" y="779"/>
                      <a:pt x="28" y="779"/>
                    </a:cubicBezTo>
                    <a:cubicBezTo>
                      <a:pt x="12" y="779"/>
                      <a:pt x="0" y="766"/>
                      <a:pt x="0" y="751"/>
                    </a:cubicBezTo>
                    <a:cubicBezTo>
                      <a:pt x="0" y="28"/>
                      <a:pt x="0" y="28"/>
                      <a:pt x="0" y="28"/>
                    </a:cubicBezTo>
                    <a:cubicBezTo>
                      <a:pt x="0" y="13"/>
                      <a:pt x="12" y="0"/>
                      <a:pt x="28" y="0"/>
                    </a:cubicBezTo>
                    <a:cubicBezTo>
                      <a:pt x="1282" y="0"/>
                      <a:pt x="1282" y="0"/>
                      <a:pt x="1282" y="0"/>
                    </a:cubicBezTo>
                    <a:cubicBezTo>
                      <a:pt x="1297" y="0"/>
                      <a:pt x="1310" y="13"/>
                      <a:pt x="1310" y="28"/>
                    </a:cubicBezTo>
                    <a:cubicBezTo>
                      <a:pt x="1310" y="751"/>
                      <a:pt x="1310" y="751"/>
                      <a:pt x="1310" y="751"/>
                    </a:cubicBezTo>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19" name="Freeform 94">
                <a:extLst>
                  <a:ext uri="{FF2B5EF4-FFF2-40B4-BE49-F238E27FC236}">
                    <a16:creationId xmlns:a16="http://schemas.microsoft.com/office/drawing/2014/main" id="{C8867128-6ED3-4D23-BB31-FA67BEEBB363}"/>
                  </a:ext>
                </a:extLst>
              </p:cNvPr>
              <p:cNvSpPr>
                <a:spLocks/>
              </p:cNvSpPr>
              <p:nvPr/>
            </p:nvSpPr>
            <p:spPr bwMode="auto">
              <a:xfrm>
                <a:off x="2257425" y="5326063"/>
                <a:ext cx="1457325" cy="168275"/>
              </a:xfrm>
              <a:custGeom>
                <a:avLst/>
                <a:gdLst>
                  <a:gd name="T0" fmla="*/ 495 w 495"/>
                  <a:gd name="T1" fmla="*/ 48 h 57"/>
                  <a:gd name="T2" fmla="*/ 446 w 495"/>
                  <a:gd name="T3" fmla="*/ 0 h 57"/>
                  <a:gd name="T4" fmla="*/ 48 w 495"/>
                  <a:gd name="T5" fmla="*/ 0 h 57"/>
                  <a:gd name="T6" fmla="*/ 0 w 495"/>
                  <a:gd name="T7" fmla="*/ 48 h 57"/>
                  <a:gd name="T8" fmla="*/ 0 w 495"/>
                  <a:gd name="T9" fmla="*/ 57 h 57"/>
                  <a:gd name="T10" fmla="*/ 495 w 495"/>
                  <a:gd name="T11" fmla="*/ 57 h 57"/>
                  <a:gd name="T12" fmla="*/ 495 w 495"/>
                  <a:gd name="T13" fmla="*/ 48 h 57"/>
                </a:gdLst>
                <a:ahLst/>
                <a:cxnLst>
                  <a:cxn ang="0">
                    <a:pos x="T0" y="T1"/>
                  </a:cxn>
                  <a:cxn ang="0">
                    <a:pos x="T2" y="T3"/>
                  </a:cxn>
                  <a:cxn ang="0">
                    <a:pos x="T4" y="T5"/>
                  </a:cxn>
                  <a:cxn ang="0">
                    <a:pos x="T6" y="T7"/>
                  </a:cxn>
                  <a:cxn ang="0">
                    <a:pos x="T8" y="T9"/>
                  </a:cxn>
                  <a:cxn ang="0">
                    <a:pos x="T10" y="T11"/>
                  </a:cxn>
                  <a:cxn ang="0">
                    <a:pos x="T12" y="T13"/>
                  </a:cxn>
                </a:cxnLst>
                <a:rect l="0" t="0" r="r" b="b"/>
                <a:pathLst>
                  <a:path w="495" h="57">
                    <a:moveTo>
                      <a:pt x="495" y="48"/>
                    </a:moveTo>
                    <a:cubicBezTo>
                      <a:pt x="495" y="21"/>
                      <a:pt x="473" y="0"/>
                      <a:pt x="446" y="0"/>
                    </a:cubicBezTo>
                    <a:cubicBezTo>
                      <a:pt x="48" y="0"/>
                      <a:pt x="48" y="0"/>
                      <a:pt x="48" y="0"/>
                    </a:cubicBezTo>
                    <a:cubicBezTo>
                      <a:pt x="21" y="0"/>
                      <a:pt x="0" y="21"/>
                      <a:pt x="0" y="48"/>
                    </a:cubicBezTo>
                    <a:cubicBezTo>
                      <a:pt x="0" y="57"/>
                      <a:pt x="0" y="57"/>
                      <a:pt x="0" y="57"/>
                    </a:cubicBezTo>
                    <a:cubicBezTo>
                      <a:pt x="495" y="57"/>
                      <a:pt x="495" y="57"/>
                      <a:pt x="495" y="57"/>
                    </a:cubicBezTo>
                    <a:lnTo>
                      <a:pt x="495" y="4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sp>
          <p:nvSpPr>
            <p:cNvPr id="20" name="Rectangle 95">
              <a:extLst>
                <a:ext uri="{FF2B5EF4-FFF2-40B4-BE49-F238E27FC236}">
                  <a16:creationId xmlns:a16="http://schemas.microsoft.com/office/drawing/2014/main" id="{AE64E70D-2022-459F-82F9-5F13A19020A4}"/>
                </a:ext>
              </a:extLst>
            </p:cNvPr>
            <p:cNvSpPr>
              <a:spLocks noChangeArrowheads="1"/>
            </p:cNvSpPr>
            <p:nvPr/>
          </p:nvSpPr>
          <p:spPr bwMode="auto">
            <a:xfrm>
              <a:off x="2259319" y="2499711"/>
              <a:ext cx="2286000" cy="2381"/>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1" name="Rectangle 96">
              <a:extLst>
                <a:ext uri="{FF2B5EF4-FFF2-40B4-BE49-F238E27FC236}">
                  <a16:creationId xmlns:a16="http://schemas.microsoft.com/office/drawing/2014/main" id="{EEB0F5A0-1956-402A-ADB9-C4C580D358D3}"/>
                </a:ext>
              </a:extLst>
            </p:cNvPr>
            <p:cNvSpPr>
              <a:spLocks noChangeArrowheads="1"/>
            </p:cNvSpPr>
            <p:nvPr/>
          </p:nvSpPr>
          <p:spPr bwMode="auto">
            <a:xfrm>
              <a:off x="2259319" y="2499711"/>
              <a:ext cx="2286000" cy="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2" name="Rectangle 98">
              <a:extLst>
                <a:ext uri="{FF2B5EF4-FFF2-40B4-BE49-F238E27FC236}">
                  <a16:creationId xmlns:a16="http://schemas.microsoft.com/office/drawing/2014/main" id="{ED147F62-38AF-4F71-ABC3-1AD9CF53F63B}"/>
                </a:ext>
              </a:extLst>
            </p:cNvPr>
            <p:cNvSpPr>
              <a:spLocks noChangeArrowheads="1"/>
            </p:cNvSpPr>
            <p:nvPr/>
          </p:nvSpPr>
          <p:spPr bwMode="auto">
            <a:xfrm>
              <a:off x="2259319" y="2502092"/>
              <a:ext cx="2286000" cy="2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3" name="Rectangle 100">
              <a:extLst>
                <a:ext uri="{FF2B5EF4-FFF2-40B4-BE49-F238E27FC236}">
                  <a16:creationId xmlns:a16="http://schemas.microsoft.com/office/drawing/2014/main" id="{DB34DF36-375E-473F-911B-E36A7219D0E9}"/>
                </a:ext>
              </a:extLst>
            </p:cNvPr>
            <p:cNvSpPr>
              <a:spLocks noChangeArrowheads="1"/>
            </p:cNvSpPr>
            <p:nvPr/>
          </p:nvSpPr>
          <p:spPr bwMode="auto">
            <a:xfrm>
              <a:off x="2259319" y="2525904"/>
              <a:ext cx="2286000"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nvGrpSpPr>
            <p:cNvPr id="24" name="Group 23">
              <a:extLst>
                <a:ext uri="{FF2B5EF4-FFF2-40B4-BE49-F238E27FC236}">
                  <a16:creationId xmlns:a16="http://schemas.microsoft.com/office/drawing/2014/main" id="{66B35B0D-CFBE-4583-B664-A44EA5DA0E2F}"/>
                </a:ext>
              </a:extLst>
            </p:cNvPr>
            <p:cNvGrpSpPr/>
            <p:nvPr/>
          </p:nvGrpSpPr>
          <p:grpSpPr>
            <a:xfrm>
              <a:off x="2259319" y="2502092"/>
              <a:ext cx="2286000" cy="1715691"/>
              <a:chOff x="1352550" y="2146301"/>
              <a:chExt cx="3048000" cy="2287588"/>
            </a:xfrm>
          </p:grpSpPr>
          <p:sp>
            <p:nvSpPr>
              <p:cNvPr id="25" name="Rectangle 97">
                <a:extLst>
                  <a:ext uri="{FF2B5EF4-FFF2-40B4-BE49-F238E27FC236}">
                    <a16:creationId xmlns:a16="http://schemas.microsoft.com/office/drawing/2014/main" id="{395E7A3E-1AC8-43B3-92B3-403BB295451A}"/>
                  </a:ext>
                </a:extLst>
              </p:cNvPr>
              <p:cNvSpPr>
                <a:spLocks noChangeArrowheads="1"/>
              </p:cNvSpPr>
              <p:nvPr/>
            </p:nvSpPr>
            <p:spPr bwMode="auto">
              <a:xfrm>
                <a:off x="1352550" y="2146301"/>
                <a:ext cx="3048000" cy="31750"/>
              </a:xfrm>
              <a:prstGeom prst="rect">
                <a:avLst/>
              </a:prstGeom>
              <a:solidFill>
                <a:srgbClr val="6161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6" name="Rectangle 99">
                <a:extLst>
                  <a:ext uri="{FF2B5EF4-FFF2-40B4-BE49-F238E27FC236}">
                    <a16:creationId xmlns:a16="http://schemas.microsoft.com/office/drawing/2014/main" id="{51B0C046-4794-4D1E-8CE3-10BEAA4D3001}"/>
                  </a:ext>
                </a:extLst>
              </p:cNvPr>
              <p:cNvSpPr>
                <a:spLocks noChangeArrowheads="1"/>
              </p:cNvSpPr>
              <p:nvPr/>
            </p:nvSpPr>
            <p:spPr bwMode="auto">
              <a:xfrm>
                <a:off x="1352550" y="2178051"/>
                <a:ext cx="3048000" cy="88900"/>
              </a:xfrm>
              <a:prstGeom prst="rect">
                <a:avLst/>
              </a:prstGeom>
              <a:solidFill>
                <a:srgbClr val="1F3C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7" name="Rectangle 101">
                <a:extLst>
                  <a:ext uri="{FF2B5EF4-FFF2-40B4-BE49-F238E27FC236}">
                    <a16:creationId xmlns:a16="http://schemas.microsoft.com/office/drawing/2014/main" id="{DC20D6EE-07C2-4049-878F-48B72A345884}"/>
                  </a:ext>
                </a:extLst>
              </p:cNvPr>
              <p:cNvSpPr>
                <a:spLocks noChangeArrowheads="1"/>
              </p:cNvSpPr>
              <p:nvPr/>
            </p:nvSpPr>
            <p:spPr bwMode="auto">
              <a:xfrm>
                <a:off x="1352550" y="2266951"/>
                <a:ext cx="3048000" cy="2166938"/>
              </a:xfrm>
              <a:prstGeom prst="rect">
                <a:avLst/>
              </a:prstGeom>
              <a:solidFill>
                <a:schemeClr val="tx2">
                  <a:lumMod val="75000"/>
                  <a:alpha val="25000"/>
                </a:schemeClr>
              </a:solidFill>
              <a:ln>
                <a:noFill/>
              </a:ln>
            </p:spPr>
            <p:txBody>
              <a:bodyPr vert="horz" wrap="square" lIns="51435" tIns="25718" rIns="51435" bIns="25718" numCol="1" anchor="t" anchorCtr="0" compatLnSpc="1">
                <a:prstTxWarp prst="textNoShape">
                  <a:avLst/>
                </a:prstTxWarp>
              </a:bodyPr>
              <a:lstStyle/>
              <a:p>
                <a:endParaRPr lang="en-US" sz="760"/>
              </a:p>
            </p:txBody>
          </p:sp>
        </p:grpSp>
        <p:sp>
          <p:nvSpPr>
            <p:cNvPr id="28" name="Rectangle 102">
              <a:extLst>
                <a:ext uri="{FF2B5EF4-FFF2-40B4-BE49-F238E27FC236}">
                  <a16:creationId xmlns:a16="http://schemas.microsoft.com/office/drawing/2014/main" id="{1D7F1CC1-16E7-406E-BA1B-4AC2A70C8C05}"/>
                </a:ext>
              </a:extLst>
            </p:cNvPr>
            <p:cNvSpPr>
              <a:spLocks noChangeArrowheads="1"/>
            </p:cNvSpPr>
            <p:nvPr/>
          </p:nvSpPr>
          <p:spPr bwMode="auto">
            <a:xfrm>
              <a:off x="2259319" y="2592579"/>
              <a:ext cx="2286000" cy="162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nvGrpSpPr>
            <p:cNvPr id="29" name="Group 28">
              <a:extLst>
                <a:ext uri="{FF2B5EF4-FFF2-40B4-BE49-F238E27FC236}">
                  <a16:creationId xmlns:a16="http://schemas.microsoft.com/office/drawing/2014/main" id="{B71E95C6-9383-47B9-B647-EFA5BBF8D4C3}"/>
                </a:ext>
              </a:extLst>
            </p:cNvPr>
            <p:cNvGrpSpPr/>
            <p:nvPr/>
          </p:nvGrpSpPr>
          <p:grpSpPr>
            <a:xfrm>
              <a:off x="2181928" y="1967501"/>
              <a:ext cx="2286000" cy="2162175"/>
              <a:chOff x="1249363" y="1433513"/>
              <a:chExt cx="3048000" cy="2882900"/>
            </a:xfrm>
          </p:grpSpPr>
          <p:sp>
            <p:nvSpPr>
              <p:cNvPr id="30" name="Rectangle 103">
                <a:extLst>
                  <a:ext uri="{FF2B5EF4-FFF2-40B4-BE49-F238E27FC236}">
                    <a16:creationId xmlns:a16="http://schemas.microsoft.com/office/drawing/2014/main" id="{B80B8A2F-3E98-4A3D-9483-56BEEC6AC531}"/>
                  </a:ext>
                </a:extLst>
              </p:cNvPr>
              <p:cNvSpPr>
                <a:spLocks noChangeArrowheads="1"/>
              </p:cNvSpPr>
              <p:nvPr/>
            </p:nvSpPr>
            <p:spPr bwMode="auto">
              <a:xfrm>
                <a:off x="1249363" y="1433513"/>
                <a:ext cx="3048000" cy="2882900"/>
              </a:xfrm>
              <a:prstGeom prst="rect">
                <a:avLst/>
              </a:prstGeom>
              <a:solidFill>
                <a:srgbClr val="E8E8E8"/>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1" name="Oval 104">
                <a:extLst>
                  <a:ext uri="{FF2B5EF4-FFF2-40B4-BE49-F238E27FC236}">
                    <a16:creationId xmlns:a16="http://schemas.microsoft.com/office/drawing/2014/main" id="{3B302544-EDD2-4A4B-8639-8F67F4BD0D8F}"/>
                  </a:ext>
                </a:extLst>
              </p:cNvPr>
              <p:cNvSpPr>
                <a:spLocks noChangeArrowheads="1"/>
              </p:cNvSpPr>
              <p:nvPr/>
            </p:nvSpPr>
            <p:spPr bwMode="auto">
              <a:xfrm>
                <a:off x="1400175" y="1585913"/>
                <a:ext cx="171450" cy="171450"/>
              </a:xfrm>
              <a:prstGeom prst="ellipse">
                <a:avLst/>
              </a:prstGeom>
              <a:solidFill>
                <a:schemeClr val="accent6"/>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2" name="Oval 105">
                <a:extLst>
                  <a:ext uri="{FF2B5EF4-FFF2-40B4-BE49-F238E27FC236}">
                    <a16:creationId xmlns:a16="http://schemas.microsoft.com/office/drawing/2014/main" id="{BFEB76AF-8737-4495-B7A0-5DCFD11A1D70}"/>
                  </a:ext>
                </a:extLst>
              </p:cNvPr>
              <p:cNvSpPr>
                <a:spLocks noChangeArrowheads="1"/>
              </p:cNvSpPr>
              <p:nvPr/>
            </p:nvSpPr>
            <p:spPr bwMode="auto">
              <a:xfrm>
                <a:off x="1635125" y="1585913"/>
                <a:ext cx="174625" cy="171450"/>
              </a:xfrm>
              <a:prstGeom prst="ellipse">
                <a:avLst/>
              </a:prstGeom>
              <a:solidFill>
                <a:schemeClr val="accent5"/>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3" name="Oval 106">
                <a:extLst>
                  <a:ext uri="{FF2B5EF4-FFF2-40B4-BE49-F238E27FC236}">
                    <a16:creationId xmlns:a16="http://schemas.microsoft.com/office/drawing/2014/main" id="{CD96F18E-A311-4391-A20F-AD22470190AD}"/>
                  </a:ext>
                </a:extLst>
              </p:cNvPr>
              <p:cNvSpPr>
                <a:spLocks noChangeArrowheads="1"/>
              </p:cNvSpPr>
              <p:nvPr/>
            </p:nvSpPr>
            <p:spPr bwMode="auto">
              <a:xfrm>
                <a:off x="1874838" y="1585913"/>
                <a:ext cx="169863" cy="171450"/>
              </a:xfrm>
              <a:prstGeom prst="ellipse">
                <a:avLst/>
              </a:prstGeom>
              <a:solidFill>
                <a:schemeClr val="accent4"/>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4" name="Freeform 107">
                <a:extLst>
                  <a:ext uri="{FF2B5EF4-FFF2-40B4-BE49-F238E27FC236}">
                    <a16:creationId xmlns:a16="http://schemas.microsoft.com/office/drawing/2014/main" id="{98796A81-762B-40D7-A2A3-DCE909A61D73}"/>
                  </a:ext>
                </a:extLst>
              </p:cNvPr>
              <p:cNvSpPr>
                <a:spLocks/>
              </p:cNvSpPr>
              <p:nvPr/>
            </p:nvSpPr>
            <p:spPr bwMode="auto">
              <a:xfrm>
                <a:off x="2239963" y="1585913"/>
                <a:ext cx="1881188" cy="171450"/>
              </a:xfrm>
              <a:custGeom>
                <a:avLst/>
                <a:gdLst>
                  <a:gd name="T0" fmla="*/ 639 w 639"/>
                  <a:gd name="T1" fmla="*/ 49 h 58"/>
                  <a:gd name="T2" fmla="*/ 629 w 639"/>
                  <a:gd name="T3" fmla="*/ 58 h 58"/>
                  <a:gd name="T4" fmla="*/ 9 w 639"/>
                  <a:gd name="T5" fmla="*/ 58 h 58"/>
                  <a:gd name="T6" fmla="*/ 0 w 639"/>
                  <a:gd name="T7" fmla="*/ 49 h 58"/>
                  <a:gd name="T8" fmla="*/ 0 w 639"/>
                  <a:gd name="T9" fmla="*/ 8 h 58"/>
                  <a:gd name="T10" fmla="*/ 9 w 639"/>
                  <a:gd name="T11" fmla="*/ 0 h 58"/>
                  <a:gd name="T12" fmla="*/ 629 w 639"/>
                  <a:gd name="T13" fmla="*/ 0 h 58"/>
                  <a:gd name="T14" fmla="*/ 639 w 639"/>
                  <a:gd name="T15" fmla="*/ 8 h 58"/>
                  <a:gd name="T16" fmla="*/ 639 w 639"/>
                  <a:gd name="T17"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9" h="58">
                    <a:moveTo>
                      <a:pt x="639" y="49"/>
                    </a:moveTo>
                    <a:cubicBezTo>
                      <a:pt x="639" y="54"/>
                      <a:pt x="635" y="58"/>
                      <a:pt x="629" y="58"/>
                    </a:cubicBezTo>
                    <a:cubicBezTo>
                      <a:pt x="9" y="58"/>
                      <a:pt x="9" y="58"/>
                      <a:pt x="9" y="58"/>
                    </a:cubicBezTo>
                    <a:cubicBezTo>
                      <a:pt x="4" y="58"/>
                      <a:pt x="0" y="54"/>
                      <a:pt x="0" y="49"/>
                    </a:cubicBezTo>
                    <a:cubicBezTo>
                      <a:pt x="0" y="8"/>
                      <a:pt x="0" y="8"/>
                      <a:pt x="0" y="8"/>
                    </a:cubicBezTo>
                    <a:cubicBezTo>
                      <a:pt x="0" y="4"/>
                      <a:pt x="4" y="0"/>
                      <a:pt x="9" y="0"/>
                    </a:cubicBezTo>
                    <a:cubicBezTo>
                      <a:pt x="629" y="0"/>
                      <a:pt x="629" y="0"/>
                      <a:pt x="629" y="0"/>
                    </a:cubicBezTo>
                    <a:cubicBezTo>
                      <a:pt x="635" y="0"/>
                      <a:pt x="639" y="4"/>
                      <a:pt x="639" y="8"/>
                    </a:cubicBezTo>
                    <a:lnTo>
                      <a:pt x="639"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35" name="Rectangle 108">
                <a:extLst>
                  <a:ext uri="{FF2B5EF4-FFF2-40B4-BE49-F238E27FC236}">
                    <a16:creationId xmlns:a16="http://schemas.microsoft.com/office/drawing/2014/main" id="{31C42DD8-C3D1-402F-9AE4-296B7481076B}"/>
                  </a:ext>
                </a:extLst>
              </p:cNvPr>
              <p:cNvSpPr>
                <a:spLocks noChangeArrowheads="1"/>
              </p:cNvSpPr>
              <p:nvPr/>
            </p:nvSpPr>
            <p:spPr bwMode="auto">
              <a:xfrm>
                <a:off x="1400175" y="1922463"/>
                <a:ext cx="2733675" cy="2262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36" name="Rectangle 109">
                <a:extLst>
                  <a:ext uri="{FF2B5EF4-FFF2-40B4-BE49-F238E27FC236}">
                    <a16:creationId xmlns:a16="http://schemas.microsoft.com/office/drawing/2014/main" id="{FCFEE4B2-D56F-4DAA-AE4D-4A34D2663276}"/>
                  </a:ext>
                </a:extLst>
              </p:cNvPr>
              <p:cNvSpPr>
                <a:spLocks noChangeArrowheads="1"/>
              </p:cNvSpPr>
              <p:nvPr/>
            </p:nvSpPr>
            <p:spPr bwMode="auto">
              <a:xfrm>
                <a:off x="2363788" y="3176588"/>
                <a:ext cx="800100" cy="547688"/>
              </a:xfrm>
              <a:prstGeom prst="rect">
                <a:avLst/>
              </a:pr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7" name="Rectangle 110">
                <a:extLst>
                  <a:ext uri="{FF2B5EF4-FFF2-40B4-BE49-F238E27FC236}">
                    <a16:creationId xmlns:a16="http://schemas.microsoft.com/office/drawing/2014/main" id="{D4F1786E-B8DD-4965-9102-BB2F799572E3}"/>
                  </a:ext>
                </a:extLst>
              </p:cNvPr>
              <p:cNvSpPr>
                <a:spLocks noChangeArrowheads="1"/>
              </p:cNvSpPr>
              <p:nvPr/>
            </p:nvSpPr>
            <p:spPr bwMode="auto">
              <a:xfrm>
                <a:off x="1471613" y="3651251"/>
                <a:ext cx="630238" cy="73025"/>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8" name="Rectangle 111">
                <a:extLst>
                  <a:ext uri="{FF2B5EF4-FFF2-40B4-BE49-F238E27FC236}">
                    <a16:creationId xmlns:a16="http://schemas.microsoft.com/office/drawing/2014/main" id="{86685D4B-EE52-4447-9474-2A061E282A0C}"/>
                  </a:ext>
                </a:extLst>
              </p:cNvPr>
              <p:cNvSpPr>
                <a:spLocks noChangeArrowheads="1"/>
              </p:cNvSpPr>
              <p:nvPr/>
            </p:nvSpPr>
            <p:spPr bwMode="auto">
              <a:xfrm>
                <a:off x="1471613" y="3535363"/>
                <a:ext cx="803275"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9" name="Rectangle 112">
                <a:extLst>
                  <a:ext uri="{FF2B5EF4-FFF2-40B4-BE49-F238E27FC236}">
                    <a16:creationId xmlns:a16="http://schemas.microsoft.com/office/drawing/2014/main" id="{63E1BDA4-BB4A-4D10-8E42-03E34FCC7E66}"/>
                  </a:ext>
                </a:extLst>
              </p:cNvPr>
              <p:cNvSpPr>
                <a:spLocks noChangeArrowheads="1"/>
              </p:cNvSpPr>
              <p:nvPr/>
            </p:nvSpPr>
            <p:spPr bwMode="auto">
              <a:xfrm>
                <a:off x="1471613" y="3451226"/>
                <a:ext cx="803275"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0" name="Rectangle 113">
                <a:extLst>
                  <a:ext uri="{FF2B5EF4-FFF2-40B4-BE49-F238E27FC236}">
                    <a16:creationId xmlns:a16="http://schemas.microsoft.com/office/drawing/2014/main" id="{BAE1EC77-0DBC-4533-849E-390BD9EDD919}"/>
                  </a:ext>
                </a:extLst>
              </p:cNvPr>
              <p:cNvSpPr>
                <a:spLocks noChangeArrowheads="1"/>
              </p:cNvSpPr>
              <p:nvPr/>
            </p:nvSpPr>
            <p:spPr bwMode="auto">
              <a:xfrm>
                <a:off x="1471613" y="3359151"/>
                <a:ext cx="803275"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1" name="Rectangle 114">
                <a:extLst>
                  <a:ext uri="{FF2B5EF4-FFF2-40B4-BE49-F238E27FC236}">
                    <a16:creationId xmlns:a16="http://schemas.microsoft.com/office/drawing/2014/main" id="{5C74EAAB-3A19-4485-8E8E-8F3FA0C101C7}"/>
                  </a:ext>
                </a:extLst>
              </p:cNvPr>
              <p:cNvSpPr>
                <a:spLocks noChangeArrowheads="1"/>
              </p:cNvSpPr>
              <p:nvPr/>
            </p:nvSpPr>
            <p:spPr bwMode="auto">
              <a:xfrm>
                <a:off x="1471613" y="3268663"/>
                <a:ext cx="803275"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2" name="Rectangle 115">
                <a:extLst>
                  <a:ext uri="{FF2B5EF4-FFF2-40B4-BE49-F238E27FC236}">
                    <a16:creationId xmlns:a16="http://schemas.microsoft.com/office/drawing/2014/main" id="{5802FA0A-DFA2-4D90-9141-10E92FAFBB48}"/>
                  </a:ext>
                </a:extLst>
              </p:cNvPr>
              <p:cNvSpPr>
                <a:spLocks noChangeArrowheads="1"/>
              </p:cNvSpPr>
              <p:nvPr/>
            </p:nvSpPr>
            <p:spPr bwMode="auto">
              <a:xfrm>
                <a:off x="1471613" y="3176588"/>
                <a:ext cx="803275"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3" name="Rectangle 116">
                <a:extLst>
                  <a:ext uri="{FF2B5EF4-FFF2-40B4-BE49-F238E27FC236}">
                    <a16:creationId xmlns:a16="http://schemas.microsoft.com/office/drawing/2014/main" id="{5659A839-F4FB-412C-8AEE-EB6A4DEC5430}"/>
                  </a:ext>
                </a:extLst>
              </p:cNvPr>
              <p:cNvSpPr>
                <a:spLocks noChangeArrowheads="1"/>
              </p:cNvSpPr>
              <p:nvPr/>
            </p:nvSpPr>
            <p:spPr bwMode="auto">
              <a:xfrm>
                <a:off x="3252788" y="3651251"/>
                <a:ext cx="620713" cy="73025"/>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4" name="Rectangle 117">
                <a:extLst>
                  <a:ext uri="{FF2B5EF4-FFF2-40B4-BE49-F238E27FC236}">
                    <a16:creationId xmlns:a16="http://schemas.microsoft.com/office/drawing/2014/main" id="{64CAC4DD-791A-4556-A350-BC268FAD19CF}"/>
                  </a:ext>
                </a:extLst>
              </p:cNvPr>
              <p:cNvSpPr>
                <a:spLocks noChangeArrowheads="1"/>
              </p:cNvSpPr>
              <p:nvPr/>
            </p:nvSpPr>
            <p:spPr bwMode="auto">
              <a:xfrm>
                <a:off x="3252788" y="3535363"/>
                <a:ext cx="801688"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5" name="Rectangle 118">
                <a:extLst>
                  <a:ext uri="{FF2B5EF4-FFF2-40B4-BE49-F238E27FC236}">
                    <a16:creationId xmlns:a16="http://schemas.microsoft.com/office/drawing/2014/main" id="{3F6C7423-C2C9-4BE1-98BF-1E1E9CE8B619}"/>
                  </a:ext>
                </a:extLst>
              </p:cNvPr>
              <p:cNvSpPr>
                <a:spLocks noChangeArrowheads="1"/>
              </p:cNvSpPr>
              <p:nvPr/>
            </p:nvSpPr>
            <p:spPr bwMode="auto">
              <a:xfrm>
                <a:off x="3252788" y="3451226"/>
                <a:ext cx="801688"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6" name="Rectangle 119">
                <a:extLst>
                  <a:ext uri="{FF2B5EF4-FFF2-40B4-BE49-F238E27FC236}">
                    <a16:creationId xmlns:a16="http://schemas.microsoft.com/office/drawing/2014/main" id="{67E1CFE8-DEDA-4C8A-A8C9-685F2E67585F}"/>
                  </a:ext>
                </a:extLst>
              </p:cNvPr>
              <p:cNvSpPr>
                <a:spLocks noChangeArrowheads="1"/>
              </p:cNvSpPr>
              <p:nvPr/>
            </p:nvSpPr>
            <p:spPr bwMode="auto">
              <a:xfrm>
                <a:off x="3252788" y="3359151"/>
                <a:ext cx="801688"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7" name="Rectangle 120">
                <a:extLst>
                  <a:ext uri="{FF2B5EF4-FFF2-40B4-BE49-F238E27FC236}">
                    <a16:creationId xmlns:a16="http://schemas.microsoft.com/office/drawing/2014/main" id="{0FADCD0C-F974-43DC-8C3C-9364E09E52A2}"/>
                  </a:ext>
                </a:extLst>
              </p:cNvPr>
              <p:cNvSpPr>
                <a:spLocks noChangeArrowheads="1"/>
              </p:cNvSpPr>
              <p:nvPr/>
            </p:nvSpPr>
            <p:spPr bwMode="auto">
              <a:xfrm>
                <a:off x="3252788" y="3268663"/>
                <a:ext cx="801688"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8" name="Rectangle 121">
                <a:extLst>
                  <a:ext uri="{FF2B5EF4-FFF2-40B4-BE49-F238E27FC236}">
                    <a16:creationId xmlns:a16="http://schemas.microsoft.com/office/drawing/2014/main" id="{A8FA048E-0F0E-4E06-8B5A-A85CA2A6B7F5}"/>
                  </a:ext>
                </a:extLst>
              </p:cNvPr>
              <p:cNvSpPr>
                <a:spLocks noChangeArrowheads="1"/>
              </p:cNvSpPr>
              <p:nvPr/>
            </p:nvSpPr>
            <p:spPr bwMode="auto">
              <a:xfrm>
                <a:off x="3252788" y="3176588"/>
                <a:ext cx="801688"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9" name="Rectangle 122">
                <a:extLst>
                  <a:ext uri="{FF2B5EF4-FFF2-40B4-BE49-F238E27FC236}">
                    <a16:creationId xmlns:a16="http://schemas.microsoft.com/office/drawing/2014/main" id="{1E14BD5E-2B21-4570-AEA9-F17BB08ACF83}"/>
                  </a:ext>
                </a:extLst>
              </p:cNvPr>
              <p:cNvSpPr>
                <a:spLocks noChangeArrowheads="1"/>
              </p:cNvSpPr>
              <p:nvPr/>
            </p:nvSpPr>
            <p:spPr bwMode="auto">
              <a:xfrm>
                <a:off x="1471613" y="3049588"/>
                <a:ext cx="2570163"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0" name="Rectangle 123">
                <a:extLst>
                  <a:ext uri="{FF2B5EF4-FFF2-40B4-BE49-F238E27FC236}">
                    <a16:creationId xmlns:a16="http://schemas.microsoft.com/office/drawing/2014/main" id="{D51BAE9E-3729-43B3-B20C-0AFA5BC2EA8C}"/>
                  </a:ext>
                </a:extLst>
              </p:cNvPr>
              <p:cNvSpPr>
                <a:spLocks noChangeArrowheads="1"/>
              </p:cNvSpPr>
              <p:nvPr/>
            </p:nvSpPr>
            <p:spPr bwMode="auto">
              <a:xfrm>
                <a:off x="1471613" y="2965451"/>
                <a:ext cx="2570163"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1" name="Rectangle 124">
                <a:extLst>
                  <a:ext uri="{FF2B5EF4-FFF2-40B4-BE49-F238E27FC236}">
                    <a16:creationId xmlns:a16="http://schemas.microsoft.com/office/drawing/2014/main" id="{022DB84B-91EF-43BF-B5EE-A88B951F4077}"/>
                  </a:ext>
                </a:extLst>
              </p:cNvPr>
              <p:cNvSpPr>
                <a:spLocks noChangeArrowheads="1"/>
              </p:cNvSpPr>
              <p:nvPr/>
            </p:nvSpPr>
            <p:spPr bwMode="auto">
              <a:xfrm>
                <a:off x="1471613" y="2873376"/>
                <a:ext cx="2570163"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2" name="Rectangle 125">
                <a:extLst>
                  <a:ext uri="{FF2B5EF4-FFF2-40B4-BE49-F238E27FC236}">
                    <a16:creationId xmlns:a16="http://schemas.microsoft.com/office/drawing/2014/main" id="{3ED8AC35-6040-440C-A562-B46304B37451}"/>
                  </a:ext>
                </a:extLst>
              </p:cNvPr>
              <p:cNvSpPr>
                <a:spLocks noChangeArrowheads="1"/>
              </p:cNvSpPr>
              <p:nvPr/>
            </p:nvSpPr>
            <p:spPr bwMode="auto">
              <a:xfrm>
                <a:off x="1471613" y="1998663"/>
                <a:ext cx="2582863" cy="92075"/>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3" name="Rectangle 126">
                <a:extLst>
                  <a:ext uri="{FF2B5EF4-FFF2-40B4-BE49-F238E27FC236}">
                    <a16:creationId xmlns:a16="http://schemas.microsoft.com/office/drawing/2014/main" id="{6EA03639-B02E-4455-8EC7-2196B85566D1}"/>
                  </a:ext>
                </a:extLst>
              </p:cNvPr>
              <p:cNvSpPr>
                <a:spLocks noChangeArrowheads="1"/>
              </p:cNvSpPr>
              <p:nvPr/>
            </p:nvSpPr>
            <p:spPr bwMode="auto">
              <a:xfrm>
                <a:off x="1471613" y="2163763"/>
                <a:ext cx="803275" cy="627063"/>
              </a:xfrm>
              <a:prstGeom prst="rect">
                <a:avLst/>
              </a:pr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4" name="Rectangle 127">
                <a:extLst>
                  <a:ext uri="{FF2B5EF4-FFF2-40B4-BE49-F238E27FC236}">
                    <a16:creationId xmlns:a16="http://schemas.microsoft.com/office/drawing/2014/main" id="{CC667094-39A2-419B-99D7-449E5B6CD28C}"/>
                  </a:ext>
                </a:extLst>
              </p:cNvPr>
              <p:cNvSpPr>
                <a:spLocks noChangeArrowheads="1"/>
              </p:cNvSpPr>
              <p:nvPr/>
            </p:nvSpPr>
            <p:spPr bwMode="auto">
              <a:xfrm>
                <a:off x="2363788" y="2163763"/>
                <a:ext cx="800100" cy="627063"/>
              </a:xfrm>
              <a:prstGeom prst="rect">
                <a:avLst/>
              </a:pr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5" name="Rectangle 128">
                <a:extLst>
                  <a:ext uri="{FF2B5EF4-FFF2-40B4-BE49-F238E27FC236}">
                    <a16:creationId xmlns:a16="http://schemas.microsoft.com/office/drawing/2014/main" id="{F424237F-5AEF-4EBC-8D5B-410D6D79F6FA}"/>
                  </a:ext>
                </a:extLst>
              </p:cNvPr>
              <p:cNvSpPr>
                <a:spLocks noChangeArrowheads="1"/>
              </p:cNvSpPr>
              <p:nvPr/>
            </p:nvSpPr>
            <p:spPr bwMode="auto">
              <a:xfrm>
                <a:off x="3252788" y="2163763"/>
                <a:ext cx="801688" cy="627063"/>
              </a:xfrm>
              <a:prstGeom prst="rect">
                <a:avLst/>
              </a:pr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grpSp>
        <p:grpSp>
          <p:nvGrpSpPr>
            <p:cNvPr id="56" name="Group 55">
              <a:extLst>
                <a:ext uri="{FF2B5EF4-FFF2-40B4-BE49-F238E27FC236}">
                  <a16:creationId xmlns:a16="http://schemas.microsoft.com/office/drawing/2014/main" id="{ED0CF614-AB9E-4F0D-8BA8-354EAFC5AF84}"/>
                </a:ext>
              </a:extLst>
            </p:cNvPr>
            <p:cNvGrpSpPr/>
            <p:nvPr/>
          </p:nvGrpSpPr>
          <p:grpSpPr>
            <a:xfrm>
              <a:off x="3891666" y="3540317"/>
              <a:ext cx="438150" cy="346472"/>
              <a:chOff x="3529013" y="3530601"/>
              <a:chExt cx="584200" cy="461963"/>
            </a:xfrm>
          </p:grpSpPr>
          <p:sp>
            <p:nvSpPr>
              <p:cNvPr id="57" name="Freeform 129">
                <a:extLst>
                  <a:ext uri="{FF2B5EF4-FFF2-40B4-BE49-F238E27FC236}">
                    <a16:creationId xmlns:a16="http://schemas.microsoft.com/office/drawing/2014/main" id="{11B487F8-5AEE-4031-9E9A-01B0B0B25261}"/>
                  </a:ext>
                </a:extLst>
              </p:cNvPr>
              <p:cNvSpPr>
                <a:spLocks/>
              </p:cNvSpPr>
              <p:nvPr/>
            </p:nvSpPr>
            <p:spPr bwMode="auto">
              <a:xfrm>
                <a:off x="3752850" y="3816351"/>
                <a:ext cx="280988" cy="176213"/>
              </a:xfrm>
              <a:custGeom>
                <a:avLst/>
                <a:gdLst>
                  <a:gd name="T0" fmla="*/ 92 w 95"/>
                  <a:gd name="T1" fmla="*/ 20 h 60"/>
                  <a:gd name="T2" fmla="*/ 76 w 95"/>
                  <a:gd name="T3" fmla="*/ 23 h 60"/>
                  <a:gd name="T4" fmla="*/ 21 w 95"/>
                  <a:gd name="T5" fmla="*/ 49 h 60"/>
                  <a:gd name="T6" fmla="*/ 8 w 95"/>
                  <a:gd name="T7" fmla="*/ 59 h 60"/>
                  <a:gd name="T8" fmla="*/ 6 w 95"/>
                  <a:gd name="T9" fmla="*/ 59 h 60"/>
                  <a:gd name="T10" fmla="*/ 5 w 95"/>
                  <a:gd name="T11" fmla="*/ 41 h 60"/>
                  <a:gd name="T12" fmla="*/ 79 w 95"/>
                  <a:gd name="T13" fmla="*/ 5 h 60"/>
                  <a:gd name="T14" fmla="*/ 93 w 95"/>
                  <a:gd name="T15" fmla="*/ 18 h 60"/>
                  <a:gd name="T16" fmla="*/ 92 w 95"/>
                  <a:gd name="T17" fmla="*/ 2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60">
                    <a:moveTo>
                      <a:pt x="92" y="20"/>
                    </a:moveTo>
                    <a:cubicBezTo>
                      <a:pt x="90" y="24"/>
                      <a:pt x="83" y="24"/>
                      <a:pt x="76" y="23"/>
                    </a:cubicBezTo>
                    <a:cubicBezTo>
                      <a:pt x="54" y="19"/>
                      <a:pt x="31" y="29"/>
                      <a:pt x="21" y="49"/>
                    </a:cubicBezTo>
                    <a:cubicBezTo>
                      <a:pt x="17" y="55"/>
                      <a:pt x="13" y="60"/>
                      <a:pt x="8" y="59"/>
                    </a:cubicBezTo>
                    <a:cubicBezTo>
                      <a:pt x="8" y="59"/>
                      <a:pt x="7" y="59"/>
                      <a:pt x="6" y="59"/>
                    </a:cubicBezTo>
                    <a:cubicBezTo>
                      <a:pt x="2" y="58"/>
                      <a:pt x="0" y="49"/>
                      <a:pt x="5" y="41"/>
                    </a:cubicBezTo>
                    <a:cubicBezTo>
                      <a:pt x="19" y="14"/>
                      <a:pt x="50" y="0"/>
                      <a:pt x="79" y="5"/>
                    </a:cubicBezTo>
                    <a:cubicBezTo>
                      <a:pt x="89" y="7"/>
                      <a:pt x="95" y="14"/>
                      <a:pt x="93" y="18"/>
                    </a:cubicBezTo>
                    <a:cubicBezTo>
                      <a:pt x="92" y="18"/>
                      <a:pt x="92" y="19"/>
                      <a:pt x="92" y="20"/>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8" name="Freeform 130">
                <a:extLst>
                  <a:ext uri="{FF2B5EF4-FFF2-40B4-BE49-F238E27FC236}">
                    <a16:creationId xmlns:a16="http://schemas.microsoft.com/office/drawing/2014/main" id="{914C815A-6DED-4207-826D-67FB7B7C2E58}"/>
                  </a:ext>
                </a:extLst>
              </p:cNvPr>
              <p:cNvSpPr>
                <a:spLocks/>
              </p:cNvSpPr>
              <p:nvPr/>
            </p:nvSpPr>
            <p:spPr bwMode="auto">
              <a:xfrm>
                <a:off x="3641725" y="3671888"/>
                <a:ext cx="430213" cy="282575"/>
              </a:xfrm>
              <a:custGeom>
                <a:avLst/>
                <a:gdLst>
                  <a:gd name="T0" fmla="*/ 143 w 146"/>
                  <a:gd name="T1" fmla="*/ 31 h 96"/>
                  <a:gd name="T2" fmla="*/ 128 w 146"/>
                  <a:gd name="T3" fmla="*/ 33 h 96"/>
                  <a:gd name="T4" fmla="*/ 20 w 146"/>
                  <a:gd name="T5" fmla="*/ 84 h 96"/>
                  <a:gd name="T6" fmla="*/ 8 w 146"/>
                  <a:gd name="T7" fmla="*/ 95 h 96"/>
                  <a:gd name="T8" fmla="*/ 6 w 146"/>
                  <a:gd name="T9" fmla="*/ 94 h 96"/>
                  <a:gd name="T10" fmla="*/ 3 w 146"/>
                  <a:gd name="T11" fmla="*/ 77 h 96"/>
                  <a:gd name="T12" fmla="*/ 133 w 146"/>
                  <a:gd name="T13" fmla="*/ 16 h 96"/>
                  <a:gd name="T14" fmla="*/ 144 w 146"/>
                  <a:gd name="T15" fmla="*/ 29 h 96"/>
                  <a:gd name="T16" fmla="*/ 143 w 146"/>
                  <a:gd name="T17" fmla="*/ 3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96">
                    <a:moveTo>
                      <a:pt x="143" y="31"/>
                    </a:moveTo>
                    <a:cubicBezTo>
                      <a:pt x="142" y="34"/>
                      <a:pt x="135" y="35"/>
                      <a:pt x="128" y="33"/>
                    </a:cubicBezTo>
                    <a:cubicBezTo>
                      <a:pt x="84" y="20"/>
                      <a:pt x="37" y="42"/>
                      <a:pt x="20" y="84"/>
                    </a:cubicBezTo>
                    <a:cubicBezTo>
                      <a:pt x="17" y="91"/>
                      <a:pt x="12" y="96"/>
                      <a:pt x="8" y="95"/>
                    </a:cubicBezTo>
                    <a:cubicBezTo>
                      <a:pt x="7" y="95"/>
                      <a:pt x="7" y="95"/>
                      <a:pt x="6" y="94"/>
                    </a:cubicBezTo>
                    <a:cubicBezTo>
                      <a:pt x="2" y="94"/>
                      <a:pt x="0" y="86"/>
                      <a:pt x="3" y="77"/>
                    </a:cubicBezTo>
                    <a:cubicBezTo>
                      <a:pt x="24" y="27"/>
                      <a:pt x="80" y="0"/>
                      <a:pt x="133" y="16"/>
                    </a:cubicBezTo>
                    <a:cubicBezTo>
                      <a:pt x="141" y="18"/>
                      <a:pt x="146" y="25"/>
                      <a:pt x="144" y="29"/>
                    </a:cubicBezTo>
                    <a:cubicBezTo>
                      <a:pt x="144" y="29"/>
                      <a:pt x="144" y="30"/>
                      <a:pt x="143" y="31"/>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9" name="Freeform 131">
                <a:extLst>
                  <a:ext uri="{FF2B5EF4-FFF2-40B4-BE49-F238E27FC236}">
                    <a16:creationId xmlns:a16="http://schemas.microsoft.com/office/drawing/2014/main" id="{47732CB9-A82A-4995-A726-DB1FD98806A1}"/>
                  </a:ext>
                </a:extLst>
              </p:cNvPr>
              <p:cNvSpPr>
                <a:spLocks/>
              </p:cNvSpPr>
              <p:nvPr/>
            </p:nvSpPr>
            <p:spPr bwMode="auto">
              <a:xfrm>
                <a:off x="3529013" y="3530601"/>
                <a:ext cx="584200" cy="382588"/>
              </a:xfrm>
              <a:custGeom>
                <a:avLst/>
                <a:gdLst>
                  <a:gd name="T0" fmla="*/ 195 w 198"/>
                  <a:gd name="T1" fmla="*/ 40 h 130"/>
                  <a:gd name="T2" fmla="*/ 179 w 198"/>
                  <a:gd name="T3" fmla="*/ 42 h 130"/>
                  <a:gd name="T4" fmla="*/ 19 w 198"/>
                  <a:gd name="T5" fmla="*/ 119 h 130"/>
                  <a:gd name="T6" fmla="*/ 8 w 198"/>
                  <a:gd name="T7" fmla="*/ 129 h 130"/>
                  <a:gd name="T8" fmla="*/ 6 w 198"/>
                  <a:gd name="T9" fmla="*/ 129 h 130"/>
                  <a:gd name="T10" fmla="*/ 3 w 198"/>
                  <a:gd name="T11" fmla="*/ 112 h 130"/>
                  <a:gd name="T12" fmla="*/ 185 w 198"/>
                  <a:gd name="T13" fmla="*/ 26 h 130"/>
                  <a:gd name="T14" fmla="*/ 196 w 198"/>
                  <a:gd name="T15" fmla="*/ 38 h 130"/>
                  <a:gd name="T16" fmla="*/ 195 w 198"/>
                  <a:gd name="T17" fmla="*/ 4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130">
                    <a:moveTo>
                      <a:pt x="195" y="40"/>
                    </a:moveTo>
                    <a:cubicBezTo>
                      <a:pt x="193" y="44"/>
                      <a:pt x="186" y="45"/>
                      <a:pt x="179" y="42"/>
                    </a:cubicBezTo>
                    <a:cubicBezTo>
                      <a:pt x="114" y="20"/>
                      <a:pt x="43" y="54"/>
                      <a:pt x="19" y="119"/>
                    </a:cubicBezTo>
                    <a:cubicBezTo>
                      <a:pt x="17" y="125"/>
                      <a:pt x="12" y="130"/>
                      <a:pt x="8" y="129"/>
                    </a:cubicBezTo>
                    <a:cubicBezTo>
                      <a:pt x="7" y="129"/>
                      <a:pt x="7" y="129"/>
                      <a:pt x="6" y="129"/>
                    </a:cubicBezTo>
                    <a:cubicBezTo>
                      <a:pt x="2" y="128"/>
                      <a:pt x="0" y="120"/>
                      <a:pt x="3" y="112"/>
                    </a:cubicBezTo>
                    <a:cubicBezTo>
                      <a:pt x="30" y="39"/>
                      <a:pt x="111" y="0"/>
                      <a:pt x="185" y="26"/>
                    </a:cubicBezTo>
                    <a:cubicBezTo>
                      <a:pt x="193" y="28"/>
                      <a:pt x="198" y="35"/>
                      <a:pt x="196" y="38"/>
                    </a:cubicBezTo>
                    <a:cubicBezTo>
                      <a:pt x="196" y="39"/>
                      <a:pt x="195" y="40"/>
                      <a:pt x="195" y="40"/>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grpSp>
        <p:grpSp>
          <p:nvGrpSpPr>
            <p:cNvPr id="60" name="Group 59">
              <a:extLst>
                <a:ext uri="{FF2B5EF4-FFF2-40B4-BE49-F238E27FC236}">
                  <a16:creationId xmlns:a16="http://schemas.microsoft.com/office/drawing/2014/main" id="{6525145B-42AD-4803-9910-02E92C3122D1}"/>
                </a:ext>
              </a:extLst>
            </p:cNvPr>
            <p:cNvGrpSpPr/>
            <p:nvPr/>
          </p:nvGrpSpPr>
          <p:grpSpPr>
            <a:xfrm>
              <a:off x="4136935" y="3848688"/>
              <a:ext cx="854869" cy="928688"/>
              <a:chOff x="3856038" y="3941763"/>
              <a:chExt cx="1139825" cy="1238250"/>
            </a:xfrm>
          </p:grpSpPr>
          <p:sp>
            <p:nvSpPr>
              <p:cNvPr id="61" name="Freeform 132">
                <a:extLst>
                  <a:ext uri="{FF2B5EF4-FFF2-40B4-BE49-F238E27FC236}">
                    <a16:creationId xmlns:a16="http://schemas.microsoft.com/office/drawing/2014/main" id="{DA9FF966-C112-4B26-ADF5-BE2CEB20919C}"/>
                  </a:ext>
                </a:extLst>
              </p:cNvPr>
              <p:cNvSpPr>
                <a:spLocks/>
              </p:cNvSpPr>
              <p:nvPr/>
            </p:nvSpPr>
            <p:spPr bwMode="auto">
              <a:xfrm>
                <a:off x="3856038" y="3941763"/>
                <a:ext cx="1139825" cy="1238250"/>
              </a:xfrm>
              <a:custGeom>
                <a:avLst/>
                <a:gdLst>
                  <a:gd name="T0" fmla="*/ 4 w 387"/>
                  <a:gd name="T1" fmla="*/ 251 h 420"/>
                  <a:gd name="T2" fmla="*/ 11 w 387"/>
                  <a:gd name="T3" fmla="*/ 226 h 420"/>
                  <a:gd name="T4" fmla="*/ 42 w 387"/>
                  <a:gd name="T5" fmla="*/ 210 h 420"/>
                  <a:gd name="T6" fmla="*/ 84 w 387"/>
                  <a:gd name="T7" fmla="*/ 217 h 420"/>
                  <a:gd name="T8" fmla="*/ 72 w 387"/>
                  <a:gd name="T9" fmla="*/ 195 h 420"/>
                  <a:gd name="T10" fmla="*/ 70 w 387"/>
                  <a:gd name="T11" fmla="*/ 190 h 420"/>
                  <a:gd name="T12" fmla="*/ 68 w 387"/>
                  <a:gd name="T13" fmla="*/ 187 h 420"/>
                  <a:gd name="T14" fmla="*/ 7 w 387"/>
                  <a:gd name="T15" fmla="*/ 73 h 420"/>
                  <a:gd name="T16" fmla="*/ 2 w 387"/>
                  <a:gd name="T17" fmla="*/ 59 h 420"/>
                  <a:gd name="T18" fmla="*/ 25 w 387"/>
                  <a:gd name="T19" fmla="*/ 13 h 420"/>
                  <a:gd name="T20" fmla="*/ 83 w 387"/>
                  <a:gd name="T21" fmla="*/ 32 h 420"/>
                  <a:gd name="T22" fmla="*/ 112 w 387"/>
                  <a:gd name="T23" fmla="*/ 87 h 420"/>
                  <a:gd name="T24" fmla="*/ 128 w 387"/>
                  <a:gd name="T25" fmla="*/ 74 h 420"/>
                  <a:gd name="T26" fmla="*/ 176 w 387"/>
                  <a:gd name="T27" fmla="*/ 80 h 420"/>
                  <a:gd name="T28" fmla="*/ 190 w 387"/>
                  <a:gd name="T29" fmla="*/ 68 h 420"/>
                  <a:gd name="T30" fmla="*/ 225 w 387"/>
                  <a:gd name="T31" fmla="*/ 66 h 420"/>
                  <a:gd name="T32" fmla="*/ 244 w 387"/>
                  <a:gd name="T33" fmla="*/ 82 h 420"/>
                  <a:gd name="T34" fmla="*/ 261 w 387"/>
                  <a:gd name="T35" fmla="*/ 72 h 420"/>
                  <a:gd name="T36" fmla="*/ 335 w 387"/>
                  <a:gd name="T37" fmla="*/ 146 h 420"/>
                  <a:gd name="T38" fmla="*/ 354 w 387"/>
                  <a:gd name="T39" fmla="*/ 186 h 420"/>
                  <a:gd name="T40" fmla="*/ 366 w 387"/>
                  <a:gd name="T41" fmla="*/ 227 h 420"/>
                  <a:gd name="T42" fmla="*/ 368 w 387"/>
                  <a:gd name="T43" fmla="*/ 268 h 420"/>
                  <a:gd name="T44" fmla="*/ 369 w 387"/>
                  <a:gd name="T45" fmla="*/ 283 h 420"/>
                  <a:gd name="T46" fmla="*/ 387 w 387"/>
                  <a:gd name="T47" fmla="*/ 334 h 420"/>
                  <a:gd name="T48" fmla="*/ 377 w 387"/>
                  <a:gd name="T49" fmla="*/ 339 h 420"/>
                  <a:gd name="T50" fmla="*/ 226 w 387"/>
                  <a:gd name="T51" fmla="*/ 420 h 420"/>
                  <a:gd name="T52" fmla="*/ 170 w 387"/>
                  <a:gd name="T53" fmla="*/ 368 h 420"/>
                  <a:gd name="T54" fmla="*/ 169 w 387"/>
                  <a:gd name="T55" fmla="*/ 368 h 420"/>
                  <a:gd name="T56" fmla="*/ 145 w 387"/>
                  <a:gd name="T57" fmla="*/ 360 h 420"/>
                  <a:gd name="T58" fmla="*/ 101 w 387"/>
                  <a:gd name="T59" fmla="*/ 339 h 420"/>
                  <a:gd name="T60" fmla="*/ 40 w 387"/>
                  <a:gd name="T61" fmla="*/ 288 h 420"/>
                  <a:gd name="T62" fmla="*/ 37 w 387"/>
                  <a:gd name="T63" fmla="*/ 287 h 420"/>
                  <a:gd name="T64" fmla="*/ 4 w 387"/>
                  <a:gd name="T65" fmla="*/ 25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7" h="420">
                    <a:moveTo>
                      <a:pt x="4" y="251"/>
                    </a:moveTo>
                    <a:cubicBezTo>
                      <a:pt x="3" y="241"/>
                      <a:pt x="7" y="233"/>
                      <a:pt x="11" y="226"/>
                    </a:cubicBezTo>
                    <a:cubicBezTo>
                      <a:pt x="15" y="219"/>
                      <a:pt x="23" y="211"/>
                      <a:pt x="42" y="210"/>
                    </a:cubicBezTo>
                    <a:cubicBezTo>
                      <a:pt x="54" y="209"/>
                      <a:pt x="69" y="211"/>
                      <a:pt x="84" y="217"/>
                    </a:cubicBezTo>
                    <a:cubicBezTo>
                      <a:pt x="72" y="195"/>
                      <a:pt x="72" y="195"/>
                      <a:pt x="72" y="195"/>
                    </a:cubicBezTo>
                    <a:cubicBezTo>
                      <a:pt x="71" y="193"/>
                      <a:pt x="70" y="192"/>
                      <a:pt x="70" y="190"/>
                    </a:cubicBezTo>
                    <a:cubicBezTo>
                      <a:pt x="69" y="189"/>
                      <a:pt x="68" y="188"/>
                      <a:pt x="68" y="187"/>
                    </a:cubicBezTo>
                    <a:cubicBezTo>
                      <a:pt x="7" y="73"/>
                      <a:pt x="7" y="73"/>
                      <a:pt x="7" y="73"/>
                    </a:cubicBezTo>
                    <a:cubicBezTo>
                      <a:pt x="4" y="69"/>
                      <a:pt x="3" y="64"/>
                      <a:pt x="2" y="59"/>
                    </a:cubicBezTo>
                    <a:cubicBezTo>
                      <a:pt x="0" y="40"/>
                      <a:pt x="9" y="21"/>
                      <a:pt x="25" y="13"/>
                    </a:cubicBezTo>
                    <a:cubicBezTo>
                      <a:pt x="48" y="0"/>
                      <a:pt x="72" y="13"/>
                      <a:pt x="83" y="32"/>
                    </a:cubicBezTo>
                    <a:cubicBezTo>
                      <a:pt x="112" y="87"/>
                      <a:pt x="112" y="87"/>
                      <a:pt x="112" y="87"/>
                    </a:cubicBezTo>
                    <a:cubicBezTo>
                      <a:pt x="116" y="82"/>
                      <a:pt x="121" y="78"/>
                      <a:pt x="128" y="74"/>
                    </a:cubicBezTo>
                    <a:cubicBezTo>
                      <a:pt x="147" y="65"/>
                      <a:pt x="164" y="69"/>
                      <a:pt x="176" y="80"/>
                    </a:cubicBezTo>
                    <a:cubicBezTo>
                      <a:pt x="179" y="75"/>
                      <a:pt x="184" y="71"/>
                      <a:pt x="190" y="68"/>
                    </a:cubicBezTo>
                    <a:cubicBezTo>
                      <a:pt x="205" y="60"/>
                      <a:pt x="218" y="62"/>
                      <a:pt x="225" y="66"/>
                    </a:cubicBezTo>
                    <a:cubicBezTo>
                      <a:pt x="232" y="69"/>
                      <a:pt x="239" y="75"/>
                      <a:pt x="244" y="82"/>
                    </a:cubicBezTo>
                    <a:cubicBezTo>
                      <a:pt x="248" y="78"/>
                      <a:pt x="254" y="75"/>
                      <a:pt x="261" y="72"/>
                    </a:cubicBezTo>
                    <a:cubicBezTo>
                      <a:pt x="295" y="61"/>
                      <a:pt x="311" y="95"/>
                      <a:pt x="335" y="146"/>
                    </a:cubicBezTo>
                    <a:cubicBezTo>
                      <a:pt x="341" y="158"/>
                      <a:pt x="347" y="171"/>
                      <a:pt x="354" y="186"/>
                    </a:cubicBezTo>
                    <a:cubicBezTo>
                      <a:pt x="360" y="197"/>
                      <a:pt x="364" y="211"/>
                      <a:pt x="366" y="227"/>
                    </a:cubicBezTo>
                    <a:cubicBezTo>
                      <a:pt x="368" y="241"/>
                      <a:pt x="368" y="255"/>
                      <a:pt x="368" y="268"/>
                    </a:cubicBezTo>
                    <a:cubicBezTo>
                      <a:pt x="368" y="273"/>
                      <a:pt x="368" y="278"/>
                      <a:pt x="369" y="283"/>
                    </a:cubicBezTo>
                    <a:cubicBezTo>
                      <a:pt x="369" y="305"/>
                      <a:pt x="387" y="334"/>
                      <a:pt x="387" y="334"/>
                    </a:cubicBezTo>
                    <a:cubicBezTo>
                      <a:pt x="377" y="339"/>
                      <a:pt x="377" y="339"/>
                      <a:pt x="377" y="339"/>
                    </a:cubicBezTo>
                    <a:cubicBezTo>
                      <a:pt x="226" y="420"/>
                      <a:pt x="226" y="420"/>
                      <a:pt x="226" y="420"/>
                    </a:cubicBezTo>
                    <a:cubicBezTo>
                      <a:pt x="226" y="420"/>
                      <a:pt x="210" y="385"/>
                      <a:pt x="170" y="368"/>
                    </a:cubicBezTo>
                    <a:cubicBezTo>
                      <a:pt x="169" y="368"/>
                      <a:pt x="169" y="368"/>
                      <a:pt x="169" y="368"/>
                    </a:cubicBezTo>
                    <a:cubicBezTo>
                      <a:pt x="162" y="364"/>
                      <a:pt x="154" y="362"/>
                      <a:pt x="145" y="360"/>
                    </a:cubicBezTo>
                    <a:cubicBezTo>
                      <a:pt x="129" y="356"/>
                      <a:pt x="113" y="352"/>
                      <a:pt x="101" y="339"/>
                    </a:cubicBezTo>
                    <a:cubicBezTo>
                      <a:pt x="62" y="296"/>
                      <a:pt x="40" y="288"/>
                      <a:pt x="40" y="288"/>
                    </a:cubicBezTo>
                    <a:cubicBezTo>
                      <a:pt x="37" y="287"/>
                      <a:pt x="37" y="287"/>
                      <a:pt x="37" y="287"/>
                    </a:cubicBezTo>
                    <a:cubicBezTo>
                      <a:pt x="21" y="277"/>
                      <a:pt x="6" y="267"/>
                      <a:pt x="4" y="251"/>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62" name="Freeform 133">
                <a:extLst>
                  <a:ext uri="{FF2B5EF4-FFF2-40B4-BE49-F238E27FC236}">
                    <a16:creationId xmlns:a16="http://schemas.microsoft.com/office/drawing/2014/main" id="{7E89B4EA-02F7-490E-A3AE-9C9922D00EF0}"/>
                  </a:ext>
                </a:extLst>
              </p:cNvPr>
              <p:cNvSpPr>
                <a:spLocks/>
              </p:cNvSpPr>
              <p:nvPr/>
            </p:nvSpPr>
            <p:spPr bwMode="auto">
              <a:xfrm>
                <a:off x="3930650" y="4030663"/>
                <a:ext cx="968375" cy="1054100"/>
              </a:xfrm>
              <a:custGeom>
                <a:avLst/>
                <a:gdLst>
                  <a:gd name="T0" fmla="*/ 107 w 329"/>
                  <a:gd name="T1" fmla="*/ 222 h 358"/>
                  <a:gd name="T2" fmla="*/ 87 w 329"/>
                  <a:gd name="T3" fmla="*/ 236 h 358"/>
                  <a:gd name="T4" fmla="*/ 18 w 329"/>
                  <a:gd name="T5" fmla="*/ 205 h 358"/>
                  <a:gd name="T6" fmla="*/ 8 w 329"/>
                  <a:gd name="T7" fmla="*/ 208 h 358"/>
                  <a:gd name="T8" fmla="*/ 4 w 329"/>
                  <a:gd name="T9" fmla="*/ 218 h 358"/>
                  <a:gd name="T10" fmla="*/ 24 w 329"/>
                  <a:gd name="T11" fmla="*/ 234 h 358"/>
                  <a:gd name="T12" fmla="*/ 95 w 329"/>
                  <a:gd name="T13" fmla="*/ 291 h 358"/>
                  <a:gd name="T14" fmla="*/ 126 w 329"/>
                  <a:gd name="T15" fmla="*/ 305 h 358"/>
                  <a:gd name="T16" fmla="*/ 154 w 329"/>
                  <a:gd name="T17" fmla="*/ 315 h 358"/>
                  <a:gd name="T18" fmla="*/ 209 w 329"/>
                  <a:gd name="T19" fmla="*/ 358 h 358"/>
                  <a:gd name="T20" fmla="*/ 329 w 329"/>
                  <a:gd name="T21" fmla="*/ 294 h 358"/>
                  <a:gd name="T22" fmla="*/ 318 w 329"/>
                  <a:gd name="T23" fmla="*/ 254 h 358"/>
                  <a:gd name="T24" fmla="*/ 318 w 329"/>
                  <a:gd name="T25" fmla="*/ 238 h 358"/>
                  <a:gd name="T26" fmla="*/ 316 w 329"/>
                  <a:gd name="T27" fmla="*/ 200 h 358"/>
                  <a:gd name="T28" fmla="*/ 307 w 329"/>
                  <a:gd name="T29" fmla="*/ 167 h 358"/>
                  <a:gd name="T30" fmla="*/ 288 w 329"/>
                  <a:gd name="T31" fmla="*/ 127 h 358"/>
                  <a:gd name="T32" fmla="*/ 244 w 329"/>
                  <a:gd name="T33" fmla="*/ 66 h 358"/>
                  <a:gd name="T34" fmla="*/ 234 w 329"/>
                  <a:gd name="T35" fmla="*/ 77 h 358"/>
                  <a:gd name="T36" fmla="*/ 242 w 329"/>
                  <a:gd name="T37" fmla="*/ 96 h 358"/>
                  <a:gd name="T38" fmla="*/ 249 w 329"/>
                  <a:gd name="T39" fmla="*/ 111 h 358"/>
                  <a:gd name="T40" fmla="*/ 222 w 329"/>
                  <a:gd name="T41" fmla="*/ 116 h 358"/>
                  <a:gd name="T42" fmla="*/ 218 w 329"/>
                  <a:gd name="T43" fmla="*/ 108 h 358"/>
                  <a:gd name="T44" fmla="*/ 200 w 329"/>
                  <a:gd name="T45" fmla="*/ 69 h 358"/>
                  <a:gd name="T46" fmla="*/ 190 w 329"/>
                  <a:gd name="T47" fmla="*/ 59 h 358"/>
                  <a:gd name="T48" fmla="*/ 177 w 329"/>
                  <a:gd name="T49" fmla="*/ 60 h 358"/>
                  <a:gd name="T50" fmla="*/ 170 w 329"/>
                  <a:gd name="T51" fmla="*/ 72 h 358"/>
                  <a:gd name="T52" fmla="*/ 177 w 329"/>
                  <a:gd name="T53" fmla="*/ 90 h 358"/>
                  <a:gd name="T54" fmla="*/ 184 w 329"/>
                  <a:gd name="T55" fmla="*/ 104 h 358"/>
                  <a:gd name="T56" fmla="*/ 159 w 329"/>
                  <a:gd name="T57" fmla="*/ 111 h 358"/>
                  <a:gd name="T58" fmla="*/ 154 w 329"/>
                  <a:gd name="T59" fmla="*/ 103 h 358"/>
                  <a:gd name="T60" fmla="*/ 140 w 329"/>
                  <a:gd name="T61" fmla="*/ 77 h 358"/>
                  <a:gd name="T62" fmla="*/ 114 w 329"/>
                  <a:gd name="T63" fmla="*/ 67 h 358"/>
                  <a:gd name="T64" fmla="*/ 106 w 329"/>
                  <a:gd name="T65" fmla="*/ 85 h 358"/>
                  <a:gd name="T66" fmla="*/ 109 w 329"/>
                  <a:gd name="T67" fmla="*/ 95 h 358"/>
                  <a:gd name="T68" fmla="*/ 121 w 329"/>
                  <a:gd name="T69" fmla="*/ 118 h 358"/>
                  <a:gd name="T70" fmla="*/ 95 w 329"/>
                  <a:gd name="T71" fmla="*/ 123 h 358"/>
                  <a:gd name="T72" fmla="*/ 90 w 329"/>
                  <a:gd name="T73" fmla="*/ 115 h 358"/>
                  <a:gd name="T74" fmla="*/ 36 w 329"/>
                  <a:gd name="T75" fmla="*/ 14 h 358"/>
                  <a:gd name="T76" fmla="*/ 12 w 329"/>
                  <a:gd name="T77" fmla="*/ 5 h 358"/>
                  <a:gd name="T78" fmla="*/ 4 w 329"/>
                  <a:gd name="T79" fmla="*/ 31 h 358"/>
                  <a:gd name="T80" fmla="*/ 65 w 329"/>
                  <a:gd name="T81" fmla="*/ 145 h 358"/>
                  <a:gd name="T82" fmla="*/ 66 w 329"/>
                  <a:gd name="T83" fmla="*/ 147 h 358"/>
                  <a:gd name="T84" fmla="*/ 68 w 329"/>
                  <a:gd name="T85" fmla="*/ 150 h 358"/>
                  <a:gd name="T86" fmla="*/ 69 w 329"/>
                  <a:gd name="T87" fmla="*/ 153 h 358"/>
                  <a:gd name="T88" fmla="*/ 107 w 329"/>
                  <a:gd name="T89" fmla="*/ 222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9" h="358">
                    <a:moveTo>
                      <a:pt x="107" y="222"/>
                    </a:moveTo>
                    <a:cubicBezTo>
                      <a:pt x="87" y="236"/>
                      <a:pt x="87" y="236"/>
                      <a:pt x="87" y="236"/>
                    </a:cubicBezTo>
                    <a:cubicBezTo>
                      <a:pt x="70" y="215"/>
                      <a:pt x="38" y="203"/>
                      <a:pt x="18" y="205"/>
                    </a:cubicBezTo>
                    <a:cubicBezTo>
                      <a:pt x="11" y="205"/>
                      <a:pt x="9" y="207"/>
                      <a:pt x="8" y="208"/>
                    </a:cubicBezTo>
                    <a:cubicBezTo>
                      <a:pt x="3" y="213"/>
                      <a:pt x="4" y="216"/>
                      <a:pt x="4" y="218"/>
                    </a:cubicBezTo>
                    <a:cubicBezTo>
                      <a:pt x="4" y="219"/>
                      <a:pt x="7" y="224"/>
                      <a:pt x="24" y="234"/>
                    </a:cubicBezTo>
                    <a:cubicBezTo>
                      <a:pt x="31" y="237"/>
                      <a:pt x="55" y="249"/>
                      <a:pt x="95" y="291"/>
                    </a:cubicBezTo>
                    <a:cubicBezTo>
                      <a:pt x="102" y="299"/>
                      <a:pt x="113" y="302"/>
                      <a:pt x="126" y="305"/>
                    </a:cubicBezTo>
                    <a:cubicBezTo>
                      <a:pt x="136" y="308"/>
                      <a:pt x="145" y="310"/>
                      <a:pt x="154" y="315"/>
                    </a:cubicBezTo>
                    <a:cubicBezTo>
                      <a:pt x="184" y="326"/>
                      <a:pt x="201" y="345"/>
                      <a:pt x="209" y="358"/>
                    </a:cubicBezTo>
                    <a:cubicBezTo>
                      <a:pt x="329" y="294"/>
                      <a:pt x="329" y="294"/>
                      <a:pt x="329" y="294"/>
                    </a:cubicBezTo>
                    <a:cubicBezTo>
                      <a:pt x="324" y="284"/>
                      <a:pt x="319" y="271"/>
                      <a:pt x="318" y="254"/>
                    </a:cubicBezTo>
                    <a:cubicBezTo>
                      <a:pt x="318" y="249"/>
                      <a:pt x="318" y="244"/>
                      <a:pt x="318" y="238"/>
                    </a:cubicBezTo>
                    <a:cubicBezTo>
                      <a:pt x="318" y="226"/>
                      <a:pt x="318" y="213"/>
                      <a:pt x="316" y="200"/>
                    </a:cubicBezTo>
                    <a:cubicBezTo>
                      <a:pt x="315" y="187"/>
                      <a:pt x="312" y="176"/>
                      <a:pt x="307" y="167"/>
                    </a:cubicBezTo>
                    <a:cubicBezTo>
                      <a:pt x="300" y="152"/>
                      <a:pt x="293" y="139"/>
                      <a:pt x="288" y="127"/>
                    </a:cubicBezTo>
                    <a:cubicBezTo>
                      <a:pt x="265" y="80"/>
                      <a:pt x="256" y="62"/>
                      <a:pt x="244" y="66"/>
                    </a:cubicBezTo>
                    <a:cubicBezTo>
                      <a:pt x="233" y="70"/>
                      <a:pt x="233" y="74"/>
                      <a:pt x="234" y="77"/>
                    </a:cubicBezTo>
                    <a:cubicBezTo>
                      <a:pt x="235" y="82"/>
                      <a:pt x="237" y="88"/>
                      <a:pt x="242" y="96"/>
                    </a:cubicBezTo>
                    <a:cubicBezTo>
                      <a:pt x="249" y="111"/>
                      <a:pt x="249" y="111"/>
                      <a:pt x="249" y="111"/>
                    </a:cubicBezTo>
                    <a:cubicBezTo>
                      <a:pt x="222" y="116"/>
                      <a:pt x="222" y="116"/>
                      <a:pt x="222" y="116"/>
                    </a:cubicBezTo>
                    <a:cubicBezTo>
                      <a:pt x="222" y="116"/>
                      <a:pt x="221" y="113"/>
                      <a:pt x="218" y="108"/>
                    </a:cubicBezTo>
                    <a:cubicBezTo>
                      <a:pt x="200" y="69"/>
                      <a:pt x="200" y="69"/>
                      <a:pt x="200" y="69"/>
                    </a:cubicBezTo>
                    <a:cubicBezTo>
                      <a:pt x="198" y="65"/>
                      <a:pt x="194" y="61"/>
                      <a:pt x="190" y="59"/>
                    </a:cubicBezTo>
                    <a:cubicBezTo>
                      <a:pt x="187" y="58"/>
                      <a:pt x="183" y="57"/>
                      <a:pt x="177" y="60"/>
                    </a:cubicBezTo>
                    <a:cubicBezTo>
                      <a:pt x="170" y="64"/>
                      <a:pt x="169" y="67"/>
                      <a:pt x="170" y="72"/>
                    </a:cubicBezTo>
                    <a:cubicBezTo>
                      <a:pt x="171" y="78"/>
                      <a:pt x="174" y="84"/>
                      <a:pt x="177" y="90"/>
                    </a:cubicBezTo>
                    <a:cubicBezTo>
                      <a:pt x="184" y="104"/>
                      <a:pt x="184" y="104"/>
                      <a:pt x="184" y="104"/>
                    </a:cubicBezTo>
                    <a:cubicBezTo>
                      <a:pt x="159" y="111"/>
                      <a:pt x="159" y="111"/>
                      <a:pt x="159" y="111"/>
                    </a:cubicBezTo>
                    <a:cubicBezTo>
                      <a:pt x="154" y="103"/>
                      <a:pt x="154" y="103"/>
                      <a:pt x="154" y="103"/>
                    </a:cubicBezTo>
                    <a:cubicBezTo>
                      <a:pt x="140" y="77"/>
                      <a:pt x="140" y="77"/>
                      <a:pt x="140" y="77"/>
                    </a:cubicBezTo>
                    <a:cubicBezTo>
                      <a:pt x="135" y="69"/>
                      <a:pt x="127" y="60"/>
                      <a:pt x="114" y="67"/>
                    </a:cubicBezTo>
                    <a:cubicBezTo>
                      <a:pt x="107" y="70"/>
                      <a:pt x="104" y="76"/>
                      <a:pt x="106" y="85"/>
                    </a:cubicBezTo>
                    <a:cubicBezTo>
                      <a:pt x="106" y="89"/>
                      <a:pt x="107" y="92"/>
                      <a:pt x="109" y="95"/>
                    </a:cubicBezTo>
                    <a:cubicBezTo>
                      <a:pt x="121" y="118"/>
                      <a:pt x="121" y="118"/>
                      <a:pt x="121" y="118"/>
                    </a:cubicBezTo>
                    <a:cubicBezTo>
                      <a:pt x="95" y="123"/>
                      <a:pt x="95" y="123"/>
                      <a:pt x="95" y="123"/>
                    </a:cubicBezTo>
                    <a:cubicBezTo>
                      <a:pt x="90" y="115"/>
                      <a:pt x="90" y="115"/>
                      <a:pt x="90" y="115"/>
                    </a:cubicBezTo>
                    <a:cubicBezTo>
                      <a:pt x="36" y="14"/>
                      <a:pt x="36" y="14"/>
                      <a:pt x="36" y="14"/>
                    </a:cubicBezTo>
                    <a:cubicBezTo>
                      <a:pt x="32" y="7"/>
                      <a:pt x="22" y="0"/>
                      <a:pt x="12" y="5"/>
                    </a:cubicBezTo>
                    <a:cubicBezTo>
                      <a:pt x="2" y="10"/>
                      <a:pt x="0" y="24"/>
                      <a:pt x="4" y="31"/>
                    </a:cubicBezTo>
                    <a:cubicBezTo>
                      <a:pt x="65" y="145"/>
                      <a:pt x="65" y="145"/>
                      <a:pt x="65" y="145"/>
                    </a:cubicBezTo>
                    <a:cubicBezTo>
                      <a:pt x="65" y="146"/>
                      <a:pt x="65" y="146"/>
                      <a:pt x="66" y="147"/>
                    </a:cubicBezTo>
                    <a:cubicBezTo>
                      <a:pt x="68" y="150"/>
                      <a:pt x="68" y="150"/>
                      <a:pt x="68" y="150"/>
                    </a:cubicBezTo>
                    <a:cubicBezTo>
                      <a:pt x="68" y="151"/>
                      <a:pt x="68" y="152"/>
                      <a:pt x="69" y="153"/>
                    </a:cubicBezTo>
                    <a:lnTo>
                      <a:pt x="107" y="2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grpSp>
          <p:nvGrpSpPr>
            <p:cNvPr id="63" name="Group 62">
              <a:extLst>
                <a:ext uri="{FF2B5EF4-FFF2-40B4-BE49-F238E27FC236}">
                  <a16:creationId xmlns:a16="http://schemas.microsoft.com/office/drawing/2014/main" id="{9834E3D4-E6A2-4AA9-8831-1321778465B0}"/>
                </a:ext>
              </a:extLst>
            </p:cNvPr>
            <p:cNvGrpSpPr/>
            <p:nvPr/>
          </p:nvGrpSpPr>
          <p:grpSpPr>
            <a:xfrm>
              <a:off x="4654697" y="2121371"/>
              <a:ext cx="764383" cy="764381"/>
              <a:chOff x="7546975" y="2578101"/>
              <a:chExt cx="619126" cy="619125"/>
            </a:xfrm>
          </p:grpSpPr>
          <p:grpSp>
            <p:nvGrpSpPr>
              <p:cNvPr id="64" name="Group 63">
                <a:extLst>
                  <a:ext uri="{FF2B5EF4-FFF2-40B4-BE49-F238E27FC236}">
                    <a16:creationId xmlns:a16="http://schemas.microsoft.com/office/drawing/2014/main" id="{50EE783E-66E0-4062-BAA9-6B4C098A74A9}"/>
                  </a:ext>
                </a:extLst>
              </p:cNvPr>
              <p:cNvGrpSpPr/>
              <p:nvPr/>
            </p:nvGrpSpPr>
            <p:grpSpPr>
              <a:xfrm>
                <a:off x="7546975" y="2578101"/>
                <a:ext cx="619126" cy="619125"/>
                <a:chOff x="7546975" y="2578101"/>
                <a:chExt cx="619126" cy="619125"/>
              </a:xfrm>
            </p:grpSpPr>
            <p:sp>
              <p:nvSpPr>
                <p:cNvPr id="77" name="Oval 36">
                  <a:extLst>
                    <a:ext uri="{FF2B5EF4-FFF2-40B4-BE49-F238E27FC236}">
                      <a16:creationId xmlns:a16="http://schemas.microsoft.com/office/drawing/2014/main" id="{FB3E7442-0EE0-451F-A801-9534DC959807}"/>
                    </a:ext>
                  </a:extLst>
                </p:cNvPr>
                <p:cNvSpPr>
                  <a:spLocks noChangeArrowheads="1"/>
                </p:cNvSpPr>
                <p:nvPr/>
              </p:nvSpPr>
              <p:spPr bwMode="auto">
                <a:xfrm>
                  <a:off x="7546975" y="2578101"/>
                  <a:ext cx="619125" cy="619125"/>
                </a:xfrm>
                <a:prstGeom prst="ellipse">
                  <a:avLst/>
                </a:pr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8" name="Freeform 37">
                  <a:extLst>
                    <a:ext uri="{FF2B5EF4-FFF2-40B4-BE49-F238E27FC236}">
                      <a16:creationId xmlns:a16="http://schemas.microsoft.com/office/drawing/2014/main" id="{868CAF9A-7A0C-4A26-A02A-A208906B3056}"/>
                    </a:ext>
                  </a:extLst>
                </p:cNvPr>
                <p:cNvSpPr>
                  <a:spLocks/>
                </p:cNvSpPr>
                <p:nvPr/>
              </p:nvSpPr>
              <p:spPr bwMode="auto">
                <a:xfrm>
                  <a:off x="7618413" y="2663826"/>
                  <a:ext cx="547688" cy="533400"/>
                </a:xfrm>
                <a:custGeom>
                  <a:avLst/>
                  <a:gdLst>
                    <a:gd name="T0" fmla="*/ 74 w 122"/>
                    <a:gd name="T1" fmla="*/ 1 h 119"/>
                    <a:gd name="T2" fmla="*/ 69 w 122"/>
                    <a:gd name="T3" fmla="*/ 2 h 119"/>
                    <a:gd name="T4" fmla="*/ 54 w 122"/>
                    <a:gd name="T5" fmla="*/ 19 h 119"/>
                    <a:gd name="T6" fmla="*/ 39 w 122"/>
                    <a:gd name="T7" fmla="*/ 36 h 119"/>
                    <a:gd name="T8" fmla="*/ 9 w 122"/>
                    <a:gd name="T9" fmla="*/ 47 h 119"/>
                    <a:gd name="T10" fmla="*/ 10 w 122"/>
                    <a:gd name="T11" fmla="*/ 50 h 119"/>
                    <a:gd name="T12" fmla="*/ 0 w 122"/>
                    <a:gd name="T13" fmla="*/ 54 h 119"/>
                    <a:gd name="T14" fmla="*/ 6 w 122"/>
                    <a:gd name="T15" fmla="*/ 68 h 119"/>
                    <a:gd name="T16" fmla="*/ 11 w 122"/>
                    <a:gd name="T17" fmla="*/ 81 h 119"/>
                    <a:gd name="T18" fmla="*/ 13 w 122"/>
                    <a:gd name="T19" fmla="*/ 83 h 119"/>
                    <a:gd name="T20" fmla="*/ 48 w 122"/>
                    <a:gd name="T21" fmla="*/ 119 h 119"/>
                    <a:gd name="T22" fmla="*/ 53 w 122"/>
                    <a:gd name="T23" fmla="*/ 119 h 119"/>
                    <a:gd name="T24" fmla="*/ 122 w 122"/>
                    <a:gd name="T25" fmla="*/ 50 h 119"/>
                    <a:gd name="T26" fmla="*/ 122 w 122"/>
                    <a:gd name="T27" fmla="*/ 48 h 119"/>
                    <a:gd name="T28" fmla="*/ 77 w 122"/>
                    <a:gd name="T29" fmla="*/ 2 h 119"/>
                    <a:gd name="T30" fmla="*/ 74 w 122"/>
                    <a:gd name="T31" fmla="*/ 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19">
                      <a:moveTo>
                        <a:pt x="74" y="1"/>
                      </a:moveTo>
                      <a:cubicBezTo>
                        <a:pt x="69" y="2"/>
                        <a:pt x="69" y="2"/>
                        <a:pt x="69" y="2"/>
                      </a:cubicBezTo>
                      <a:cubicBezTo>
                        <a:pt x="54" y="19"/>
                        <a:pt x="54" y="19"/>
                        <a:pt x="54" y="19"/>
                      </a:cubicBezTo>
                      <a:cubicBezTo>
                        <a:pt x="39" y="36"/>
                        <a:pt x="39" y="36"/>
                        <a:pt x="39" y="36"/>
                      </a:cubicBezTo>
                      <a:cubicBezTo>
                        <a:pt x="9" y="47"/>
                        <a:pt x="9" y="47"/>
                        <a:pt x="9" y="47"/>
                      </a:cubicBezTo>
                      <a:cubicBezTo>
                        <a:pt x="10" y="50"/>
                        <a:pt x="10" y="50"/>
                        <a:pt x="10" y="50"/>
                      </a:cubicBezTo>
                      <a:cubicBezTo>
                        <a:pt x="0" y="54"/>
                        <a:pt x="0" y="54"/>
                        <a:pt x="0" y="54"/>
                      </a:cubicBezTo>
                      <a:cubicBezTo>
                        <a:pt x="6" y="68"/>
                        <a:pt x="6" y="68"/>
                        <a:pt x="6" y="68"/>
                      </a:cubicBezTo>
                      <a:cubicBezTo>
                        <a:pt x="11" y="81"/>
                        <a:pt x="11" y="81"/>
                        <a:pt x="11" y="81"/>
                      </a:cubicBezTo>
                      <a:cubicBezTo>
                        <a:pt x="13" y="83"/>
                        <a:pt x="13" y="83"/>
                        <a:pt x="13" y="83"/>
                      </a:cubicBezTo>
                      <a:cubicBezTo>
                        <a:pt x="48" y="119"/>
                        <a:pt x="48" y="119"/>
                        <a:pt x="48" y="119"/>
                      </a:cubicBezTo>
                      <a:cubicBezTo>
                        <a:pt x="50" y="119"/>
                        <a:pt x="52" y="119"/>
                        <a:pt x="53" y="119"/>
                      </a:cubicBezTo>
                      <a:cubicBezTo>
                        <a:pt x="92" y="119"/>
                        <a:pt x="122" y="89"/>
                        <a:pt x="122" y="50"/>
                      </a:cubicBezTo>
                      <a:cubicBezTo>
                        <a:pt x="122" y="49"/>
                        <a:pt x="122" y="49"/>
                        <a:pt x="122" y="48"/>
                      </a:cubicBezTo>
                      <a:cubicBezTo>
                        <a:pt x="77" y="2"/>
                        <a:pt x="77" y="2"/>
                        <a:pt x="77" y="2"/>
                      </a:cubicBezTo>
                      <a:cubicBezTo>
                        <a:pt x="77" y="1"/>
                        <a:pt x="75" y="0"/>
                        <a:pt x="74" y="1"/>
                      </a:cubicBezTo>
                      <a:close/>
                    </a:path>
                  </a:pathLst>
                </a:custGeom>
                <a:solidFill>
                  <a:schemeClr val="accent3">
                    <a:lumMod val="75000"/>
                  </a:schemeClr>
                </a:solidFill>
                <a:ln>
                  <a:noFill/>
                </a:ln>
              </p:spPr>
              <p:txBody>
                <a:bodyPr vert="horz" wrap="square" lIns="51435" tIns="25718" rIns="51435" bIns="25718" numCol="1" anchor="t" anchorCtr="0" compatLnSpc="1">
                  <a:prstTxWarp prst="textNoShape">
                    <a:avLst/>
                  </a:prstTxWarp>
                </a:bodyPr>
                <a:lstStyle/>
                <a:p>
                  <a:endParaRPr lang="en-US" sz="760"/>
                </a:p>
              </p:txBody>
            </p:sp>
          </p:grpSp>
          <p:sp>
            <p:nvSpPr>
              <p:cNvPr id="65" name="Freeform 38">
                <a:extLst>
                  <a:ext uri="{FF2B5EF4-FFF2-40B4-BE49-F238E27FC236}">
                    <a16:creationId xmlns:a16="http://schemas.microsoft.com/office/drawing/2014/main" id="{22CD72ED-1A0C-4BFC-8671-0EE2F867D8E9}"/>
                  </a:ext>
                </a:extLst>
              </p:cNvPr>
              <p:cNvSpPr>
                <a:spLocks/>
              </p:cNvSpPr>
              <p:nvPr/>
            </p:nvSpPr>
            <p:spPr bwMode="auto">
              <a:xfrm>
                <a:off x="7689850" y="2900363"/>
                <a:ext cx="161925" cy="125413"/>
              </a:xfrm>
              <a:custGeom>
                <a:avLst/>
                <a:gdLst>
                  <a:gd name="T0" fmla="*/ 0 w 102"/>
                  <a:gd name="T1" fmla="*/ 34 h 79"/>
                  <a:gd name="T2" fmla="*/ 12 w 102"/>
                  <a:gd name="T3" fmla="*/ 71 h 79"/>
                  <a:gd name="T4" fmla="*/ 17 w 102"/>
                  <a:gd name="T5" fmla="*/ 79 h 79"/>
                  <a:gd name="T6" fmla="*/ 102 w 102"/>
                  <a:gd name="T7" fmla="*/ 48 h 79"/>
                  <a:gd name="T8" fmla="*/ 85 w 102"/>
                  <a:gd name="T9" fmla="*/ 0 h 79"/>
                  <a:gd name="T10" fmla="*/ 0 w 102"/>
                  <a:gd name="T11" fmla="*/ 34 h 79"/>
                </a:gdLst>
                <a:ahLst/>
                <a:cxnLst>
                  <a:cxn ang="0">
                    <a:pos x="T0" y="T1"/>
                  </a:cxn>
                  <a:cxn ang="0">
                    <a:pos x="T2" y="T3"/>
                  </a:cxn>
                  <a:cxn ang="0">
                    <a:pos x="T4" y="T5"/>
                  </a:cxn>
                  <a:cxn ang="0">
                    <a:pos x="T6" y="T7"/>
                  </a:cxn>
                  <a:cxn ang="0">
                    <a:pos x="T8" y="T9"/>
                  </a:cxn>
                  <a:cxn ang="0">
                    <a:pos x="T10" y="T11"/>
                  </a:cxn>
                </a:cxnLst>
                <a:rect l="0" t="0" r="r" b="b"/>
                <a:pathLst>
                  <a:path w="102" h="79">
                    <a:moveTo>
                      <a:pt x="0" y="34"/>
                    </a:moveTo>
                    <a:lnTo>
                      <a:pt x="12" y="71"/>
                    </a:lnTo>
                    <a:lnTo>
                      <a:pt x="17" y="79"/>
                    </a:lnTo>
                    <a:lnTo>
                      <a:pt x="102" y="48"/>
                    </a:lnTo>
                    <a:lnTo>
                      <a:pt x="85" y="0"/>
                    </a:lnTo>
                    <a:lnTo>
                      <a:pt x="0" y="34"/>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66" name="Freeform 39">
                <a:extLst>
                  <a:ext uri="{FF2B5EF4-FFF2-40B4-BE49-F238E27FC236}">
                    <a16:creationId xmlns:a16="http://schemas.microsoft.com/office/drawing/2014/main" id="{7BF46205-E36F-4C13-9BCA-1117E2AD3D59}"/>
                  </a:ext>
                </a:extLst>
              </p:cNvPr>
              <p:cNvSpPr>
                <a:spLocks/>
              </p:cNvSpPr>
              <p:nvPr/>
            </p:nvSpPr>
            <p:spPr bwMode="auto">
              <a:xfrm>
                <a:off x="7645400" y="2954338"/>
                <a:ext cx="63500" cy="71438"/>
              </a:xfrm>
              <a:custGeom>
                <a:avLst/>
                <a:gdLst>
                  <a:gd name="T0" fmla="*/ 0 w 40"/>
                  <a:gd name="T1" fmla="*/ 9 h 45"/>
                  <a:gd name="T2" fmla="*/ 14 w 40"/>
                  <a:gd name="T3" fmla="*/ 45 h 45"/>
                  <a:gd name="T4" fmla="*/ 40 w 40"/>
                  <a:gd name="T5" fmla="*/ 37 h 45"/>
                  <a:gd name="T6" fmla="*/ 28 w 40"/>
                  <a:gd name="T7" fmla="*/ 0 h 45"/>
                  <a:gd name="T8" fmla="*/ 0 w 40"/>
                  <a:gd name="T9" fmla="*/ 9 h 45"/>
                </a:gdLst>
                <a:ahLst/>
                <a:cxnLst>
                  <a:cxn ang="0">
                    <a:pos x="T0" y="T1"/>
                  </a:cxn>
                  <a:cxn ang="0">
                    <a:pos x="T2" y="T3"/>
                  </a:cxn>
                  <a:cxn ang="0">
                    <a:pos x="T4" y="T5"/>
                  </a:cxn>
                  <a:cxn ang="0">
                    <a:pos x="T6" y="T7"/>
                  </a:cxn>
                  <a:cxn ang="0">
                    <a:pos x="T8" y="T9"/>
                  </a:cxn>
                </a:cxnLst>
                <a:rect l="0" t="0" r="r" b="b"/>
                <a:pathLst>
                  <a:path w="40" h="45">
                    <a:moveTo>
                      <a:pt x="0" y="9"/>
                    </a:moveTo>
                    <a:lnTo>
                      <a:pt x="14" y="45"/>
                    </a:lnTo>
                    <a:lnTo>
                      <a:pt x="40" y="37"/>
                    </a:lnTo>
                    <a:lnTo>
                      <a:pt x="28" y="0"/>
                    </a:lnTo>
                    <a:lnTo>
                      <a:pt x="0" y="9"/>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67" name="Freeform 40">
                <a:extLst>
                  <a:ext uri="{FF2B5EF4-FFF2-40B4-BE49-F238E27FC236}">
                    <a16:creationId xmlns:a16="http://schemas.microsoft.com/office/drawing/2014/main" id="{4A57D08F-C376-4912-9A02-78E31584783B}"/>
                  </a:ext>
                </a:extLst>
              </p:cNvPr>
              <p:cNvSpPr>
                <a:spLocks/>
              </p:cNvSpPr>
              <p:nvPr/>
            </p:nvSpPr>
            <p:spPr bwMode="auto">
              <a:xfrm>
                <a:off x="7991475" y="2828926"/>
                <a:ext cx="88900" cy="174625"/>
              </a:xfrm>
              <a:custGeom>
                <a:avLst/>
                <a:gdLst>
                  <a:gd name="T0" fmla="*/ 0 w 20"/>
                  <a:gd name="T1" fmla="*/ 3 h 39"/>
                  <a:gd name="T2" fmla="*/ 14 w 20"/>
                  <a:gd name="T3" fmla="*/ 39 h 39"/>
                  <a:gd name="T4" fmla="*/ 18 w 20"/>
                  <a:gd name="T5" fmla="*/ 37 h 39"/>
                  <a:gd name="T6" fmla="*/ 19 w 20"/>
                  <a:gd name="T7" fmla="*/ 33 h 39"/>
                  <a:gd name="T8" fmla="*/ 10 w 20"/>
                  <a:gd name="T9" fmla="*/ 9 h 39"/>
                  <a:gd name="T10" fmla="*/ 7 w 20"/>
                  <a:gd name="T11" fmla="*/ 0 h 39"/>
                  <a:gd name="T12" fmla="*/ 0 w 20"/>
                  <a:gd name="T13" fmla="*/ 3 h 39"/>
                </a:gdLst>
                <a:ahLst/>
                <a:cxnLst>
                  <a:cxn ang="0">
                    <a:pos x="T0" y="T1"/>
                  </a:cxn>
                  <a:cxn ang="0">
                    <a:pos x="T2" y="T3"/>
                  </a:cxn>
                  <a:cxn ang="0">
                    <a:pos x="T4" y="T5"/>
                  </a:cxn>
                  <a:cxn ang="0">
                    <a:pos x="T6" y="T7"/>
                  </a:cxn>
                  <a:cxn ang="0">
                    <a:pos x="T8" y="T9"/>
                  </a:cxn>
                  <a:cxn ang="0">
                    <a:pos x="T10" y="T11"/>
                  </a:cxn>
                  <a:cxn ang="0">
                    <a:pos x="T12" y="T13"/>
                  </a:cxn>
                </a:cxnLst>
                <a:rect l="0" t="0" r="r" b="b"/>
                <a:pathLst>
                  <a:path w="20" h="39">
                    <a:moveTo>
                      <a:pt x="0" y="3"/>
                    </a:moveTo>
                    <a:cubicBezTo>
                      <a:pt x="14" y="39"/>
                      <a:pt x="14" y="39"/>
                      <a:pt x="14" y="39"/>
                    </a:cubicBezTo>
                    <a:cubicBezTo>
                      <a:pt x="18" y="37"/>
                      <a:pt x="18" y="37"/>
                      <a:pt x="18" y="37"/>
                    </a:cubicBezTo>
                    <a:cubicBezTo>
                      <a:pt x="19" y="36"/>
                      <a:pt x="20" y="35"/>
                      <a:pt x="19" y="33"/>
                    </a:cubicBezTo>
                    <a:cubicBezTo>
                      <a:pt x="10" y="9"/>
                      <a:pt x="10" y="9"/>
                      <a:pt x="10" y="9"/>
                    </a:cubicBezTo>
                    <a:cubicBezTo>
                      <a:pt x="7" y="0"/>
                      <a:pt x="7" y="0"/>
                      <a:pt x="7" y="0"/>
                    </a:cubicBezTo>
                    <a:lnTo>
                      <a:pt x="0" y="3"/>
                    </a:lnTo>
                    <a:close/>
                  </a:path>
                </a:pathLst>
              </a:custGeom>
              <a:solidFill>
                <a:schemeClr val="accent2">
                  <a:lumMod val="75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68" name="Freeform 41">
                <a:extLst>
                  <a:ext uri="{FF2B5EF4-FFF2-40B4-BE49-F238E27FC236}">
                    <a16:creationId xmlns:a16="http://schemas.microsoft.com/office/drawing/2014/main" id="{A9142ADE-264F-4838-93B5-21177E10D1D8}"/>
                  </a:ext>
                </a:extLst>
              </p:cNvPr>
              <p:cNvSpPr>
                <a:spLocks/>
              </p:cNvSpPr>
              <p:nvPr/>
            </p:nvSpPr>
            <p:spPr bwMode="auto">
              <a:xfrm>
                <a:off x="7824788" y="2843213"/>
                <a:ext cx="228600" cy="160338"/>
              </a:xfrm>
              <a:custGeom>
                <a:avLst/>
                <a:gdLst>
                  <a:gd name="T0" fmla="*/ 51 w 144"/>
                  <a:gd name="T1" fmla="*/ 19 h 101"/>
                  <a:gd name="T2" fmla="*/ 0 w 144"/>
                  <a:gd name="T3" fmla="*/ 36 h 101"/>
                  <a:gd name="T4" fmla="*/ 17 w 144"/>
                  <a:gd name="T5" fmla="*/ 84 h 101"/>
                  <a:gd name="T6" fmla="*/ 79 w 144"/>
                  <a:gd name="T7" fmla="*/ 93 h 101"/>
                  <a:gd name="T8" fmla="*/ 144 w 144"/>
                  <a:gd name="T9" fmla="*/ 101 h 101"/>
                  <a:gd name="T10" fmla="*/ 105 w 144"/>
                  <a:gd name="T11" fmla="*/ 0 h 101"/>
                  <a:gd name="T12" fmla="*/ 51 w 144"/>
                  <a:gd name="T13" fmla="*/ 19 h 101"/>
                </a:gdLst>
                <a:ahLst/>
                <a:cxnLst>
                  <a:cxn ang="0">
                    <a:pos x="T0" y="T1"/>
                  </a:cxn>
                  <a:cxn ang="0">
                    <a:pos x="T2" y="T3"/>
                  </a:cxn>
                  <a:cxn ang="0">
                    <a:pos x="T4" y="T5"/>
                  </a:cxn>
                  <a:cxn ang="0">
                    <a:pos x="T6" y="T7"/>
                  </a:cxn>
                  <a:cxn ang="0">
                    <a:pos x="T8" y="T9"/>
                  </a:cxn>
                  <a:cxn ang="0">
                    <a:pos x="T10" y="T11"/>
                  </a:cxn>
                  <a:cxn ang="0">
                    <a:pos x="T12" y="T13"/>
                  </a:cxn>
                </a:cxnLst>
                <a:rect l="0" t="0" r="r" b="b"/>
                <a:pathLst>
                  <a:path w="144" h="101">
                    <a:moveTo>
                      <a:pt x="51" y="19"/>
                    </a:moveTo>
                    <a:lnTo>
                      <a:pt x="0" y="36"/>
                    </a:lnTo>
                    <a:lnTo>
                      <a:pt x="17" y="84"/>
                    </a:lnTo>
                    <a:lnTo>
                      <a:pt x="79" y="93"/>
                    </a:lnTo>
                    <a:lnTo>
                      <a:pt x="144" y="101"/>
                    </a:lnTo>
                    <a:lnTo>
                      <a:pt x="105" y="0"/>
                    </a:lnTo>
                    <a:lnTo>
                      <a:pt x="51" y="19"/>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69" name="Freeform 42">
                <a:extLst>
                  <a:ext uri="{FF2B5EF4-FFF2-40B4-BE49-F238E27FC236}">
                    <a16:creationId xmlns:a16="http://schemas.microsoft.com/office/drawing/2014/main" id="{3412FF90-91BB-4320-99CE-A7AA4BA69B01}"/>
                  </a:ext>
                </a:extLst>
              </p:cNvPr>
              <p:cNvSpPr>
                <a:spLocks/>
              </p:cNvSpPr>
              <p:nvPr/>
            </p:nvSpPr>
            <p:spPr bwMode="auto">
              <a:xfrm>
                <a:off x="8021638" y="2819401"/>
                <a:ext cx="41275" cy="49213"/>
              </a:xfrm>
              <a:custGeom>
                <a:avLst/>
                <a:gdLst>
                  <a:gd name="T0" fmla="*/ 9 w 26"/>
                  <a:gd name="T1" fmla="*/ 31 h 31"/>
                  <a:gd name="T2" fmla="*/ 26 w 26"/>
                  <a:gd name="T3" fmla="*/ 17 h 31"/>
                  <a:gd name="T4" fmla="*/ 17 w 26"/>
                  <a:gd name="T5" fmla="*/ 0 h 31"/>
                  <a:gd name="T6" fmla="*/ 0 w 26"/>
                  <a:gd name="T7" fmla="*/ 6 h 31"/>
                  <a:gd name="T8" fmla="*/ 9 w 26"/>
                  <a:gd name="T9" fmla="*/ 31 h 31"/>
                </a:gdLst>
                <a:ahLst/>
                <a:cxnLst>
                  <a:cxn ang="0">
                    <a:pos x="T0" y="T1"/>
                  </a:cxn>
                  <a:cxn ang="0">
                    <a:pos x="T2" y="T3"/>
                  </a:cxn>
                  <a:cxn ang="0">
                    <a:pos x="T4" y="T5"/>
                  </a:cxn>
                  <a:cxn ang="0">
                    <a:pos x="T6" y="T7"/>
                  </a:cxn>
                  <a:cxn ang="0">
                    <a:pos x="T8" y="T9"/>
                  </a:cxn>
                </a:cxnLst>
                <a:rect l="0" t="0" r="r" b="b"/>
                <a:pathLst>
                  <a:path w="26" h="31">
                    <a:moveTo>
                      <a:pt x="9" y="31"/>
                    </a:moveTo>
                    <a:lnTo>
                      <a:pt x="26" y="17"/>
                    </a:lnTo>
                    <a:lnTo>
                      <a:pt x="17" y="0"/>
                    </a:lnTo>
                    <a:lnTo>
                      <a:pt x="0" y="6"/>
                    </a:lnTo>
                    <a:lnTo>
                      <a:pt x="9" y="31"/>
                    </a:lnTo>
                    <a:close/>
                  </a:path>
                </a:pathLst>
              </a:custGeom>
              <a:solidFill>
                <a:schemeClr val="accent2">
                  <a:lumMod val="75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0" name="Freeform 43">
                <a:extLst>
                  <a:ext uri="{FF2B5EF4-FFF2-40B4-BE49-F238E27FC236}">
                    <a16:creationId xmlns:a16="http://schemas.microsoft.com/office/drawing/2014/main" id="{F87C69CC-4354-41B2-BB4D-7EA25A9DBC9E}"/>
                  </a:ext>
                </a:extLst>
              </p:cNvPr>
              <p:cNvSpPr>
                <a:spLocks/>
              </p:cNvSpPr>
              <p:nvPr/>
            </p:nvSpPr>
            <p:spPr bwMode="auto">
              <a:xfrm>
                <a:off x="7659688" y="2824163"/>
                <a:ext cx="165100" cy="130175"/>
              </a:xfrm>
              <a:custGeom>
                <a:avLst/>
                <a:gdLst>
                  <a:gd name="T0" fmla="*/ 104 w 104"/>
                  <a:gd name="T1" fmla="*/ 48 h 82"/>
                  <a:gd name="T2" fmla="*/ 84 w 104"/>
                  <a:gd name="T3" fmla="*/ 0 h 82"/>
                  <a:gd name="T4" fmla="*/ 0 w 104"/>
                  <a:gd name="T5" fmla="*/ 31 h 82"/>
                  <a:gd name="T6" fmla="*/ 3 w 104"/>
                  <a:gd name="T7" fmla="*/ 40 h 82"/>
                  <a:gd name="T8" fmla="*/ 19 w 104"/>
                  <a:gd name="T9" fmla="*/ 82 h 82"/>
                  <a:gd name="T10" fmla="*/ 104 w 104"/>
                  <a:gd name="T11" fmla="*/ 48 h 82"/>
                </a:gdLst>
                <a:ahLst/>
                <a:cxnLst>
                  <a:cxn ang="0">
                    <a:pos x="T0" y="T1"/>
                  </a:cxn>
                  <a:cxn ang="0">
                    <a:pos x="T2" y="T3"/>
                  </a:cxn>
                  <a:cxn ang="0">
                    <a:pos x="T4" y="T5"/>
                  </a:cxn>
                  <a:cxn ang="0">
                    <a:pos x="T6" y="T7"/>
                  </a:cxn>
                  <a:cxn ang="0">
                    <a:pos x="T8" y="T9"/>
                  </a:cxn>
                  <a:cxn ang="0">
                    <a:pos x="T10" y="T11"/>
                  </a:cxn>
                </a:cxnLst>
                <a:rect l="0" t="0" r="r" b="b"/>
                <a:pathLst>
                  <a:path w="104" h="82">
                    <a:moveTo>
                      <a:pt x="104" y="48"/>
                    </a:moveTo>
                    <a:lnTo>
                      <a:pt x="84" y="0"/>
                    </a:lnTo>
                    <a:lnTo>
                      <a:pt x="0" y="31"/>
                    </a:lnTo>
                    <a:lnTo>
                      <a:pt x="3" y="40"/>
                    </a:lnTo>
                    <a:lnTo>
                      <a:pt x="19" y="82"/>
                    </a:lnTo>
                    <a:lnTo>
                      <a:pt x="104" y="48"/>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71" name="Freeform 44">
                <a:extLst>
                  <a:ext uri="{FF2B5EF4-FFF2-40B4-BE49-F238E27FC236}">
                    <a16:creationId xmlns:a16="http://schemas.microsoft.com/office/drawing/2014/main" id="{6B8561E6-7638-4685-AC33-AA73043CE65E}"/>
                  </a:ext>
                </a:extLst>
              </p:cNvPr>
              <p:cNvSpPr>
                <a:spLocks/>
              </p:cNvSpPr>
              <p:nvPr/>
            </p:nvSpPr>
            <p:spPr bwMode="auto">
              <a:xfrm>
                <a:off x="7618413" y="2887663"/>
                <a:ext cx="71438" cy="80963"/>
              </a:xfrm>
              <a:custGeom>
                <a:avLst/>
                <a:gdLst>
                  <a:gd name="T0" fmla="*/ 29 w 45"/>
                  <a:gd name="T1" fmla="*/ 0 h 51"/>
                  <a:gd name="T2" fmla="*/ 0 w 45"/>
                  <a:gd name="T3" fmla="*/ 11 h 51"/>
                  <a:gd name="T4" fmla="*/ 17 w 45"/>
                  <a:gd name="T5" fmla="*/ 51 h 51"/>
                  <a:gd name="T6" fmla="*/ 45 w 45"/>
                  <a:gd name="T7" fmla="*/ 42 h 51"/>
                  <a:gd name="T8" fmla="*/ 29 w 45"/>
                  <a:gd name="T9" fmla="*/ 0 h 51"/>
                </a:gdLst>
                <a:ahLst/>
                <a:cxnLst>
                  <a:cxn ang="0">
                    <a:pos x="T0" y="T1"/>
                  </a:cxn>
                  <a:cxn ang="0">
                    <a:pos x="T2" y="T3"/>
                  </a:cxn>
                  <a:cxn ang="0">
                    <a:pos x="T4" y="T5"/>
                  </a:cxn>
                  <a:cxn ang="0">
                    <a:pos x="T6" y="T7"/>
                  </a:cxn>
                  <a:cxn ang="0">
                    <a:pos x="T8" y="T9"/>
                  </a:cxn>
                </a:cxnLst>
                <a:rect l="0" t="0" r="r" b="b"/>
                <a:pathLst>
                  <a:path w="45" h="51">
                    <a:moveTo>
                      <a:pt x="29" y="0"/>
                    </a:moveTo>
                    <a:lnTo>
                      <a:pt x="0" y="11"/>
                    </a:lnTo>
                    <a:lnTo>
                      <a:pt x="17" y="51"/>
                    </a:lnTo>
                    <a:lnTo>
                      <a:pt x="45" y="42"/>
                    </a:lnTo>
                    <a:lnTo>
                      <a:pt x="29"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72" name="Freeform 45">
                <a:extLst>
                  <a:ext uri="{FF2B5EF4-FFF2-40B4-BE49-F238E27FC236}">
                    <a16:creationId xmlns:a16="http://schemas.microsoft.com/office/drawing/2014/main" id="{B016CF45-3491-4F26-B80E-FB59D8600FAA}"/>
                  </a:ext>
                </a:extLst>
              </p:cNvPr>
              <p:cNvSpPr>
                <a:spLocks/>
              </p:cNvSpPr>
              <p:nvPr/>
            </p:nvSpPr>
            <p:spPr bwMode="auto">
              <a:xfrm>
                <a:off x="7927975" y="2663826"/>
                <a:ext cx="93663" cy="179388"/>
              </a:xfrm>
              <a:custGeom>
                <a:avLst/>
                <a:gdLst>
                  <a:gd name="T0" fmla="*/ 21 w 21"/>
                  <a:gd name="T1" fmla="*/ 37 h 40"/>
                  <a:gd name="T2" fmla="*/ 17 w 21"/>
                  <a:gd name="T3" fmla="*/ 27 h 40"/>
                  <a:gd name="T4" fmla="*/ 8 w 21"/>
                  <a:gd name="T5" fmla="*/ 2 h 40"/>
                  <a:gd name="T6" fmla="*/ 5 w 21"/>
                  <a:gd name="T7" fmla="*/ 1 h 40"/>
                  <a:gd name="T8" fmla="*/ 0 w 21"/>
                  <a:gd name="T9" fmla="*/ 2 h 40"/>
                  <a:gd name="T10" fmla="*/ 14 w 21"/>
                  <a:gd name="T11" fmla="*/ 40 h 40"/>
                  <a:gd name="T12" fmla="*/ 21 w 21"/>
                  <a:gd name="T13" fmla="*/ 37 h 40"/>
                </a:gdLst>
                <a:ahLst/>
                <a:cxnLst>
                  <a:cxn ang="0">
                    <a:pos x="T0" y="T1"/>
                  </a:cxn>
                  <a:cxn ang="0">
                    <a:pos x="T2" y="T3"/>
                  </a:cxn>
                  <a:cxn ang="0">
                    <a:pos x="T4" y="T5"/>
                  </a:cxn>
                  <a:cxn ang="0">
                    <a:pos x="T6" y="T7"/>
                  </a:cxn>
                  <a:cxn ang="0">
                    <a:pos x="T8" y="T9"/>
                  </a:cxn>
                  <a:cxn ang="0">
                    <a:pos x="T10" y="T11"/>
                  </a:cxn>
                  <a:cxn ang="0">
                    <a:pos x="T12" y="T13"/>
                  </a:cxn>
                </a:cxnLst>
                <a:rect l="0" t="0" r="r" b="b"/>
                <a:pathLst>
                  <a:path w="21" h="40">
                    <a:moveTo>
                      <a:pt x="21" y="37"/>
                    </a:moveTo>
                    <a:cubicBezTo>
                      <a:pt x="17" y="27"/>
                      <a:pt x="17" y="27"/>
                      <a:pt x="17" y="27"/>
                    </a:cubicBezTo>
                    <a:cubicBezTo>
                      <a:pt x="8" y="2"/>
                      <a:pt x="8" y="2"/>
                      <a:pt x="8" y="2"/>
                    </a:cubicBezTo>
                    <a:cubicBezTo>
                      <a:pt x="8" y="1"/>
                      <a:pt x="6" y="0"/>
                      <a:pt x="5" y="1"/>
                    </a:cubicBezTo>
                    <a:cubicBezTo>
                      <a:pt x="0" y="2"/>
                      <a:pt x="0" y="2"/>
                      <a:pt x="0" y="2"/>
                    </a:cubicBezTo>
                    <a:cubicBezTo>
                      <a:pt x="14" y="40"/>
                      <a:pt x="14" y="40"/>
                      <a:pt x="14" y="40"/>
                    </a:cubicBezTo>
                    <a:lnTo>
                      <a:pt x="21" y="37"/>
                    </a:ln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3" name="Freeform 46">
                <a:extLst>
                  <a:ext uri="{FF2B5EF4-FFF2-40B4-BE49-F238E27FC236}">
                    <a16:creationId xmlns:a16="http://schemas.microsoft.com/office/drawing/2014/main" id="{630C6EB6-3B63-442C-B945-3ED0EDE2CC70}"/>
                  </a:ext>
                </a:extLst>
              </p:cNvPr>
              <p:cNvSpPr>
                <a:spLocks/>
              </p:cNvSpPr>
              <p:nvPr/>
            </p:nvSpPr>
            <p:spPr bwMode="auto">
              <a:xfrm>
                <a:off x="7793038" y="2671763"/>
                <a:ext cx="198438" cy="228600"/>
              </a:xfrm>
              <a:custGeom>
                <a:avLst/>
                <a:gdLst>
                  <a:gd name="T0" fmla="*/ 43 w 125"/>
                  <a:gd name="T1" fmla="*/ 48 h 144"/>
                  <a:gd name="T2" fmla="*/ 0 w 125"/>
                  <a:gd name="T3" fmla="*/ 96 h 144"/>
                  <a:gd name="T4" fmla="*/ 20 w 125"/>
                  <a:gd name="T5" fmla="*/ 144 h 144"/>
                  <a:gd name="T6" fmla="*/ 71 w 125"/>
                  <a:gd name="T7" fmla="*/ 127 h 144"/>
                  <a:gd name="T8" fmla="*/ 125 w 125"/>
                  <a:gd name="T9" fmla="*/ 108 h 144"/>
                  <a:gd name="T10" fmla="*/ 85 w 125"/>
                  <a:gd name="T11" fmla="*/ 0 h 144"/>
                  <a:gd name="T12" fmla="*/ 43 w 125"/>
                  <a:gd name="T13" fmla="*/ 48 h 144"/>
                </a:gdLst>
                <a:ahLst/>
                <a:cxnLst>
                  <a:cxn ang="0">
                    <a:pos x="T0" y="T1"/>
                  </a:cxn>
                  <a:cxn ang="0">
                    <a:pos x="T2" y="T3"/>
                  </a:cxn>
                  <a:cxn ang="0">
                    <a:pos x="T4" y="T5"/>
                  </a:cxn>
                  <a:cxn ang="0">
                    <a:pos x="T6" y="T7"/>
                  </a:cxn>
                  <a:cxn ang="0">
                    <a:pos x="T8" y="T9"/>
                  </a:cxn>
                  <a:cxn ang="0">
                    <a:pos x="T10" y="T11"/>
                  </a:cxn>
                  <a:cxn ang="0">
                    <a:pos x="T12" y="T13"/>
                  </a:cxn>
                </a:cxnLst>
                <a:rect l="0" t="0" r="r" b="b"/>
                <a:pathLst>
                  <a:path w="125" h="144">
                    <a:moveTo>
                      <a:pt x="43" y="48"/>
                    </a:moveTo>
                    <a:lnTo>
                      <a:pt x="0" y="96"/>
                    </a:lnTo>
                    <a:lnTo>
                      <a:pt x="20" y="144"/>
                    </a:lnTo>
                    <a:lnTo>
                      <a:pt x="71" y="127"/>
                    </a:lnTo>
                    <a:lnTo>
                      <a:pt x="125" y="108"/>
                    </a:lnTo>
                    <a:lnTo>
                      <a:pt x="85" y="0"/>
                    </a:lnTo>
                    <a:lnTo>
                      <a:pt x="43" y="48"/>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74" name="Freeform 47">
                <a:extLst>
                  <a:ext uri="{FF2B5EF4-FFF2-40B4-BE49-F238E27FC236}">
                    <a16:creationId xmlns:a16="http://schemas.microsoft.com/office/drawing/2014/main" id="{17CE753F-3C04-4A18-A4C2-518C9DACCE9B}"/>
                  </a:ext>
                </a:extLst>
              </p:cNvPr>
              <p:cNvSpPr>
                <a:spLocks/>
              </p:cNvSpPr>
              <p:nvPr/>
            </p:nvSpPr>
            <p:spPr bwMode="auto">
              <a:xfrm>
                <a:off x="8004175" y="2784476"/>
                <a:ext cx="44450" cy="44450"/>
              </a:xfrm>
              <a:custGeom>
                <a:avLst/>
                <a:gdLst>
                  <a:gd name="T0" fmla="*/ 0 w 28"/>
                  <a:gd name="T1" fmla="*/ 0 h 28"/>
                  <a:gd name="T2" fmla="*/ 11 w 28"/>
                  <a:gd name="T3" fmla="*/ 28 h 28"/>
                  <a:gd name="T4" fmla="*/ 28 w 28"/>
                  <a:gd name="T5" fmla="*/ 22 h 28"/>
                  <a:gd name="T6" fmla="*/ 20 w 28"/>
                  <a:gd name="T7" fmla="*/ 0 h 28"/>
                  <a:gd name="T8" fmla="*/ 0 w 28"/>
                  <a:gd name="T9" fmla="*/ 0 h 28"/>
                </a:gdLst>
                <a:ahLst/>
                <a:cxnLst>
                  <a:cxn ang="0">
                    <a:pos x="T0" y="T1"/>
                  </a:cxn>
                  <a:cxn ang="0">
                    <a:pos x="T2" y="T3"/>
                  </a:cxn>
                  <a:cxn ang="0">
                    <a:pos x="T4" y="T5"/>
                  </a:cxn>
                  <a:cxn ang="0">
                    <a:pos x="T6" y="T7"/>
                  </a:cxn>
                  <a:cxn ang="0">
                    <a:pos x="T8" y="T9"/>
                  </a:cxn>
                </a:cxnLst>
                <a:rect l="0" t="0" r="r" b="b"/>
                <a:pathLst>
                  <a:path w="28" h="28">
                    <a:moveTo>
                      <a:pt x="0" y="0"/>
                    </a:moveTo>
                    <a:lnTo>
                      <a:pt x="11" y="28"/>
                    </a:lnTo>
                    <a:lnTo>
                      <a:pt x="28" y="22"/>
                    </a:lnTo>
                    <a:lnTo>
                      <a:pt x="20" y="0"/>
                    </a:lnTo>
                    <a:lnTo>
                      <a:pt x="0" y="0"/>
                    </a:ln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5" name="Freeform 48">
                <a:extLst>
                  <a:ext uri="{FF2B5EF4-FFF2-40B4-BE49-F238E27FC236}">
                    <a16:creationId xmlns:a16="http://schemas.microsoft.com/office/drawing/2014/main" id="{B1C862A0-64F0-4DEC-B2CA-90340813EDCF}"/>
                  </a:ext>
                </a:extLst>
              </p:cNvPr>
              <p:cNvSpPr>
                <a:spLocks/>
              </p:cNvSpPr>
              <p:nvPr/>
            </p:nvSpPr>
            <p:spPr bwMode="auto">
              <a:xfrm>
                <a:off x="7731125" y="2927351"/>
                <a:ext cx="88900" cy="98425"/>
              </a:xfrm>
              <a:custGeom>
                <a:avLst/>
                <a:gdLst>
                  <a:gd name="T0" fmla="*/ 11 w 20"/>
                  <a:gd name="T1" fmla="*/ 0 h 22"/>
                  <a:gd name="T2" fmla="*/ 1 w 20"/>
                  <a:gd name="T3" fmla="*/ 4 h 22"/>
                  <a:gd name="T4" fmla="*/ 0 w 20"/>
                  <a:gd name="T5" fmla="*/ 6 h 22"/>
                  <a:gd name="T6" fmla="*/ 6 w 20"/>
                  <a:gd name="T7" fmla="*/ 22 h 22"/>
                  <a:gd name="T8" fmla="*/ 20 w 20"/>
                  <a:gd name="T9" fmla="*/ 16 h 22"/>
                  <a:gd name="T10" fmla="*/ 14 w 20"/>
                  <a:gd name="T11" fmla="*/ 1 h 22"/>
                  <a:gd name="T12" fmla="*/ 11 w 2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0" h="22">
                    <a:moveTo>
                      <a:pt x="11" y="0"/>
                    </a:moveTo>
                    <a:cubicBezTo>
                      <a:pt x="1" y="4"/>
                      <a:pt x="1" y="4"/>
                      <a:pt x="1" y="4"/>
                    </a:cubicBezTo>
                    <a:cubicBezTo>
                      <a:pt x="0" y="4"/>
                      <a:pt x="0" y="5"/>
                      <a:pt x="0" y="6"/>
                    </a:cubicBezTo>
                    <a:cubicBezTo>
                      <a:pt x="6" y="22"/>
                      <a:pt x="6" y="22"/>
                      <a:pt x="6" y="22"/>
                    </a:cubicBezTo>
                    <a:cubicBezTo>
                      <a:pt x="20" y="16"/>
                      <a:pt x="20" y="16"/>
                      <a:pt x="20" y="16"/>
                    </a:cubicBezTo>
                    <a:cubicBezTo>
                      <a:pt x="14" y="1"/>
                      <a:pt x="14" y="1"/>
                      <a:pt x="14" y="1"/>
                    </a:cubicBezTo>
                    <a:cubicBezTo>
                      <a:pt x="14" y="0"/>
                      <a:pt x="12" y="0"/>
                      <a:pt x="11" y="0"/>
                    </a:cubicBez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6" name="Freeform 49">
                <a:extLst>
                  <a:ext uri="{FF2B5EF4-FFF2-40B4-BE49-F238E27FC236}">
                    <a16:creationId xmlns:a16="http://schemas.microsoft.com/office/drawing/2014/main" id="{DDED5B56-8A0A-4C1E-8FB8-D2C39FBFB0D0}"/>
                  </a:ext>
                </a:extLst>
              </p:cNvPr>
              <p:cNvSpPr>
                <a:spLocks/>
              </p:cNvSpPr>
              <p:nvPr/>
            </p:nvSpPr>
            <p:spPr bwMode="auto">
              <a:xfrm>
                <a:off x="7766050" y="3003551"/>
                <a:ext cx="73025" cy="95250"/>
              </a:xfrm>
              <a:custGeom>
                <a:avLst/>
                <a:gdLst>
                  <a:gd name="T0" fmla="*/ 46 w 46"/>
                  <a:gd name="T1" fmla="*/ 48 h 60"/>
                  <a:gd name="T2" fmla="*/ 17 w 46"/>
                  <a:gd name="T3" fmla="*/ 60 h 60"/>
                  <a:gd name="T4" fmla="*/ 0 w 46"/>
                  <a:gd name="T5" fmla="*/ 12 h 60"/>
                  <a:gd name="T6" fmla="*/ 29 w 46"/>
                  <a:gd name="T7" fmla="*/ 0 h 60"/>
                  <a:gd name="T8" fmla="*/ 46 w 46"/>
                  <a:gd name="T9" fmla="*/ 48 h 60"/>
                </a:gdLst>
                <a:ahLst/>
                <a:cxnLst>
                  <a:cxn ang="0">
                    <a:pos x="T0" y="T1"/>
                  </a:cxn>
                  <a:cxn ang="0">
                    <a:pos x="T2" y="T3"/>
                  </a:cxn>
                  <a:cxn ang="0">
                    <a:pos x="T4" y="T5"/>
                  </a:cxn>
                  <a:cxn ang="0">
                    <a:pos x="T6" y="T7"/>
                  </a:cxn>
                  <a:cxn ang="0">
                    <a:pos x="T8" y="T9"/>
                  </a:cxn>
                </a:cxnLst>
                <a:rect l="0" t="0" r="r" b="b"/>
                <a:pathLst>
                  <a:path w="46" h="60">
                    <a:moveTo>
                      <a:pt x="46" y="48"/>
                    </a:moveTo>
                    <a:lnTo>
                      <a:pt x="17" y="60"/>
                    </a:lnTo>
                    <a:lnTo>
                      <a:pt x="0" y="12"/>
                    </a:lnTo>
                    <a:lnTo>
                      <a:pt x="29" y="0"/>
                    </a:lnTo>
                    <a:lnTo>
                      <a:pt x="46" y="48"/>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grpSp>
      <p:sp>
        <p:nvSpPr>
          <p:cNvPr id="80" name="TextBox 79">
            <a:extLst>
              <a:ext uri="{FF2B5EF4-FFF2-40B4-BE49-F238E27FC236}">
                <a16:creationId xmlns:a16="http://schemas.microsoft.com/office/drawing/2014/main" id="{AA51FB25-9EE6-42D9-BFC0-680AC37AA87D}"/>
              </a:ext>
            </a:extLst>
          </p:cNvPr>
          <p:cNvSpPr txBox="1"/>
          <p:nvPr/>
        </p:nvSpPr>
        <p:spPr>
          <a:xfrm>
            <a:off x="4998331" y="2147879"/>
            <a:ext cx="3198218" cy="461665"/>
          </a:xfrm>
          <a:prstGeom prst="rect">
            <a:avLst/>
          </a:prstGeom>
          <a:noFill/>
        </p:spPr>
        <p:txBody>
          <a:bodyPr wrap="square" rtlCol="0">
            <a:spAutoFit/>
          </a:bodyPr>
          <a:lstStyle/>
          <a:p>
            <a:r>
              <a:rPr lang="en-GB" sz="2400" b="1" dirty="0">
                <a:solidFill>
                  <a:schemeClr val="tx2"/>
                </a:solidFill>
                <a:latin typeface="+mj-lt"/>
              </a:rPr>
              <a:t>Digital of Marketing</a:t>
            </a:r>
          </a:p>
        </p:txBody>
      </p:sp>
      <p:sp>
        <p:nvSpPr>
          <p:cNvPr id="81" name="TextBox 80">
            <a:extLst>
              <a:ext uri="{FF2B5EF4-FFF2-40B4-BE49-F238E27FC236}">
                <a16:creationId xmlns:a16="http://schemas.microsoft.com/office/drawing/2014/main" id="{DEC39AB0-E0CA-4FA9-A951-BCFD3F62E8E5}"/>
              </a:ext>
            </a:extLst>
          </p:cNvPr>
          <p:cNvSpPr txBox="1"/>
          <p:nvPr/>
        </p:nvSpPr>
        <p:spPr>
          <a:xfrm>
            <a:off x="5017910" y="2826786"/>
            <a:ext cx="3409884" cy="923330"/>
          </a:xfrm>
          <a:prstGeom prst="rect">
            <a:avLst/>
          </a:prstGeom>
          <a:noFill/>
        </p:spPr>
        <p:txBody>
          <a:bodyPr wrap="square" rtlCol="0">
            <a:spAutoFit/>
          </a:bodyPr>
          <a:lstStyle/>
          <a:p>
            <a:pPr>
              <a:lnSpc>
                <a:spcPct val="150000"/>
              </a:lnSpc>
            </a:pP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Far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far</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away, behind the word mountains, far from the countries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Vokalia</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and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Consonantia</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there live the blind texts. Separated they live in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Bookmarksgrove</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right at the coast of the Semantics, a large language ocean.</a:t>
            </a:r>
          </a:p>
        </p:txBody>
      </p:sp>
      <p:sp>
        <p:nvSpPr>
          <p:cNvPr id="3" name="Rectangle 2">
            <a:extLst>
              <a:ext uri="{FF2B5EF4-FFF2-40B4-BE49-F238E27FC236}">
                <a16:creationId xmlns:a16="http://schemas.microsoft.com/office/drawing/2014/main" id="{1D9079EC-F5DF-46E3-B596-9C47F0720180}"/>
              </a:ext>
            </a:extLst>
          </p:cNvPr>
          <p:cNvSpPr/>
          <p:nvPr/>
        </p:nvSpPr>
        <p:spPr>
          <a:xfrm>
            <a:off x="5003737" y="3800854"/>
            <a:ext cx="3424058" cy="1131079"/>
          </a:xfrm>
          <a:prstGeom prst="rect">
            <a:avLst/>
          </a:prstGeom>
          <a:noFill/>
        </p:spPr>
        <p:txBody>
          <a:bodyPr wrap="square" rtlCol="0">
            <a:spAutoFit/>
          </a:bodyPr>
          <a:lstStyle/>
          <a:p>
            <a:pPr>
              <a:lnSpc>
                <a:spcPct val="150000"/>
              </a:lnSpc>
            </a:pPr>
            <a:r>
              <a:rPr lang="en-US" sz="9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Tree>
    <p:extLst>
      <p:ext uri="{BB962C8B-B14F-4D97-AF65-F5344CB8AC3E}">
        <p14:creationId xmlns:p14="http://schemas.microsoft.com/office/powerpoint/2010/main" val="438594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left)">
                                      <p:cBhvr>
                                        <p:cTn id="1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7"/>
          <p:cNvSpPr/>
          <p:nvPr/>
        </p:nvSpPr>
        <p:spPr>
          <a:xfrm>
            <a:off x="1" y="0"/>
            <a:ext cx="9143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3" name="Прямоугольник 2"/>
          <p:cNvSpPr/>
          <p:nvPr/>
        </p:nvSpPr>
        <p:spPr>
          <a:xfrm>
            <a:off x="1362023" y="5341968"/>
            <a:ext cx="1117614" cy="254044"/>
          </a:xfrm>
          <a:prstGeom prst="rect">
            <a:avLst/>
          </a:prstGeom>
        </p:spPr>
        <p:txBody>
          <a:bodyPr wrap="none">
            <a:spAutoFit/>
          </a:bodyPr>
          <a:lstStyle/>
          <a:p>
            <a:r>
              <a:rPr lang="en-US" sz="1051" b="1" spc="450" dirty="0">
                <a:solidFill>
                  <a:schemeClr val="tx2"/>
                </a:solidFill>
                <a:latin typeface="+mj-lt"/>
              </a:rPr>
              <a:t>CALL US</a:t>
            </a:r>
            <a:endParaRPr lang="ru-RU" sz="1051" b="1" spc="450" dirty="0">
              <a:solidFill>
                <a:schemeClr val="tx2"/>
              </a:solidFill>
              <a:latin typeface="+mj-lt"/>
            </a:endParaRPr>
          </a:p>
        </p:txBody>
      </p:sp>
      <p:sp>
        <p:nvSpPr>
          <p:cNvPr id="4" name="Прямоугольник 3"/>
          <p:cNvSpPr/>
          <p:nvPr/>
        </p:nvSpPr>
        <p:spPr>
          <a:xfrm>
            <a:off x="4134701" y="5341968"/>
            <a:ext cx="976549" cy="254044"/>
          </a:xfrm>
          <a:prstGeom prst="rect">
            <a:avLst/>
          </a:prstGeom>
        </p:spPr>
        <p:txBody>
          <a:bodyPr wrap="none">
            <a:spAutoFit/>
          </a:bodyPr>
          <a:lstStyle/>
          <a:p>
            <a:r>
              <a:rPr lang="en-US" sz="1051" b="1" spc="450" dirty="0">
                <a:solidFill>
                  <a:schemeClr val="tx2"/>
                </a:solidFill>
                <a:latin typeface="+mj-lt"/>
              </a:rPr>
              <a:t>E-MAIL</a:t>
            </a:r>
            <a:endParaRPr lang="ru-RU" sz="1051" b="1" spc="450" dirty="0">
              <a:solidFill>
                <a:schemeClr val="tx2"/>
              </a:solidFill>
              <a:latin typeface="+mj-lt"/>
            </a:endParaRPr>
          </a:p>
        </p:txBody>
      </p:sp>
      <p:sp>
        <p:nvSpPr>
          <p:cNvPr id="5" name="Прямоугольник 4"/>
          <p:cNvSpPr/>
          <p:nvPr/>
        </p:nvSpPr>
        <p:spPr>
          <a:xfrm>
            <a:off x="1143718" y="5642186"/>
            <a:ext cx="1462037" cy="254044"/>
          </a:xfrm>
          <a:prstGeom prst="rect">
            <a:avLst/>
          </a:prstGeom>
        </p:spPr>
        <p:txBody>
          <a:bodyPr wrap="square">
            <a:spAutoFit/>
          </a:bodyPr>
          <a:lstStyle/>
          <a:p>
            <a:pPr algn="ctr"/>
            <a:r>
              <a:rPr lang="ru-RU" sz="1051" dirty="0">
                <a:solidFill>
                  <a:schemeClr val="bg1">
                    <a:lumMod val="65000"/>
                  </a:schemeClr>
                </a:solidFill>
                <a:latin typeface="PT Sans" panose="020B0503020203020204" pitchFamily="34" charset="-52"/>
              </a:rPr>
              <a:t>+66 (0) 1</a:t>
            </a:r>
            <a:r>
              <a:rPr lang="en-US" sz="1051" dirty="0">
                <a:solidFill>
                  <a:schemeClr val="bg1">
                    <a:lumMod val="65000"/>
                  </a:schemeClr>
                </a:solidFill>
                <a:latin typeface="PT Sans" panose="020B0503020203020204" pitchFamily="34" charset="-52"/>
              </a:rPr>
              <a:t>23</a:t>
            </a:r>
            <a:r>
              <a:rPr lang="ru-RU" sz="1051" dirty="0">
                <a:solidFill>
                  <a:schemeClr val="bg1">
                    <a:lumMod val="65000"/>
                  </a:schemeClr>
                </a:solidFill>
                <a:latin typeface="PT Sans" panose="020B0503020203020204" pitchFamily="34" charset="-52"/>
              </a:rPr>
              <a:t> </a:t>
            </a:r>
            <a:r>
              <a:rPr lang="en-US" sz="1051" dirty="0">
                <a:solidFill>
                  <a:schemeClr val="bg1">
                    <a:lumMod val="65000"/>
                  </a:schemeClr>
                </a:solidFill>
                <a:latin typeface="PT Sans" panose="020B0503020203020204" pitchFamily="34" charset="-52"/>
              </a:rPr>
              <a:t>4567</a:t>
            </a:r>
            <a:r>
              <a:rPr lang="ru-RU" sz="1051" dirty="0">
                <a:solidFill>
                  <a:schemeClr val="bg1">
                    <a:lumMod val="65000"/>
                  </a:schemeClr>
                </a:solidFill>
                <a:latin typeface="PT Sans" panose="020B0503020203020204" pitchFamily="34" charset="-52"/>
              </a:rPr>
              <a:t> </a:t>
            </a:r>
            <a:r>
              <a:rPr lang="en-US" sz="1051" dirty="0">
                <a:solidFill>
                  <a:schemeClr val="bg1">
                    <a:lumMod val="65000"/>
                  </a:schemeClr>
                </a:solidFill>
                <a:latin typeface="PT Sans" panose="020B0503020203020204" pitchFamily="34" charset="-52"/>
              </a:rPr>
              <a:t>890</a:t>
            </a:r>
            <a:endParaRPr lang="ru-RU" sz="1051" dirty="0">
              <a:solidFill>
                <a:schemeClr val="bg1">
                  <a:lumMod val="65000"/>
                </a:schemeClr>
              </a:solidFill>
              <a:latin typeface="PT Sans" panose="020B0503020203020204" pitchFamily="34" charset="-52"/>
            </a:endParaRPr>
          </a:p>
        </p:txBody>
      </p:sp>
      <p:sp>
        <p:nvSpPr>
          <p:cNvPr id="6" name="Прямоугольник 5"/>
          <p:cNvSpPr/>
          <p:nvPr/>
        </p:nvSpPr>
        <p:spPr>
          <a:xfrm>
            <a:off x="3646486" y="5642186"/>
            <a:ext cx="1851026" cy="254044"/>
          </a:xfrm>
          <a:prstGeom prst="rect">
            <a:avLst/>
          </a:prstGeom>
        </p:spPr>
        <p:txBody>
          <a:bodyPr wrap="square">
            <a:spAutoFit/>
          </a:bodyPr>
          <a:lstStyle/>
          <a:p>
            <a:pPr algn="ctr"/>
            <a:r>
              <a:rPr lang="en-US" sz="1051" dirty="0">
                <a:solidFill>
                  <a:schemeClr val="bg1">
                    <a:lumMod val="65000"/>
                  </a:schemeClr>
                </a:solidFill>
                <a:latin typeface="PT Sans" panose="020B0503020203020204" pitchFamily="34" charset="-52"/>
              </a:rPr>
              <a:t>email@domain.com</a:t>
            </a:r>
            <a:endParaRPr lang="ru-RU" sz="1051" dirty="0">
              <a:solidFill>
                <a:schemeClr val="bg1">
                  <a:lumMod val="65000"/>
                </a:schemeClr>
              </a:solidFill>
              <a:latin typeface="PT Sans" panose="020B0503020203020204" pitchFamily="34" charset="-52"/>
            </a:endParaRPr>
          </a:p>
        </p:txBody>
      </p:sp>
      <p:sp>
        <p:nvSpPr>
          <p:cNvPr id="7" name="Прямоугольник 6"/>
          <p:cNvSpPr/>
          <p:nvPr/>
        </p:nvSpPr>
        <p:spPr>
          <a:xfrm>
            <a:off x="6848876" y="5341968"/>
            <a:ext cx="1151277" cy="254044"/>
          </a:xfrm>
          <a:prstGeom prst="rect">
            <a:avLst/>
          </a:prstGeom>
        </p:spPr>
        <p:txBody>
          <a:bodyPr wrap="none">
            <a:spAutoFit/>
          </a:bodyPr>
          <a:lstStyle/>
          <a:p>
            <a:r>
              <a:rPr lang="en-US" sz="1051" b="1" spc="450" dirty="0">
                <a:solidFill>
                  <a:schemeClr val="tx2"/>
                </a:solidFill>
                <a:latin typeface="+mj-lt"/>
              </a:rPr>
              <a:t>WEBSITE</a:t>
            </a:r>
            <a:endParaRPr lang="ru-RU" sz="1051" b="1" spc="450" dirty="0">
              <a:solidFill>
                <a:schemeClr val="tx2"/>
              </a:solidFill>
              <a:latin typeface="+mj-lt"/>
            </a:endParaRPr>
          </a:p>
        </p:txBody>
      </p:sp>
      <p:sp>
        <p:nvSpPr>
          <p:cNvPr id="8" name="Прямоугольник 7"/>
          <p:cNvSpPr/>
          <p:nvPr/>
        </p:nvSpPr>
        <p:spPr>
          <a:xfrm>
            <a:off x="6565288" y="5642187"/>
            <a:ext cx="1630881" cy="254044"/>
          </a:xfrm>
          <a:prstGeom prst="rect">
            <a:avLst/>
          </a:prstGeom>
        </p:spPr>
        <p:txBody>
          <a:bodyPr wrap="square">
            <a:spAutoFit/>
          </a:bodyPr>
          <a:lstStyle/>
          <a:p>
            <a:pPr algn="ctr"/>
            <a:r>
              <a:rPr lang="en-US" sz="1051" dirty="0">
                <a:solidFill>
                  <a:schemeClr val="bg1">
                    <a:lumMod val="65000"/>
                  </a:schemeClr>
                </a:solidFill>
                <a:latin typeface="PT Sans" panose="020B0503020203020204" pitchFamily="34" charset="-52"/>
              </a:rPr>
              <a:t>www.youwebsite.com</a:t>
            </a:r>
            <a:endParaRPr lang="ru-RU" sz="1051" dirty="0">
              <a:solidFill>
                <a:schemeClr val="bg1">
                  <a:lumMod val="65000"/>
                </a:schemeClr>
              </a:solidFill>
              <a:latin typeface="PT Sans" panose="020B0503020203020204" pitchFamily="34" charset="-52"/>
            </a:endParaRPr>
          </a:p>
        </p:txBody>
      </p:sp>
      <p:sp>
        <p:nvSpPr>
          <p:cNvPr id="12" name="Прямоугольник 5"/>
          <p:cNvSpPr/>
          <p:nvPr/>
        </p:nvSpPr>
        <p:spPr>
          <a:xfrm>
            <a:off x="1479130" y="6261134"/>
            <a:ext cx="1882247" cy="213585"/>
          </a:xfrm>
          <a:prstGeom prst="rect">
            <a:avLst/>
          </a:prstGeom>
        </p:spPr>
        <p:txBody>
          <a:bodyPr wrap="none">
            <a:spAutoFit/>
          </a:bodyPr>
          <a:lstStyle/>
          <a:p>
            <a:pPr algn="ctr"/>
            <a:r>
              <a:rPr lang="en-US" sz="788" spc="225" dirty="0">
                <a:solidFill>
                  <a:schemeClr val="bg1"/>
                </a:solidFill>
                <a:latin typeface="PT Sans" panose="020B0503020203020204" pitchFamily="34" charset="-52"/>
              </a:rPr>
              <a:t>STATISTIC PRESENTATION</a:t>
            </a:r>
            <a:endParaRPr lang="ru-RU" sz="788" spc="225" dirty="0">
              <a:solidFill>
                <a:schemeClr val="bg1"/>
              </a:solidFill>
            </a:endParaRPr>
          </a:p>
        </p:txBody>
      </p:sp>
      <p:sp>
        <p:nvSpPr>
          <p:cNvPr id="13" name="TextBox 12"/>
          <p:cNvSpPr txBox="1"/>
          <p:nvPr/>
        </p:nvSpPr>
        <p:spPr>
          <a:xfrm>
            <a:off x="2606480" y="1168281"/>
            <a:ext cx="3931042" cy="646331"/>
          </a:xfrm>
          <a:prstGeom prst="rect">
            <a:avLst/>
          </a:prstGeom>
          <a:noFill/>
        </p:spPr>
        <p:txBody>
          <a:bodyPr wrap="square" rtlCol="0">
            <a:spAutoFit/>
          </a:bodyPr>
          <a:lstStyle/>
          <a:p>
            <a:pPr algn="ctr"/>
            <a:r>
              <a:rPr lang="en-US" sz="3600" spc="450" dirty="0">
                <a:solidFill>
                  <a:schemeClr val="bg1"/>
                </a:solidFill>
                <a:latin typeface="+mj-lt"/>
              </a:rPr>
              <a:t>CONTACT US</a:t>
            </a:r>
            <a:endParaRPr lang="ru-RU" sz="3600" spc="450" dirty="0">
              <a:solidFill>
                <a:schemeClr val="bg1"/>
              </a:solidFill>
              <a:latin typeface="+mj-lt"/>
            </a:endParaRPr>
          </a:p>
        </p:txBody>
      </p:sp>
      <p:sp>
        <p:nvSpPr>
          <p:cNvPr id="16" name="Freeform 5">
            <a:extLst>
              <a:ext uri="{FF2B5EF4-FFF2-40B4-BE49-F238E27FC236}">
                <a16:creationId xmlns:a16="http://schemas.microsoft.com/office/drawing/2014/main" id="{A9DF8D45-1856-4E68-89B1-620EF34CE9A4}"/>
              </a:ext>
            </a:extLst>
          </p:cNvPr>
          <p:cNvSpPr>
            <a:spLocks noEditPoints="1"/>
          </p:cNvSpPr>
          <p:nvPr/>
        </p:nvSpPr>
        <p:spPr bwMode="auto">
          <a:xfrm>
            <a:off x="-827" y="1491447"/>
            <a:ext cx="9090885" cy="1937553"/>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21" name="Group 20">
            <a:extLst>
              <a:ext uri="{FF2B5EF4-FFF2-40B4-BE49-F238E27FC236}">
                <a16:creationId xmlns:a16="http://schemas.microsoft.com/office/drawing/2014/main" id="{927CBA2F-0373-466C-851A-CD00D58064B3}"/>
              </a:ext>
            </a:extLst>
          </p:cNvPr>
          <p:cNvGrpSpPr/>
          <p:nvPr/>
        </p:nvGrpSpPr>
        <p:grpSpPr>
          <a:xfrm>
            <a:off x="1556049" y="4597281"/>
            <a:ext cx="685800" cy="685800"/>
            <a:chOff x="-2195257" y="4073053"/>
            <a:chExt cx="914400" cy="914400"/>
          </a:xfrm>
        </p:grpSpPr>
        <p:sp>
          <p:nvSpPr>
            <p:cNvPr id="20" name="Oval 19">
              <a:extLst>
                <a:ext uri="{FF2B5EF4-FFF2-40B4-BE49-F238E27FC236}">
                  <a16:creationId xmlns:a16="http://schemas.microsoft.com/office/drawing/2014/main" id="{9A6557BE-FED0-4C7A-BB96-75B12453C900}"/>
                </a:ext>
              </a:extLst>
            </p:cNvPr>
            <p:cNvSpPr/>
            <p:nvPr/>
          </p:nvSpPr>
          <p:spPr>
            <a:xfrm>
              <a:off x="-2195257" y="407305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6">
              <a:extLst>
                <a:ext uri="{FF2B5EF4-FFF2-40B4-BE49-F238E27FC236}">
                  <a16:creationId xmlns:a16="http://schemas.microsoft.com/office/drawing/2014/main" id="{605CDBD9-A872-454F-96FF-4A6F22DE9069}"/>
                </a:ext>
              </a:extLst>
            </p:cNvPr>
            <p:cNvSpPr>
              <a:spLocks/>
            </p:cNvSpPr>
            <p:nvPr/>
          </p:nvSpPr>
          <p:spPr bwMode="auto">
            <a:xfrm>
              <a:off x="-1983470" y="4256717"/>
              <a:ext cx="490827" cy="547073"/>
            </a:xfrm>
            <a:custGeom>
              <a:avLst/>
              <a:gdLst>
                <a:gd name="T0" fmla="*/ 139 w 976"/>
                <a:gd name="T1" fmla="*/ 63 h 1089"/>
                <a:gd name="T2" fmla="*/ 4 w 976"/>
                <a:gd name="T3" fmla="*/ 303 h 1089"/>
                <a:gd name="T4" fmla="*/ 706 w 976"/>
                <a:gd name="T5" fmla="*/ 1086 h 1089"/>
                <a:gd name="T6" fmla="*/ 907 w 976"/>
                <a:gd name="T7" fmla="*/ 994 h 1089"/>
                <a:gd name="T8" fmla="*/ 653 w 976"/>
                <a:gd name="T9" fmla="*/ 705 h 1089"/>
                <a:gd name="T10" fmla="*/ 545 w 976"/>
                <a:gd name="T11" fmla="*/ 808 h 1089"/>
                <a:gd name="T12" fmla="*/ 253 w 976"/>
                <a:gd name="T13" fmla="*/ 453 h 1089"/>
                <a:gd name="T14" fmla="*/ 374 w 976"/>
                <a:gd name="T15" fmla="*/ 367 h 1089"/>
                <a:gd name="T16" fmla="*/ 139 w 976"/>
                <a:gd name="T17" fmla="*/ 62 h 1089"/>
                <a:gd name="T18" fmla="*/ 139 w 976"/>
                <a:gd name="T19" fmla="*/ 63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6" h="1089">
                  <a:moveTo>
                    <a:pt x="139" y="63"/>
                  </a:moveTo>
                  <a:cubicBezTo>
                    <a:pt x="54" y="120"/>
                    <a:pt x="0" y="203"/>
                    <a:pt x="4" y="303"/>
                  </a:cubicBezTo>
                  <a:cubicBezTo>
                    <a:pt x="18" y="617"/>
                    <a:pt x="406" y="1072"/>
                    <a:pt x="706" y="1086"/>
                  </a:cubicBezTo>
                  <a:cubicBezTo>
                    <a:pt x="779" y="1089"/>
                    <a:pt x="852" y="1050"/>
                    <a:pt x="907" y="994"/>
                  </a:cubicBezTo>
                  <a:cubicBezTo>
                    <a:pt x="976" y="961"/>
                    <a:pt x="704" y="682"/>
                    <a:pt x="653" y="705"/>
                  </a:cubicBezTo>
                  <a:cubicBezTo>
                    <a:pt x="610" y="730"/>
                    <a:pt x="572" y="768"/>
                    <a:pt x="545" y="808"/>
                  </a:cubicBezTo>
                  <a:cubicBezTo>
                    <a:pt x="473" y="758"/>
                    <a:pt x="287" y="530"/>
                    <a:pt x="253" y="453"/>
                  </a:cubicBezTo>
                  <a:cubicBezTo>
                    <a:pt x="298" y="433"/>
                    <a:pt x="342" y="404"/>
                    <a:pt x="374" y="367"/>
                  </a:cubicBezTo>
                  <a:cubicBezTo>
                    <a:pt x="407" y="321"/>
                    <a:pt x="185" y="0"/>
                    <a:pt x="139" y="62"/>
                  </a:cubicBezTo>
                  <a:cubicBezTo>
                    <a:pt x="139" y="63"/>
                    <a:pt x="139" y="63"/>
                    <a:pt x="139" y="63"/>
                  </a:cubicBezTo>
                  <a:close/>
                </a:path>
              </a:pathLst>
            </a:custGeom>
            <a:solidFill>
              <a:srgbClr val="FFD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3" name="Oval 22">
            <a:extLst>
              <a:ext uri="{FF2B5EF4-FFF2-40B4-BE49-F238E27FC236}">
                <a16:creationId xmlns:a16="http://schemas.microsoft.com/office/drawing/2014/main" id="{4753FE52-3F03-4059-BD6D-1005964769CD}"/>
              </a:ext>
            </a:extLst>
          </p:cNvPr>
          <p:cNvSpPr/>
          <p:nvPr/>
        </p:nvSpPr>
        <p:spPr>
          <a:xfrm>
            <a:off x="4229100" y="4597281"/>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BD83A3AA-6468-4BA8-96C5-630AFF1A132F}"/>
              </a:ext>
            </a:extLst>
          </p:cNvPr>
          <p:cNvSpPr/>
          <p:nvPr/>
        </p:nvSpPr>
        <p:spPr>
          <a:xfrm>
            <a:off x="7037828" y="4597281"/>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28" name="Group 9">
            <a:extLst>
              <a:ext uri="{FF2B5EF4-FFF2-40B4-BE49-F238E27FC236}">
                <a16:creationId xmlns:a16="http://schemas.microsoft.com/office/drawing/2014/main" id="{8546C3DD-74BA-4877-B477-968E896DED16}"/>
              </a:ext>
            </a:extLst>
          </p:cNvPr>
          <p:cNvGrpSpPr>
            <a:grpSpLocks noChangeAspect="1"/>
          </p:cNvGrpSpPr>
          <p:nvPr/>
        </p:nvGrpSpPr>
        <p:grpSpPr bwMode="auto">
          <a:xfrm>
            <a:off x="4371491" y="4738881"/>
            <a:ext cx="401018" cy="402602"/>
            <a:chOff x="1" y="-10"/>
            <a:chExt cx="3796" cy="3811"/>
          </a:xfrm>
        </p:grpSpPr>
        <p:sp>
          <p:nvSpPr>
            <p:cNvPr id="30" name="Freeform 10">
              <a:extLst>
                <a:ext uri="{FF2B5EF4-FFF2-40B4-BE49-F238E27FC236}">
                  <a16:creationId xmlns:a16="http://schemas.microsoft.com/office/drawing/2014/main" id="{FCC4CDA3-7579-4C83-ACE6-009A5C2177E5}"/>
                </a:ext>
              </a:extLst>
            </p:cNvPr>
            <p:cNvSpPr>
              <a:spLocks/>
            </p:cNvSpPr>
            <p:nvPr/>
          </p:nvSpPr>
          <p:spPr bwMode="auto">
            <a:xfrm>
              <a:off x="1" y="1326"/>
              <a:ext cx="3796"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11">
              <a:extLst>
                <a:ext uri="{FF2B5EF4-FFF2-40B4-BE49-F238E27FC236}">
                  <a16:creationId xmlns:a16="http://schemas.microsoft.com/office/drawing/2014/main" id="{A2A69F46-2FDA-4AD6-A7C8-D134F4A30FE9}"/>
                </a:ext>
              </a:extLst>
            </p:cNvPr>
            <p:cNvSpPr>
              <a:spLocks/>
            </p:cNvSpPr>
            <p:nvPr/>
          </p:nvSpPr>
          <p:spPr bwMode="auto">
            <a:xfrm>
              <a:off x="48" y="2172"/>
              <a:ext cx="3702"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12">
              <a:extLst>
                <a:ext uri="{FF2B5EF4-FFF2-40B4-BE49-F238E27FC236}">
                  <a16:creationId xmlns:a16="http://schemas.microsoft.com/office/drawing/2014/main" id="{4BA45E4E-3942-4CCF-AD28-992AAE2F8EBC}"/>
                </a:ext>
              </a:extLst>
            </p:cNvPr>
            <p:cNvSpPr>
              <a:spLocks/>
            </p:cNvSpPr>
            <p:nvPr/>
          </p:nvSpPr>
          <p:spPr bwMode="auto">
            <a:xfrm>
              <a:off x="1" y="-10"/>
              <a:ext cx="3796"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13">
              <a:extLst>
                <a:ext uri="{FF2B5EF4-FFF2-40B4-BE49-F238E27FC236}">
                  <a16:creationId xmlns:a16="http://schemas.microsoft.com/office/drawing/2014/main" id="{C3C176ED-7AD1-4C6E-9202-15460363261E}"/>
                </a:ext>
              </a:extLst>
            </p:cNvPr>
            <p:cNvSpPr>
              <a:spLocks/>
            </p:cNvSpPr>
            <p:nvPr/>
          </p:nvSpPr>
          <p:spPr bwMode="auto">
            <a:xfrm>
              <a:off x="538" y="100"/>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4">
              <a:extLst>
                <a:ext uri="{FF2B5EF4-FFF2-40B4-BE49-F238E27FC236}">
                  <a16:creationId xmlns:a16="http://schemas.microsoft.com/office/drawing/2014/main" id="{4CA14EC4-4202-4749-BC6F-321168798D45}"/>
                </a:ext>
              </a:extLst>
            </p:cNvPr>
            <p:cNvSpPr>
              <a:spLocks/>
            </p:cNvSpPr>
            <p:nvPr/>
          </p:nvSpPr>
          <p:spPr bwMode="auto">
            <a:xfrm>
              <a:off x="2770" y="100"/>
              <a:ext cx="490"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15">
              <a:extLst>
                <a:ext uri="{FF2B5EF4-FFF2-40B4-BE49-F238E27FC236}">
                  <a16:creationId xmlns:a16="http://schemas.microsoft.com/office/drawing/2014/main" id="{8F5262DF-3FF3-4048-B15D-1FB8316E2E24}"/>
                </a:ext>
              </a:extLst>
            </p:cNvPr>
            <p:cNvSpPr>
              <a:spLocks noEditPoints="1"/>
            </p:cNvSpPr>
            <p:nvPr/>
          </p:nvSpPr>
          <p:spPr bwMode="auto">
            <a:xfrm>
              <a:off x="1307" y="779"/>
              <a:ext cx="1184"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7" name="Group 18">
            <a:extLst>
              <a:ext uri="{FF2B5EF4-FFF2-40B4-BE49-F238E27FC236}">
                <a16:creationId xmlns:a16="http://schemas.microsoft.com/office/drawing/2014/main" id="{A965DAC7-6514-4951-8790-6B127C3B59D0}"/>
              </a:ext>
            </a:extLst>
          </p:cNvPr>
          <p:cNvGrpSpPr>
            <a:grpSpLocks noChangeAspect="1"/>
          </p:cNvGrpSpPr>
          <p:nvPr/>
        </p:nvGrpSpPr>
        <p:grpSpPr bwMode="auto">
          <a:xfrm>
            <a:off x="7148894" y="4826379"/>
            <a:ext cx="495455" cy="320630"/>
            <a:chOff x="1" y="4"/>
            <a:chExt cx="2134" cy="1381"/>
          </a:xfrm>
        </p:grpSpPr>
        <p:sp>
          <p:nvSpPr>
            <p:cNvPr id="39" name="Freeform 19">
              <a:extLst>
                <a:ext uri="{FF2B5EF4-FFF2-40B4-BE49-F238E27FC236}">
                  <a16:creationId xmlns:a16="http://schemas.microsoft.com/office/drawing/2014/main" id="{B338B7E1-752E-464E-87FF-03327F96435A}"/>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20">
              <a:extLst>
                <a:ext uri="{FF2B5EF4-FFF2-40B4-BE49-F238E27FC236}">
                  <a16:creationId xmlns:a16="http://schemas.microsoft.com/office/drawing/2014/main" id="{5A7B29DE-5E32-425B-B171-B23729EFD3C7}"/>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21">
              <a:extLst>
                <a:ext uri="{FF2B5EF4-FFF2-40B4-BE49-F238E27FC236}">
                  <a16:creationId xmlns:a16="http://schemas.microsoft.com/office/drawing/2014/main" id="{FC0ABDCE-C572-4341-A6A6-13527A6CAD80}"/>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22">
              <a:extLst>
                <a:ext uri="{FF2B5EF4-FFF2-40B4-BE49-F238E27FC236}">
                  <a16:creationId xmlns:a16="http://schemas.microsoft.com/office/drawing/2014/main" id="{853B40B6-A116-497C-9537-029929E35006}"/>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23">
              <a:extLst>
                <a:ext uri="{FF2B5EF4-FFF2-40B4-BE49-F238E27FC236}">
                  <a16:creationId xmlns:a16="http://schemas.microsoft.com/office/drawing/2014/main" id="{4A00C768-3ED9-427D-BF9C-9C15BE35C1CF}"/>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24">
              <a:extLst>
                <a:ext uri="{FF2B5EF4-FFF2-40B4-BE49-F238E27FC236}">
                  <a16:creationId xmlns:a16="http://schemas.microsoft.com/office/drawing/2014/main" id="{AA5D7EE7-DDEA-4474-A7EF-8AA4ABBFD0D8}"/>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204794755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14:presetBounceEnd="80000">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14:bounceEnd="80000">
                                          <p:cBhvr additive="base">
                                            <p:cTn id="30" dur="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111">
            <a:extLst>
              <a:ext uri="{FF2B5EF4-FFF2-40B4-BE49-F238E27FC236}">
                <a16:creationId xmlns:a16="http://schemas.microsoft.com/office/drawing/2014/main" id="{354760B8-373B-4FB3-BAEA-4F92196FA611}"/>
              </a:ext>
            </a:extLst>
          </p:cNvPr>
          <p:cNvSpPr/>
          <p:nvPr/>
        </p:nvSpPr>
        <p:spPr>
          <a:xfrm>
            <a:off x="6305643" y="2419224"/>
            <a:ext cx="1819448" cy="1819448"/>
          </a:xfrm>
          <a:prstGeom prst="ellipse">
            <a:avLst/>
          </a:prstGeom>
          <a:solidFill>
            <a:schemeClr val="accent3"/>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53" name="Shape 111">
            <a:extLst>
              <a:ext uri="{FF2B5EF4-FFF2-40B4-BE49-F238E27FC236}">
                <a16:creationId xmlns:a16="http://schemas.microsoft.com/office/drawing/2014/main" id="{3984811D-2CD8-476D-BB2A-CC8BD725D3F3}"/>
              </a:ext>
            </a:extLst>
          </p:cNvPr>
          <p:cNvSpPr/>
          <p:nvPr/>
        </p:nvSpPr>
        <p:spPr>
          <a:xfrm>
            <a:off x="3668455" y="2419224"/>
            <a:ext cx="1819448" cy="1819448"/>
          </a:xfrm>
          <a:prstGeom prst="ellipse">
            <a:avLst/>
          </a:prstGeom>
          <a:solidFill>
            <a:schemeClr val="accent2"/>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47" name="Shape 111">
            <a:extLst>
              <a:ext uri="{FF2B5EF4-FFF2-40B4-BE49-F238E27FC236}">
                <a16:creationId xmlns:a16="http://schemas.microsoft.com/office/drawing/2014/main" id="{1665B94B-E112-420E-BD49-E255ADACC3B2}"/>
              </a:ext>
            </a:extLst>
          </p:cNvPr>
          <p:cNvSpPr/>
          <p:nvPr/>
        </p:nvSpPr>
        <p:spPr>
          <a:xfrm>
            <a:off x="1031268" y="2419224"/>
            <a:ext cx="1819448" cy="1819448"/>
          </a:xfrm>
          <a:prstGeom prst="ellipse">
            <a:avLst/>
          </a:prstGeom>
          <a:solidFill>
            <a:schemeClr val="accent1"/>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grpSp>
        <p:nvGrpSpPr>
          <p:cNvPr id="7" name="Group 4">
            <a:extLst>
              <a:ext uri="{FF2B5EF4-FFF2-40B4-BE49-F238E27FC236}">
                <a16:creationId xmlns:a16="http://schemas.microsoft.com/office/drawing/2014/main" id="{BD759D72-09FE-4E22-BA79-17005D0D6D8F}"/>
              </a:ext>
            </a:extLst>
          </p:cNvPr>
          <p:cNvGrpSpPr>
            <a:grpSpLocks noChangeAspect="1"/>
          </p:cNvGrpSpPr>
          <p:nvPr/>
        </p:nvGrpSpPr>
        <p:grpSpPr bwMode="auto">
          <a:xfrm>
            <a:off x="1476274" y="2778150"/>
            <a:ext cx="1054980" cy="1101596"/>
            <a:chOff x="1" y="606"/>
            <a:chExt cx="1720" cy="1796"/>
          </a:xfrm>
        </p:grpSpPr>
        <p:sp>
          <p:nvSpPr>
            <p:cNvPr id="9" name="Freeform 5">
              <a:extLst>
                <a:ext uri="{FF2B5EF4-FFF2-40B4-BE49-F238E27FC236}">
                  <a16:creationId xmlns:a16="http://schemas.microsoft.com/office/drawing/2014/main" id="{8D4463BB-3E52-4C35-8343-B82932DA1C31}"/>
                </a:ext>
              </a:extLst>
            </p:cNvPr>
            <p:cNvSpPr>
              <a:spLocks noEditPoints="1"/>
            </p:cNvSpPr>
            <p:nvPr/>
          </p:nvSpPr>
          <p:spPr bwMode="auto">
            <a:xfrm>
              <a:off x="1" y="606"/>
              <a:ext cx="1112" cy="1765"/>
            </a:xfrm>
            <a:custGeom>
              <a:avLst/>
              <a:gdLst>
                <a:gd name="T0" fmla="*/ 0 w 785"/>
                <a:gd name="T1" fmla="*/ 51 h 1246"/>
                <a:gd name="T2" fmla="*/ 0 w 785"/>
                <a:gd name="T3" fmla="*/ 1195 h 1246"/>
                <a:gd name="T4" fmla="*/ 51 w 785"/>
                <a:gd name="T5" fmla="*/ 1246 h 1246"/>
                <a:gd name="T6" fmla="*/ 734 w 785"/>
                <a:gd name="T7" fmla="*/ 1246 h 1246"/>
                <a:gd name="T8" fmla="*/ 785 w 785"/>
                <a:gd name="T9" fmla="*/ 1195 h 1246"/>
                <a:gd name="T10" fmla="*/ 785 w 785"/>
                <a:gd name="T11" fmla="*/ 51 h 1246"/>
                <a:gd name="T12" fmla="*/ 734 w 785"/>
                <a:gd name="T13" fmla="*/ 0 h 1246"/>
                <a:gd name="T14" fmla="*/ 51 w 785"/>
                <a:gd name="T15" fmla="*/ 0 h 1246"/>
                <a:gd name="T16" fmla="*/ 0 w 785"/>
                <a:gd name="T17" fmla="*/ 51 h 1246"/>
                <a:gd name="T18" fmla="*/ 0 w 785"/>
                <a:gd name="T19" fmla="*/ 51 h 1246"/>
                <a:gd name="T20" fmla="*/ 0 w 785"/>
                <a:gd name="T21" fmla="*/ 51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5" h="1246">
                  <a:moveTo>
                    <a:pt x="0" y="51"/>
                  </a:moveTo>
                  <a:cubicBezTo>
                    <a:pt x="0" y="1195"/>
                    <a:pt x="0" y="1195"/>
                    <a:pt x="0" y="1195"/>
                  </a:cubicBezTo>
                  <a:cubicBezTo>
                    <a:pt x="0" y="1223"/>
                    <a:pt x="23" y="1246"/>
                    <a:pt x="51" y="1246"/>
                  </a:cubicBezTo>
                  <a:cubicBezTo>
                    <a:pt x="734" y="1246"/>
                    <a:pt x="734" y="1246"/>
                    <a:pt x="734" y="1246"/>
                  </a:cubicBezTo>
                  <a:cubicBezTo>
                    <a:pt x="762" y="1246"/>
                    <a:pt x="785" y="1223"/>
                    <a:pt x="785" y="1195"/>
                  </a:cubicBezTo>
                  <a:cubicBezTo>
                    <a:pt x="785" y="51"/>
                    <a:pt x="785" y="51"/>
                    <a:pt x="785" y="51"/>
                  </a:cubicBezTo>
                  <a:cubicBezTo>
                    <a:pt x="785" y="23"/>
                    <a:pt x="762" y="0"/>
                    <a:pt x="734" y="0"/>
                  </a:cubicBezTo>
                  <a:cubicBezTo>
                    <a:pt x="51" y="0"/>
                    <a:pt x="51" y="0"/>
                    <a:pt x="51" y="0"/>
                  </a:cubicBezTo>
                  <a:cubicBezTo>
                    <a:pt x="23" y="0"/>
                    <a:pt x="0" y="23"/>
                    <a:pt x="0" y="51"/>
                  </a:cubicBezTo>
                  <a:close/>
                  <a:moveTo>
                    <a:pt x="0" y="51"/>
                  </a:moveTo>
                  <a:cubicBezTo>
                    <a:pt x="0" y="51"/>
                    <a:pt x="0" y="51"/>
                    <a:pt x="0" y="51"/>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Rectangle 6">
              <a:extLst>
                <a:ext uri="{FF2B5EF4-FFF2-40B4-BE49-F238E27FC236}">
                  <a16:creationId xmlns:a16="http://schemas.microsoft.com/office/drawing/2014/main" id="{A2433FCC-A087-4C9F-8600-A7182C14C275}"/>
                </a:ext>
              </a:extLst>
            </p:cNvPr>
            <p:cNvSpPr>
              <a:spLocks noChangeArrowheads="1"/>
            </p:cNvSpPr>
            <p:nvPr/>
          </p:nvSpPr>
          <p:spPr bwMode="auto">
            <a:xfrm>
              <a:off x="70" y="756"/>
              <a:ext cx="974" cy="1380"/>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7">
              <a:extLst>
                <a:ext uri="{FF2B5EF4-FFF2-40B4-BE49-F238E27FC236}">
                  <a16:creationId xmlns:a16="http://schemas.microsoft.com/office/drawing/2014/main" id="{DA8D5A7F-68F0-486D-802E-3F50F922DF6D}"/>
                </a:ext>
              </a:extLst>
            </p:cNvPr>
            <p:cNvSpPr>
              <a:spLocks noEditPoints="1"/>
            </p:cNvSpPr>
            <p:nvPr/>
          </p:nvSpPr>
          <p:spPr bwMode="auto">
            <a:xfrm>
              <a:off x="484" y="2180"/>
              <a:ext cx="145" cy="144"/>
            </a:xfrm>
            <a:custGeom>
              <a:avLst/>
              <a:gdLst>
                <a:gd name="T0" fmla="*/ 102 w 102"/>
                <a:gd name="T1" fmla="*/ 51 h 102"/>
                <a:gd name="T2" fmla="*/ 51 w 102"/>
                <a:gd name="T3" fmla="*/ 102 h 102"/>
                <a:gd name="T4" fmla="*/ 0 w 102"/>
                <a:gd name="T5" fmla="*/ 51 h 102"/>
                <a:gd name="T6" fmla="*/ 51 w 102"/>
                <a:gd name="T7" fmla="*/ 0 h 102"/>
                <a:gd name="T8" fmla="*/ 102 w 102"/>
                <a:gd name="T9" fmla="*/ 51 h 102"/>
                <a:gd name="T10" fmla="*/ 102 w 102"/>
                <a:gd name="T11" fmla="*/ 51 h 102"/>
                <a:gd name="T12" fmla="*/ 102 w 102"/>
                <a:gd name="T13" fmla="*/ 51 h 102"/>
              </a:gdLst>
              <a:ahLst/>
              <a:cxnLst>
                <a:cxn ang="0">
                  <a:pos x="T0" y="T1"/>
                </a:cxn>
                <a:cxn ang="0">
                  <a:pos x="T2" y="T3"/>
                </a:cxn>
                <a:cxn ang="0">
                  <a:pos x="T4" y="T5"/>
                </a:cxn>
                <a:cxn ang="0">
                  <a:pos x="T6" y="T7"/>
                </a:cxn>
                <a:cxn ang="0">
                  <a:pos x="T8" y="T9"/>
                </a:cxn>
                <a:cxn ang="0">
                  <a:pos x="T10" y="T11"/>
                </a:cxn>
                <a:cxn ang="0">
                  <a:pos x="T12" y="T13"/>
                </a:cxn>
              </a:cxnLst>
              <a:rect l="0" t="0" r="r" b="b"/>
              <a:pathLst>
                <a:path w="102" h="102">
                  <a:moveTo>
                    <a:pt x="102" y="51"/>
                  </a:moveTo>
                  <a:cubicBezTo>
                    <a:pt x="102" y="80"/>
                    <a:pt x="79" y="102"/>
                    <a:pt x="51" y="102"/>
                  </a:cubicBezTo>
                  <a:cubicBezTo>
                    <a:pt x="23" y="102"/>
                    <a:pt x="0" y="80"/>
                    <a:pt x="0" y="51"/>
                  </a:cubicBezTo>
                  <a:cubicBezTo>
                    <a:pt x="0" y="23"/>
                    <a:pt x="23" y="0"/>
                    <a:pt x="51" y="0"/>
                  </a:cubicBezTo>
                  <a:cubicBezTo>
                    <a:pt x="79" y="0"/>
                    <a:pt x="102" y="23"/>
                    <a:pt x="102" y="51"/>
                  </a:cubicBezTo>
                  <a:close/>
                  <a:moveTo>
                    <a:pt x="102" y="51"/>
                  </a:moveTo>
                  <a:cubicBezTo>
                    <a:pt x="102" y="51"/>
                    <a:pt x="102" y="51"/>
                    <a:pt x="102" y="51"/>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8">
              <a:extLst>
                <a:ext uri="{FF2B5EF4-FFF2-40B4-BE49-F238E27FC236}">
                  <a16:creationId xmlns:a16="http://schemas.microsoft.com/office/drawing/2014/main" id="{D53A9640-2AE2-410C-BF85-FE66078D139D}"/>
                </a:ext>
              </a:extLst>
            </p:cNvPr>
            <p:cNvSpPr>
              <a:spLocks noEditPoints="1"/>
            </p:cNvSpPr>
            <p:nvPr/>
          </p:nvSpPr>
          <p:spPr bwMode="auto">
            <a:xfrm>
              <a:off x="466" y="680"/>
              <a:ext cx="180" cy="28"/>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9">
              <a:extLst>
                <a:ext uri="{FF2B5EF4-FFF2-40B4-BE49-F238E27FC236}">
                  <a16:creationId xmlns:a16="http://schemas.microsoft.com/office/drawing/2014/main" id="{D7139200-F8CC-4F3A-98E5-0BE53887F96D}"/>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10">
              <a:extLst>
                <a:ext uri="{FF2B5EF4-FFF2-40B4-BE49-F238E27FC236}">
                  <a16:creationId xmlns:a16="http://schemas.microsoft.com/office/drawing/2014/main" id="{91AD56AD-5A51-4852-9C4C-669AB3A6ECA6}"/>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 name="Freeform 11">
              <a:extLst>
                <a:ext uri="{FF2B5EF4-FFF2-40B4-BE49-F238E27FC236}">
                  <a16:creationId xmlns:a16="http://schemas.microsoft.com/office/drawing/2014/main" id="{DFBEC6F5-3533-48A5-93EB-A7793D40541F}"/>
                </a:ext>
              </a:extLst>
            </p:cNvPr>
            <p:cNvSpPr>
              <a:spLocks noEditPoints="1"/>
            </p:cNvSpPr>
            <p:nvPr/>
          </p:nvSpPr>
          <p:spPr bwMode="auto">
            <a:xfrm>
              <a:off x="129" y="820"/>
              <a:ext cx="1266" cy="1266"/>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 name="Freeform 12">
              <a:extLst>
                <a:ext uri="{FF2B5EF4-FFF2-40B4-BE49-F238E27FC236}">
                  <a16:creationId xmlns:a16="http://schemas.microsoft.com/office/drawing/2014/main" id="{9E86DF19-D002-465E-B42A-9A2C679C74EA}"/>
                </a:ext>
              </a:extLst>
            </p:cNvPr>
            <p:cNvSpPr>
              <a:spLocks noEditPoints="1"/>
            </p:cNvSpPr>
            <p:nvPr/>
          </p:nvSpPr>
          <p:spPr bwMode="auto">
            <a:xfrm>
              <a:off x="249" y="940"/>
              <a:ext cx="1027" cy="1027"/>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 name="Freeform 13">
              <a:extLst>
                <a:ext uri="{FF2B5EF4-FFF2-40B4-BE49-F238E27FC236}">
                  <a16:creationId xmlns:a16="http://schemas.microsoft.com/office/drawing/2014/main" id="{3C7D861B-D104-40DA-B0AC-1BC7EB2EACCF}"/>
                </a:ext>
              </a:extLst>
            </p:cNvPr>
            <p:cNvSpPr>
              <a:spLocks noEditPoints="1"/>
            </p:cNvSpPr>
            <p:nvPr/>
          </p:nvSpPr>
          <p:spPr bwMode="auto">
            <a:xfrm>
              <a:off x="306" y="997"/>
              <a:ext cx="913" cy="912"/>
            </a:xfrm>
            <a:custGeom>
              <a:avLst/>
              <a:gdLst>
                <a:gd name="T0" fmla="*/ 645 w 645"/>
                <a:gd name="T1" fmla="*/ 322 h 644"/>
                <a:gd name="T2" fmla="*/ 322 w 645"/>
                <a:gd name="T3" fmla="*/ 644 h 644"/>
                <a:gd name="T4" fmla="*/ 0 w 645"/>
                <a:gd name="T5" fmla="*/ 322 h 644"/>
                <a:gd name="T6" fmla="*/ 322 w 645"/>
                <a:gd name="T7" fmla="*/ 0 h 644"/>
                <a:gd name="T8" fmla="*/ 645 w 645"/>
                <a:gd name="T9" fmla="*/ 322 h 644"/>
                <a:gd name="T10" fmla="*/ 645 w 645"/>
                <a:gd name="T11" fmla="*/ 322 h 644"/>
                <a:gd name="T12" fmla="*/ 645 w 645"/>
                <a:gd name="T13" fmla="*/ 322 h 644"/>
              </a:gdLst>
              <a:ahLst/>
              <a:cxnLst>
                <a:cxn ang="0">
                  <a:pos x="T0" y="T1"/>
                </a:cxn>
                <a:cxn ang="0">
                  <a:pos x="T2" y="T3"/>
                </a:cxn>
                <a:cxn ang="0">
                  <a:pos x="T4" y="T5"/>
                </a:cxn>
                <a:cxn ang="0">
                  <a:pos x="T6" y="T7"/>
                </a:cxn>
                <a:cxn ang="0">
                  <a:pos x="T8" y="T9"/>
                </a:cxn>
                <a:cxn ang="0">
                  <a:pos x="T10" y="T11"/>
                </a:cxn>
                <a:cxn ang="0">
                  <a:pos x="T12" y="T13"/>
                </a:cxn>
              </a:cxnLst>
              <a:rect l="0" t="0" r="r" b="b"/>
              <a:pathLst>
                <a:path w="645" h="644">
                  <a:moveTo>
                    <a:pt x="645" y="322"/>
                  </a:moveTo>
                  <a:cubicBezTo>
                    <a:pt x="645" y="500"/>
                    <a:pt x="500" y="644"/>
                    <a:pt x="322" y="644"/>
                  </a:cubicBezTo>
                  <a:cubicBezTo>
                    <a:pt x="144" y="644"/>
                    <a:pt x="0" y="500"/>
                    <a:pt x="0" y="322"/>
                  </a:cubicBezTo>
                  <a:cubicBezTo>
                    <a:pt x="0" y="144"/>
                    <a:pt x="144" y="0"/>
                    <a:pt x="322" y="0"/>
                  </a:cubicBezTo>
                  <a:cubicBezTo>
                    <a:pt x="500" y="0"/>
                    <a:pt x="645" y="144"/>
                    <a:pt x="645" y="322"/>
                  </a:cubicBezTo>
                  <a:close/>
                  <a:moveTo>
                    <a:pt x="645" y="322"/>
                  </a:moveTo>
                  <a:cubicBezTo>
                    <a:pt x="645" y="322"/>
                    <a:pt x="645" y="322"/>
                    <a:pt x="645" y="322"/>
                  </a:cubicBezTo>
                </a:path>
              </a:pathLst>
            </a:custGeom>
            <a:solidFill>
              <a:srgbClr val="009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8" name="Freeform 14">
              <a:extLst>
                <a:ext uri="{FF2B5EF4-FFF2-40B4-BE49-F238E27FC236}">
                  <a16:creationId xmlns:a16="http://schemas.microsoft.com/office/drawing/2014/main" id="{BF30A0CC-F8D1-4B88-BE40-CDCDE6A861CB}"/>
                </a:ext>
              </a:extLst>
            </p:cNvPr>
            <p:cNvSpPr>
              <a:spLocks noEditPoints="1"/>
            </p:cNvSpPr>
            <p:nvPr/>
          </p:nvSpPr>
          <p:spPr bwMode="auto">
            <a:xfrm>
              <a:off x="1551" y="2231"/>
              <a:ext cx="170" cy="171"/>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 name="Freeform 15">
              <a:extLst>
                <a:ext uri="{FF2B5EF4-FFF2-40B4-BE49-F238E27FC236}">
                  <a16:creationId xmlns:a16="http://schemas.microsoft.com/office/drawing/2014/main" id="{CFA2C179-DAC0-47EF-8B9F-72BEEF8789F1}"/>
                </a:ext>
              </a:extLst>
            </p:cNvPr>
            <p:cNvSpPr>
              <a:spLocks noEditPoints="1"/>
            </p:cNvSpPr>
            <p:nvPr/>
          </p:nvSpPr>
          <p:spPr bwMode="auto">
            <a:xfrm>
              <a:off x="1234" y="1915"/>
              <a:ext cx="171" cy="170"/>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16">
              <a:extLst>
                <a:ext uri="{FF2B5EF4-FFF2-40B4-BE49-F238E27FC236}">
                  <a16:creationId xmlns:a16="http://schemas.microsoft.com/office/drawing/2014/main" id="{181428F0-F19F-45F5-BB6E-98B296E46276}"/>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 name="Freeform 17">
              <a:extLst>
                <a:ext uri="{FF2B5EF4-FFF2-40B4-BE49-F238E27FC236}">
                  <a16:creationId xmlns:a16="http://schemas.microsoft.com/office/drawing/2014/main" id="{E3FD5610-A7CC-4597-92A6-9050A872AF5F}"/>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24" name="Group 20">
            <a:extLst>
              <a:ext uri="{FF2B5EF4-FFF2-40B4-BE49-F238E27FC236}">
                <a16:creationId xmlns:a16="http://schemas.microsoft.com/office/drawing/2014/main" id="{EF1EA14B-89ED-4E48-B8C4-53E30DCAA8AB}"/>
              </a:ext>
            </a:extLst>
          </p:cNvPr>
          <p:cNvGrpSpPr>
            <a:grpSpLocks noChangeAspect="1"/>
          </p:cNvGrpSpPr>
          <p:nvPr/>
        </p:nvGrpSpPr>
        <p:grpSpPr bwMode="auto">
          <a:xfrm>
            <a:off x="4035547" y="2811394"/>
            <a:ext cx="1085264" cy="1035107"/>
            <a:chOff x="3540" y="1216"/>
            <a:chExt cx="2207" cy="2105"/>
          </a:xfrm>
        </p:grpSpPr>
        <p:sp>
          <p:nvSpPr>
            <p:cNvPr id="26" name="Rectangle 21">
              <a:extLst>
                <a:ext uri="{FF2B5EF4-FFF2-40B4-BE49-F238E27FC236}">
                  <a16:creationId xmlns:a16="http://schemas.microsoft.com/office/drawing/2014/main" id="{4763DABC-637A-41F5-A32B-F4B398AF73AD}"/>
                </a:ext>
              </a:extLst>
            </p:cNvPr>
            <p:cNvSpPr>
              <a:spLocks noChangeArrowheads="1"/>
            </p:cNvSpPr>
            <p:nvPr/>
          </p:nvSpPr>
          <p:spPr bwMode="auto">
            <a:xfrm>
              <a:off x="3654" y="1341"/>
              <a:ext cx="1979" cy="1980"/>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22">
              <a:extLst>
                <a:ext uri="{FF2B5EF4-FFF2-40B4-BE49-F238E27FC236}">
                  <a16:creationId xmlns:a16="http://schemas.microsoft.com/office/drawing/2014/main" id="{9BC05CE2-EE45-40B5-AD0C-FB019A7D2842}"/>
                </a:ext>
              </a:extLst>
            </p:cNvPr>
            <p:cNvSpPr>
              <a:spLocks noEditPoints="1"/>
            </p:cNvSpPr>
            <p:nvPr/>
          </p:nvSpPr>
          <p:spPr bwMode="auto">
            <a:xfrm>
              <a:off x="354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23">
              <a:extLst>
                <a:ext uri="{FF2B5EF4-FFF2-40B4-BE49-F238E27FC236}">
                  <a16:creationId xmlns:a16="http://schemas.microsoft.com/office/drawing/2014/main" id="{C166A323-343F-45F0-8030-B87082BE538C}"/>
                </a:ext>
              </a:extLst>
            </p:cNvPr>
            <p:cNvSpPr>
              <a:spLocks noEditPoints="1"/>
            </p:cNvSpPr>
            <p:nvPr/>
          </p:nvSpPr>
          <p:spPr bwMode="auto">
            <a:xfrm>
              <a:off x="3854"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24">
              <a:extLst>
                <a:ext uri="{FF2B5EF4-FFF2-40B4-BE49-F238E27FC236}">
                  <a16:creationId xmlns:a16="http://schemas.microsoft.com/office/drawing/2014/main" id="{183391B9-4DDE-425F-BB5A-38AB116F47B8}"/>
                </a:ext>
              </a:extLst>
            </p:cNvPr>
            <p:cNvSpPr>
              <a:spLocks noEditPoints="1"/>
            </p:cNvSpPr>
            <p:nvPr/>
          </p:nvSpPr>
          <p:spPr bwMode="auto">
            <a:xfrm>
              <a:off x="4169"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25">
              <a:extLst>
                <a:ext uri="{FF2B5EF4-FFF2-40B4-BE49-F238E27FC236}">
                  <a16:creationId xmlns:a16="http://schemas.microsoft.com/office/drawing/2014/main" id="{FB64FB82-F6AF-4CA2-A330-2BD17EB4DBAA}"/>
                </a:ext>
              </a:extLst>
            </p:cNvPr>
            <p:cNvSpPr>
              <a:spLocks noEditPoints="1"/>
            </p:cNvSpPr>
            <p:nvPr/>
          </p:nvSpPr>
          <p:spPr bwMode="auto">
            <a:xfrm>
              <a:off x="4483"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26">
              <a:extLst>
                <a:ext uri="{FF2B5EF4-FFF2-40B4-BE49-F238E27FC236}">
                  <a16:creationId xmlns:a16="http://schemas.microsoft.com/office/drawing/2014/main" id="{8E99788F-AC74-42AC-B123-A5DCB6E0818C}"/>
                </a:ext>
              </a:extLst>
            </p:cNvPr>
            <p:cNvSpPr>
              <a:spLocks noEditPoints="1"/>
            </p:cNvSpPr>
            <p:nvPr/>
          </p:nvSpPr>
          <p:spPr bwMode="auto">
            <a:xfrm>
              <a:off x="480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30"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27">
              <a:extLst>
                <a:ext uri="{FF2B5EF4-FFF2-40B4-BE49-F238E27FC236}">
                  <a16:creationId xmlns:a16="http://schemas.microsoft.com/office/drawing/2014/main" id="{3ABCA303-586D-44F8-8A1E-6EF607A398FD}"/>
                </a:ext>
              </a:extLst>
            </p:cNvPr>
            <p:cNvSpPr>
              <a:spLocks noEditPoints="1"/>
            </p:cNvSpPr>
            <p:nvPr/>
          </p:nvSpPr>
          <p:spPr bwMode="auto">
            <a:xfrm>
              <a:off x="5429"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28">
              <a:extLst>
                <a:ext uri="{FF2B5EF4-FFF2-40B4-BE49-F238E27FC236}">
                  <a16:creationId xmlns:a16="http://schemas.microsoft.com/office/drawing/2014/main" id="{47D61506-3770-4263-AC46-1893CA04F7EF}"/>
                </a:ext>
              </a:extLst>
            </p:cNvPr>
            <p:cNvSpPr>
              <a:spLocks noEditPoints="1"/>
            </p:cNvSpPr>
            <p:nvPr/>
          </p:nvSpPr>
          <p:spPr bwMode="auto">
            <a:xfrm>
              <a:off x="5114"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Rectangle 29">
              <a:extLst>
                <a:ext uri="{FF2B5EF4-FFF2-40B4-BE49-F238E27FC236}">
                  <a16:creationId xmlns:a16="http://schemas.microsoft.com/office/drawing/2014/main" id="{262BDC98-8E5D-4A38-8D54-4310C0F12E64}"/>
                </a:ext>
              </a:extLst>
            </p:cNvPr>
            <p:cNvSpPr>
              <a:spLocks noChangeArrowheads="1"/>
            </p:cNvSpPr>
            <p:nvPr/>
          </p:nvSpPr>
          <p:spPr bwMode="auto">
            <a:xfrm>
              <a:off x="4262" y="2109"/>
              <a:ext cx="763" cy="1212"/>
            </a:xfrm>
            <a:prstGeom prst="rect">
              <a:avLst/>
            </a:prstGeom>
            <a:solidFill>
              <a:srgbClr val="41475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Rectangle 30">
              <a:extLst>
                <a:ext uri="{FF2B5EF4-FFF2-40B4-BE49-F238E27FC236}">
                  <a16:creationId xmlns:a16="http://schemas.microsoft.com/office/drawing/2014/main" id="{44FD8BEB-D8F8-4816-BA09-3030F7DD5ADB}"/>
                </a:ext>
              </a:extLst>
            </p:cNvPr>
            <p:cNvSpPr>
              <a:spLocks noChangeArrowheads="1"/>
            </p:cNvSpPr>
            <p:nvPr/>
          </p:nvSpPr>
          <p:spPr bwMode="auto">
            <a:xfrm>
              <a:off x="4328" y="2173"/>
              <a:ext cx="629" cy="1146"/>
            </a:xfrm>
            <a:prstGeom prst="rect">
              <a:avLst/>
            </a:prstGeom>
            <a:solidFill>
              <a:srgbClr val="646B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31">
              <a:extLst>
                <a:ext uri="{FF2B5EF4-FFF2-40B4-BE49-F238E27FC236}">
                  <a16:creationId xmlns:a16="http://schemas.microsoft.com/office/drawing/2014/main" id="{71F2D2D6-5584-42B1-8F6E-4AAFA2DD0D8B}"/>
                </a:ext>
              </a:extLst>
            </p:cNvPr>
            <p:cNvSpPr>
              <a:spLocks noEditPoints="1"/>
            </p:cNvSpPr>
            <p:nvPr/>
          </p:nvSpPr>
          <p:spPr bwMode="auto">
            <a:xfrm>
              <a:off x="4777" y="2696"/>
              <a:ext cx="104" cy="102"/>
            </a:xfrm>
            <a:custGeom>
              <a:avLst/>
              <a:gdLst>
                <a:gd name="T0" fmla="*/ 55 w 55"/>
                <a:gd name="T1" fmla="*/ 27 h 54"/>
                <a:gd name="T2" fmla="*/ 28 w 55"/>
                <a:gd name="T3" fmla="*/ 54 h 54"/>
                <a:gd name="T4" fmla="*/ 0 w 55"/>
                <a:gd name="T5" fmla="*/ 27 h 54"/>
                <a:gd name="T6" fmla="*/ 28 w 55"/>
                <a:gd name="T7" fmla="*/ 0 h 54"/>
                <a:gd name="T8" fmla="*/ 55 w 55"/>
                <a:gd name="T9" fmla="*/ 27 h 54"/>
                <a:gd name="T10" fmla="*/ 55 w 55"/>
                <a:gd name="T11" fmla="*/ 27 h 54"/>
                <a:gd name="T12" fmla="*/ 55 w 55"/>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55" h="54">
                  <a:moveTo>
                    <a:pt x="55" y="27"/>
                  </a:moveTo>
                  <a:cubicBezTo>
                    <a:pt x="55" y="42"/>
                    <a:pt x="43" y="54"/>
                    <a:pt x="28" y="54"/>
                  </a:cubicBezTo>
                  <a:cubicBezTo>
                    <a:pt x="13" y="54"/>
                    <a:pt x="0" y="42"/>
                    <a:pt x="0" y="27"/>
                  </a:cubicBezTo>
                  <a:cubicBezTo>
                    <a:pt x="0" y="12"/>
                    <a:pt x="13" y="0"/>
                    <a:pt x="28" y="0"/>
                  </a:cubicBezTo>
                  <a:cubicBezTo>
                    <a:pt x="43" y="0"/>
                    <a:pt x="55" y="12"/>
                    <a:pt x="55" y="27"/>
                  </a:cubicBezTo>
                  <a:close/>
                  <a:moveTo>
                    <a:pt x="55" y="27"/>
                  </a:moveTo>
                  <a:cubicBezTo>
                    <a:pt x="55" y="27"/>
                    <a:pt x="55" y="27"/>
                    <a:pt x="55" y="27"/>
                  </a:cubicBezTo>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8" name="Group 34">
            <a:extLst>
              <a:ext uri="{FF2B5EF4-FFF2-40B4-BE49-F238E27FC236}">
                <a16:creationId xmlns:a16="http://schemas.microsoft.com/office/drawing/2014/main" id="{BD2E62C9-E647-4D76-84EC-E38DE4EF5FB3}"/>
              </a:ext>
            </a:extLst>
          </p:cNvPr>
          <p:cNvGrpSpPr>
            <a:grpSpLocks noChangeAspect="1"/>
          </p:cNvGrpSpPr>
          <p:nvPr/>
        </p:nvGrpSpPr>
        <p:grpSpPr bwMode="auto">
          <a:xfrm>
            <a:off x="6686562" y="2780221"/>
            <a:ext cx="1057610" cy="1078439"/>
            <a:chOff x="4963" y="864"/>
            <a:chExt cx="2285" cy="2330"/>
          </a:xfrm>
        </p:grpSpPr>
        <p:sp>
          <p:nvSpPr>
            <p:cNvPr id="40" name="Freeform 35">
              <a:extLst>
                <a:ext uri="{FF2B5EF4-FFF2-40B4-BE49-F238E27FC236}">
                  <a16:creationId xmlns:a16="http://schemas.microsoft.com/office/drawing/2014/main" id="{72E1C753-604C-4613-948C-B8123118770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36">
              <a:extLst>
                <a:ext uri="{FF2B5EF4-FFF2-40B4-BE49-F238E27FC236}">
                  <a16:creationId xmlns:a16="http://schemas.microsoft.com/office/drawing/2014/main" id="{15D5CEED-8467-4A59-9117-5942E3FC02C0}"/>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37">
              <a:extLst>
                <a:ext uri="{FF2B5EF4-FFF2-40B4-BE49-F238E27FC236}">
                  <a16:creationId xmlns:a16="http://schemas.microsoft.com/office/drawing/2014/main" id="{E08190DF-5CF7-4FFE-A285-D6B467F58791}"/>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38">
              <a:extLst>
                <a:ext uri="{FF2B5EF4-FFF2-40B4-BE49-F238E27FC236}">
                  <a16:creationId xmlns:a16="http://schemas.microsoft.com/office/drawing/2014/main" id="{33D44913-78A5-471A-B922-A49EAF43E06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rgbClr val="6EB1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39">
              <a:extLst>
                <a:ext uri="{FF2B5EF4-FFF2-40B4-BE49-F238E27FC236}">
                  <a16:creationId xmlns:a16="http://schemas.microsoft.com/office/drawing/2014/main" id="{17E131F1-479A-4F4D-AD15-C15BC4CD480F}"/>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40">
              <a:extLst>
                <a:ext uri="{FF2B5EF4-FFF2-40B4-BE49-F238E27FC236}">
                  <a16:creationId xmlns:a16="http://schemas.microsoft.com/office/drawing/2014/main" id="{F8939C5A-D0DE-4053-A5B7-0B146D54792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Shape 35">
            <a:extLst>
              <a:ext uri="{FF2B5EF4-FFF2-40B4-BE49-F238E27FC236}">
                <a16:creationId xmlns:a16="http://schemas.microsoft.com/office/drawing/2014/main" id="{C5AC8AA6-9C69-422E-B817-BB5202E0A8CC}"/>
              </a:ext>
            </a:extLst>
          </p:cNvPr>
          <p:cNvSpPr/>
          <p:nvPr/>
        </p:nvSpPr>
        <p:spPr>
          <a:xfrm>
            <a:off x="850545" y="4763061"/>
            <a:ext cx="2178616" cy="424480"/>
          </a:xfrm>
          <a:prstGeom prst="rect">
            <a:avLst/>
          </a:prstGeom>
          <a:noFill/>
          <a:ln>
            <a:noFill/>
          </a:ln>
        </p:spPr>
        <p:txBody>
          <a:bodyPr lIns="137100" tIns="68550" rIns="137100" bIns="68550" anchor="t" anchorCtr="0">
            <a:noAutofit/>
          </a:bodyPr>
          <a:lstStyle/>
          <a:p>
            <a:pPr algn="ct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74" name="Shape 36">
            <a:extLst>
              <a:ext uri="{FF2B5EF4-FFF2-40B4-BE49-F238E27FC236}">
                <a16:creationId xmlns:a16="http://schemas.microsoft.com/office/drawing/2014/main" id="{8CEE4AA5-E13E-4DF3-83E0-771B359FB762}"/>
              </a:ext>
            </a:extLst>
          </p:cNvPr>
          <p:cNvSpPr/>
          <p:nvPr/>
        </p:nvSpPr>
        <p:spPr>
          <a:xfrm>
            <a:off x="1182450" y="4403049"/>
            <a:ext cx="1456946" cy="324122"/>
          </a:xfrm>
          <a:prstGeom prst="rect">
            <a:avLst/>
          </a:prstGeom>
          <a:noFill/>
          <a:ln>
            <a:noFill/>
          </a:ln>
        </p:spPr>
        <p:txBody>
          <a:bodyPr lIns="137100" tIns="68550" rIns="137100" bIns="68550" anchor="t" anchorCtr="0">
            <a:noAutofit/>
          </a:bodyPr>
          <a:lstStyle/>
          <a:p>
            <a:pPr algn="ctr">
              <a:lnSpc>
                <a:spcPct val="130000"/>
              </a:lnSpc>
              <a:buSzPct val="25000"/>
            </a:pPr>
            <a:r>
              <a:rPr lang="de-DE" sz="1200" b="1" dirty="0">
                <a:solidFill>
                  <a:schemeClr val="tx2"/>
                </a:solidFill>
                <a:latin typeface="+mj-lt"/>
                <a:ea typeface="Questrial"/>
                <a:cs typeface="Questrial"/>
                <a:sym typeface="Questrial"/>
              </a:rPr>
              <a:t>Text Goes Here</a:t>
            </a:r>
          </a:p>
        </p:txBody>
      </p:sp>
      <p:sp>
        <p:nvSpPr>
          <p:cNvPr id="77" name="Shape 35">
            <a:extLst>
              <a:ext uri="{FF2B5EF4-FFF2-40B4-BE49-F238E27FC236}">
                <a16:creationId xmlns:a16="http://schemas.microsoft.com/office/drawing/2014/main" id="{8666F6B1-A98C-4620-B8FD-7DD759899197}"/>
              </a:ext>
            </a:extLst>
          </p:cNvPr>
          <p:cNvSpPr/>
          <p:nvPr/>
        </p:nvSpPr>
        <p:spPr>
          <a:xfrm>
            <a:off x="3482693" y="4763061"/>
            <a:ext cx="2178616" cy="424480"/>
          </a:xfrm>
          <a:prstGeom prst="rect">
            <a:avLst/>
          </a:prstGeom>
          <a:noFill/>
          <a:ln>
            <a:noFill/>
          </a:ln>
        </p:spPr>
        <p:txBody>
          <a:bodyPr lIns="137100" tIns="68550" rIns="137100" bIns="68550" anchor="t" anchorCtr="0">
            <a:noAutofit/>
          </a:bodyPr>
          <a:lstStyle/>
          <a:p>
            <a:pPr algn="ct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78" name="Shape 36">
            <a:extLst>
              <a:ext uri="{FF2B5EF4-FFF2-40B4-BE49-F238E27FC236}">
                <a16:creationId xmlns:a16="http://schemas.microsoft.com/office/drawing/2014/main" id="{2350741D-DECE-4CB0-B6DB-5F26F5BBF4F4}"/>
              </a:ext>
            </a:extLst>
          </p:cNvPr>
          <p:cNvSpPr/>
          <p:nvPr/>
        </p:nvSpPr>
        <p:spPr>
          <a:xfrm>
            <a:off x="3814597" y="4403049"/>
            <a:ext cx="1456946" cy="324122"/>
          </a:xfrm>
          <a:prstGeom prst="rect">
            <a:avLst/>
          </a:prstGeom>
          <a:noFill/>
          <a:ln>
            <a:noFill/>
          </a:ln>
        </p:spPr>
        <p:txBody>
          <a:bodyPr lIns="137100" tIns="68550" rIns="137100" bIns="68550" anchor="t" anchorCtr="0">
            <a:noAutofit/>
          </a:bodyPr>
          <a:lstStyle/>
          <a:p>
            <a:pPr algn="ctr">
              <a:lnSpc>
                <a:spcPct val="130000"/>
              </a:lnSpc>
              <a:buSzPct val="25000"/>
            </a:pPr>
            <a:r>
              <a:rPr lang="de-DE" sz="1200" b="1" dirty="0">
                <a:solidFill>
                  <a:schemeClr val="tx2"/>
                </a:solidFill>
                <a:latin typeface="+mj-lt"/>
                <a:ea typeface="Questrial"/>
                <a:cs typeface="Questrial"/>
                <a:sym typeface="Questrial"/>
              </a:rPr>
              <a:t>Text Goes Here</a:t>
            </a:r>
          </a:p>
        </p:txBody>
      </p:sp>
      <p:sp>
        <p:nvSpPr>
          <p:cNvPr id="80" name="Shape 35">
            <a:extLst>
              <a:ext uri="{FF2B5EF4-FFF2-40B4-BE49-F238E27FC236}">
                <a16:creationId xmlns:a16="http://schemas.microsoft.com/office/drawing/2014/main" id="{CC44BDBC-0F81-459C-8CC6-F417B39F4854}"/>
              </a:ext>
            </a:extLst>
          </p:cNvPr>
          <p:cNvSpPr/>
          <p:nvPr/>
        </p:nvSpPr>
        <p:spPr>
          <a:xfrm>
            <a:off x="6126058" y="4763061"/>
            <a:ext cx="2178616" cy="424480"/>
          </a:xfrm>
          <a:prstGeom prst="rect">
            <a:avLst/>
          </a:prstGeom>
          <a:noFill/>
          <a:ln>
            <a:noFill/>
          </a:ln>
        </p:spPr>
        <p:txBody>
          <a:bodyPr lIns="137100" tIns="68550" rIns="137100" bIns="68550" anchor="t" anchorCtr="0">
            <a:noAutofit/>
          </a:bodyPr>
          <a:lstStyle/>
          <a:p>
            <a:pPr algn="ct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81" name="Shape 36">
            <a:extLst>
              <a:ext uri="{FF2B5EF4-FFF2-40B4-BE49-F238E27FC236}">
                <a16:creationId xmlns:a16="http://schemas.microsoft.com/office/drawing/2014/main" id="{FDB28117-A127-4519-9B7E-D4C3A57E11D1}"/>
              </a:ext>
            </a:extLst>
          </p:cNvPr>
          <p:cNvSpPr/>
          <p:nvPr/>
        </p:nvSpPr>
        <p:spPr>
          <a:xfrm>
            <a:off x="6457963" y="4403049"/>
            <a:ext cx="1456946" cy="324122"/>
          </a:xfrm>
          <a:prstGeom prst="rect">
            <a:avLst/>
          </a:prstGeom>
          <a:noFill/>
          <a:ln>
            <a:noFill/>
          </a:ln>
        </p:spPr>
        <p:txBody>
          <a:bodyPr lIns="137100" tIns="68550" rIns="137100" bIns="68550" anchor="t" anchorCtr="0">
            <a:noAutofit/>
          </a:bodyPr>
          <a:lstStyle/>
          <a:p>
            <a:pPr algn="ctr">
              <a:lnSpc>
                <a:spcPct val="130000"/>
              </a:lnSpc>
              <a:buSzPct val="25000"/>
            </a:pPr>
            <a:r>
              <a:rPr lang="de-DE" sz="1200" b="1" dirty="0">
                <a:solidFill>
                  <a:schemeClr val="tx2"/>
                </a:solidFill>
                <a:latin typeface="+mj-lt"/>
                <a:ea typeface="Questrial"/>
                <a:cs typeface="Questrial"/>
                <a:sym typeface="Questrial"/>
              </a:rPr>
              <a:t>Text Goes Here</a:t>
            </a:r>
          </a:p>
        </p:txBody>
      </p:sp>
      <p:sp>
        <p:nvSpPr>
          <p:cNvPr id="48" name="Line 25">
            <a:extLst>
              <a:ext uri="{FF2B5EF4-FFF2-40B4-BE49-F238E27FC236}">
                <a16:creationId xmlns:a16="http://schemas.microsoft.com/office/drawing/2014/main" id="{488DDECA-4DD9-4E72-9937-53046D1E472E}"/>
              </a:ext>
            </a:extLst>
          </p:cNvPr>
          <p:cNvSpPr>
            <a:spLocks noChangeShapeType="1"/>
          </p:cNvSpPr>
          <p:nvPr/>
        </p:nvSpPr>
        <p:spPr bwMode="auto">
          <a:xfrm>
            <a:off x="3014583" y="3429000"/>
            <a:ext cx="468110"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3000">
              <a:latin typeface="+mj-lt"/>
            </a:endParaRPr>
          </a:p>
        </p:txBody>
      </p:sp>
      <p:sp>
        <p:nvSpPr>
          <p:cNvPr id="49" name="Line 25">
            <a:extLst>
              <a:ext uri="{FF2B5EF4-FFF2-40B4-BE49-F238E27FC236}">
                <a16:creationId xmlns:a16="http://schemas.microsoft.com/office/drawing/2014/main" id="{A04F471C-2BB2-4965-9197-B62C798B2150}"/>
              </a:ext>
            </a:extLst>
          </p:cNvPr>
          <p:cNvSpPr>
            <a:spLocks noChangeShapeType="1"/>
          </p:cNvSpPr>
          <p:nvPr/>
        </p:nvSpPr>
        <p:spPr bwMode="auto">
          <a:xfrm>
            <a:off x="5673340" y="3429000"/>
            <a:ext cx="468110"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3000">
              <a:latin typeface="+mj-lt"/>
            </a:endParaRPr>
          </a:p>
        </p:txBody>
      </p:sp>
      <p:sp>
        <p:nvSpPr>
          <p:cNvPr id="56" name="Freeform 8">
            <a:extLst>
              <a:ext uri="{FF2B5EF4-FFF2-40B4-BE49-F238E27FC236}">
                <a16:creationId xmlns:a16="http://schemas.microsoft.com/office/drawing/2014/main" id="{4AE800A1-81E9-4A3A-A299-482CC79A1BF4}"/>
              </a:ext>
            </a:extLst>
          </p:cNvPr>
          <p:cNvSpPr>
            <a:spLocks noEditPoints="1"/>
          </p:cNvSpPr>
          <p:nvPr/>
        </p:nvSpPr>
        <p:spPr bwMode="auto">
          <a:xfrm>
            <a:off x="1761487" y="-684013"/>
            <a:ext cx="110405" cy="17174"/>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 name="Text Placeholder 21">
            <a:extLst>
              <a:ext uri="{FF2B5EF4-FFF2-40B4-BE49-F238E27FC236}">
                <a16:creationId xmlns:a16="http://schemas.microsoft.com/office/drawing/2014/main" id="{49EC99DD-84CB-42FE-BFAD-39ADEDCF63EC}"/>
              </a:ext>
            </a:extLst>
          </p:cNvPr>
          <p:cNvSpPr>
            <a:spLocks noGrp="1"/>
          </p:cNvSpPr>
          <p:nvPr>
            <p:ph type="body" sz="quarter" idx="10"/>
          </p:nvPr>
        </p:nvSpPr>
        <p:spPr/>
        <p:txBody>
          <a:bodyPr/>
          <a:lstStyle/>
          <a:p>
            <a:pPr algn="ctr"/>
            <a:r>
              <a:rPr lang="en-ID" dirty="0"/>
              <a:t>What We Do</a:t>
            </a:r>
          </a:p>
        </p:txBody>
      </p:sp>
      <p:sp>
        <p:nvSpPr>
          <p:cNvPr id="55" name="Shape 121">
            <a:extLst>
              <a:ext uri="{FF2B5EF4-FFF2-40B4-BE49-F238E27FC236}">
                <a16:creationId xmlns:a16="http://schemas.microsoft.com/office/drawing/2014/main" id="{9440F0C9-7D47-4D2C-83EF-BD6B6F330445}"/>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95242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8754447" y="5718792"/>
            <a:ext cx="311288" cy="300082"/>
          </a:xfrm>
          <a:prstGeom prst="rect">
            <a:avLst/>
          </a:prstGeom>
          <a:noFill/>
        </p:spPr>
        <p:txBody>
          <a:bodyPr wrap="square" rtlCol="0">
            <a:spAutoFit/>
          </a:bodyPr>
          <a:lstStyle/>
          <a:p>
            <a:pPr algn="ctr"/>
            <a:r>
              <a:rPr lang="en-ID" sz="1350" dirty="0">
                <a:solidFill>
                  <a:schemeClr val="bg1"/>
                </a:solidFill>
              </a:rPr>
              <a:t>2</a:t>
            </a:r>
          </a:p>
        </p:txBody>
      </p:sp>
      <p:sp>
        <p:nvSpPr>
          <p:cNvPr id="4" name="Shape 109">
            <a:extLst>
              <a:ext uri="{FF2B5EF4-FFF2-40B4-BE49-F238E27FC236}">
                <a16:creationId xmlns:a16="http://schemas.microsoft.com/office/drawing/2014/main" id="{2B54F2C9-3B53-4AD9-ACC7-296B85BB01AC}"/>
              </a:ext>
            </a:extLst>
          </p:cNvPr>
          <p:cNvSpPr/>
          <p:nvPr/>
        </p:nvSpPr>
        <p:spPr>
          <a:xfrm>
            <a:off x="4920496" y="2629774"/>
            <a:ext cx="1412644"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5" name="Shape 110">
            <a:extLst>
              <a:ext uri="{FF2B5EF4-FFF2-40B4-BE49-F238E27FC236}">
                <a16:creationId xmlns:a16="http://schemas.microsoft.com/office/drawing/2014/main" id="{8B6BFA82-F54E-4ADF-A8C8-9A95A4C7DD33}"/>
              </a:ext>
            </a:extLst>
          </p:cNvPr>
          <p:cNvSpPr/>
          <p:nvPr/>
        </p:nvSpPr>
        <p:spPr>
          <a:xfrm>
            <a:off x="2796582" y="2629774"/>
            <a:ext cx="1412644"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6" name="Shape 111">
            <a:extLst>
              <a:ext uri="{FF2B5EF4-FFF2-40B4-BE49-F238E27FC236}">
                <a16:creationId xmlns:a16="http://schemas.microsoft.com/office/drawing/2014/main" id="{008258C9-8A89-4E39-A937-3EA0CE78E651}"/>
              </a:ext>
            </a:extLst>
          </p:cNvPr>
          <p:cNvSpPr/>
          <p:nvPr/>
        </p:nvSpPr>
        <p:spPr>
          <a:xfrm>
            <a:off x="707040" y="2629576"/>
            <a:ext cx="1412643"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9" name="Shape 118" descr="Image">
            <a:extLst>
              <a:ext uri="{FF2B5EF4-FFF2-40B4-BE49-F238E27FC236}">
                <a16:creationId xmlns:a16="http://schemas.microsoft.com/office/drawing/2014/main" id="{8BB7435B-2DFA-4111-BBAD-EB5A540EB7FC}"/>
              </a:ext>
            </a:extLst>
          </p:cNvPr>
          <p:cNvSpPr/>
          <p:nvPr/>
        </p:nvSpPr>
        <p:spPr>
          <a:xfrm>
            <a:off x="766172"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0" name="Shape 119" descr="Image">
            <a:extLst>
              <a:ext uri="{FF2B5EF4-FFF2-40B4-BE49-F238E27FC236}">
                <a16:creationId xmlns:a16="http://schemas.microsoft.com/office/drawing/2014/main" id="{AF1E99B1-BA0C-485A-889B-B8A9FFF14B05}"/>
              </a:ext>
            </a:extLst>
          </p:cNvPr>
          <p:cNvSpPr/>
          <p:nvPr/>
        </p:nvSpPr>
        <p:spPr>
          <a:xfrm>
            <a:off x="2857217"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1" name="Shape 120" descr="Image">
            <a:extLst>
              <a:ext uri="{FF2B5EF4-FFF2-40B4-BE49-F238E27FC236}">
                <a16:creationId xmlns:a16="http://schemas.microsoft.com/office/drawing/2014/main" id="{35C6F7E6-9B32-4DB5-B6A0-18E1E97D39EB}"/>
              </a:ext>
            </a:extLst>
          </p:cNvPr>
          <p:cNvSpPr/>
          <p:nvPr/>
        </p:nvSpPr>
        <p:spPr>
          <a:xfrm>
            <a:off x="4981350"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45" name="Arc 44">
            <a:extLst>
              <a:ext uri="{FF2B5EF4-FFF2-40B4-BE49-F238E27FC236}">
                <a16:creationId xmlns:a16="http://schemas.microsoft.com/office/drawing/2014/main" id="{218D5D01-D494-4810-A1EB-831A6FF6D7D0}"/>
              </a:ext>
            </a:extLst>
          </p:cNvPr>
          <p:cNvSpPr/>
          <p:nvPr/>
        </p:nvSpPr>
        <p:spPr>
          <a:xfrm>
            <a:off x="672392" y="2590213"/>
            <a:ext cx="1491367" cy="1491368"/>
          </a:xfrm>
          <a:prstGeom prst="arc">
            <a:avLst>
              <a:gd name="adj1" fmla="val 16200000"/>
              <a:gd name="adj2" fmla="val 13037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46" name="Arc 45">
            <a:extLst>
              <a:ext uri="{FF2B5EF4-FFF2-40B4-BE49-F238E27FC236}">
                <a16:creationId xmlns:a16="http://schemas.microsoft.com/office/drawing/2014/main" id="{D18BD385-6066-4B08-9488-BD27496BF52D}"/>
              </a:ext>
            </a:extLst>
          </p:cNvPr>
          <p:cNvSpPr/>
          <p:nvPr/>
        </p:nvSpPr>
        <p:spPr>
          <a:xfrm>
            <a:off x="2775009" y="2590213"/>
            <a:ext cx="1491367" cy="1491368"/>
          </a:xfrm>
          <a:prstGeom prst="arc">
            <a:avLst>
              <a:gd name="adj1" fmla="val 16200000"/>
              <a:gd name="adj2" fmla="val 130379"/>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a:p>
        </p:txBody>
      </p:sp>
      <p:sp>
        <p:nvSpPr>
          <p:cNvPr id="47" name="Arc 46">
            <a:extLst>
              <a:ext uri="{FF2B5EF4-FFF2-40B4-BE49-F238E27FC236}">
                <a16:creationId xmlns:a16="http://schemas.microsoft.com/office/drawing/2014/main" id="{5191205D-EDEA-4F86-AEA9-E986C44EF659}"/>
              </a:ext>
            </a:extLst>
          </p:cNvPr>
          <p:cNvSpPr/>
          <p:nvPr/>
        </p:nvSpPr>
        <p:spPr>
          <a:xfrm>
            <a:off x="4877625" y="2590214"/>
            <a:ext cx="1491367" cy="1491368"/>
          </a:xfrm>
          <a:prstGeom prst="arc">
            <a:avLst>
              <a:gd name="adj1" fmla="val 16200000"/>
              <a:gd name="adj2" fmla="val 130379"/>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a:p>
        </p:txBody>
      </p:sp>
      <p:sp>
        <p:nvSpPr>
          <p:cNvPr id="25" name="Rectangle 5">
            <a:extLst>
              <a:ext uri="{FF2B5EF4-FFF2-40B4-BE49-F238E27FC236}">
                <a16:creationId xmlns:a16="http://schemas.microsoft.com/office/drawing/2014/main" id="{A3A2957D-A667-4401-92E7-AB43BCCD6ED2}"/>
              </a:ext>
            </a:extLst>
          </p:cNvPr>
          <p:cNvSpPr>
            <a:spLocks noChangeArrowheads="1"/>
          </p:cNvSpPr>
          <p:nvPr/>
        </p:nvSpPr>
        <p:spPr bwMode="auto">
          <a:xfrm>
            <a:off x="1310353" y="3496848"/>
            <a:ext cx="206015" cy="54365"/>
          </a:xfrm>
          <a:prstGeom prst="rect">
            <a:avLst/>
          </a:prstGeom>
          <a:solidFill>
            <a:srgbClr val="C9B8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Rectangle 6">
            <a:extLst>
              <a:ext uri="{FF2B5EF4-FFF2-40B4-BE49-F238E27FC236}">
                <a16:creationId xmlns:a16="http://schemas.microsoft.com/office/drawing/2014/main" id="{2FE800E2-7074-47B7-8638-3076CD777B93}"/>
              </a:ext>
            </a:extLst>
          </p:cNvPr>
          <p:cNvSpPr>
            <a:spLocks noChangeArrowheads="1"/>
          </p:cNvSpPr>
          <p:nvPr/>
        </p:nvSpPr>
        <p:spPr bwMode="auto">
          <a:xfrm>
            <a:off x="1310353" y="3496848"/>
            <a:ext cx="206015" cy="54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7">
            <a:extLst>
              <a:ext uri="{FF2B5EF4-FFF2-40B4-BE49-F238E27FC236}">
                <a16:creationId xmlns:a16="http://schemas.microsoft.com/office/drawing/2014/main" id="{2178B0FA-DA83-433A-AA6E-11B5F67FC909}"/>
              </a:ext>
            </a:extLst>
          </p:cNvPr>
          <p:cNvSpPr>
            <a:spLocks/>
          </p:cNvSpPr>
          <p:nvPr/>
        </p:nvSpPr>
        <p:spPr bwMode="auto">
          <a:xfrm>
            <a:off x="1047114" y="3532614"/>
            <a:ext cx="732496" cy="27039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1"/>
                  <a:pt x="228" y="0"/>
                  <a:pt x="188"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8">
            <a:extLst>
              <a:ext uri="{FF2B5EF4-FFF2-40B4-BE49-F238E27FC236}">
                <a16:creationId xmlns:a16="http://schemas.microsoft.com/office/drawing/2014/main" id="{2E78EB37-E9F7-45F9-A36A-2BF5C0073E00}"/>
              </a:ext>
            </a:extLst>
          </p:cNvPr>
          <p:cNvSpPr>
            <a:spLocks/>
          </p:cNvSpPr>
          <p:nvPr/>
        </p:nvSpPr>
        <p:spPr bwMode="auto">
          <a:xfrm>
            <a:off x="1334676" y="3366658"/>
            <a:ext cx="157372" cy="257518"/>
          </a:xfrm>
          <a:custGeom>
            <a:avLst/>
            <a:gdLst>
              <a:gd name="T0" fmla="*/ 58 w 58"/>
              <a:gd name="T1" fmla="*/ 65 h 95"/>
              <a:gd name="T2" fmla="*/ 29 w 58"/>
              <a:gd name="T3" fmla="*/ 95 h 95"/>
              <a:gd name="T4" fmla="*/ 0 w 58"/>
              <a:gd name="T5" fmla="*/ 65 h 95"/>
              <a:gd name="T6" fmla="*/ 0 w 58"/>
              <a:gd name="T7" fmla="*/ 29 h 95"/>
              <a:gd name="T8" fmla="*/ 29 w 58"/>
              <a:gd name="T9" fmla="*/ 0 h 95"/>
              <a:gd name="T10" fmla="*/ 58 w 58"/>
              <a:gd name="T11" fmla="*/ 29 h 95"/>
              <a:gd name="T12" fmla="*/ 58 w 58"/>
              <a:gd name="T13" fmla="*/ 65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5"/>
                </a:moveTo>
                <a:cubicBezTo>
                  <a:pt x="58" y="81"/>
                  <a:pt x="45" y="95"/>
                  <a:pt x="29" y="95"/>
                </a:cubicBezTo>
                <a:cubicBezTo>
                  <a:pt x="13" y="95"/>
                  <a:pt x="0" y="81"/>
                  <a:pt x="0" y="65"/>
                </a:cubicBezTo>
                <a:cubicBezTo>
                  <a:pt x="0" y="29"/>
                  <a:pt x="0" y="29"/>
                  <a:pt x="0" y="29"/>
                </a:cubicBezTo>
                <a:cubicBezTo>
                  <a:pt x="0" y="13"/>
                  <a:pt x="13" y="0"/>
                  <a:pt x="29" y="0"/>
                </a:cubicBezTo>
                <a:cubicBezTo>
                  <a:pt x="45" y="0"/>
                  <a:pt x="58" y="13"/>
                  <a:pt x="58" y="29"/>
                </a:cubicBezTo>
                <a:cubicBezTo>
                  <a:pt x="58" y="65"/>
                  <a:pt x="58" y="65"/>
                  <a:pt x="58" y="65"/>
                </a:cubicBezTo>
              </a:path>
            </a:pathLst>
          </a:custGeom>
          <a:solidFill>
            <a:srgbClr val="F1B5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9">
            <a:extLst>
              <a:ext uri="{FF2B5EF4-FFF2-40B4-BE49-F238E27FC236}">
                <a16:creationId xmlns:a16="http://schemas.microsoft.com/office/drawing/2014/main" id="{B81EF101-EF16-4198-B81F-D7775E5A9AB1}"/>
              </a:ext>
            </a:extLst>
          </p:cNvPr>
          <p:cNvSpPr>
            <a:spLocks/>
          </p:cNvSpPr>
          <p:nvPr/>
        </p:nvSpPr>
        <p:spPr bwMode="auto">
          <a:xfrm>
            <a:off x="1047114" y="3532614"/>
            <a:ext cx="732496" cy="270395"/>
          </a:xfrm>
          <a:custGeom>
            <a:avLst/>
            <a:gdLst>
              <a:gd name="T0" fmla="*/ 270 w 270"/>
              <a:gd name="T1" fmla="*/ 75 h 100"/>
              <a:gd name="T2" fmla="*/ 188 w 270"/>
              <a:gd name="T3" fmla="*/ 0 h 100"/>
              <a:gd name="T4" fmla="*/ 181 w 270"/>
              <a:gd name="T5" fmla="*/ 0 h 100"/>
              <a:gd name="T6" fmla="*/ 135 w 270"/>
              <a:gd name="T7" fmla="*/ 18 h 100"/>
              <a:gd name="T8" fmla="*/ 89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 h="100">
                <a:moveTo>
                  <a:pt x="270" y="75"/>
                </a:moveTo>
                <a:cubicBezTo>
                  <a:pt x="270" y="31"/>
                  <a:pt x="228" y="0"/>
                  <a:pt x="188" y="0"/>
                </a:cubicBezTo>
                <a:cubicBezTo>
                  <a:pt x="181" y="0"/>
                  <a:pt x="181" y="0"/>
                  <a:pt x="181" y="0"/>
                </a:cubicBezTo>
                <a:cubicBezTo>
                  <a:pt x="135" y="18"/>
                  <a:pt x="135" y="18"/>
                  <a:pt x="135" y="18"/>
                </a:cubicBezTo>
                <a:cubicBezTo>
                  <a:pt x="89" y="0"/>
                  <a:pt x="89" y="0"/>
                  <a:pt x="89"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F2EB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10">
            <a:extLst>
              <a:ext uri="{FF2B5EF4-FFF2-40B4-BE49-F238E27FC236}">
                <a16:creationId xmlns:a16="http://schemas.microsoft.com/office/drawing/2014/main" id="{C823C15E-5DD9-4B52-8F11-AA251EFB460B}"/>
              </a:ext>
            </a:extLst>
          </p:cNvPr>
          <p:cNvSpPr>
            <a:spLocks/>
          </p:cNvSpPr>
          <p:nvPr/>
        </p:nvSpPr>
        <p:spPr bwMode="auto">
          <a:xfrm>
            <a:off x="1191610" y="2950337"/>
            <a:ext cx="444935" cy="549372"/>
          </a:xfrm>
          <a:custGeom>
            <a:avLst/>
            <a:gdLst>
              <a:gd name="T0" fmla="*/ 150 w 164"/>
              <a:gd name="T1" fmla="*/ 104 h 203"/>
              <a:gd name="T2" fmla="*/ 154 w 164"/>
              <a:gd name="T3" fmla="*/ 50 h 203"/>
              <a:gd name="T4" fmla="*/ 111 w 164"/>
              <a:gd name="T5" fmla="*/ 2 h 203"/>
              <a:gd name="T6" fmla="*/ 82 w 164"/>
              <a:gd name="T7" fmla="*/ 2 h 203"/>
              <a:gd name="T8" fmla="*/ 53 w 164"/>
              <a:gd name="T9" fmla="*/ 2 h 203"/>
              <a:gd name="T10" fmla="*/ 10 w 164"/>
              <a:gd name="T11" fmla="*/ 50 h 203"/>
              <a:gd name="T12" fmla="*/ 14 w 164"/>
              <a:gd name="T13" fmla="*/ 104 h 203"/>
              <a:gd name="T14" fmla="*/ 0 w 164"/>
              <a:gd name="T15" fmla="*/ 113 h 203"/>
              <a:gd name="T16" fmla="*/ 20 w 164"/>
              <a:gd name="T17" fmla="*/ 145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4 w 164"/>
              <a:gd name="T29" fmla="*/ 145 h 203"/>
              <a:gd name="T30" fmla="*/ 164 w 164"/>
              <a:gd name="T31" fmla="*/ 113 h 203"/>
              <a:gd name="T32" fmla="*/ 150 w 164"/>
              <a:gd name="T33" fmla="*/ 10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4"/>
                </a:moveTo>
                <a:cubicBezTo>
                  <a:pt x="150" y="104"/>
                  <a:pt x="156" y="59"/>
                  <a:pt x="154" y="50"/>
                </a:cubicBezTo>
                <a:cubicBezTo>
                  <a:pt x="147" y="22"/>
                  <a:pt x="125" y="6"/>
                  <a:pt x="111" y="2"/>
                </a:cubicBezTo>
                <a:cubicBezTo>
                  <a:pt x="104" y="0"/>
                  <a:pt x="82" y="2"/>
                  <a:pt x="82" y="2"/>
                </a:cubicBezTo>
                <a:cubicBezTo>
                  <a:pt x="82" y="2"/>
                  <a:pt x="60" y="0"/>
                  <a:pt x="53" y="2"/>
                </a:cubicBezTo>
                <a:cubicBezTo>
                  <a:pt x="39" y="6"/>
                  <a:pt x="17" y="22"/>
                  <a:pt x="10" y="50"/>
                </a:cubicBezTo>
                <a:cubicBezTo>
                  <a:pt x="8" y="59"/>
                  <a:pt x="14" y="104"/>
                  <a:pt x="14" y="104"/>
                </a:cubicBezTo>
                <a:cubicBezTo>
                  <a:pt x="14" y="104"/>
                  <a:pt x="0" y="102"/>
                  <a:pt x="0" y="113"/>
                </a:cubicBezTo>
                <a:cubicBezTo>
                  <a:pt x="0" y="130"/>
                  <a:pt x="18" y="144"/>
                  <a:pt x="20" y="145"/>
                </a:cubicBezTo>
                <a:cubicBezTo>
                  <a:pt x="21" y="146"/>
                  <a:pt x="28" y="167"/>
                  <a:pt x="34" y="176"/>
                </a:cubicBezTo>
                <a:cubicBezTo>
                  <a:pt x="45" y="192"/>
                  <a:pt x="55" y="194"/>
                  <a:pt x="70" y="200"/>
                </a:cubicBezTo>
                <a:cubicBezTo>
                  <a:pt x="75" y="202"/>
                  <a:pt x="79" y="203"/>
                  <a:pt x="82" y="203"/>
                </a:cubicBezTo>
                <a:cubicBezTo>
                  <a:pt x="85" y="203"/>
                  <a:pt x="89" y="202"/>
                  <a:pt x="94" y="200"/>
                </a:cubicBezTo>
                <a:cubicBezTo>
                  <a:pt x="109" y="194"/>
                  <a:pt x="119" y="192"/>
                  <a:pt x="130" y="176"/>
                </a:cubicBezTo>
                <a:cubicBezTo>
                  <a:pt x="136" y="167"/>
                  <a:pt x="143" y="146"/>
                  <a:pt x="144" y="145"/>
                </a:cubicBezTo>
                <a:cubicBezTo>
                  <a:pt x="146" y="144"/>
                  <a:pt x="164" y="130"/>
                  <a:pt x="164" y="113"/>
                </a:cubicBezTo>
                <a:cubicBezTo>
                  <a:pt x="164" y="102"/>
                  <a:pt x="150" y="104"/>
                  <a:pt x="150" y="104"/>
                </a:cubicBezTo>
              </a:path>
            </a:pathLst>
          </a:custGeom>
          <a:solidFill>
            <a:srgbClr val="FB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11">
            <a:extLst>
              <a:ext uri="{FF2B5EF4-FFF2-40B4-BE49-F238E27FC236}">
                <a16:creationId xmlns:a16="http://schemas.microsoft.com/office/drawing/2014/main" id="{11D902D5-635C-48ED-A1AF-B8E91674178E}"/>
              </a:ext>
            </a:extLst>
          </p:cNvPr>
          <p:cNvSpPr>
            <a:spLocks/>
          </p:cNvSpPr>
          <p:nvPr/>
        </p:nvSpPr>
        <p:spPr bwMode="auto">
          <a:xfrm>
            <a:off x="1446266" y="3180673"/>
            <a:ext cx="127329" cy="24322"/>
          </a:xfrm>
          <a:custGeom>
            <a:avLst/>
            <a:gdLst>
              <a:gd name="T0" fmla="*/ 4 w 47"/>
              <a:gd name="T1" fmla="*/ 9 h 9"/>
              <a:gd name="T2" fmla="*/ 33 w 47"/>
              <a:gd name="T3" fmla="*/ 6 h 9"/>
              <a:gd name="T4" fmla="*/ 41 w 47"/>
              <a:gd name="T5" fmla="*/ 6 h 9"/>
              <a:gd name="T6" fmla="*/ 47 w 47"/>
              <a:gd name="T7" fmla="*/ 6 h 9"/>
              <a:gd name="T8" fmla="*/ 33 w 47"/>
              <a:gd name="T9" fmla="*/ 1 h 9"/>
              <a:gd name="T10" fmla="*/ 17 w 47"/>
              <a:gd name="T11" fmla="*/ 0 h 9"/>
              <a:gd name="T12" fmla="*/ 2 w 47"/>
              <a:gd name="T13" fmla="*/ 2 h 9"/>
              <a:gd name="T14" fmla="*/ 4 w 47"/>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9">
                <a:moveTo>
                  <a:pt x="4" y="9"/>
                </a:moveTo>
                <a:cubicBezTo>
                  <a:pt x="16" y="7"/>
                  <a:pt x="25" y="6"/>
                  <a:pt x="33" y="6"/>
                </a:cubicBezTo>
                <a:cubicBezTo>
                  <a:pt x="36" y="6"/>
                  <a:pt x="39" y="6"/>
                  <a:pt x="41" y="6"/>
                </a:cubicBezTo>
                <a:cubicBezTo>
                  <a:pt x="44" y="6"/>
                  <a:pt x="46" y="6"/>
                  <a:pt x="47" y="6"/>
                </a:cubicBezTo>
                <a:cubicBezTo>
                  <a:pt x="47" y="5"/>
                  <a:pt x="42" y="2"/>
                  <a:pt x="33" y="1"/>
                </a:cubicBezTo>
                <a:cubicBezTo>
                  <a:pt x="28" y="0"/>
                  <a:pt x="23" y="0"/>
                  <a:pt x="17" y="0"/>
                </a:cubicBezTo>
                <a:cubicBezTo>
                  <a:pt x="12" y="1"/>
                  <a:pt x="7" y="1"/>
                  <a:pt x="2" y="2"/>
                </a:cubicBezTo>
                <a:cubicBezTo>
                  <a:pt x="0" y="5"/>
                  <a:pt x="2" y="8"/>
                  <a:pt x="4" y="9"/>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12">
            <a:extLst>
              <a:ext uri="{FF2B5EF4-FFF2-40B4-BE49-F238E27FC236}">
                <a16:creationId xmlns:a16="http://schemas.microsoft.com/office/drawing/2014/main" id="{D4566C33-6523-4855-AD76-7AD71AF996AB}"/>
              </a:ext>
            </a:extLst>
          </p:cNvPr>
          <p:cNvSpPr>
            <a:spLocks/>
          </p:cNvSpPr>
          <p:nvPr/>
        </p:nvSpPr>
        <p:spPr bwMode="auto">
          <a:xfrm>
            <a:off x="1253128" y="3180673"/>
            <a:ext cx="127329" cy="24322"/>
          </a:xfrm>
          <a:custGeom>
            <a:avLst/>
            <a:gdLst>
              <a:gd name="T0" fmla="*/ 44 w 47"/>
              <a:gd name="T1" fmla="*/ 9 h 9"/>
              <a:gd name="T2" fmla="*/ 14 w 47"/>
              <a:gd name="T3" fmla="*/ 6 h 9"/>
              <a:gd name="T4" fmla="*/ 0 w 47"/>
              <a:gd name="T5" fmla="*/ 6 h 9"/>
              <a:gd name="T6" fmla="*/ 14 w 47"/>
              <a:gd name="T7" fmla="*/ 1 h 9"/>
              <a:gd name="T8" fmla="*/ 30 w 47"/>
              <a:gd name="T9" fmla="*/ 0 h 9"/>
              <a:gd name="T10" fmla="*/ 45 w 47"/>
              <a:gd name="T11" fmla="*/ 2 h 9"/>
              <a:gd name="T12" fmla="*/ 44 w 47"/>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7" h="9">
                <a:moveTo>
                  <a:pt x="44" y="9"/>
                </a:moveTo>
                <a:cubicBezTo>
                  <a:pt x="31" y="7"/>
                  <a:pt x="22" y="6"/>
                  <a:pt x="14" y="6"/>
                </a:cubicBezTo>
                <a:cubicBezTo>
                  <a:pt x="7" y="5"/>
                  <a:pt x="2" y="6"/>
                  <a:pt x="0" y="6"/>
                </a:cubicBezTo>
                <a:cubicBezTo>
                  <a:pt x="0" y="5"/>
                  <a:pt x="5" y="2"/>
                  <a:pt x="14" y="1"/>
                </a:cubicBezTo>
                <a:cubicBezTo>
                  <a:pt x="19" y="0"/>
                  <a:pt x="24" y="0"/>
                  <a:pt x="30" y="0"/>
                </a:cubicBezTo>
                <a:cubicBezTo>
                  <a:pt x="35" y="1"/>
                  <a:pt x="40" y="1"/>
                  <a:pt x="45" y="2"/>
                </a:cubicBezTo>
                <a:cubicBezTo>
                  <a:pt x="47" y="5"/>
                  <a:pt x="45" y="8"/>
                  <a:pt x="44" y="9"/>
                </a:cubicBezTo>
                <a:close/>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13">
            <a:extLst>
              <a:ext uri="{FF2B5EF4-FFF2-40B4-BE49-F238E27FC236}">
                <a16:creationId xmlns:a16="http://schemas.microsoft.com/office/drawing/2014/main" id="{D1A734F2-0514-406F-8742-CE193B3C49B1}"/>
              </a:ext>
            </a:extLst>
          </p:cNvPr>
          <p:cNvSpPr>
            <a:spLocks/>
          </p:cNvSpPr>
          <p:nvPr/>
        </p:nvSpPr>
        <p:spPr bwMode="auto">
          <a:xfrm>
            <a:off x="1177304" y="2868789"/>
            <a:ext cx="474977" cy="417752"/>
          </a:xfrm>
          <a:custGeom>
            <a:avLst/>
            <a:gdLst>
              <a:gd name="T0" fmla="*/ 58 w 175"/>
              <a:gd name="T1" fmla="*/ 72 h 154"/>
              <a:gd name="T2" fmla="*/ 120 w 175"/>
              <a:gd name="T3" fmla="*/ 104 h 154"/>
              <a:gd name="T4" fmla="*/ 151 w 175"/>
              <a:gd name="T5" fmla="*/ 104 h 154"/>
              <a:gd name="T6" fmla="*/ 148 w 175"/>
              <a:gd name="T7" fmla="*/ 145 h 154"/>
              <a:gd name="T8" fmla="*/ 158 w 175"/>
              <a:gd name="T9" fmla="*/ 115 h 154"/>
              <a:gd name="T10" fmla="*/ 168 w 175"/>
              <a:gd name="T11" fmla="*/ 62 h 154"/>
              <a:gd name="T12" fmla="*/ 146 w 175"/>
              <a:gd name="T13" fmla="*/ 32 h 154"/>
              <a:gd name="T14" fmla="*/ 106 w 175"/>
              <a:gd name="T15" fmla="*/ 10 h 154"/>
              <a:gd name="T16" fmla="*/ 113 w 175"/>
              <a:gd name="T17" fmla="*/ 4 h 154"/>
              <a:gd name="T18" fmla="*/ 81 w 175"/>
              <a:gd name="T19" fmla="*/ 10 h 154"/>
              <a:gd name="T20" fmla="*/ 28 w 175"/>
              <a:gd name="T21" fmla="*/ 27 h 154"/>
              <a:gd name="T22" fmla="*/ 19 w 175"/>
              <a:gd name="T23" fmla="*/ 32 h 154"/>
              <a:gd name="T24" fmla="*/ 7 w 175"/>
              <a:gd name="T25" fmla="*/ 53 h 154"/>
              <a:gd name="T26" fmla="*/ 8 w 175"/>
              <a:gd name="T27" fmla="*/ 115 h 154"/>
              <a:gd name="T28" fmla="*/ 24 w 175"/>
              <a:gd name="T29" fmla="*/ 146 h 154"/>
              <a:gd name="T30" fmla="*/ 22 w 175"/>
              <a:gd name="T31" fmla="*/ 108 h 154"/>
              <a:gd name="T32" fmla="*/ 58 w 175"/>
              <a:gd name="T33" fmla="*/ 7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54">
                <a:moveTo>
                  <a:pt x="58" y="72"/>
                </a:moveTo>
                <a:cubicBezTo>
                  <a:pt x="68" y="91"/>
                  <a:pt x="103" y="102"/>
                  <a:pt x="120" y="104"/>
                </a:cubicBezTo>
                <a:cubicBezTo>
                  <a:pt x="136" y="105"/>
                  <a:pt x="151" y="104"/>
                  <a:pt x="151" y="104"/>
                </a:cubicBezTo>
                <a:cubicBezTo>
                  <a:pt x="151" y="104"/>
                  <a:pt x="156" y="124"/>
                  <a:pt x="148" y="145"/>
                </a:cubicBezTo>
                <a:cubicBezTo>
                  <a:pt x="153" y="144"/>
                  <a:pt x="158" y="115"/>
                  <a:pt x="158" y="115"/>
                </a:cubicBezTo>
                <a:cubicBezTo>
                  <a:pt x="158" y="115"/>
                  <a:pt x="175" y="83"/>
                  <a:pt x="168" y="62"/>
                </a:cubicBezTo>
                <a:cubicBezTo>
                  <a:pt x="161" y="41"/>
                  <a:pt x="146" y="32"/>
                  <a:pt x="146" y="32"/>
                </a:cubicBezTo>
                <a:cubicBezTo>
                  <a:pt x="146" y="32"/>
                  <a:pt x="135" y="14"/>
                  <a:pt x="106" y="10"/>
                </a:cubicBezTo>
                <a:cubicBezTo>
                  <a:pt x="102" y="10"/>
                  <a:pt x="113" y="4"/>
                  <a:pt x="113" y="4"/>
                </a:cubicBezTo>
                <a:cubicBezTo>
                  <a:pt x="113" y="4"/>
                  <a:pt x="94" y="0"/>
                  <a:pt x="81" y="10"/>
                </a:cubicBezTo>
                <a:cubicBezTo>
                  <a:pt x="40" y="12"/>
                  <a:pt x="28" y="27"/>
                  <a:pt x="28" y="27"/>
                </a:cubicBezTo>
                <a:cubicBezTo>
                  <a:pt x="28" y="27"/>
                  <a:pt x="23" y="30"/>
                  <a:pt x="19" y="32"/>
                </a:cubicBezTo>
                <a:cubicBezTo>
                  <a:pt x="13" y="34"/>
                  <a:pt x="8" y="50"/>
                  <a:pt x="7" y="53"/>
                </a:cubicBezTo>
                <a:cubicBezTo>
                  <a:pt x="0" y="87"/>
                  <a:pt x="8" y="115"/>
                  <a:pt x="8" y="115"/>
                </a:cubicBezTo>
                <a:cubicBezTo>
                  <a:pt x="8" y="115"/>
                  <a:pt x="19" y="138"/>
                  <a:pt x="24" y="146"/>
                </a:cubicBezTo>
                <a:cubicBezTo>
                  <a:pt x="29" y="154"/>
                  <a:pt x="12" y="123"/>
                  <a:pt x="22" y="108"/>
                </a:cubicBezTo>
                <a:cubicBezTo>
                  <a:pt x="31" y="93"/>
                  <a:pt x="45" y="81"/>
                  <a:pt x="58" y="72"/>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4">
            <a:extLst>
              <a:ext uri="{FF2B5EF4-FFF2-40B4-BE49-F238E27FC236}">
                <a16:creationId xmlns:a16="http://schemas.microsoft.com/office/drawing/2014/main" id="{B8B76731-C84D-4E92-8621-63D284EF3F7D}"/>
              </a:ext>
            </a:extLst>
          </p:cNvPr>
          <p:cNvSpPr>
            <a:spLocks/>
          </p:cNvSpPr>
          <p:nvPr/>
        </p:nvSpPr>
        <p:spPr bwMode="auto">
          <a:xfrm>
            <a:off x="1277450" y="3569811"/>
            <a:ext cx="135913" cy="87271"/>
          </a:xfrm>
          <a:custGeom>
            <a:avLst/>
            <a:gdLst>
              <a:gd name="T0" fmla="*/ 0 w 50"/>
              <a:gd name="T1" fmla="*/ 0 h 32"/>
              <a:gd name="T2" fmla="*/ 1 w 50"/>
              <a:gd name="T3" fmla="*/ 4 h 32"/>
              <a:gd name="T4" fmla="*/ 29 w 50"/>
              <a:gd name="T5" fmla="*/ 32 h 32"/>
              <a:gd name="T6" fmla="*/ 50 w 50"/>
              <a:gd name="T7" fmla="*/ 12 h 32"/>
              <a:gd name="T8" fmla="*/ 50 w 50"/>
              <a:gd name="T9" fmla="*/ 9 h 32"/>
              <a:gd name="T10" fmla="*/ 29 w 50"/>
              <a:gd name="T11" fmla="*/ 29 h 32"/>
              <a:gd name="T12" fmla="*/ 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0" y="0"/>
                </a:moveTo>
                <a:cubicBezTo>
                  <a:pt x="0" y="1"/>
                  <a:pt x="0" y="3"/>
                  <a:pt x="1" y="4"/>
                </a:cubicBezTo>
                <a:cubicBezTo>
                  <a:pt x="29" y="32"/>
                  <a:pt x="29" y="32"/>
                  <a:pt x="29" y="32"/>
                </a:cubicBezTo>
                <a:cubicBezTo>
                  <a:pt x="50" y="12"/>
                  <a:pt x="50" y="12"/>
                  <a:pt x="50" y="12"/>
                </a:cubicBezTo>
                <a:cubicBezTo>
                  <a:pt x="50" y="9"/>
                  <a:pt x="50" y="9"/>
                  <a:pt x="50" y="9"/>
                </a:cubicBezTo>
                <a:cubicBezTo>
                  <a:pt x="29" y="29"/>
                  <a:pt x="29" y="29"/>
                  <a:pt x="29" y="29"/>
                </a:cubicBezTo>
                <a:cubicBezTo>
                  <a:pt x="0" y="0"/>
                  <a:pt x="0" y="0"/>
                  <a:pt x="0" y="0"/>
                </a:cubicBezTo>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15">
            <a:extLst>
              <a:ext uri="{FF2B5EF4-FFF2-40B4-BE49-F238E27FC236}">
                <a16:creationId xmlns:a16="http://schemas.microsoft.com/office/drawing/2014/main" id="{480899BA-F304-4B93-906E-62B9C0A286F8}"/>
              </a:ext>
            </a:extLst>
          </p:cNvPr>
          <p:cNvSpPr>
            <a:spLocks/>
          </p:cNvSpPr>
          <p:nvPr/>
        </p:nvSpPr>
        <p:spPr bwMode="auto">
          <a:xfrm>
            <a:off x="1413361" y="3592702"/>
            <a:ext cx="0" cy="10015"/>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close/>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16">
            <a:extLst>
              <a:ext uri="{FF2B5EF4-FFF2-40B4-BE49-F238E27FC236}">
                <a16:creationId xmlns:a16="http://schemas.microsoft.com/office/drawing/2014/main" id="{B24A4C40-1694-4090-B2B6-955C8B7F281C}"/>
              </a:ext>
            </a:extLst>
          </p:cNvPr>
          <p:cNvSpPr>
            <a:spLocks/>
          </p:cNvSpPr>
          <p:nvPr/>
        </p:nvSpPr>
        <p:spPr bwMode="auto">
          <a:xfrm>
            <a:off x="1413361" y="3592702"/>
            <a:ext cx="0" cy="10015"/>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17">
            <a:extLst>
              <a:ext uri="{FF2B5EF4-FFF2-40B4-BE49-F238E27FC236}">
                <a16:creationId xmlns:a16="http://schemas.microsoft.com/office/drawing/2014/main" id="{12C36FA9-D34B-43E2-B875-1C957E92BF4E}"/>
              </a:ext>
            </a:extLst>
          </p:cNvPr>
          <p:cNvSpPr>
            <a:spLocks/>
          </p:cNvSpPr>
          <p:nvPr/>
        </p:nvSpPr>
        <p:spPr bwMode="auto">
          <a:xfrm>
            <a:off x="1271727" y="3496848"/>
            <a:ext cx="141635" cy="15164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18">
            <a:extLst>
              <a:ext uri="{FF2B5EF4-FFF2-40B4-BE49-F238E27FC236}">
                <a16:creationId xmlns:a16="http://schemas.microsoft.com/office/drawing/2014/main" id="{60905F25-308F-4D7C-B82A-FEA3DA63D71F}"/>
              </a:ext>
            </a:extLst>
          </p:cNvPr>
          <p:cNvSpPr>
            <a:spLocks/>
          </p:cNvSpPr>
          <p:nvPr/>
        </p:nvSpPr>
        <p:spPr bwMode="auto">
          <a:xfrm>
            <a:off x="1271727" y="3496848"/>
            <a:ext cx="141635" cy="15164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19">
            <a:extLst>
              <a:ext uri="{FF2B5EF4-FFF2-40B4-BE49-F238E27FC236}">
                <a16:creationId xmlns:a16="http://schemas.microsoft.com/office/drawing/2014/main" id="{A696B0ED-86B2-46F1-B611-28599E193E2C}"/>
              </a:ext>
            </a:extLst>
          </p:cNvPr>
          <p:cNvSpPr>
            <a:spLocks/>
          </p:cNvSpPr>
          <p:nvPr/>
        </p:nvSpPr>
        <p:spPr bwMode="auto">
          <a:xfrm>
            <a:off x="1413361" y="3496848"/>
            <a:ext cx="141635" cy="15164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20">
            <a:extLst>
              <a:ext uri="{FF2B5EF4-FFF2-40B4-BE49-F238E27FC236}">
                <a16:creationId xmlns:a16="http://schemas.microsoft.com/office/drawing/2014/main" id="{2A7767B2-EA45-4E23-ADDE-0AA41F1FC74B}"/>
              </a:ext>
            </a:extLst>
          </p:cNvPr>
          <p:cNvSpPr>
            <a:spLocks/>
          </p:cNvSpPr>
          <p:nvPr/>
        </p:nvSpPr>
        <p:spPr bwMode="auto">
          <a:xfrm>
            <a:off x="1413361" y="3496848"/>
            <a:ext cx="141635" cy="15164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21">
            <a:extLst>
              <a:ext uri="{FF2B5EF4-FFF2-40B4-BE49-F238E27FC236}">
                <a16:creationId xmlns:a16="http://schemas.microsoft.com/office/drawing/2014/main" id="{9709137A-410C-459E-93D9-6588031EA56C}"/>
              </a:ext>
            </a:extLst>
          </p:cNvPr>
          <p:cNvSpPr>
            <a:spLocks/>
          </p:cNvSpPr>
          <p:nvPr/>
        </p:nvSpPr>
        <p:spPr bwMode="auto">
          <a:xfrm>
            <a:off x="1047114" y="3532614"/>
            <a:ext cx="732496" cy="270395"/>
          </a:xfrm>
          <a:custGeom>
            <a:avLst/>
            <a:gdLst>
              <a:gd name="T0" fmla="*/ 188 w 270"/>
              <a:gd name="T1" fmla="*/ 0 h 100"/>
              <a:gd name="T2" fmla="*/ 188 w 270"/>
              <a:gd name="T3" fmla="*/ 0 h 100"/>
              <a:gd name="T4" fmla="*/ 187 w 270"/>
              <a:gd name="T5" fmla="*/ 2 h 100"/>
              <a:gd name="T6" fmla="*/ 135 w 270"/>
              <a:gd name="T7" fmla="*/ 76 h 100"/>
              <a:gd name="T8" fmla="*/ 83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 name="T20" fmla="*/ 188 w 270"/>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0" h="100">
                <a:moveTo>
                  <a:pt x="188" y="0"/>
                </a:moveTo>
                <a:cubicBezTo>
                  <a:pt x="188" y="0"/>
                  <a:pt x="188" y="0"/>
                  <a:pt x="188" y="0"/>
                </a:cubicBezTo>
                <a:cubicBezTo>
                  <a:pt x="187" y="1"/>
                  <a:pt x="187" y="2"/>
                  <a:pt x="187" y="2"/>
                </a:cubicBezTo>
                <a:cubicBezTo>
                  <a:pt x="183" y="44"/>
                  <a:pt x="161" y="76"/>
                  <a:pt x="135" y="76"/>
                </a:cubicBezTo>
                <a:cubicBezTo>
                  <a:pt x="108" y="76"/>
                  <a:pt x="86" y="43"/>
                  <a:pt x="83"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cubicBezTo>
                  <a:pt x="270" y="31"/>
                  <a:pt x="228" y="0"/>
                  <a:pt x="188" y="0"/>
                </a:cubicBezTo>
              </a:path>
            </a:pathLst>
          </a:custGeom>
          <a:solidFill>
            <a:srgbClr val="E064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22">
            <a:extLst>
              <a:ext uri="{FF2B5EF4-FFF2-40B4-BE49-F238E27FC236}">
                <a16:creationId xmlns:a16="http://schemas.microsoft.com/office/drawing/2014/main" id="{76E838AA-B444-4833-AB0E-17D5BB502CC5}"/>
              </a:ext>
            </a:extLst>
          </p:cNvPr>
          <p:cNvSpPr>
            <a:spLocks noEditPoints="1"/>
          </p:cNvSpPr>
          <p:nvPr/>
        </p:nvSpPr>
        <p:spPr bwMode="auto">
          <a:xfrm>
            <a:off x="1261712" y="3223592"/>
            <a:ext cx="303299" cy="75825"/>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23">
            <a:extLst>
              <a:ext uri="{FF2B5EF4-FFF2-40B4-BE49-F238E27FC236}">
                <a16:creationId xmlns:a16="http://schemas.microsoft.com/office/drawing/2014/main" id="{59851328-3349-45AE-AF12-C012457F68F6}"/>
              </a:ext>
            </a:extLst>
          </p:cNvPr>
          <p:cNvSpPr>
            <a:spLocks noEditPoints="1"/>
          </p:cNvSpPr>
          <p:nvPr/>
        </p:nvSpPr>
        <p:spPr bwMode="auto">
          <a:xfrm>
            <a:off x="1483463" y="2880234"/>
            <a:ext cx="296147" cy="855532"/>
          </a:xfrm>
          <a:custGeom>
            <a:avLst/>
            <a:gdLst>
              <a:gd name="T0" fmla="*/ 22 w 109"/>
              <a:gd name="T1" fmla="*/ 202 h 316"/>
              <a:gd name="T2" fmla="*/ 3 w 109"/>
              <a:gd name="T3" fmla="*/ 219 h 316"/>
              <a:gd name="T4" fmla="*/ 3 w 109"/>
              <a:gd name="T5" fmla="*/ 228 h 316"/>
              <a:gd name="T6" fmla="*/ 12 w 109"/>
              <a:gd name="T7" fmla="*/ 228 h 316"/>
              <a:gd name="T8" fmla="*/ 12 w 109"/>
              <a:gd name="T9" fmla="*/ 228 h 316"/>
              <a:gd name="T10" fmla="*/ 12 w 109"/>
              <a:gd name="T11" fmla="*/ 228 h 316"/>
              <a:gd name="T12" fmla="*/ 20 w 109"/>
              <a:gd name="T13" fmla="*/ 241 h 316"/>
              <a:gd name="T14" fmla="*/ 20 w 109"/>
              <a:gd name="T15" fmla="*/ 241 h 316"/>
              <a:gd name="T16" fmla="*/ 20 w 109"/>
              <a:gd name="T17" fmla="*/ 241 h 316"/>
              <a:gd name="T18" fmla="*/ 27 w 109"/>
              <a:gd name="T19" fmla="*/ 241 h 316"/>
              <a:gd name="T20" fmla="*/ 27 w 109"/>
              <a:gd name="T21" fmla="*/ 241 h 316"/>
              <a:gd name="T22" fmla="*/ 27 w 109"/>
              <a:gd name="T23" fmla="*/ 241 h 316"/>
              <a:gd name="T24" fmla="*/ 109 w 109"/>
              <a:gd name="T25" fmla="*/ 316 h 316"/>
              <a:gd name="T26" fmla="*/ 109 w 109"/>
              <a:gd name="T27" fmla="*/ 316 h 316"/>
              <a:gd name="T28" fmla="*/ 109 w 109"/>
              <a:gd name="T29" fmla="*/ 316 h 316"/>
              <a:gd name="T30" fmla="*/ 27 w 109"/>
              <a:gd name="T31" fmla="*/ 241 h 316"/>
              <a:gd name="T32" fmla="*/ 27 w 109"/>
              <a:gd name="T33" fmla="*/ 241 h 316"/>
              <a:gd name="T34" fmla="*/ 20 w 109"/>
              <a:gd name="T35" fmla="*/ 241 h 316"/>
              <a:gd name="T36" fmla="*/ 20 w 109"/>
              <a:gd name="T37" fmla="*/ 241 h 316"/>
              <a:gd name="T38" fmla="*/ 20 w 109"/>
              <a:gd name="T39" fmla="*/ 241 h 316"/>
              <a:gd name="T40" fmla="*/ 12 w 109"/>
              <a:gd name="T41" fmla="*/ 228 h 316"/>
              <a:gd name="T42" fmla="*/ 12 w 109"/>
              <a:gd name="T43" fmla="*/ 228 h 316"/>
              <a:gd name="T44" fmla="*/ 12 w 109"/>
              <a:gd name="T45" fmla="*/ 228 h 316"/>
              <a:gd name="T46" fmla="*/ 3 w 109"/>
              <a:gd name="T47" fmla="*/ 228 h 316"/>
              <a:gd name="T48" fmla="*/ 3 w 109"/>
              <a:gd name="T49" fmla="*/ 219 h 316"/>
              <a:gd name="T50" fmla="*/ 22 w 109"/>
              <a:gd name="T51" fmla="*/ 202 h 316"/>
              <a:gd name="T52" fmla="*/ 22 w 109"/>
              <a:gd name="T53" fmla="*/ 202 h 316"/>
              <a:gd name="T54" fmla="*/ 22 w 109"/>
              <a:gd name="T55" fmla="*/ 202 h 316"/>
              <a:gd name="T56" fmla="*/ 22 w 109"/>
              <a:gd name="T57" fmla="*/ 202 h 316"/>
              <a:gd name="T58" fmla="*/ 22 w 109"/>
              <a:gd name="T59" fmla="*/ 202 h 316"/>
              <a:gd name="T60" fmla="*/ 22 w 109"/>
              <a:gd name="T61" fmla="*/ 202 h 316"/>
              <a:gd name="T62" fmla="*/ 22 w 109"/>
              <a:gd name="T63" fmla="*/ 202 h 316"/>
              <a:gd name="T64" fmla="*/ 22 w 109"/>
              <a:gd name="T65" fmla="*/ 202 h 316"/>
              <a:gd name="T66" fmla="*/ 22 w 109"/>
              <a:gd name="T67" fmla="*/ 202 h 316"/>
              <a:gd name="T68" fmla="*/ 22 w 109"/>
              <a:gd name="T69" fmla="*/ 202 h 316"/>
              <a:gd name="T70" fmla="*/ 42 w 109"/>
              <a:gd name="T71" fmla="*/ 130 h 316"/>
              <a:gd name="T72" fmla="*/ 42 w 109"/>
              <a:gd name="T73" fmla="*/ 130 h 316"/>
              <a:gd name="T74" fmla="*/ 42 w 109"/>
              <a:gd name="T75" fmla="*/ 130 h 316"/>
              <a:gd name="T76" fmla="*/ 42 w 109"/>
              <a:gd name="T77" fmla="*/ 130 h 316"/>
              <a:gd name="T78" fmla="*/ 42 w 109"/>
              <a:gd name="T79" fmla="*/ 130 h 316"/>
              <a:gd name="T80" fmla="*/ 42 w 109"/>
              <a:gd name="T81" fmla="*/ 130 h 316"/>
              <a:gd name="T82" fmla="*/ 42 w 109"/>
              <a:gd name="T83" fmla="*/ 130 h 316"/>
              <a:gd name="T84" fmla="*/ 42 w 109"/>
              <a:gd name="T85" fmla="*/ 130 h 316"/>
              <a:gd name="T86" fmla="*/ 42 w 109"/>
              <a:gd name="T87" fmla="*/ 130 h 316"/>
              <a:gd name="T88" fmla="*/ 45 w 109"/>
              <a:gd name="T89" fmla="*/ 111 h 316"/>
              <a:gd name="T90" fmla="*/ 45 w 109"/>
              <a:gd name="T91" fmla="*/ 111 h 316"/>
              <a:gd name="T92" fmla="*/ 45 w 109"/>
              <a:gd name="T93" fmla="*/ 111 h 316"/>
              <a:gd name="T94" fmla="*/ 0 w 109"/>
              <a:gd name="T95" fmla="*/ 0 h 316"/>
              <a:gd name="T96" fmla="*/ 0 w 109"/>
              <a:gd name="T97" fmla="*/ 0 h 316"/>
              <a:gd name="T98" fmla="*/ 0 w 109"/>
              <a:gd name="T99" fmla="*/ 0 h 316"/>
              <a:gd name="T100" fmla="*/ 0 w 109"/>
              <a:gd name="T101"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9" h="316">
                <a:moveTo>
                  <a:pt x="22" y="202"/>
                </a:moveTo>
                <a:cubicBezTo>
                  <a:pt x="16" y="211"/>
                  <a:pt x="10" y="216"/>
                  <a:pt x="3" y="219"/>
                </a:cubicBezTo>
                <a:cubicBezTo>
                  <a:pt x="3" y="228"/>
                  <a:pt x="3" y="228"/>
                  <a:pt x="3" y="228"/>
                </a:cubicBezTo>
                <a:cubicBezTo>
                  <a:pt x="12" y="228"/>
                  <a:pt x="12" y="228"/>
                  <a:pt x="12" y="228"/>
                </a:cubicBezTo>
                <a:cubicBezTo>
                  <a:pt x="12" y="228"/>
                  <a:pt x="12" y="228"/>
                  <a:pt x="12" y="228"/>
                </a:cubicBezTo>
                <a:cubicBezTo>
                  <a:pt x="12" y="228"/>
                  <a:pt x="12" y="228"/>
                  <a:pt x="12" y="228"/>
                </a:cubicBezTo>
                <a:cubicBezTo>
                  <a:pt x="20" y="241"/>
                  <a:pt x="20" y="241"/>
                  <a:pt x="20" y="241"/>
                </a:cubicBezTo>
                <a:cubicBezTo>
                  <a:pt x="20" y="241"/>
                  <a:pt x="20" y="241"/>
                  <a:pt x="20" y="241"/>
                </a:cubicBezTo>
                <a:cubicBezTo>
                  <a:pt x="20" y="241"/>
                  <a:pt x="20" y="241"/>
                  <a:pt x="20" y="241"/>
                </a:cubicBezTo>
                <a:cubicBezTo>
                  <a:pt x="27" y="241"/>
                  <a:pt x="27" y="241"/>
                  <a:pt x="27" y="241"/>
                </a:cubicBezTo>
                <a:cubicBezTo>
                  <a:pt x="27" y="241"/>
                  <a:pt x="27" y="241"/>
                  <a:pt x="27" y="241"/>
                </a:cubicBezTo>
                <a:cubicBezTo>
                  <a:pt x="27" y="241"/>
                  <a:pt x="27" y="241"/>
                  <a:pt x="27" y="241"/>
                </a:cubicBezTo>
                <a:cubicBezTo>
                  <a:pt x="67" y="241"/>
                  <a:pt x="109" y="272"/>
                  <a:pt x="109" y="316"/>
                </a:cubicBezTo>
                <a:cubicBezTo>
                  <a:pt x="109" y="316"/>
                  <a:pt x="109" y="316"/>
                  <a:pt x="109" y="316"/>
                </a:cubicBezTo>
                <a:cubicBezTo>
                  <a:pt x="109" y="316"/>
                  <a:pt x="109" y="316"/>
                  <a:pt x="109" y="316"/>
                </a:cubicBezTo>
                <a:cubicBezTo>
                  <a:pt x="109" y="272"/>
                  <a:pt x="67" y="241"/>
                  <a:pt x="27" y="241"/>
                </a:cubicBezTo>
                <a:cubicBezTo>
                  <a:pt x="27" y="241"/>
                  <a:pt x="27" y="241"/>
                  <a:pt x="27" y="241"/>
                </a:cubicBezTo>
                <a:cubicBezTo>
                  <a:pt x="20" y="241"/>
                  <a:pt x="20" y="241"/>
                  <a:pt x="20" y="241"/>
                </a:cubicBezTo>
                <a:cubicBezTo>
                  <a:pt x="20" y="241"/>
                  <a:pt x="20" y="241"/>
                  <a:pt x="20" y="241"/>
                </a:cubicBezTo>
                <a:cubicBezTo>
                  <a:pt x="20" y="241"/>
                  <a:pt x="20" y="241"/>
                  <a:pt x="20" y="241"/>
                </a:cubicBezTo>
                <a:cubicBezTo>
                  <a:pt x="12" y="228"/>
                  <a:pt x="12" y="228"/>
                  <a:pt x="12" y="228"/>
                </a:cubicBezTo>
                <a:cubicBezTo>
                  <a:pt x="12" y="228"/>
                  <a:pt x="12" y="228"/>
                  <a:pt x="12" y="228"/>
                </a:cubicBezTo>
                <a:cubicBezTo>
                  <a:pt x="12" y="228"/>
                  <a:pt x="12" y="228"/>
                  <a:pt x="12" y="228"/>
                </a:cubicBezTo>
                <a:cubicBezTo>
                  <a:pt x="3" y="228"/>
                  <a:pt x="3" y="228"/>
                  <a:pt x="3" y="228"/>
                </a:cubicBezTo>
                <a:cubicBezTo>
                  <a:pt x="3" y="219"/>
                  <a:pt x="3" y="219"/>
                  <a:pt x="3" y="219"/>
                </a:cubicBezTo>
                <a:cubicBezTo>
                  <a:pt x="10" y="216"/>
                  <a:pt x="16" y="211"/>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5" y="111"/>
                </a:moveTo>
                <a:cubicBezTo>
                  <a:pt x="45" y="111"/>
                  <a:pt x="45" y="111"/>
                  <a:pt x="45" y="111"/>
                </a:cubicBezTo>
                <a:cubicBezTo>
                  <a:pt x="45" y="111"/>
                  <a:pt x="45" y="111"/>
                  <a:pt x="45" y="111"/>
                </a:cubicBezTo>
                <a:moveTo>
                  <a:pt x="0" y="0"/>
                </a:moveTo>
                <a:cubicBezTo>
                  <a:pt x="0" y="0"/>
                  <a:pt x="0" y="0"/>
                  <a:pt x="0" y="0"/>
                </a:cubicBezTo>
                <a:cubicBezTo>
                  <a:pt x="0" y="0"/>
                  <a:pt x="0" y="0"/>
                  <a:pt x="0" y="0"/>
                </a:cubicBezTo>
                <a:cubicBezTo>
                  <a:pt x="0" y="0"/>
                  <a:pt x="0" y="0"/>
                  <a:pt x="0"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24">
            <a:extLst>
              <a:ext uri="{FF2B5EF4-FFF2-40B4-BE49-F238E27FC236}">
                <a16:creationId xmlns:a16="http://schemas.microsoft.com/office/drawing/2014/main" id="{253AC53A-65A4-40F7-9CA3-7D226AB1F721}"/>
              </a:ext>
            </a:extLst>
          </p:cNvPr>
          <p:cNvSpPr>
            <a:spLocks/>
          </p:cNvSpPr>
          <p:nvPr/>
        </p:nvSpPr>
        <p:spPr bwMode="auto">
          <a:xfrm>
            <a:off x="1492048" y="3496847"/>
            <a:ext cx="24322" cy="20030"/>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close/>
              </a:path>
            </a:pathLst>
          </a:custGeom>
          <a:solidFill>
            <a:srgbClr val="B7A7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Freeform 25">
            <a:extLst>
              <a:ext uri="{FF2B5EF4-FFF2-40B4-BE49-F238E27FC236}">
                <a16:creationId xmlns:a16="http://schemas.microsoft.com/office/drawing/2014/main" id="{C1901A16-3D62-4CF3-9C80-D135D99AFAC9}"/>
              </a:ext>
            </a:extLst>
          </p:cNvPr>
          <p:cNvSpPr>
            <a:spLocks/>
          </p:cNvSpPr>
          <p:nvPr/>
        </p:nvSpPr>
        <p:spPr bwMode="auto">
          <a:xfrm>
            <a:off x="1492048" y="3496847"/>
            <a:ext cx="24322" cy="20030"/>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26">
            <a:extLst>
              <a:ext uri="{FF2B5EF4-FFF2-40B4-BE49-F238E27FC236}">
                <a16:creationId xmlns:a16="http://schemas.microsoft.com/office/drawing/2014/main" id="{C706D959-0AB7-4D1F-BD7D-F6CB45741D37}"/>
              </a:ext>
            </a:extLst>
          </p:cNvPr>
          <p:cNvSpPr>
            <a:spLocks noEditPoints="1"/>
          </p:cNvSpPr>
          <p:nvPr/>
        </p:nvSpPr>
        <p:spPr bwMode="auto">
          <a:xfrm>
            <a:off x="1413361" y="3532614"/>
            <a:ext cx="366248" cy="270395"/>
          </a:xfrm>
          <a:custGeom>
            <a:avLst/>
            <a:gdLst>
              <a:gd name="T0" fmla="*/ 135 w 135"/>
              <a:gd name="T1" fmla="*/ 75 h 100"/>
              <a:gd name="T2" fmla="*/ 108 w 135"/>
              <a:gd name="T3" fmla="*/ 100 h 100"/>
              <a:gd name="T4" fmla="*/ 0 w 135"/>
              <a:gd name="T5" fmla="*/ 100 h 100"/>
              <a:gd name="T6" fmla="*/ 0 w 135"/>
              <a:gd name="T7" fmla="*/ 100 h 100"/>
              <a:gd name="T8" fmla="*/ 108 w 135"/>
              <a:gd name="T9" fmla="*/ 100 h 100"/>
              <a:gd name="T10" fmla="*/ 135 w 135"/>
              <a:gd name="T11" fmla="*/ 75 h 100"/>
              <a:gd name="T12" fmla="*/ 135 w 135"/>
              <a:gd name="T13" fmla="*/ 75 h 100"/>
              <a:gd name="T14" fmla="*/ 46 w 135"/>
              <a:gd name="T15" fmla="*/ 0 h 100"/>
              <a:gd name="T16" fmla="*/ 46 w 135"/>
              <a:gd name="T17" fmla="*/ 0 h 100"/>
              <a:gd name="T18" fmla="*/ 46 w 135"/>
              <a:gd name="T19" fmla="*/ 0 h 100"/>
              <a:gd name="T20" fmla="*/ 46 w 135"/>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00">
                <a:moveTo>
                  <a:pt x="135" y="75"/>
                </a:moveTo>
                <a:cubicBezTo>
                  <a:pt x="135" y="90"/>
                  <a:pt x="121" y="100"/>
                  <a:pt x="108" y="100"/>
                </a:cubicBezTo>
                <a:cubicBezTo>
                  <a:pt x="0" y="100"/>
                  <a:pt x="0" y="100"/>
                  <a:pt x="0" y="100"/>
                </a:cubicBezTo>
                <a:cubicBezTo>
                  <a:pt x="0" y="100"/>
                  <a:pt x="0" y="100"/>
                  <a:pt x="0" y="100"/>
                </a:cubicBezTo>
                <a:cubicBezTo>
                  <a:pt x="108" y="100"/>
                  <a:pt x="108" y="100"/>
                  <a:pt x="108" y="100"/>
                </a:cubicBezTo>
                <a:cubicBezTo>
                  <a:pt x="121" y="100"/>
                  <a:pt x="135" y="90"/>
                  <a:pt x="135" y="75"/>
                </a:cubicBezTo>
                <a:cubicBezTo>
                  <a:pt x="135" y="75"/>
                  <a:pt x="135" y="75"/>
                  <a:pt x="135" y="75"/>
                </a:cubicBezTo>
                <a:moveTo>
                  <a:pt x="46" y="0"/>
                </a:moveTo>
                <a:cubicBezTo>
                  <a:pt x="46" y="0"/>
                  <a:pt x="46" y="0"/>
                  <a:pt x="46" y="0"/>
                </a:cubicBezTo>
                <a:cubicBezTo>
                  <a:pt x="46" y="0"/>
                  <a:pt x="46" y="0"/>
                  <a:pt x="46" y="0"/>
                </a:cubicBezTo>
                <a:cubicBezTo>
                  <a:pt x="46" y="0"/>
                  <a:pt x="46" y="0"/>
                  <a:pt x="46"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2" name="Freeform 27">
            <a:extLst>
              <a:ext uri="{FF2B5EF4-FFF2-40B4-BE49-F238E27FC236}">
                <a16:creationId xmlns:a16="http://schemas.microsoft.com/office/drawing/2014/main" id="{73B60977-FDCA-4778-8BA1-F0B766F74880}"/>
              </a:ext>
            </a:extLst>
          </p:cNvPr>
          <p:cNvSpPr>
            <a:spLocks/>
          </p:cNvSpPr>
          <p:nvPr/>
        </p:nvSpPr>
        <p:spPr bwMode="auto">
          <a:xfrm>
            <a:off x="1413361" y="3472527"/>
            <a:ext cx="78686" cy="108730"/>
          </a:xfrm>
          <a:custGeom>
            <a:avLst/>
            <a:gdLst>
              <a:gd name="T0" fmla="*/ 29 w 29"/>
              <a:gd name="T1" fmla="*/ 0 h 40"/>
              <a:gd name="T2" fmla="*/ 12 w 29"/>
              <a:gd name="T3" fmla="*/ 7 h 40"/>
              <a:gd name="T4" fmla="*/ 0 w 29"/>
              <a:gd name="T5" fmla="*/ 10 h 40"/>
              <a:gd name="T6" fmla="*/ 0 w 29"/>
              <a:gd name="T7" fmla="*/ 40 h 40"/>
              <a:gd name="T8" fmla="*/ 1 w 29"/>
              <a:gd name="T9" fmla="*/ 40 h 40"/>
              <a:gd name="T10" fmla="*/ 29 w 29"/>
              <a:gd name="T11" fmla="*/ 16 h 40"/>
              <a:gd name="T12" fmla="*/ 29 w 29"/>
              <a:gd name="T13" fmla="*/ 9 h 40"/>
              <a:gd name="T14" fmla="*/ 29 w 29"/>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40">
                <a:moveTo>
                  <a:pt x="29" y="0"/>
                </a:moveTo>
                <a:cubicBezTo>
                  <a:pt x="24" y="2"/>
                  <a:pt x="19" y="4"/>
                  <a:pt x="12" y="7"/>
                </a:cubicBezTo>
                <a:cubicBezTo>
                  <a:pt x="7" y="9"/>
                  <a:pt x="3" y="10"/>
                  <a:pt x="0" y="10"/>
                </a:cubicBezTo>
                <a:cubicBezTo>
                  <a:pt x="0" y="40"/>
                  <a:pt x="0" y="40"/>
                  <a:pt x="0" y="40"/>
                </a:cubicBezTo>
                <a:cubicBezTo>
                  <a:pt x="1" y="40"/>
                  <a:pt x="1" y="40"/>
                  <a:pt x="1" y="40"/>
                </a:cubicBezTo>
                <a:cubicBezTo>
                  <a:pt x="29" y="16"/>
                  <a:pt x="29" y="16"/>
                  <a:pt x="29" y="16"/>
                </a:cubicBezTo>
                <a:cubicBezTo>
                  <a:pt x="29" y="9"/>
                  <a:pt x="29" y="9"/>
                  <a:pt x="29" y="9"/>
                </a:cubicBezTo>
                <a:cubicBezTo>
                  <a:pt x="29" y="0"/>
                  <a:pt x="29" y="0"/>
                  <a:pt x="29" y="0"/>
                </a:cubicBezTo>
              </a:path>
            </a:pathLst>
          </a:custGeom>
          <a:solidFill>
            <a:srgbClr val="DCA5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6" name="Freeform 28">
            <a:extLst>
              <a:ext uri="{FF2B5EF4-FFF2-40B4-BE49-F238E27FC236}">
                <a16:creationId xmlns:a16="http://schemas.microsoft.com/office/drawing/2014/main" id="{190AA580-A081-431D-BDA0-313DEE2478ED}"/>
              </a:ext>
            </a:extLst>
          </p:cNvPr>
          <p:cNvSpPr>
            <a:spLocks noEditPoints="1"/>
          </p:cNvSpPr>
          <p:nvPr/>
        </p:nvSpPr>
        <p:spPr bwMode="auto">
          <a:xfrm>
            <a:off x="1413361" y="3532614"/>
            <a:ext cx="144497" cy="206015"/>
          </a:xfrm>
          <a:custGeom>
            <a:avLst/>
            <a:gdLst>
              <a:gd name="T0" fmla="*/ 1 w 53"/>
              <a:gd name="T1" fmla="*/ 18 h 76"/>
              <a:gd name="T2" fmla="*/ 0 w 53"/>
              <a:gd name="T3" fmla="*/ 18 h 76"/>
              <a:gd name="T4" fmla="*/ 0 w 53"/>
              <a:gd name="T5" fmla="*/ 18 h 76"/>
              <a:gd name="T6" fmla="*/ 1 w 53"/>
              <a:gd name="T7" fmla="*/ 18 h 76"/>
              <a:gd name="T8" fmla="*/ 49 w 53"/>
              <a:gd name="T9" fmla="*/ 18 h 76"/>
              <a:gd name="T10" fmla="*/ 21 w 53"/>
              <a:gd name="T11" fmla="*/ 46 h 76"/>
              <a:gd name="T12" fmla="*/ 0 w 53"/>
              <a:gd name="T13" fmla="*/ 26 h 76"/>
              <a:gd name="T14" fmla="*/ 0 w 53"/>
              <a:gd name="T15" fmla="*/ 76 h 76"/>
              <a:gd name="T16" fmla="*/ 49 w 53"/>
              <a:gd name="T17" fmla="*/ 18 h 76"/>
              <a:gd name="T18" fmla="*/ 53 w 53"/>
              <a:gd name="T19" fmla="*/ 0 h 76"/>
              <a:gd name="T20" fmla="*/ 46 w 53"/>
              <a:gd name="T21" fmla="*/ 0 h 76"/>
              <a:gd name="T22" fmla="*/ 46 w 53"/>
              <a:gd name="T23" fmla="*/ 0 h 76"/>
              <a:gd name="T24" fmla="*/ 46 w 53"/>
              <a:gd name="T25" fmla="*/ 0 h 76"/>
              <a:gd name="T26" fmla="*/ 51 w 53"/>
              <a:gd name="T27" fmla="*/ 9 h 76"/>
              <a:gd name="T28" fmla="*/ 52 w 53"/>
              <a:gd name="T29" fmla="*/ 2 h 76"/>
              <a:gd name="T30" fmla="*/ 53 w 53"/>
              <a:gd name="T3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76">
                <a:moveTo>
                  <a:pt x="1" y="18"/>
                </a:moveTo>
                <a:cubicBezTo>
                  <a:pt x="0" y="18"/>
                  <a:pt x="0" y="18"/>
                  <a:pt x="0" y="18"/>
                </a:cubicBezTo>
                <a:cubicBezTo>
                  <a:pt x="0" y="18"/>
                  <a:pt x="0" y="18"/>
                  <a:pt x="0" y="18"/>
                </a:cubicBezTo>
                <a:cubicBezTo>
                  <a:pt x="1" y="18"/>
                  <a:pt x="1" y="18"/>
                  <a:pt x="1" y="18"/>
                </a:cubicBezTo>
                <a:moveTo>
                  <a:pt x="49" y="18"/>
                </a:moveTo>
                <a:cubicBezTo>
                  <a:pt x="21" y="46"/>
                  <a:pt x="21" y="46"/>
                  <a:pt x="21" y="46"/>
                </a:cubicBezTo>
                <a:cubicBezTo>
                  <a:pt x="0" y="26"/>
                  <a:pt x="0" y="26"/>
                  <a:pt x="0" y="26"/>
                </a:cubicBezTo>
                <a:cubicBezTo>
                  <a:pt x="0" y="76"/>
                  <a:pt x="0" y="76"/>
                  <a:pt x="0" y="76"/>
                </a:cubicBezTo>
                <a:cubicBezTo>
                  <a:pt x="23" y="75"/>
                  <a:pt x="42" y="51"/>
                  <a:pt x="49" y="18"/>
                </a:cubicBezTo>
                <a:moveTo>
                  <a:pt x="53" y="0"/>
                </a:moveTo>
                <a:cubicBezTo>
                  <a:pt x="46" y="0"/>
                  <a:pt x="46" y="0"/>
                  <a:pt x="46" y="0"/>
                </a:cubicBezTo>
                <a:cubicBezTo>
                  <a:pt x="46" y="0"/>
                  <a:pt x="46" y="0"/>
                  <a:pt x="46" y="0"/>
                </a:cubicBezTo>
                <a:cubicBezTo>
                  <a:pt x="46" y="0"/>
                  <a:pt x="46" y="0"/>
                  <a:pt x="46" y="0"/>
                </a:cubicBezTo>
                <a:cubicBezTo>
                  <a:pt x="51" y="9"/>
                  <a:pt x="51" y="9"/>
                  <a:pt x="51" y="9"/>
                </a:cubicBezTo>
                <a:cubicBezTo>
                  <a:pt x="51" y="7"/>
                  <a:pt x="51" y="5"/>
                  <a:pt x="52" y="2"/>
                </a:cubicBezTo>
                <a:cubicBezTo>
                  <a:pt x="52" y="2"/>
                  <a:pt x="52" y="1"/>
                  <a:pt x="53" y="0"/>
                </a:cubicBezTo>
              </a:path>
            </a:pathLst>
          </a:custGeom>
          <a:solidFill>
            <a:srgbClr val="DD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7" name="Freeform 29">
            <a:extLst>
              <a:ext uri="{FF2B5EF4-FFF2-40B4-BE49-F238E27FC236}">
                <a16:creationId xmlns:a16="http://schemas.microsoft.com/office/drawing/2014/main" id="{7401A90C-1ADA-4D72-B0A6-A405A4A2283B}"/>
              </a:ext>
            </a:extLst>
          </p:cNvPr>
          <p:cNvSpPr>
            <a:spLocks noEditPoints="1"/>
          </p:cNvSpPr>
          <p:nvPr/>
        </p:nvSpPr>
        <p:spPr bwMode="auto">
          <a:xfrm>
            <a:off x="1413362" y="3126309"/>
            <a:ext cx="223182" cy="373402"/>
          </a:xfrm>
          <a:custGeom>
            <a:avLst/>
            <a:gdLst>
              <a:gd name="T0" fmla="*/ 55 w 82"/>
              <a:gd name="T1" fmla="*/ 37 h 138"/>
              <a:gd name="T2" fmla="*/ 6 w 82"/>
              <a:gd name="T3" fmla="*/ 37 h 138"/>
              <a:gd name="T4" fmla="*/ 30 w 82"/>
              <a:gd name="T5" fmla="*/ 62 h 138"/>
              <a:gd name="T6" fmla="*/ 55 w 82"/>
              <a:gd name="T7" fmla="*/ 37 h 138"/>
              <a:gd name="T8" fmla="*/ 16 w 82"/>
              <a:gd name="T9" fmla="*/ 29 h 138"/>
              <a:gd name="T10" fmla="*/ 14 w 82"/>
              <a:gd name="T11" fmla="*/ 22 h 138"/>
              <a:gd name="T12" fmla="*/ 29 w 82"/>
              <a:gd name="T13" fmla="*/ 20 h 138"/>
              <a:gd name="T14" fmla="*/ 34 w 82"/>
              <a:gd name="T15" fmla="*/ 20 h 138"/>
              <a:gd name="T16" fmla="*/ 45 w 82"/>
              <a:gd name="T17" fmla="*/ 21 h 138"/>
              <a:gd name="T18" fmla="*/ 59 w 82"/>
              <a:gd name="T19" fmla="*/ 26 h 138"/>
              <a:gd name="T20" fmla="*/ 57 w 82"/>
              <a:gd name="T21" fmla="*/ 26 h 138"/>
              <a:gd name="T22" fmla="*/ 53 w 82"/>
              <a:gd name="T23" fmla="*/ 26 h 138"/>
              <a:gd name="T24" fmla="*/ 48 w 82"/>
              <a:gd name="T25" fmla="*/ 26 h 138"/>
              <a:gd name="T26" fmla="*/ 45 w 82"/>
              <a:gd name="T27" fmla="*/ 26 h 138"/>
              <a:gd name="T28" fmla="*/ 16 w 82"/>
              <a:gd name="T29" fmla="*/ 29 h 138"/>
              <a:gd name="T30" fmla="*/ 0 w 82"/>
              <a:gd name="T31" fmla="*/ 0 h 138"/>
              <a:gd name="T32" fmla="*/ 0 w 82"/>
              <a:gd name="T33" fmla="*/ 42 h 138"/>
              <a:gd name="T34" fmla="*/ 5 w 82"/>
              <a:gd name="T35" fmla="*/ 42 h 138"/>
              <a:gd name="T36" fmla="*/ 4 w 82"/>
              <a:gd name="T37" fmla="*/ 36 h 138"/>
              <a:gd name="T38" fmla="*/ 4 w 82"/>
              <a:gd name="T39" fmla="*/ 36 h 138"/>
              <a:gd name="T40" fmla="*/ 56 w 82"/>
              <a:gd name="T41" fmla="*/ 36 h 138"/>
              <a:gd name="T42" fmla="*/ 56 w 82"/>
              <a:gd name="T43" fmla="*/ 36 h 138"/>
              <a:gd name="T44" fmla="*/ 30 w 82"/>
              <a:gd name="T45" fmla="*/ 64 h 138"/>
              <a:gd name="T46" fmla="*/ 5 w 82"/>
              <a:gd name="T47" fmla="*/ 43 h 138"/>
              <a:gd name="T48" fmla="*/ 5 w 82"/>
              <a:gd name="T49" fmla="*/ 44 h 138"/>
              <a:gd name="T50" fmla="*/ 0 w 82"/>
              <a:gd name="T51" fmla="*/ 44 h 138"/>
              <a:gd name="T52" fmla="*/ 0 w 82"/>
              <a:gd name="T53" fmla="*/ 138 h 138"/>
              <a:gd name="T54" fmla="*/ 12 w 82"/>
              <a:gd name="T55" fmla="*/ 135 h 138"/>
              <a:gd name="T56" fmla="*/ 29 w 82"/>
              <a:gd name="T57" fmla="*/ 128 h 138"/>
              <a:gd name="T58" fmla="*/ 48 w 82"/>
              <a:gd name="T59" fmla="*/ 111 h 138"/>
              <a:gd name="T60" fmla="*/ 48 w 82"/>
              <a:gd name="T61" fmla="*/ 111 h 138"/>
              <a:gd name="T62" fmla="*/ 48 w 82"/>
              <a:gd name="T63" fmla="*/ 111 h 138"/>
              <a:gd name="T64" fmla="*/ 48 w 82"/>
              <a:gd name="T65" fmla="*/ 111 h 138"/>
              <a:gd name="T66" fmla="*/ 48 w 82"/>
              <a:gd name="T67" fmla="*/ 111 h 138"/>
              <a:gd name="T68" fmla="*/ 48 w 82"/>
              <a:gd name="T69" fmla="*/ 111 h 138"/>
              <a:gd name="T70" fmla="*/ 48 w 82"/>
              <a:gd name="T71" fmla="*/ 111 h 138"/>
              <a:gd name="T72" fmla="*/ 48 w 82"/>
              <a:gd name="T73" fmla="*/ 111 h 138"/>
              <a:gd name="T74" fmla="*/ 62 w 82"/>
              <a:gd name="T75" fmla="*/ 80 h 138"/>
              <a:gd name="T76" fmla="*/ 82 w 82"/>
              <a:gd name="T77" fmla="*/ 48 h 138"/>
              <a:gd name="T78" fmla="*/ 82 w 82"/>
              <a:gd name="T79" fmla="*/ 48 h 138"/>
              <a:gd name="T80" fmla="*/ 71 w 82"/>
              <a:gd name="T81" fmla="*/ 39 h 138"/>
              <a:gd name="T82" fmla="*/ 68 w 82"/>
              <a:gd name="T83" fmla="*/ 39 h 138"/>
              <a:gd name="T84" fmla="*/ 68 w 82"/>
              <a:gd name="T85" fmla="*/ 39 h 138"/>
              <a:gd name="T86" fmla="*/ 68 w 82"/>
              <a:gd name="T87" fmla="*/ 39 h 138"/>
              <a:gd name="T88" fmla="*/ 68 w 82"/>
              <a:gd name="T89" fmla="*/ 39 h 138"/>
              <a:gd name="T90" fmla="*/ 68 w 82"/>
              <a:gd name="T91" fmla="*/ 39 h 138"/>
              <a:gd name="T92" fmla="*/ 68 w 82"/>
              <a:gd name="T93" fmla="*/ 39 h 138"/>
              <a:gd name="T94" fmla="*/ 68 w 82"/>
              <a:gd name="T95" fmla="*/ 39 h 138"/>
              <a:gd name="T96" fmla="*/ 68 w 82"/>
              <a:gd name="T97" fmla="*/ 39 h 138"/>
              <a:gd name="T98" fmla="*/ 68 w 82"/>
              <a:gd name="T99" fmla="*/ 39 h 138"/>
              <a:gd name="T100" fmla="*/ 70 w 82"/>
              <a:gd name="T101" fmla="*/ 25 h 138"/>
              <a:gd name="T102" fmla="*/ 61 w 82"/>
              <a:gd name="T103" fmla="*/ 50 h 138"/>
              <a:gd name="T104" fmla="*/ 64 w 82"/>
              <a:gd name="T105" fmla="*/ 9 h 138"/>
              <a:gd name="T106" fmla="*/ 56 w 82"/>
              <a:gd name="T107" fmla="*/ 9 h 138"/>
              <a:gd name="T108" fmla="*/ 33 w 82"/>
              <a:gd name="T109" fmla="*/ 9 h 138"/>
              <a:gd name="T110" fmla="*/ 0 w 82"/>
              <a:gd name="T11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2" h="138">
                <a:moveTo>
                  <a:pt x="55" y="37"/>
                </a:moveTo>
                <a:cubicBezTo>
                  <a:pt x="6" y="37"/>
                  <a:pt x="6" y="37"/>
                  <a:pt x="6" y="37"/>
                </a:cubicBezTo>
                <a:cubicBezTo>
                  <a:pt x="6" y="42"/>
                  <a:pt x="9" y="62"/>
                  <a:pt x="30" y="62"/>
                </a:cubicBezTo>
                <a:cubicBezTo>
                  <a:pt x="52" y="62"/>
                  <a:pt x="55" y="42"/>
                  <a:pt x="55" y="37"/>
                </a:cubicBezTo>
                <a:moveTo>
                  <a:pt x="16" y="29"/>
                </a:moveTo>
                <a:cubicBezTo>
                  <a:pt x="14" y="28"/>
                  <a:pt x="12" y="25"/>
                  <a:pt x="14" y="22"/>
                </a:cubicBezTo>
                <a:cubicBezTo>
                  <a:pt x="19" y="21"/>
                  <a:pt x="24" y="21"/>
                  <a:pt x="29" y="20"/>
                </a:cubicBezTo>
                <a:cubicBezTo>
                  <a:pt x="31" y="20"/>
                  <a:pt x="33" y="20"/>
                  <a:pt x="34" y="20"/>
                </a:cubicBezTo>
                <a:cubicBezTo>
                  <a:pt x="38" y="20"/>
                  <a:pt x="41" y="20"/>
                  <a:pt x="45" y="21"/>
                </a:cubicBezTo>
                <a:cubicBezTo>
                  <a:pt x="54" y="22"/>
                  <a:pt x="59" y="25"/>
                  <a:pt x="59" y="26"/>
                </a:cubicBezTo>
                <a:cubicBezTo>
                  <a:pt x="58" y="26"/>
                  <a:pt x="58" y="26"/>
                  <a:pt x="57" y="26"/>
                </a:cubicBezTo>
                <a:cubicBezTo>
                  <a:pt x="56" y="26"/>
                  <a:pt x="55" y="26"/>
                  <a:pt x="53" y="26"/>
                </a:cubicBezTo>
                <a:cubicBezTo>
                  <a:pt x="52" y="26"/>
                  <a:pt x="50" y="26"/>
                  <a:pt x="48" y="26"/>
                </a:cubicBezTo>
                <a:cubicBezTo>
                  <a:pt x="47" y="26"/>
                  <a:pt x="46" y="26"/>
                  <a:pt x="45" y="26"/>
                </a:cubicBezTo>
                <a:cubicBezTo>
                  <a:pt x="37" y="26"/>
                  <a:pt x="28" y="27"/>
                  <a:pt x="16" y="29"/>
                </a:cubicBezTo>
                <a:moveTo>
                  <a:pt x="0" y="0"/>
                </a:moveTo>
                <a:cubicBezTo>
                  <a:pt x="0" y="42"/>
                  <a:pt x="0" y="42"/>
                  <a:pt x="0" y="42"/>
                </a:cubicBezTo>
                <a:cubicBezTo>
                  <a:pt x="5" y="42"/>
                  <a:pt x="5" y="42"/>
                  <a:pt x="5" y="42"/>
                </a:cubicBezTo>
                <a:cubicBezTo>
                  <a:pt x="4" y="39"/>
                  <a:pt x="4" y="37"/>
                  <a:pt x="4" y="36"/>
                </a:cubicBezTo>
                <a:cubicBezTo>
                  <a:pt x="4" y="36"/>
                  <a:pt x="4" y="36"/>
                  <a:pt x="4" y="36"/>
                </a:cubicBezTo>
                <a:cubicBezTo>
                  <a:pt x="56" y="36"/>
                  <a:pt x="56" y="36"/>
                  <a:pt x="56" y="36"/>
                </a:cubicBezTo>
                <a:cubicBezTo>
                  <a:pt x="56" y="36"/>
                  <a:pt x="56" y="36"/>
                  <a:pt x="56" y="36"/>
                </a:cubicBezTo>
                <a:cubicBezTo>
                  <a:pt x="56" y="37"/>
                  <a:pt x="56" y="64"/>
                  <a:pt x="30" y="64"/>
                </a:cubicBezTo>
                <a:cubicBezTo>
                  <a:pt x="14" y="64"/>
                  <a:pt x="8" y="51"/>
                  <a:pt x="5" y="43"/>
                </a:cubicBezTo>
                <a:cubicBezTo>
                  <a:pt x="5" y="44"/>
                  <a:pt x="5" y="44"/>
                  <a:pt x="5" y="44"/>
                </a:cubicBezTo>
                <a:cubicBezTo>
                  <a:pt x="0" y="44"/>
                  <a:pt x="0" y="44"/>
                  <a:pt x="0" y="44"/>
                </a:cubicBezTo>
                <a:cubicBezTo>
                  <a:pt x="0" y="138"/>
                  <a:pt x="0" y="138"/>
                  <a:pt x="0" y="138"/>
                </a:cubicBezTo>
                <a:cubicBezTo>
                  <a:pt x="3" y="138"/>
                  <a:pt x="7" y="137"/>
                  <a:pt x="12" y="135"/>
                </a:cubicBezTo>
                <a:cubicBezTo>
                  <a:pt x="19" y="132"/>
                  <a:pt x="24" y="130"/>
                  <a:pt x="29" y="128"/>
                </a:cubicBezTo>
                <a:cubicBezTo>
                  <a:pt x="36" y="125"/>
                  <a:pt x="42" y="120"/>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54" y="102"/>
                  <a:pt x="61" y="81"/>
                  <a:pt x="62" y="80"/>
                </a:cubicBezTo>
                <a:cubicBezTo>
                  <a:pt x="64" y="79"/>
                  <a:pt x="82" y="65"/>
                  <a:pt x="82" y="48"/>
                </a:cubicBezTo>
                <a:cubicBezTo>
                  <a:pt x="82" y="48"/>
                  <a:pt x="82" y="48"/>
                  <a:pt x="82" y="48"/>
                </a:cubicBezTo>
                <a:cubicBezTo>
                  <a:pt x="82" y="40"/>
                  <a:pt x="75" y="39"/>
                  <a:pt x="71" y="39"/>
                </a:cubicBezTo>
                <a:cubicBezTo>
                  <a:pt x="69"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9" y="33"/>
                  <a:pt x="70" y="25"/>
                </a:cubicBezTo>
                <a:cubicBezTo>
                  <a:pt x="68" y="33"/>
                  <a:pt x="65" y="49"/>
                  <a:pt x="61" y="50"/>
                </a:cubicBezTo>
                <a:cubicBezTo>
                  <a:pt x="69" y="29"/>
                  <a:pt x="64" y="9"/>
                  <a:pt x="64" y="9"/>
                </a:cubicBezTo>
                <a:cubicBezTo>
                  <a:pt x="64" y="9"/>
                  <a:pt x="61" y="9"/>
                  <a:pt x="56" y="9"/>
                </a:cubicBezTo>
                <a:cubicBezTo>
                  <a:pt x="50" y="9"/>
                  <a:pt x="42" y="9"/>
                  <a:pt x="33" y="9"/>
                </a:cubicBezTo>
                <a:cubicBezTo>
                  <a:pt x="25" y="8"/>
                  <a:pt x="12" y="5"/>
                  <a:pt x="0" y="0"/>
                </a:cubicBezTo>
              </a:path>
            </a:pathLst>
          </a:custGeom>
          <a:solidFill>
            <a:srgbClr val="E5BB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8" name="Freeform 30">
            <a:extLst>
              <a:ext uri="{FF2B5EF4-FFF2-40B4-BE49-F238E27FC236}">
                <a16:creationId xmlns:a16="http://schemas.microsoft.com/office/drawing/2014/main" id="{53558B52-CCAE-48C7-B121-A9D7C9A50F78}"/>
              </a:ext>
            </a:extLst>
          </p:cNvPr>
          <p:cNvSpPr>
            <a:spLocks/>
          </p:cNvSpPr>
          <p:nvPr/>
        </p:nvSpPr>
        <p:spPr bwMode="auto">
          <a:xfrm>
            <a:off x="1446266" y="3180673"/>
            <a:ext cx="127329" cy="24322"/>
          </a:xfrm>
          <a:custGeom>
            <a:avLst/>
            <a:gdLst>
              <a:gd name="T0" fmla="*/ 22 w 47"/>
              <a:gd name="T1" fmla="*/ 0 h 9"/>
              <a:gd name="T2" fmla="*/ 17 w 47"/>
              <a:gd name="T3" fmla="*/ 0 h 9"/>
              <a:gd name="T4" fmla="*/ 2 w 47"/>
              <a:gd name="T5" fmla="*/ 2 h 9"/>
              <a:gd name="T6" fmla="*/ 4 w 47"/>
              <a:gd name="T7" fmla="*/ 9 h 9"/>
              <a:gd name="T8" fmla="*/ 33 w 47"/>
              <a:gd name="T9" fmla="*/ 6 h 9"/>
              <a:gd name="T10" fmla="*/ 36 w 47"/>
              <a:gd name="T11" fmla="*/ 6 h 9"/>
              <a:gd name="T12" fmla="*/ 41 w 47"/>
              <a:gd name="T13" fmla="*/ 6 h 9"/>
              <a:gd name="T14" fmla="*/ 45 w 47"/>
              <a:gd name="T15" fmla="*/ 6 h 9"/>
              <a:gd name="T16" fmla="*/ 47 w 47"/>
              <a:gd name="T17" fmla="*/ 6 h 9"/>
              <a:gd name="T18" fmla="*/ 33 w 47"/>
              <a:gd name="T19" fmla="*/ 1 h 9"/>
              <a:gd name="T20" fmla="*/ 22 w 47"/>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9">
                <a:moveTo>
                  <a:pt x="22" y="0"/>
                </a:moveTo>
                <a:cubicBezTo>
                  <a:pt x="21" y="0"/>
                  <a:pt x="19" y="0"/>
                  <a:pt x="17" y="0"/>
                </a:cubicBezTo>
                <a:cubicBezTo>
                  <a:pt x="12" y="1"/>
                  <a:pt x="7" y="1"/>
                  <a:pt x="2" y="2"/>
                </a:cubicBezTo>
                <a:cubicBezTo>
                  <a:pt x="0" y="5"/>
                  <a:pt x="2" y="8"/>
                  <a:pt x="4" y="9"/>
                </a:cubicBezTo>
                <a:cubicBezTo>
                  <a:pt x="16" y="7"/>
                  <a:pt x="25" y="6"/>
                  <a:pt x="33" y="6"/>
                </a:cubicBezTo>
                <a:cubicBezTo>
                  <a:pt x="34" y="6"/>
                  <a:pt x="35" y="6"/>
                  <a:pt x="36" y="6"/>
                </a:cubicBezTo>
                <a:cubicBezTo>
                  <a:pt x="38" y="6"/>
                  <a:pt x="40" y="6"/>
                  <a:pt x="41" y="6"/>
                </a:cubicBezTo>
                <a:cubicBezTo>
                  <a:pt x="43" y="6"/>
                  <a:pt x="44" y="6"/>
                  <a:pt x="45" y="6"/>
                </a:cubicBezTo>
                <a:cubicBezTo>
                  <a:pt x="46" y="6"/>
                  <a:pt x="46" y="6"/>
                  <a:pt x="47" y="6"/>
                </a:cubicBezTo>
                <a:cubicBezTo>
                  <a:pt x="47" y="5"/>
                  <a:pt x="42" y="2"/>
                  <a:pt x="33" y="1"/>
                </a:cubicBezTo>
                <a:cubicBezTo>
                  <a:pt x="29" y="0"/>
                  <a:pt x="26" y="0"/>
                  <a:pt x="22"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31">
            <a:extLst>
              <a:ext uri="{FF2B5EF4-FFF2-40B4-BE49-F238E27FC236}">
                <a16:creationId xmlns:a16="http://schemas.microsoft.com/office/drawing/2014/main" id="{C229A9B3-B505-4269-BFED-ED6718B3A7F3}"/>
              </a:ext>
            </a:extLst>
          </p:cNvPr>
          <p:cNvSpPr>
            <a:spLocks/>
          </p:cNvSpPr>
          <p:nvPr/>
        </p:nvSpPr>
        <p:spPr bwMode="auto">
          <a:xfrm>
            <a:off x="1413361" y="2877373"/>
            <a:ext cx="226043" cy="384847"/>
          </a:xfrm>
          <a:custGeom>
            <a:avLst/>
            <a:gdLst>
              <a:gd name="T0" fmla="*/ 18 w 83"/>
              <a:gd name="T1" fmla="*/ 0 h 142"/>
              <a:gd name="T2" fmla="*/ 0 w 83"/>
              <a:gd name="T3" fmla="*/ 3 h 142"/>
              <a:gd name="T4" fmla="*/ 0 w 83"/>
              <a:gd name="T5" fmla="*/ 92 h 142"/>
              <a:gd name="T6" fmla="*/ 33 w 83"/>
              <a:gd name="T7" fmla="*/ 101 h 142"/>
              <a:gd name="T8" fmla="*/ 56 w 83"/>
              <a:gd name="T9" fmla="*/ 101 h 142"/>
              <a:gd name="T10" fmla="*/ 64 w 83"/>
              <a:gd name="T11" fmla="*/ 101 h 142"/>
              <a:gd name="T12" fmla="*/ 61 w 83"/>
              <a:gd name="T13" fmla="*/ 142 h 142"/>
              <a:gd name="T14" fmla="*/ 70 w 83"/>
              <a:gd name="T15" fmla="*/ 117 h 142"/>
              <a:gd name="T16" fmla="*/ 70 w 83"/>
              <a:gd name="T17" fmla="*/ 117 h 142"/>
              <a:gd name="T18" fmla="*/ 71 w 83"/>
              <a:gd name="T19" fmla="*/ 112 h 142"/>
              <a:gd name="T20" fmla="*/ 71 w 83"/>
              <a:gd name="T21" fmla="*/ 112 h 142"/>
              <a:gd name="T22" fmla="*/ 71 w 83"/>
              <a:gd name="T23" fmla="*/ 112 h 142"/>
              <a:gd name="T24" fmla="*/ 83 w 83"/>
              <a:gd name="T25" fmla="*/ 70 h 142"/>
              <a:gd name="T26" fmla="*/ 81 w 83"/>
              <a:gd name="T27" fmla="*/ 59 h 142"/>
              <a:gd name="T28" fmla="*/ 59 w 83"/>
              <a:gd name="T29" fmla="*/ 29 h 142"/>
              <a:gd name="T30" fmla="*/ 19 w 83"/>
              <a:gd name="T31" fmla="*/ 7 h 142"/>
              <a:gd name="T32" fmla="*/ 18 w 83"/>
              <a:gd name="T33" fmla="*/ 7 h 142"/>
              <a:gd name="T34" fmla="*/ 26 w 83"/>
              <a:gd name="T35" fmla="*/ 1 h 142"/>
              <a:gd name="T36" fmla="*/ 26 w 83"/>
              <a:gd name="T37" fmla="*/ 1 h 142"/>
              <a:gd name="T38" fmla="*/ 18 w 83"/>
              <a:gd name="T39"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142">
                <a:moveTo>
                  <a:pt x="18" y="0"/>
                </a:moveTo>
                <a:cubicBezTo>
                  <a:pt x="13" y="0"/>
                  <a:pt x="6" y="1"/>
                  <a:pt x="0" y="3"/>
                </a:cubicBezTo>
                <a:cubicBezTo>
                  <a:pt x="0" y="92"/>
                  <a:pt x="0" y="92"/>
                  <a:pt x="0" y="92"/>
                </a:cubicBezTo>
                <a:cubicBezTo>
                  <a:pt x="12" y="97"/>
                  <a:pt x="25" y="100"/>
                  <a:pt x="33" y="101"/>
                </a:cubicBezTo>
                <a:cubicBezTo>
                  <a:pt x="42" y="101"/>
                  <a:pt x="50" y="101"/>
                  <a:pt x="56" y="101"/>
                </a:cubicBezTo>
                <a:cubicBezTo>
                  <a:pt x="61" y="101"/>
                  <a:pt x="64" y="101"/>
                  <a:pt x="64" y="101"/>
                </a:cubicBezTo>
                <a:cubicBezTo>
                  <a:pt x="64" y="101"/>
                  <a:pt x="69" y="121"/>
                  <a:pt x="61" y="142"/>
                </a:cubicBezTo>
                <a:cubicBezTo>
                  <a:pt x="65" y="141"/>
                  <a:pt x="68" y="125"/>
                  <a:pt x="70" y="117"/>
                </a:cubicBezTo>
                <a:cubicBezTo>
                  <a:pt x="70" y="117"/>
                  <a:pt x="70" y="117"/>
                  <a:pt x="70" y="117"/>
                </a:cubicBezTo>
                <a:cubicBezTo>
                  <a:pt x="70" y="114"/>
                  <a:pt x="71" y="112"/>
                  <a:pt x="71" y="112"/>
                </a:cubicBezTo>
                <a:cubicBezTo>
                  <a:pt x="71" y="112"/>
                  <a:pt x="71" y="112"/>
                  <a:pt x="71" y="112"/>
                </a:cubicBezTo>
                <a:cubicBezTo>
                  <a:pt x="71" y="112"/>
                  <a:pt x="71" y="112"/>
                  <a:pt x="71" y="112"/>
                </a:cubicBezTo>
                <a:cubicBezTo>
                  <a:pt x="71" y="112"/>
                  <a:pt x="83" y="89"/>
                  <a:pt x="83" y="70"/>
                </a:cubicBezTo>
                <a:cubicBezTo>
                  <a:pt x="83" y="66"/>
                  <a:pt x="82" y="62"/>
                  <a:pt x="81" y="59"/>
                </a:cubicBezTo>
                <a:cubicBezTo>
                  <a:pt x="74" y="38"/>
                  <a:pt x="59" y="29"/>
                  <a:pt x="59" y="29"/>
                </a:cubicBezTo>
                <a:cubicBezTo>
                  <a:pt x="59" y="29"/>
                  <a:pt x="48" y="11"/>
                  <a:pt x="19" y="7"/>
                </a:cubicBezTo>
                <a:cubicBezTo>
                  <a:pt x="18" y="7"/>
                  <a:pt x="18" y="7"/>
                  <a:pt x="18" y="7"/>
                </a:cubicBezTo>
                <a:cubicBezTo>
                  <a:pt x="18" y="5"/>
                  <a:pt x="26" y="1"/>
                  <a:pt x="26" y="1"/>
                </a:cubicBezTo>
                <a:cubicBezTo>
                  <a:pt x="26" y="1"/>
                  <a:pt x="26" y="1"/>
                  <a:pt x="26" y="1"/>
                </a:cubicBezTo>
                <a:cubicBezTo>
                  <a:pt x="26" y="1"/>
                  <a:pt x="23" y="0"/>
                  <a:pt x="18"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0" name="Freeform 32">
            <a:extLst>
              <a:ext uri="{FF2B5EF4-FFF2-40B4-BE49-F238E27FC236}">
                <a16:creationId xmlns:a16="http://schemas.microsoft.com/office/drawing/2014/main" id="{DFB587C3-A1CE-4B4D-A6FC-6F1294581C81}"/>
              </a:ext>
            </a:extLst>
          </p:cNvPr>
          <p:cNvSpPr>
            <a:spLocks/>
          </p:cNvSpPr>
          <p:nvPr/>
        </p:nvSpPr>
        <p:spPr bwMode="auto">
          <a:xfrm>
            <a:off x="1413361" y="3569811"/>
            <a:ext cx="135913" cy="87271"/>
          </a:xfrm>
          <a:custGeom>
            <a:avLst/>
            <a:gdLst>
              <a:gd name="T0" fmla="*/ 50 w 50"/>
              <a:gd name="T1" fmla="*/ 0 h 32"/>
              <a:gd name="T2" fmla="*/ 21 w 50"/>
              <a:gd name="T3" fmla="*/ 29 h 32"/>
              <a:gd name="T4" fmla="*/ 0 w 50"/>
              <a:gd name="T5" fmla="*/ 9 h 32"/>
              <a:gd name="T6" fmla="*/ 0 w 50"/>
              <a:gd name="T7" fmla="*/ 12 h 32"/>
              <a:gd name="T8" fmla="*/ 21 w 50"/>
              <a:gd name="T9" fmla="*/ 32 h 32"/>
              <a:gd name="T10" fmla="*/ 49 w 50"/>
              <a:gd name="T11" fmla="*/ 4 h 32"/>
              <a:gd name="T12" fmla="*/ 5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50" y="0"/>
                </a:moveTo>
                <a:cubicBezTo>
                  <a:pt x="21" y="29"/>
                  <a:pt x="21" y="29"/>
                  <a:pt x="21" y="29"/>
                </a:cubicBezTo>
                <a:cubicBezTo>
                  <a:pt x="0" y="9"/>
                  <a:pt x="0" y="9"/>
                  <a:pt x="0" y="9"/>
                </a:cubicBezTo>
                <a:cubicBezTo>
                  <a:pt x="0" y="12"/>
                  <a:pt x="0" y="12"/>
                  <a:pt x="0" y="12"/>
                </a:cubicBezTo>
                <a:cubicBezTo>
                  <a:pt x="21" y="32"/>
                  <a:pt x="21" y="32"/>
                  <a:pt x="21" y="32"/>
                </a:cubicBezTo>
                <a:cubicBezTo>
                  <a:pt x="49" y="4"/>
                  <a:pt x="49" y="4"/>
                  <a:pt x="49" y="4"/>
                </a:cubicBezTo>
                <a:cubicBezTo>
                  <a:pt x="50" y="2"/>
                  <a:pt x="50" y="1"/>
                  <a:pt x="50" y="0"/>
                </a:cubicBezTo>
              </a:path>
            </a:pathLst>
          </a:custGeom>
          <a:solidFill>
            <a:srgbClr val="B6B1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1" name="Freeform 33">
            <a:extLst>
              <a:ext uri="{FF2B5EF4-FFF2-40B4-BE49-F238E27FC236}">
                <a16:creationId xmlns:a16="http://schemas.microsoft.com/office/drawing/2014/main" id="{C79B938D-DB3F-4389-98BD-70A6D8F07AEF}"/>
              </a:ext>
            </a:extLst>
          </p:cNvPr>
          <p:cNvSpPr>
            <a:spLocks/>
          </p:cNvSpPr>
          <p:nvPr/>
        </p:nvSpPr>
        <p:spPr bwMode="auto">
          <a:xfrm>
            <a:off x="1413361" y="3496848"/>
            <a:ext cx="138774" cy="151649"/>
          </a:xfrm>
          <a:custGeom>
            <a:avLst/>
            <a:gdLst>
              <a:gd name="T0" fmla="*/ 38 w 51"/>
              <a:gd name="T1" fmla="*/ 0 h 56"/>
              <a:gd name="T2" fmla="*/ 38 w 51"/>
              <a:gd name="T3" fmla="*/ 0 h 56"/>
              <a:gd name="T4" fmla="*/ 29 w 51"/>
              <a:gd name="T5" fmla="*/ 7 h 56"/>
              <a:gd name="T6" fmla="*/ 1 w 51"/>
              <a:gd name="T7" fmla="*/ 31 h 56"/>
              <a:gd name="T8" fmla="*/ 0 w 51"/>
              <a:gd name="T9" fmla="*/ 31 h 56"/>
              <a:gd name="T10" fmla="*/ 0 w 51"/>
              <a:gd name="T11" fmla="*/ 36 h 56"/>
              <a:gd name="T12" fmla="*/ 21 w 51"/>
              <a:gd name="T13" fmla="*/ 56 h 56"/>
              <a:gd name="T14" fmla="*/ 50 w 51"/>
              <a:gd name="T15" fmla="*/ 27 h 56"/>
              <a:gd name="T16" fmla="*/ 51 w 51"/>
              <a:gd name="T17" fmla="*/ 22 h 56"/>
              <a:gd name="T18" fmla="*/ 46 w 51"/>
              <a:gd name="T19" fmla="*/ 13 h 56"/>
              <a:gd name="T20" fmla="*/ 46 w 51"/>
              <a:gd name="T21" fmla="*/ 13 h 56"/>
              <a:gd name="T22" fmla="*/ 38 w 51"/>
              <a:gd name="T2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6">
                <a:moveTo>
                  <a:pt x="38" y="0"/>
                </a:moveTo>
                <a:cubicBezTo>
                  <a:pt x="38" y="0"/>
                  <a:pt x="38" y="0"/>
                  <a:pt x="38" y="0"/>
                </a:cubicBezTo>
                <a:cubicBezTo>
                  <a:pt x="29" y="7"/>
                  <a:pt x="29" y="7"/>
                  <a:pt x="29" y="7"/>
                </a:cubicBezTo>
                <a:cubicBezTo>
                  <a:pt x="1" y="31"/>
                  <a:pt x="1" y="31"/>
                  <a:pt x="1" y="31"/>
                </a:cubicBezTo>
                <a:cubicBezTo>
                  <a:pt x="0" y="31"/>
                  <a:pt x="0" y="31"/>
                  <a:pt x="0" y="31"/>
                </a:cubicBezTo>
                <a:cubicBezTo>
                  <a:pt x="0" y="36"/>
                  <a:pt x="0" y="36"/>
                  <a:pt x="0" y="36"/>
                </a:cubicBezTo>
                <a:cubicBezTo>
                  <a:pt x="21" y="56"/>
                  <a:pt x="21" y="56"/>
                  <a:pt x="21" y="56"/>
                </a:cubicBezTo>
                <a:cubicBezTo>
                  <a:pt x="50" y="27"/>
                  <a:pt x="50" y="27"/>
                  <a:pt x="50" y="27"/>
                </a:cubicBezTo>
                <a:cubicBezTo>
                  <a:pt x="50" y="25"/>
                  <a:pt x="51" y="24"/>
                  <a:pt x="51" y="22"/>
                </a:cubicBezTo>
                <a:cubicBezTo>
                  <a:pt x="46" y="13"/>
                  <a:pt x="46" y="13"/>
                  <a:pt x="46" y="13"/>
                </a:cubicBezTo>
                <a:cubicBezTo>
                  <a:pt x="46" y="13"/>
                  <a:pt x="46" y="13"/>
                  <a:pt x="46" y="13"/>
                </a:cubicBezTo>
                <a:cubicBezTo>
                  <a:pt x="38" y="0"/>
                  <a:pt x="38" y="0"/>
                  <a:pt x="38" y="0"/>
                </a:cubicBezTo>
              </a:path>
            </a:pathLst>
          </a:custGeom>
          <a:solidFill>
            <a:srgbClr val="CCC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34">
            <a:extLst>
              <a:ext uri="{FF2B5EF4-FFF2-40B4-BE49-F238E27FC236}">
                <a16:creationId xmlns:a16="http://schemas.microsoft.com/office/drawing/2014/main" id="{DD587CFB-2804-4243-8343-6902C7225CA6}"/>
              </a:ext>
            </a:extLst>
          </p:cNvPr>
          <p:cNvSpPr>
            <a:spLocks/>
          </p:cNvSpPr>
          <p:nvPr/>
        </p:nvSpPr>
        <p:spPr bwMode="auto">
          <a:xfrm>
            <a:off x="1413361" y="3532614"/>
            <a:ext cx="366248" cy="270395"/>
          </a:xfrm>
          <a:custGeom>
            <a:avLst/>
            <a:gdLst>
              <a:gd name="T0" fmla="*/ 53 w 135"/>
              <a:gd name="T1" fmla="*/ 0 h 100"/>
              <a:gd name="T2" fmla="*/ 53 w 135"/>
              <a:gd name="T3" fmla="*/ 0 h 100"/>
              <a:gd name="T4" fmla="*/ 53 w 135"/>
              <a:gd name="T5" fmla="*/ 0 h 100"/>
              <a:gd name="T6" fmla="*/ 52 w 135"/>
              <a:gd name="T7" fmla="*/ 2 h 100"/>
              <a:gd name="T8" fmla="*/ 51 w 135"/>
              <a:gd name="T9" fmla="*/ 9 h 100"/>
              <a:gd name="T10" fmla="*/ 50 w 135"/>
              <a:gd name="T11" fmla="*/ 14 h 100"/>
              <a:gd name="T12" fmla="*/ 49 w 135"/>
              <a:gd name="T13" fmla="*/ 18 h 100"/>
              <a:gd name="T14" fmla="*/ 0 w 135"/>
              <a:gd name="T15" fmla="*/ 76 h 100"/>
              <a:gd name="T16" fmla="*/ 0 w 135"/>
              <a:gd name="T17" fmla="*/ 100 h 100"/>
              <a:gd name="T18" fmla="*/ 108 w 135"/>
              <a:gd name="T19" fmla="*/ 100 h 100"/>
              <a:gd name="T20" fmla="*/ 135 w 135"/>
              <a:gd name="T21" fmla="*/ 75 h 100"/>
              <a:gd name="T22" fmla="*/ 135 w 135"/>
              <a:gd name="T23" fmla="*/ 75 h 100"/>
              <a:gd name="T24" fmla="*/ 135 w 135"/>
              <a:gd name="T25" fmla="*/ 75 h 100"/>
              <a:gd name="T26" fmla="*/ 53 w 135"/>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00">
                <a:moveTo>
                  <a:pt x="53" y="0"/>
                </a:moveTo>
                <a:cubicBezTo>
                  <a:pt x="53" y="0"/>
                  <a:pt x="53" y="0"/>
                  <a:pt x="53" y="0"/>
                </a:cubicBezTo>
                <a:cubicBezTo>
                  <a:pt x="53" y="0"/>
                  <a:pt x="53" y="0"/>
                  <a:pt x="53" y="0"/>
                </a:cubicBezTo>
                <a:cubicBezTo>
                  <a:pt x="52" y="1"/>
                  <a:pt x="52" y="2"/>
                  <a:pt x="52" y="2"/>
                </a:cubicBezTo>
                <a:cubicBezTo>
                  <a:pt x="51" y="5"/>
                  <a:pt x="51" y="7"/>
                  <a:pt x="51" y="9"/>
                </a:cubicBezTo>
                <a:cubicBezTo>
                  <a:pt x="51" y="11"/>
                  <a:pt x="50" y="12"/>
                  <a:pt x="50" y="14"/>
                </a:cubicBezTo>
                <a:cubicBezTo>
                  <a:pt x="50" y="15"/>
                  <a:pt x="50" y="16"/>
                  <a:pt x="49" y="18"/>
                </a:cubicBezTo>
                <a:cubicBezTo>
                  <a:pt x="42" y="51"/>
                  <a:pt x="23" y="75"/>
                  <a:pt x="0" y="76"/>
                </a:cubicBezTo>
                <a:cubicBezTo>
                  <a:pt x="0" y="100"/>
                  <a:pt x="0" y="100"/>
                  <a:pt x="0" y="100"/>
                </a:cubicBezTo>
                <a:cubicBezTo>
                  <a:pt x="108" y="100"/>
                  <a:pt x="108" y="100"/>
                  <a:pt x="108" y="100"/>
                </a:cubicBezTo>
                <a:cubicBezTo>
                  <a:pt x="121" y="100"/>
                  <a:pt x="135" y="90"/>
                  <a:pt x="135" y="75"/>
                </a:cubicBezTo>
                <a:cubicBezTo>
                  <a:pt x="135" y="75"/>
                  <a:pt x="135" y="75"/>
                  <a:pt x="135" y="75"/>
                </a:cubicBezTo>
                <a:cubicBezTo>
                  <a:pt x="135" y="75"/>
                  <a:pt x="135" y="75"/>
                  <a:pt x="135" y="75"/>
                </a:cubicBezTo>
                <a:cubicBezTo>
                  <a:pt x="135" y="31"/>
                  <a:pt x="93" y="0"/>
                  <a:pt x="53" y="0"/>
                </a:cubicBezTo>
              </a:path>
            </a:pathLst>
          </a:custGeom>
          <a:solidFill>
            <a:srgbClr val="CC5B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3" name="Freeform 35">
            <a:extLst>
              <a:ext uri="{FF2B5EF4-FFF2-40B4-BE49-F238E27FC236}">
                <a16:creationId xmlns:a16="http://schemas.microsoft.com/office/drawing/2014/main" id="{314267B8-1BE6-4ABE-885A-F156AF23969A}"/>
              </a:ext>
            </a:extLst>
          </p:cNvPr>
          <p:cNvSpPr>
            <a:spLocks noEditPoints="1"/>
          </p:cNvSpPr>
          <p:nvPr/>
        </p:nvSpPr>
        <p:spPr bwMode="auto">
          <a:xfrm>
            <a:off x="1413361" y="3223593"/>
            <a:ext cx="151649" cy="74393"/>
          </a:xfrm>
          <a:custGeom>
            <a:avLst/>
            <a:gdLst>
              <a:gd name="T0" fmla="*/ 30 w 56"/>
              <a:gd name="T1" fmla="*/ 26 h 28"/>
              <a:gd name="T2" fmla="*/ 6 w 56"/>
              <a:gd name="T3" fmla="*/ 1 h 28"/>
              <a:gd name="T4" fmla="*/ 55 w 56"/>
              <a:gd name="T5" fmla="*/ 1 h 28"/>
              <a:gd name="T6" fmla="*/ 30 w 56"/>
              <a:gd name="T7" fmla="*/ 26 h 28"/>
              <a:gd name="T8" fmla="*/ 56 w 56"/>
              <a:gd name="T9" fmla="*/ 0 h 28"/>
              <a:gd name="T10" fmla="*/ 4 w 56"/>
              <a:gd name="T11" fmla="*/ 0 h 28"/>
              <a:gd name="T12" fmla="*/ 4 w 56"/>
              <a:gd name="T13" fmla="*/ 0 h 28"/>
              <a:gd name="T14" fmla="*/ 5 w 56"/>
              <a:gd name="T15" fmla="*/ 6 h 28"/>
              <a:gd name="T16" fmla="*/ 0 w 56"/>
              <a:gd name="T17" fmla="*/ 6 h 28"/>
              <a:gd name="T18" fmla="*/ 0 w 56"/>
              <a:gd name="T19" fmla="*/ 8 h 28"/>
              <a:gd name="T20" fmla="*/ 5 w 56"/>
              <a:gd name="T21" fmla="*/ 8 h 28"/>
              <a:gd name="T22" fmla="*/ 5 w 56"/>
              <a:gd name="T23" fmla="*/ 7 h 28"/>
              <a:gd name="T24" fmla="*/ 30 w 56"/>
              <a:gd name="T25" fmla="*/ 28 h 28"/>
              <a:gd name="T26" fmla="*/ 56 w 56"/>
              <a:gd name="T27" fmla="*/ 0 h 28"/>
              <a:gd name="T28" fmla="*/ 56 w 56"/>
              <a:gd name="T2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28">
                <a:moveTo>
                  <a:pt x="30" y="26"/>
                </a:moveTo>
                <a:cubicBezTo>
                  <a:pt x="9" y="26"/>
                  <a:pt x="6" y="6"/>
                  <a:pt x="6" y="1"/>
                </a:cubicBezTo>
                <a:cubicBezTo>
                  <a:pt x="55" y="1"/>
                  <a:pt x="55" y="1"/>
                  <a:pt x="55" y="1"/>
                </a:cubicBezTo>
                <a:cubicBezTo>
                  <a:pt x="55" y="6"/>
                  <a:pt x="52" y="26"/>
                  <a:pt x="30" y="26"/>
                </a:cubicBezTo>
                <a:moveTo>
                  <a:pt x="56" y="0"/>
                </a:moveTo>
                <a:cubicBezTo>
                  <a:pt x="4" y="0"/>
                  <a:pt x="4" y="0"/>
                  <a:pt x="4" y="0"/>
                </a:cubicBezTo>
                <a:cubicBezTo>
                  <a:pt x="4" y="0"/>
                  <a:pt x="4" y="0"/>
                  <a:pt x="4" y="0"/>
                </a:cubicBezTo>
                <a:cubicBezTo>
                  <a:pt x="4" y="1"/>
                  <a:pt x="4" y="3"/>
                  <a:pt x="5" y="6"/>
                </a:cubicBezTo>
                <a:cubicBezTo>
                  <a:pt x="0" y="6"/>
                  <a:pt x="0" y="6"/>
                  <a:pt x="0" y="6"/>
                </a:cubicBezTo>
                <a:cubicBezTo>
                  <a:pt x="0" y="8"/>
                  <a:pt x="0" y="8"/>
                  <a:pt x="0" y="8"/>
                </a:cubicBezTo>
                <a:cubicBezTo>
                  <a:pt x="5" y="8"/>
                  <a:pt x="5" y="8"/>
                  <a:pt x="5" y="8"/>
                </a:cubicBezTo>
                <a:cubicBezTo>
                  <a:pt x="5" y="7"/>
                  <a:pt x="5" y="7"/>
                  <a:pt x="5" y="7"/>
                </a:cubicBezTo>
                <a:cubicBezTo>
                  <a:pt x="8" y="15"/>
                  <a:pt x="14" y="28"/>
                  <a:pt x="30" y="28"/>
                </a:cubicBezTo>
                <a:cubicBezTo>
                  <a:pt x="56" y="28"/>
                  <a:pt x="56" y="1"/>
                  <a:pt x="56" y="0"/>
                </a:cubicBezTo>
                <a:cubicBezTo>
                  <a:pt x="56" y="0"/>
                  <a:pt x="56" y="0"/>
                  <a:pt x="56" y="0"/>
                </a:cubicBezTo>
              </a:path>
            </a:pathLst>
          </a:custGeom>
          <a:solidFill>
            <a:srgbClr val="2917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48" name="Group 147">
            <a:extLst>
              <a:ext uri="{FF2B5EF4-FFF2-40B4-BE49-F238E27FC236}">
                <a16:creationId xmlns:a16="http://schemas.microsoft.com/office/drawing/2014/main" id="{EBD76F17-80E2-4F8A-B0EE-AA941300AD4E}"/>
              </a:ext>
            </a:extLst>
          </p:cNvPr>
          <p:cNvGrpSpPr/>
          <p:nvPr/>
        </p:nvGrpSpPr>
        <p:grpSpPr>
          <a:xfrm>
            <a:off x="3143400" y="2870858"/>
            <a:ext cx="719004" cy="930476"/>
            <a:chOff x="3670716" y="3334498"/>
            <a:chExt cx="782638" cy="1012825"/>
          </a:xfrm>
        </p:grpSpPr>
        <p:sp>
          <p:nvSpPr>
            <p:cNvPr id="64" name="Freeform 36">
              <a:extLst>
                <a:ext uri="{FF2B5EF4-FFF2-40B4-BE49-F238E27FC236}">
                  <a16:creationId xmlns:a16="http://schemas.microsoft.com/office/drawing/2014/main" id="{8C2092C1-90A6-47DC-BB52-D99F57AAC74F}"/>
                </a:ext>
              </a:extLst>
            </p:cNvPr>
            <p:cNvSpPr>
              <a:spLocks noEditPoints="1"/>
            </p:cNvSpPr>
            <p:nvPr/>
          </p:nvSpPr>
          <p:spPr bwMode="auto">
            <a:xfrm>
              <a:off x="3805653" y="3388473"/>
              <a:ext cx="509588" cy="652463"/>
            </a:xfrm>
            <a:custGeom>
              <a:avLst/>
              <a:gdLst>
                <a:gd name="T0" fmla="*/ 146 w 169"/>
                <a:gd name="T1" fmla="*/ 47 h 217"/>
                <a:gd name="T2" fmla="*/ 113 w 169"/>
                <a:gd name="T3" fmla="*/ 5 h 217"/>
                <a:gd name="T4" fmla="*/ 85 w 169"/>
                <a:gd name="T5" fmla="*/ 1 h 217"/>
                <a:gd name="T6" fmla="*/ 85 w 169"/>
                <a:gd name="T7" fmla="*/ 1 h 217"/>
                <a:gd name="T8" fmla="*/ 85 w 169"/>
                <a:gd name="T9" fmla="*/ 1 h 217"/>
                <a:gd name="T10" fmla="*/ 85 w 169"/>
                <a:gd name="T11" fmla="*/ 1 h 217"/>
                <a:gd name="T12" fmla="*/ 84 w 169"/>
                <a:gd name="T13" fmla="*/ 1 h 217"/>
                <a:gd name="T14" fmla="*/ 84 w 169"/>
                <a:gd name="T15" fmla="*/ 1 h 217"/>
                <a:gd name="T16" fmla="*/ 84 w 169"/>
                <a:gd name="T17" fmla="*/ 1 h 217"/>
                <a:gd name="T18" fmla="*/ 56 w 169"/>
                <a:gd name="T19" fmla="*/ 5 h 217"/>
                <a:gd name="T20" fmla="*/ 23 w 169"/>
                <a:gd name="T21" fmla="*/ 47 h 217"/>
                <a:gd name="T22" fmla="*/ 5 w 169"/>
                <a:gd name="T23" fmla="*/ 157 h 217"/>
                <a:gd name="T24" fmla="*/ 47 w 169"/>
                <a:gd name="T25" fmla="*/ 212 h 217"/>
                <a:gd name="T26" fmla="*/ 85 w 169"/>
                <a:gd name="T27" fmla="*/ 211 h 217"/>
                <a:gd name="T28" fmla="*/ 122 w 169"/>
                <a:gd name="T29" fmla="*/ 212 h 217"/>
                <a:gd name="T30" fmla="*/ 164 w 169"/>
                <a:gd name="T31" fmla="*/ 157 h 217"/>
                <a:gd name="T32" fmla="*/ 146 w 169"/>
                <a:gd name="T33" fmla="*/ 47 h 217"/>
                <a:gd name="T34" fmla="*/ 85 w 169"/>
                <a:gd name="T35" fmla="*/ 41 h 217"/>
                <a:gd name="T36" fmla="*/ 83 w 169"/>
                <a:gd name="T37" fmla="*/ 40 h 217"/>
                <a:gd name="T38" fmla="*/ 84 w 169"/>
                <a:gd name="T39" fmla="*/ 40 h 217"/>
                <a:gd name="T40" fmla="*/ 84 w 169"/>
                <a:gd name="T41" fmla="*/ 40 h 217"/>
                <a:gd name="T42" fmla="*/ 84 w 169"/>
                <a:gd name="T43" fmla="*/ 40 h 217"/>
                <a:gd name="T44" fmla="*/ 85 w 169"/>
                <a:gd name="T45" fmla="*/ 40 h 217"/>
                <a:gd name="T46" fmla="*/ 85 w 169"/>
                <a:gd name="T47" fmla="*/ 40 h 217"/>
                <a:gd name="T48" fmla="*/ 85 w 169"/>
                <a:gd name="T49" fmla="*/ 40 h 217"/>
                <a:gd name="T50" fmla="*/ 85 w 169"/>
                <a:gd name="T51" fmla="*/ 40 h 217"/>
                <a:gd name="T52" fmla="*/ 86 w 169"/>
                <a:gd name="T53" fmla="*/ 40 h 217"/>
                <a:gd name="T54" fmla="*/ 85 w 169"/>
                <a:gd name="T55" fmla="*/ 4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9" h="217">
                  <a:moveTo>
                    <a:pt x="146" y="47"/>
                  </a:moveTo>
                  <a:cubicBezTo>
                    <a:pt x="140" y="31"/>
                    <a:pt x="134" y="13"/>
                    <a:pt x="113" y="5"/>
                  </a:cubicBezTo>
                  <a:cubicBezTo>
                    <a:pt x="99" y="0"/>
                    <a:pt x="94" y="0"/>
                    <a:pt x="85" y="1"/>
                  </a:cubicBezTo>
                  <a:cubicBezTo>
                    <a:pt x="85" y="1"/>
                    <a:pt x="85" y="1"/>
                    <a:pt x="85" y="1"/>
                  </a:cubicBezTo>
                  <a:cubicBezTo>
                    <a:pt x="85" y="1"/>
                    <a:pt x="85" y="1"/>
                    <a:pt x="85" y="1"/>
                  </a:cubicBezTo>
                  <a:cubicBezTo>
                    <a:pt x="85" y="1"/>
                    <a:pt x="85" y="1"/>
                    <a:pt x="85" y="1"/>
                  </a:cubicBezTo>
                  <a:cubicBezTo>
                    <a:pt x="84" y="1"/>
                    <a:pt x="84" y="1"/>
                    <a:pt x="84" y="1"/>
                  </a:cubicBezTo>
                  <a:cubicBezTo>
                    <a:pt x="84" y="1"/>
                    <a:pt x="84" y="1"/>
                    <a:pt x="84" y="1"/>
                  </a:cubicBezTo>
                  <a:cubicBezTo>
                    <a:pt x="84" y="1"/>
                    <a:pt x="84" y="1"/>
                    <a:pt x="84" y="1"/>
                  </a:cubicBezTo>
                  <a:cubicBezTo>
                    <a:pt x="75" y="0"/>
                    <a:pt x="70" y="0"/>
                    <a:pt x="56" y="5"/>
                  </a:cubicBezTo>
                  <a:cubicBezTo>
                    <a:pt x="35" y="13"/>
                    <a:pt x="29" y="31"/>
                    <a:pt x="23" y="47"/>
                  </a:cubicBezTo>
                  <a:cubicBezTo>
                    <a:pt x="5" y="104"/>
                    <a:pt x="0" y="107"/>
                    <a:pt x="5" y="157"/>
                  </a:cubicBezTo>
                  <a:cubicBezTo>
                    <a:pt x="8" y="193"/>
                    <a:pt x="36" y="209"/>
                    <a:pt x="47" y="212"/>
                  </a:cubicBezTo>
                  <a:cubicBezTo>
                    <a:pt x="54" y="213"/>
                    <a:pt x="73" y="217"/>
                    <a:pt x="85" y="211"/>
                  </a:cubicBezTo>
                  <a:cubicBezTo>
                    <a:pt x="96" y="217"/>
                    <a:pt x="115" y="213"/>
                    <a:pt x="122" y="212"/>
                  </a:cubicBezTo>
                  <a:cubicBezTo>
                    <a:pt x="133" y="209"/>
                    <a:pt x="161" y="193"/>
                    <a:pt x="164" y="157"/>
                  </a:cubicBezTo>
                  <a:cubicBezTo>
                    <a:pt x="169" y="107"/>
                    <a:pt x="164" y="104"/>
                    <a:pt x="146" y="47"/>
                  </a:cubicBezTo>
                  <a:moveTo>
                    <a:pt x="85" y="41"/>
                  </a:moveTo>
                  <a:cubicBezTo>
                    <a:pt x="83" y="40"/>
                    <a:pt x="83" y="40"/>
                    <a:pt x="83" y="40"/>
                  </a:cubicBezTo>
                  <a:cubicBezTo>
                    <a:pt x="84" y="40"/>
                    <a:pt x="84" y="40"/>
                    <a:pt x="84" y="40"/>
                  </a:cubicBezTo>
                  <a:cubicBezTo>
                    <a:pt x="84" y="40"/>
                    <a:pt x="84" y="40"/>
                    <a:pt x="84" y="40"/>
                  </a:cubicBezTo>
                  <a:cubicBezTo>
                    <a:pt x="84" y="40"/>
                    <a:pt x="84" y="40"/>
                    <a:pt x="84" y="40"/>
                  </a:cubicBezTo>
                  <a:cubicBezTo>
                    <a:pt x="85" y="40"/>
                    <a:pt x="85" y="40"/>
                    <a:pt x="85" y="40"/>
                  </a:cubicBezTo>
                  <a:cubicBezTo>
                    <a:pt x="85" y="40"/>
                    <a:pt x="85" y="40"/>
                    <a:pt x="85" y="40"/>
                  </a:cubicBezTo>
                  <a:cubicBezTo>
                    <a:pt x="85" y="40"/>
                    <a:pt x="85" y="40"/>
                    <a:pt x="85" y="40"/>
                  </a:cubicBezTo>
                  <a:cubicBezTo>
                    <a:pt x="85" y="40"/>
                    <a:pt x="85" y="40"/>
                    <a:pt x="85" y="40"/>
                  </a:cubicBezTo>
                  <a:cubicBezTo>
                    <a:pt x="86" y="40"/>
                    <a:pt x="86" y="40"/>
                    <a:pt x="86" y="40"/>
                  </a:cubicBezTo>
                  <a:cubicBezTo>
                    <a:pt x="85" y="41"/>
                    <a:pt x="85" y="41"/>
                    <a:pt x="85" y="41"/>
                  </a:cubicBezTo>
                </a:path>
              </a:pathLst>
            </a:custGeom>
            <a:solidFill>
              <a:srgbClr val="A97C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37">
              <a:extLst>
                <a:ext uri="{FF2B5EF4-FFF2-40B4-BE49-F238E27FC236}">
                  <a16:creationId xmlns:a16="http://schemas.microsoft.com/office/drawing/2014/main" id="{0D9764E9-9E81-4F8D-B5A8-E9BA1F4D60C9}"/>
                </a:ext>
              </a:extLst>
            </p:cNvPr>
            <p:cNvSpPr>
              <a:spLocks/>
            </p:cNvSpPr>
            <p:nvPr/>
          </p:nvSpPr>
          <p:spPr bwMode="auto">
            <a:xfrm>
              <a:off x="3670716" y="4037760"/>
              <a:ext cx="782638" cy="309563"/>
            </a:xfrm>
            <a:custGeom>
              <a:avLst/>
              <a:gdLst>
                <a:gd name="T0" fmla="*/ 260 w 260"/>
                <a:gd name="T1" fmla="*/ 77 h 103"/>
                <a:gd name="T2" fmla="*/ 181 w 260"/>
                <a:gd name="T3" fmla="*/ 0 h 103"/>
                <a:gd name="T4" fmla="*/ 79 w 260"/>
                <a:gd name="T5" fmla="*/ 0 h 103"/>
                <a:gd name="T6" fmla="*/ 0 w 260"/>
                <a:gd name="T7" fmla="*/ 77 h 103"/>
                <a:gd name="T8" fmla="*/ 26 w 260"/>
                <a:gd name="T9" fmla="*/ 103 h 103"/>
                <a:gd name="T10" fmla="*/ 234 w 260"/>
                <a:gd name="T11" fmla="*/ 103 h 103"/>
                <a:gd name="T12" fmla="*/ 260 w 260"/>
                <a:gd name="T13" fmla="*/ 77 h 103"/>
              </a:gdLst>
              <a:ahLst/>
              <a:cxnLst>
                <a:cxn ang="0">
                  <a:pos x="T0" y="T1"/>
                </a:cxn>
                <a:cxn ang="0">
                  <a:pos x="T2" y="T3"/>
                </a:cxn>
                <a:cxn ang="0">
                  <a:pos x="T4" y="T5"/>
                </a:cxn>
                <a:cxn ang="0">
                  <a:pos x="T6" y="T7"/>
                </a:cxn>
                <a:cxn ang="0">
                  <a:pos x="T8" y="T9"/>
                </a:cxn>
                <a:cxn ang="0">
                  <a:pos x="T10" y="T11"/>
                </a:cxn>
                <a:cxn ang="0">
                  <a:pos x="T12" y="T13"/>
                </a:cxn>
              </a:cxnLst>
              <a:rect l="0" t="0" r="r" b="b"/>
              <a:pathLst>
                <a:path w="260" h="103">
                  <a:moveTo>
                    <a:pt x="260" y="77"/>
                  </a:moveTo>
                  <a:cubicBezTo>
                    <a:pt x="259" y="32"/>
                    <a:pt x="219" y="0"/>
                    <a:pt x="181" y="0"/>
                  </a:cubicBezTo>
                  <a:cubicBezTo>
                    <a:pt x="79" y="0"/>
                    <a:pt x="79" y="0"/>
                    <a:pt x="79" y="0"/>
                  </a:cubicBezTo>
                  <a:cubicBezTo>
                    <a:pt x="41" y="0"/>
                    <a:pt x="0" y="32"/>
                    <a:pt x="0" y="77"/>
                  </a:cubicBezTo>
                  <a:cubicBezTo>
                    <a:pt x="0" y="92"/>
                    <a:pt x="13" y="103"/>
                    <a:pt x="26" y="103"/>
                  </a:cubicBezTo>
                  <a:cubicBezTo>
                    <a:pt x="234" y="103"/>
                    <a:pt x="234" y="103"/>
                    <a:pt x="234" y="103"/>
                  </a:cubicBezTo>
                  <a:cubicBezTo>
                    <a:pt x="246" y="103"/>
                    <a:pt x="260" y="92"/>
                    <a:pt x="260" y="77"/>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6" name="Freeform 38">
              <a:extLst>
                <a:ext uri="{FF2B5EF4-FFF2-40B4-BE49-F238E27FC236}">
                  <a16:creationId xmlns:a16="http://schemas.microsoft.com/office/drawing/2014/main" id="{7EB2BA03-2E63-4F88-9C83-0BE2F0E294E1}"/>
                </a:ext>
              </a:extLst>
            </p:cNvPr>
            <p:cNvSpPr>
              <a:spLocks/>
            </p:cNvSpPr>
            <p:nvPr/>
          </p:nvSpPr>
          <p:spPr bwMode="auto">
            <a:xfrm>
              <a:off x="3980278" y="3848848"/>
              <a:ext cx="161925" cy="290513"/>
            </a:xfrm>
            <a:custGeom>
              <a:avLst/>
              <a:gdLst>
                <a:gd name="T0" fmla="*/ 54 w 54"/>
                <a:gd name="T1" fmla="*/ 67 h 97"/>
                <a:gd name="T2" fmla="*/ 27 w 54"/>
                <a:gd name="T3" fmla="*/ 97 h 97"/>
                <a:gd name="T4" fmla="*/ 0 w 54"/>
                <a:gd name="T5" fmla="*/ 67 h 97"/>
                <a:gd name="T6" fmla="*/ 0 w 54"/>
                <a:gd name="T7" fmla="*/ 30 h 97"/>
                <a:gd name="T8" fmla="*/ 27 w 54"/>
                <a:gd name="T9" fmla="*/ 0 h 97"/>
                <a:gd name="T10" fmla="*/ 54 w 54"/>
                <a:gd name="T11" fmla="*/ 30 h 97"/>
                <a:gd name="T12" fmla="*/ 54 w 54"/>
                <a:gd name="T13" fmla="*/ 67 h 97"/>
              </a:gdLst>
              <a:ahLst/>
              <a:cxnLst>
                <a:cxn ang="0">
                  <a:pos x="T0" y="T1"/>
                </a:cxn>
                <a:cxn ang="0">
                  <a:pos x="T2" y="T3"/>
                </a:cxn>
                <a:cxn ang="0">
                  <a:pos x="T4" y="T5"/>
                </a:cxn>
                <a:cxn ang="0">
                  <a:pos x="T6" y="T7"/>
                </a:cxn>
                <a:cxn ang="0">
                  <a:pos x="T8" y="T9"/>
                </a:cxn>
                <a:cxn ang="0">
                  <a:pos x="T10" y="T11"/>
                </a:cxn>
                <a:cxn ang="0">
                  <a:pos x="T12" y="T13"/>
                </a:cxn>
              </a:cxnLst>
              <a:rect l="0" t="0" r="r" b="b"/>
              <a:pathLst>
                <a:path w="54" h="97">
                  <a:moveTo>
                    <a:pt x="54" y="67"/>
                  </a:moveTo>
                  <a:cubicBezTo>
                    <a:pt x="54" y="84"/>
                    <a:pt x="42" y="97"/>
                    <a:pt x="27" y="97"/>
                  </a:cubicBezTo>
                  <a:cubicBezTo>
                    <a:pt x="12" y="97"/>
                    <a:pt x="0" y="84"/>
                    <a:pt x="0" y="67"/>
                  </a:cubicBezTo>
                  <a:cubicBezTo>
                    <a:pt x="0" y="30"/>
                    <a:pt x="0" y="30"/>
                    <a:pt x="0" y="30"/>
                  </a:cubicBezTo>
                  <a:cubicBezTo>
                    <a:pt x="0" y="14"/>
                    <a:pt x="12" y="0"/>
                    <a:pt x="27" y="0"/>
                  </a:cubicBezTo>
                  <a:cubicBezTo>
                    <a:pt x="42" y="0"/>
                    <a:pt x="54" y="14"/>
                    <a:pt x="54" y="30"/>
                  </a:cubicBezTo>
                  <a:cubicBezTo>
                    <a:pt x="54" y="67"/>
                    <a:pt x="54" y="67"/>
                    <a:pt x="54" y="67"/>
                  </a:cubicBezTo>
                </a:path>
              </a:pathLst>
            </a:custGeom>
            <a:solidFill>
              <a:srgbClr val="EAD2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39">
              <a:extLst>
                <a:ext uri="{FF2B5EF4-FFF2-40B4-BE49-F238E27FC236}">
                  <a16:creationId xmlns:a16="http://schemas.microsoft.com/office/drawing/2014/main" id="{7F90F4B5-A46B-494F-9B29-5E9462F959BA}"/>
                </a:ext>
              </a:extLst>
            </p:cNvPr>
            <p:cNvSpPr>
              <a:spLocks/>
            </p:cNvSpPr>
            <p:nvPr/>
          </p:nvSpPr>
          <p:spPr bwMode="auto">
            <a:xfrm>
              <a:off x="3819941" y="3382123"/>
              <a:ext cx="482600" cy="614363"/>
            </a:xfrm>
            <a:custGeom>
              <a:avLst/>
              <a:gdLst>
                <a:gd name="T0" fmla="*/ 150 w 160"/>
                <a:gd name="T1" fmla="*/ 108 h 204"/>
                <a:gd name="T2" fmla="*/ 154 w 160"/>
                <a:gd name="T3" fmla="*/ 53 h 204"/>
                <a:gd name="T4" fmla="*/ 110 w 160"/>
                <a:gd name="T5" fmla="*/ 3 h 204"/>
                <a:gd name="T6" fmla="*/ 80 w 160"/>
                <a:gd name="T7" fmla="*/ 0 h 204"/>
                <a:gd name="T8" fmla="*/ 50 w 160"/>
                <a:gd name="T9" fmla="*/ 3 h 204"/>
                <a:gd name="T10" fmla="*/ 6 w 160"/>
                <a:gd name="T11" fmla="*/ 53 h 204"/>
                <a:gd name="T12" fmla="*/ 10 w 160"/>
                <a:gd name="T13" fmla="*/ 108 h 204"/>
                <a:gd name="T14" fmla="*/ 0 w 160"/>
                <a:gd name="T15" fmla="*/ 119 h 204"/>
                <a:gd name="T16" fmla="*/ 17 w 160"/>
                <a:gd name="T17" fmla="*/ 144 h 204"/>
                <a:gd name="T18" fmla="*/ 80 w 160"/>
                <a:gd name="T19" fmla="*/ 204 h 204"/>
                <a:gd name="T20" fmla="*/ 143 w 160"/>
                <a:gd name="T21" fmla="*/ 144 h 204"/>
                <a:gd name="T22" fmla="*/ 160 w 160"/>
                <a:gd name="T23" fmla="*/ 119 h 204"/>
                <a:gd name="T24" fmla="*/ 150 w 160"/>
                <a:gd name="T25" fmla="*/ 10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04">
                  <a:moveTo>
                    <a:pt x="150" y="108"/>
                  </a:moveTo>
                  <a:cubicBezTo>
                    <a:pt x="150" y="108"/>
                    <a:pt x="156" y="62"/>
                    <a:pt x="154" y="53"/>
                  </a:cubicBezTo>
                  <a:cubicBezTo>
                    <a:pt x="146" y="24"/>
                    <a:pt x="124" y="8"/>
                    <a:pt x="110" y="3"/>
                  </a:cubicBezTo>
                  <a:cubicBezTo>
                    <a:pt x="103" y="1"/>
                    <a:pt x="80" y="0"/>
                    <a:pt x="80" y="0"/>
                  </a:cubicBezTo>
                  <a:cubicBezTo>
                    <a:pt x="80" y="0"/>
                    <a:pt x="57" y="1"/>
                    <a:pt x="50" y="3"/>
                  </a:cubicBezTo>
                  <a:cubicBezTo>
                    <a:pt x="36" y="8"/>
                    <a:pt x="13" y="24"/>
                    <a:pt x="6" y="53"/>
                  </a:cubicBezTo>
                  <a:cubicBezTo>
                    <a:pt x="4" y="62"/>
                    <a:pt x="10" y="108"/>
                    <a:pt x="10" y="108"/>
                  </a:cubicBezTo>
                  <a:cubicBezTo>
                    <a:pt x="10" y="108"/>
                    <a:pt x="0" y="107"/>
                    <a:pt x="0" y="119"/>
                  </a:cubicBezTo>
                  <a:cubicBezTo>
                    <a:pt x="0" y="136"/>
                    <a:pt x="16" y="143"/>
                    <a:pt x="17" y="144"/>
                  </a:cubicBezTo>
                  <a:cubicBezTo>
                    <a:pt x="21" y="164"/>
                    <a:pt x="53" y="204"/>
                    <a:pt x="80" y="204"/>
                  </a:cubicBezTo>
                  <a:cubicBezTo>
                    <a:pt x="107" y="204"/>
                    <a:pt x="139" y="164"/>
                    <a:pt x="143" y="144"/>
                  </a:cubicBezTo>
                  <a:cubicBezTo>
                    <a:pt x="143" y="143"/>
                    <a:pt x="160" y="136"/>
                    <a:pt x="160" y="119"/>
                  </a:cubicBezTo>
                  <a:cubicBezTo>
                    <a:pt x="160" y="107"/>
                    <a:pt x="150" y="108"/>
                    <a:pt x="150" y="108"/>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8" name="Freeform 40">
              <a:extLst>
                <a:ext uri="{FF2B5EF4-FFF2-40B4-BE49-F238E27FC236}">
                  <a16:creationId xmlns:a16="http://schemas.microsoft.com/office/drawing/2014/main" id="{DF5BE25C-9291-4115-87AA-947783B1DBB1}"/>
                </a:ext>
              </a:extLst>
            </p:cNvPr>
            <p:cNvSpPr>
              <a:spLocks/>
            </p:cNvSpPr>
            <p:nvPr/>
          </p:nvSpPr>
          <p:spPr bwMode="auto">
            <a:xfrm>
              <a:off x="3815178" y="3374185"/>
              <a:ext cx="493713" cy="444500"/>
            </a:xfrm>
            <a:custGeom>
              <a:avLst/>
              <a:gdLst>
                <a:gd name="T0" fmla="*/ 83 w 164"/>
                <a:gd name="T1" fmla="*/ 0 h 148"/>
                <a:gd name="T2" fmla="*/ 81 w 164"/>
                <a:gd name="T3" fmla="*/ 0 h 148"/>
                <a:gd name="T4" fmla="*/ 81 w 164"/>
                <a:gd name="T5" fmla="*/ 0 h 148"/>
                <a:gd name="T6" fmla="*/ 79 w 164"/>
                <a:gd name="T7" fmla="*/ 0 h 148"/>
                <a:gd name="T8" fmla="*/ 4 w 164"/>
                <a:gd name="T9" fmla="*/ 79 h 148"/>
                <a:gd name="T10" fmla="*/ 9 w 164"/>
                <a:gd name="T11" fmla="*/ 114 h 148"/>
                <a:gd name="T12" fmla="*/ 55 w 164"/>
                <a:gd name="T13" fmla="*/ 59 h 148"/>
                <a:gd name="T14" fmla="*/ 153 w 164"/>
                <a:gd name="T15" fmla="*/ 130 h 148"/>
                <a:gd name="T16" fmla="*/ 160 w 164"/>
                <a:gd name="T17" fmla="*/ 75 h 148"/>
                <a:gd name="T18" fmla="*/ 83 w 164"/>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48">
                  <a:moveTo>
                    <a:pt x="83" y="0"/>
                  </a:moveTo>
                  <a:cubicBezTo>
                    <a:pt x="81" y="0"/>
                    <a:pt x="81" y="0"/>
                    <a:pt x="81" y="0"/>
                  </a:cubicBezTo>
                  <a:cubicBezTo>
                    <a:pt x="81" y="0"/>
                    <a:pt x="81" y="0"/>
                    <a:pt x="81" y="0"/>
                  </a:cubicBezTo>
                  <a:cubicBezTo>
                    <a:pt x="79" y="0"/>
                    <a:pt x="79" y="0"/>
                    <a:pt x="79" y="0"/>
                  </a:cubicBezTo>
                  <a:cubicBezTo>
                    <a:pt x="31" y="8"/>
                    <a:pt x="0" y="40"/>
                    <a:pt x="4" y="79"/>
                  </a:cubicBezTo>
                  <a:cubicBezTo>
                    <a:pt x="5" y="90"/>
                    <a:pt x="6" y="96"/>
                    <a:pt x="9" y="114"/>
                  </a:cubicBezTo>
                  <a:cubicBezTo>
                    <a:pt x="9" y="116"/>
                    <a:pt x="28" y="102"/>
                    <a:pt x="55" y="59"/>
                  </a:cubicBezTo>
                  <a:cubicBezTo>
                    <a:pt x="83" y="102"/>
                    <a:pt x="135" y="80"/>
                    <a:pt x="153" y="130"/>
                  </a:cubicBezTo>
                  <a:cubicBezTo>
                    <a:pt x="159" y="148"/>
                    <a:pt x="159" y="87"/>
                    <a:pt x="160" y="75"/>
                  </a:cubicBezTo>
                  <a:cubicBezTo>
                    <a:pt x="164" y="37"/>
                    <a:pt x="131" y="8"/>
                    <a:pt x="83" y="0"/>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9" name="Freeform 41">
              <a:extLst>
                <a:ext uri="{FF2B5EF4-FFF2-40B4-BE49-F238E27FC236}">
                  <a16:creationId xmlns:a16="http://schemas.microsoft.com/office/drawing/2014/main" id="{996BD07E-1504-4138-887A-8C556084E063}"/>
                </a:ext>
              </a:extLst>
            </p:cNvPr>
            <p:cNvSpPr>
              <a:spLocks/>
            </p:cNvSpPr>
            <p:nvPr/>
          </p:nvSpPr>
          <p:spPr bwMode="auto">
            <a:xfrm>
              <a:off x="4091403" y="3653585"/>
              <a:ext cx="141288" cy="31750"/>
            </a:xfrm>
            <a:custGeom>
              <a:avLst/>
              <a:gdLst>
                <a:gd name="T0" fmla="*/ 47 w 47"/>
                <a:gd name="T1" fmla="*/ 11 h 11"/>
                <a:gd name="T2" fmla="*/ 42 w 47"/>
                <a:gd name="T3" fmla="*/ 10 h 11"/>
                <a:gd name="T4" fmla="*/ 30 w 47"/>
                <a:gd name="T5" fmla="*/ 7 h 11"/>
                <a:gd name="T6" fmla="*/ 16 w 47"/>
                <a:gd name="T7" fmla="*/ 5 h 11"/>
                <a:gd name="T8" fmla="*/ 5 w 47"/>
                <a:gd name="T9" fmla="*/ 9 h 11"/>
                <a:gd name="T10" fmla="*/ 1 w 47"/>
                <a:gd name="T11" fmla="*/ 4 h 11"/>
                <a:gd name="T12" fmla="*/ 9 w 47"/>
                <a:gd name="T13" fmla="*/ 1 h 11"/>
                <a:gd name="T14" fmla="*/ 18 w 47"/>
                <a:gd name="T15" fmla="*/ 0 h 11"/>
                <a:gd name="T16" fmla="*/ 27 w 47"/>
                <a:gd name="T17" fmla="*/ 2 h 11"/>
                <a:gd name="T18" fmla="*/ 41 w 47"/>
                <a:gd name="T19" fmla="*/ 8 h 11"/>
                <a:gd name="T20" fmla="*/ 47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47" y="11"/>
                  </a:moveTo>
                  <a:cubicBezTo>
                    <a:pt x="47" y="11"/>
                    <a:pt x="45" y="11"/>
                    <a:pt x="42" y="10"/>
                  </a:cubicBezTo>
                  <a:cubicBezTo>
                    <a:pt x="39" y="9"/>
                    <a:pt x="35" y="8"/>
                    <a:pt x="30" y="7"/>
                  </a:cubicBezTo>
                  <a:cubicBezTo>
                    <a:pt x="26" y="5"/>
                    <a:pt x="21" y="5"/>
                    <a:pt x="16" y="5"/>
                  </a:cubicBezTo>
                  <a:cubicBezTo>
                    <a:pt x="12" y="6"/>
                    <a:pt x="8" y="8"/>
                    <a:pt x="5" y="9"/>
                  </a:cubicBezTo>
                  <a:cubicBezTo>
                    <a:pt x="2" y="9"/>
                    <a:pt x="0" y="6"/>
                    <a:pt x="1" y="4"/>
                  </a:cubicBezTo>
                  <a:cubicBezTo>
                    <a:pt x="2" y="4"/>
                    <a:pt x="4" y="3"/>
                    <a:pt x="9" y="1"/>
                  </a:cubicBezTo>
                  <a:cubicBezTo>
                    <a:pt x="12" y="1"/>
                    <a:pt x="15" y="0"/>
                    <a:pt x="18" y="0"/>
                  </a:cubicBezTo>
                  <a:cubicBezTo>
                    <a:pt x="21" y="0"/>
                    <a:pt x="24" y="1"/>
                    <a:pt x="27" y="2"/>
                  </a:cubicBezTo>
                  <a:cubicBezTo>
                    <a:pt x="33" y="4"/>
                    <a:pt x="37" y="6"/>
                    <a:pt x="41" y="8"/>
                  </a:cubicBezTo>
                  <a:cubicBezTo>
                    <a:pt x="45" y="10"/>
                    <a:pt x="47" y="11"/>
                    <a:pt x="47" y="11"/>
                  </a:cubicBezTo>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0" name="Freeform 42">
              <a:extLst>
                <a:ext uri="{FF2B5EF4-FFF2-40B4-BE49-F238E27FC236}">
                  <a16:creationId xmlns:a16="http://schemas.microsoft.com/office/drawing/2014/main" id="{826272CE-400E-42E9-89F7-45DAE79B9453}"/>
                </a:ext>
              </a:extLst>
            </p:cNvPr>
            <p:cNvSpPr>
              <a:spLocks/>
            </p:cNvSpPr>
            <p:nvPr/>
          </p:nvSpPr>
          <p:spPr bwMode="auto">
            <a:xfrm>
              <a:off x="3886616" y="3653585"/>
              <a:ext cx="141288" cy="31750"/>
            </a:xfrm>
            <a:custGeom>
              <a:avLst/>
              <a:gdLst>
                <a:gd name="T0" fmla="*/ 0 w 47"/>
                <a:gd name="T1" fmla="*/ 11 h 11"/>
                <a:gd name="T2" fmla="*/ 6 w 47"/>
                <a:gd name="T3" fmla="*/ 10 h 11"/>
                <a:gd name="T4" fmla="*/ 18 w 47"/>
                <a:gd name="T5" fmla="*/ 7 h 11"/>
                <a:gd name="T6" fmla="*/ 31 w 47"/>
                <a:gd name="T7" fmla="*/ 5 h 11"/>
                <a:gd name="T8" fmla="*/ 43 w 47"/>
                <a:gd name="T9" fmla="*/ 9 h 11"/>
                <a:gd name="T10" fmla="*/ 46 w 47"/>
                <a:gd name="T11" fmla="*/ 4 h 11"/>
                <a:gd name="T12" fmla="*/ 39 w 47"/>
                <a:gd name="T13" fmla="*/ 1 h 11"/>
                <a:gd name="T14" fmla="*/ 30 w 47"/>
                <a:gd name="T15" fmla="*/ 0 h 11"/>
                <a:gd name="T16" fmla="*/ 21 w 47"/>
                <a:gd name="T17" fmla="*/ 2 h 11"/>
                <a:gd name="T18" fmla="*/ 7 w 47"/>
                <a:gd name="T19" fmla="*/ 8 h 11"/>
                <a:gd name="T20" fmla="*/ 0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0" y="11"/>
                  </a:moveTo>
                  <a:cubicBezTo>
                    <a:pt x="1" y="11"/>
                    <a:pt x="3" y="11"/>
                    <a:pt x="6" y="10"/>
                  </a:cubicBezTo>
                  <a:cubicBezTo>
                    <a:pt x="9" y="9"/>
                    <a:pt x="13" y="8"/>
                    <a:pt x="18" y="7"/>
                  </a:cubicBezTo>
                  <a:cubicBezTo>
                    <a:pt x="22" y="5"/>
                    <a:pt x="27" y="5"/>
                    <a:pt x="31" y="5"/>
                  </a:cubicBezTo>
                  <a:cubicBezTo>
                    <a:pt x="36" y="6"/>
                    <a:pt x="40" y="8"/>
                    <a:pt x="43" y="9"/>
                  </a:cubicBezTo>
                  <a:cubicBezTo>
                    <a:pt x="45" y="9"/>
                    <a:pt x="47" y="6"/>
                    <a:pt x="46" y="4"/>
                  </a:cubicBezTo>
                  <a:cubicBezTo>
                    <a:pt x="46" y="4"/>
                    <a:pt x="43" y="3"/>
                    <a:pt x="39" y="1"/>
                  </a:cubicBezTo>
                  <a:cubicBezTo>
                    <a:pt x="36" y="1"/>
                    <a:pt x="33" y="0"/>
                    <a:pt x="30" y="0"/>
                  </a:cubicBezTo>
                  <a:cubicBezTo>
                    <a:pt x="27" y="0"/>
                    <a:pt x="24" y="1"/>
                    <a:pt x="21" y="2"/>
                  </a:cubicBezTo>
                  <a:cubicBezTo>
                    <a:pt x="15" y="4"/>
                    <a:pt x="10" y="6"/>
                    <a:pt x="7" y="8"/>
                  </a:cubicBezTo>
                  <a:cubicBezTo>
                    <a:pt x="3" y="10"/>
                    <a:pt x="0" y="11"/>
                    <a:pt x="0" y="11"/>
                  </a:cubicBezTo>
                  <a:close/>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1" name="Freeform 43">
              <a:extLst>
                <a:ext uri="{FF2B5EF4-FFF2-40B4-BE49-F238E27FC236}">
                  <a16:creationId xmlns:a16="http://schemas.microsoft.com/office/drawing/2014/main" id="{84077B54-0077-4BEB-877D-EE00D071182C}"/>
                </a:ext>
              </a:extLst>
            </p:cNvPr>
            <p:cNvSpPr>
              <a:spLocks/>
            </p:cNvSpPr>
            <p:nvPr/>
          </p:nvSpPr>
          <p:spPr bwMode="auto">
            <a:xfrm>
              <a:off x="3670716" y="4101260"/>
              <a:ext cx="782638" cy="246063"/>
            </a:xfrm>
            <a:custGeom>
              <a:avLst/>
              <a:gdLst>
                <a:gd name="T0" fmla="*/ 234 w 260"/>
                <a:gd name="T1" fmla="*/ 0 h 82"/>
                <a:gd name="T2" fmla="*/ 130 w 260"/>
                <a:gd name="T3" fmla="*/ 21 h 82"/>
                <a:gd name="T4" fmla="*/ 25 w 260"/>
                <a:gd name="T5" fmla="*/ 0 h 82"/>
                <a:gd name="T6" fmla="*/ 0 w 260"/>
                <a:gd name="T7" fmla="*/ 56 h 82"/>
                <a:gd name="T8" fmla="*/ 26 w 260"/>
                <a:gd name="T9" fmla="*/ 82 h 82"/>
                <a:gd name="T10" fmla="*/ 234 w 260"/>
                <a:gd name="T11" fmla="*/ 82 h 82"/>
                <a:gd name="T12" fmla="*/ 260 w 260"/>
                <a:gd name="T13" fmla="*/ 56 h 82"/>
                <a:gd name="T14" fmla="*/ 234 w 260"/>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82">
                  <a:moveTo>
                    <a:pt x="234" y="0"/>
                  </a:moveTo>
                  <a:cubicBezTo>
                    <a:pt x="206" y="13"/>
                    <a:pt x="169" y="21"/>
                    <a:pt x="130" y="21"/>
                  </a:cubicBezTo>
                  <a:cubicBezTo>
                    <a:pt x="90" y="21"/>
                    <a:pt x="54" y="13"/>
                    <a:pt x="25" y="0"/>
                  </a:cubicBezTo>
                  <a:cubicBezTo>
                    <a:pt x="10" y="14"/>
                    <a:pt x="0" y="33"/>
                    <a:pt x="0" y="56"/>
                  </a:cubicBezTo>
                  <a:cubicBezTo>
                    <a:pt x="0" y="71"/>
                    <a:pt x="13" y="82"/>
                    <a:pt x="26" y="82"/>
                  </a:cubicBezTo>
                  <a:cubicBezTo>
                    <a:pt x="234" y="82"/>
                    <a:pt x="234" y="82"/>
                    <a:pt x="234" y="82"/>
                  </a:cubicBezTo>
                  <a:cubicBezTo>
                    <a:pt x="246" y="82"/>
                    <a:pt x="260" y="71"/>
                    <a:pt x="260" y="56"/>
                  </a:cubicBezTo>
                  <a:cubicBezTo>
                    <a:pt x="260" y="33"/>
                    <a:pt x="249" y="14"/>
                    <a:pt x="234" y="0"/>
                  </a:cubicBezTo>
                </a:path>
              </a:pathLst>
            </a:custGeom>
            <a:solidFill>
              <a:srgbClr val="8D96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2" name="Freeform 44">
              <a:extLst>
                <a:ext uri="{FF2B5EF4-FFF2-40B4-BE49-F238E27FC236}">
                  <a16:creationId xmlns:a16="http://schemas.microsoft.com/office/drawing/2014/main" id="{656A73B3-6ACF-4264-B3D9-2BB975AFE9BC}"/>
                </a:ext>
              </a:extLst>
            </p:cNvPr>
            <p:cNvSpPr>
              <a:spLocks/>
            </p:cNvSpPr>
            <p:nvPr/>
          </p:nvSpPr>
          <p:spPr bwMode="auto">
            <a:xfrm>
              <a:off x="3702466" y="3334498"/>
              <a:ext cx="717550" cy="727075"/>
            </a:xfrm>
            <a:custGeom>
              <a:avLst/>
              <a:gdLst>
                <a:gd name="T0" fmla="*/ 223 w 238"/>
                <a:gd name="T1" fmla="*/ 97 h 242"/>
                <a:gd name="T2" fmla="*/ 119 w 238"/>
                <a:gd name="T3" fmla="*/ 9 h 242"/>
                <a:gd name="T4" fmla="*/ 15 w 238"/>
                <a:gd name="T5" fmla="*/ 97 h 242"/>
                <a:gd name="T6" fmla="*/ 57 w 238"/>
                <a:gd name="T7" fmla="*/ 239 h 242"/>
                <a:gd name="T8" fmla="*/ 55 w 238"/>
                <a:gd name="T9" fmla="*/ 224 h 242"/>
                <a:gd name="T10" fmla="*/ 96 w 238"/>
                <a:gd name="T11" fmla="*/ 242 h 242"/>
                <a:gd name="T12" fmla="*/ 55 w 238"/>
                <a:gd name="T13" fmla="*/ 116 h 242"/>
                <a:gd name="T14" fmla="*/ 76 w 238"/>
                <a:gd name="T15" fmla="*/ 77 h 242"/>
                <a:gd name="T16" fmla="*/ 119 w 238"/>
                <a:gd name="T17" fmla="*/ 65 h 242"/>
                <a:gd name="T18" fmla="*/ 162 w 238"/>
                <a:gd name="T19" fmla="*/ 77 h 242"/>
                <a:gd name="T20" fmla="*/ 182 w 238"/>
                <a:gd name="T21" fmla="*/ 116 h 242"/>
                <a:gd name="T22" fmla="*/ 141 w 238"/>
                <a:gd name="T23" fmla="*/ 242 h 242"/>
                <a:gd name="T24" fmla="*/ 182 w 238"/>
                <a:gd name="T25" fmla="*/ 224 h 242"/>
                <a:gd name="T26" fmla="*/ 181 w 238"/>
                <a:gd name="T27" fmla="*/ 239 h 242"/>
                <a:gd name="T28" fmla="*/ 223 w 238"/>
                <a:gd name="T29" fmla="*/ 97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8" h="242">
                  <a:moveTo>
                    <a:pt x="223" y="97"/>
                  </a:moveTo>
                  <a:cubicBezTo>
                    <a:pt x="206" y="0"/>
                    <a:pt x="129" y="8"/>
                    <a:pt x="119" y="9"/>
                  </a:cubicBezTo>
                  <a:cubicBezTo>
                    <a:pt x="108" y="8"/>
                    <a:pt x="32" y="0"/>
                    <a:pt x="15" y="97"/>
                  </a:cubicBezTo>
                  <a:cubicBezTo>
                    <a:pt x="0" y="182"/>
                    <a:pt x="57" y="239"/>
                    <a:pt x="57" y="239"/>
                  </a:cubicBezTo>
                  <a:cubicBezTo>
                    <a:pt x="57" y="239"/>
                    <a:pt x="52" y="226"/>
                    <a:pt x="55" y="224"/>
                  </a:cubicBezTo>
                  <a:cubicBezTo>
                    <a:pt x="66" y="242"/>
                    <a:pt x="96" y="242"/>
                    <a:pt x="96" y="242"/>
                  </a:cubicBezTo>
                  <a:cubicBezTo>
                    <a:pt x="96" y="242"/>
                    <a:pt x="41" y="172"/>
                    <a:pt x="55" y="116"/>
                  </a:cubicBezTo>
                  <a:cubicBezTo>
                    <a:pt x="58" y="106"/>
                    <a:pt x="64" y="81"/>
                    <a:pt x="76" y="77"/>
                  </a:cubicBezTo>
                  <a:cubicBezTo>
                    <a:pt x="98" y="70"/>
                    <a:pt x="114" y="66"/>
                    <a:pt x="119" y="65"/>
                  </a:cubicBezTo>
                  <a:cubicBezTo>
                    <a:pt x="123" y="66"/>
                    <a:pt x="140" y="70"/>
                    <a:pt x="162" y="77"/>
                  </a:cubicBezTo>
                  <a:cubicBezTo>
                    <a:pt x="174" y="81"/>
                    <a:pt x="180" y="106"/>
                    <a:pt x="182" y="116"/>
                  </a:cubicBezTo>
                  <a:cubicBezTo>
                    <a:pt x="197" y="172"/>
                    <a:pt x="141" y="242"/>
                    <a:pt x="141" y="242"/>
                  </a:cubicBezTo>
                  <a:cubicBezTo>
                    <a:pt x="141" y="242"/>
                    <a:pt x="171" y="242"/>
                    <a:pt x="182" y="224"/>
                  </a:cubicBezTo>
                  <a:cubicBezTo>
                    <a:pt x="186" y="226"/>
                    <a:pt x="181" y="239"/>
                    <a:pt x="181" y="239"/>
                  </a:cubicBezTo>
                  <a:cubicBezTo>
                    <a:pt x="181" y="239"/>
                    <a:pt x="238" y="182"/>
                    <a:pt x="223" y="97"/>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3" name="Freeform 45">
              <a:extLst>
                <a:ext uri="{FF2B5EF4-FFF2-40B4-BE49-F238E27FC236}">
                  <a16:creationId xmlns:a16="http://schemas.microsoft.com/office/drawing/2014/main" id="{D41104B2-B422-4761-B35B-E2AAA11DF05A}"/>
                </a:ext>
              </a:extLst>
            </p:cNvPr>
            <p:cNvSpPr>
              <a:spLocks noEditPoints="1"/>
            </p:cNvSpPr>
            <p:nvPr/>
          </p:nvSpPr>
          <p:spPr bwMode="auto">
            <a:xfrm>
              <a:off x="4061241" y="3361485"/>
              <a:ext cx="90488" cy="676275"/>
            </a:xfrm>
            <a:custGeom>
              <a:avLst/>
              <a:gdLst>
                <a:gd name="T0" fmla="*/ 30 w 30"/>
                <a:gd name="T1" fmla="*/ 222 h 225"/>
                <a:gd name="T2" fmla="*/ 27 w 30"/>
                <a:gd name="T3" fmla="*/ 223 h 225"/>
                <a:gd name="T4" fmla="*/ 27 w 30"/>
                <a:gd name="T5" fmla="*/ 225 h 225"/>
                <a:gd name="T6" fmla="*/ 28 w 30"/>
                <a:gd name="T7" fmla="*/ 225 h 225"/>
                <a:gd name="T8" fmla="*/ 30 w 30"/>
                <a:gd name="T9" fmla="*/ 222 h 225"/>
                <a:gd name="T10" fmla="*/ 0 w 30"/>
                <a:gd name="T11" fmla="*/ 0 h 225"/>
                <a:gd name="T12" fmla="*/ 0 w 30"/>
                <a:gd name="T13" fmla="*/ 0 h 225"/>
                <a:gd name="T14" fmla="*/ 0 w 30"/>
                <a:gd name="T15" fmla="*/ 0 h 225"/>
                <a:gd name="T16" fmla="*/ 0 w 30"/>
                <a:gd name="T17" fmla="*/ 0 h 225"/>
                <a:gd name="T18" fmla="*/ 0 w 30"/>
                <a:gd name="T19" fmla="*/ 0 h 225"/>
                <a:gd name="T20" fmla="*/ 0 w 30"/>
                <a:gd name="T21" fmla="*/ 0 h 225"/>
                <a:gd name="T22" fmla="*/ 0 w 30"/>
                <a:gd name="T23" fmla="*/ 0 h 225"/>
                <a:gd name="T24" fmla="*/ 0 w 30"/>
                <a:gd name="T25" fmla="*/ 0 h 225"/>
                <a:gd name="T26" fmla="*/ 0 w 30"/>
                <a:gd name="T27" fmla="*/ 0 h 225"/>
                <a:gd name="T28" fmla="*/ 0 w 30"/>
                <a:gd name="T29" fmla="*/ 0 h 225"/>
                <a:gd name="T30" fmla="*/ 0 w 30"/>
                <a:gd name="T31" fmla="*/ 0 h 225"/>
                <a:gd name="T32" fmla="*/ 0 w 30"/>
                <a:gd name="T33" fmla="*/ 0 h 225"/>
                <a:gd name="T34" fmla="*/ 0 w 30"/>
                <a:gd name="T3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25">
                  <a:moveTo>
                    <a:pt x="30" y="222"/>
                  </a:moveTo>
                  <a:cubicBezTo>
                    <a:pt x="29" y="222"/>
                    <a:pt x="28" y="222"/>
                    <a:pt x="27" y="223"/>
                  </a:cubicBezTo>
                  <a:cubicBezTo>
                    <a:pt x="27" y="225"/>
                    <a:pt x="27" y="225"/>
                    <a:pt x="27" y="225"/>
                  </a:cubicBezTo>
                  <a:cubicBezTo>
                    <a:pt x="28" y="225"/>
                    <a:pt x="28" y="225"/>
                    <a:pt x="28" y="225"/>
                  </a:cubicBezTo>
                  <a:cubicBezTo>
                    <a:pt x="29" y="224"/>
                    <a:pt x="30" y="223"/>
                    <a:pt x="30" y="222"/>
                  </a:cubicBezTo>
                  <a:moveTo>
                    <a:pt x="0" y="0"/>
                  </a:move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4" name="Freeform 46">
              <a:extLst>
                <a:ext uri="{FF2B5EF4-FFF2-40B4-BE49-F238E27FC236}">
                  <a16:creationId xmlns:a16="http://schemas.microsoft.com/office/drawing/2014/main" id="{AC90B9F9-73AC-4DB5-937C-D15BC9B4A4F6}"/>
                </a:ext>
              </a:extLst>
            </p:cNvPr>
            <p:cNvSpPr>
              <a:spLocks/>
            </p:cNvSpPr>
            <p:nvPr/>
          </p:nvSpPr>
          <p:spPr bwMode="auto">
            <a:xfrm>
              <a:off x="4142203" y="3832973"/>
              <a:ext cx="103188" cy="198438"/>
            </a:xfrm>
            <a:custGeom>
              <a:avLst/>
              <a:gdLst>
                <a:gd name="T0" fmla="*/ 34 w 34"/>
                <a:gd name="T1" fmla="*/ 0 h 66"/>
                <a:gd name="T2" fmla="*/ 0 w 34"/>
                <a:gd name="T3" fmla="*/ 43 h 66"/>
                <a:gd name="T4" fmla="*/ 0 w 34"/>
                <a:gd name="T5" fmla="*/ 66 h 66"/>
                <a:gd name="T6" fmla="*/ 3 w 34"/>
                <a:gd name="T7" fmla="*/ 65 h 66"/>
                <a:gd name="T8" fmla="*/ 34 w 34"/>
                <a:gd name="T9" fmla="*/ 0 h 66"/>
              </a:gdLst>
              <a:ahLst/>
              <a:cxnLst>
                <a:cxn ang="0">
                  <a:pos x="T0" y="T1"/>
                </a:cxn>
                <a:cxn ang="0">
                  <a:pos x="T2" y="T3"/>
                </a:cxn>
                <a:cxn ang="0">
                  <a:pos x="T4" y="T5"/>
                </a:cxn>
                <a:cxn ang="0">
                  <a:pos x="T6" y="T7"/>
                </a:cxn>
                <a:cxn ang="0">
                  <a:pos x="T8" y="T9"/>
                </a:cxn>
              </a:cxnLst>
              <a:rect l="0" t="0" r="r" b="b"/>
              <a:pathLst>
                <a:path w="34" h="66">
                  <a:moveTo>
                    <a:pt x="34" y="0"/>
                  </a:moveTo>
                  <a:cubicBezTo>
                    <a:pt x="29" y="14"/>
                    <a:pt x="15" y="32"/>
                    <a:pt x="0" y="43"/>
                  </a:cubicBezTo>
                  <a:cubicBezTo>
                    <a:pt x="0" y="66"/>
                    <a:pt x="0" y="66"/>
                    <a:pt x="0" y="66"/>
                  </a:cubicBezTo>
                  <a:cubicBezTo>
                    <a:pt x="1" y="65"/>
                    <a:pt x="2" y="65"/>
                    <a:pt x="3" y="65"/>
                  </a:cubicBezTo>
                  <a:cubicBezTo>
                    <a:pt x="13" y="51"/>
                    <a:pt x="27" y="27"/>
                    <a:pt x="34"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47">
              <a:extLst>
                <a:ext uri="{FF2B5EF4-FFF2-40B4-BE49-F238E27FC236}">
                  <a16:creationId xmlns:a16="http://schemas.microsoft.com/office/drawing/2014/main" id="{9DBB6F0E-1DF1-45D7-A354-93D2273AB759}"/>
                </a:ext>
              </a:extLst>
            </p:cNvPr>
            <p:cNvSpPr>
              <a:spLocks noEditPoints="1"/>
            </p:cNvSpPr>
            <p:nvPr/>
          </p:nvSpPr>
          <p:spPr bwMode="auto">
            <a:xfrm>
              <a:off x="4061241" y="4037760"/>
              <a:ext cx="342900" cy="127000"/>
            </a:xfrm>
            <a:custGeom>
              <a:avLst/>
              <a:gdLst>
                <a:gd name="T0" fmla="*/ 53 w 114"/>
                <a:gd name="T1" fmla="*/ 0 h 42"/>
                <a:gd name="T2" fmla="*/ 26 w 114"/>
                <a:gd name="T3" fmla="*/ 8 h 42"/>
                <a:gd name="T4" fmla="*/ 0 w 114"/>
                <a:gd name="T5" fmla="*/ 34 h 42"/>
                <a:gd name="T6" fmla="*/ 0 w 114"/>
                <a:gd name="T7" fmla="*/ 42 h 42"/>
                <a:gd name="T8" fmla="*/ 104 w 114"/>
                <a:gd name="T9" fmla="*/ 21 h 42"/>
                <a:gd name="T10" fmla="*/ 114 w 114"/>
                <a:gd name="T11" fmla="*/ 32 h 42"/>
                <a:gd name="T12" fmla="*/ 64 w 114"/>
                <a:gd name="T13" fmla="*/ 2 h 42"/>
                <a:gd name="T14" fmla="*/ 62 w 114"/>
                <a:gd name="T15" fmla="*/ 5 h 42"/>
                <a:gd name="T16" fmla="*/ 63 w 114"/>
                <a:gd name="T17" fmla="*/ 1 h 42"/>
                <a:gd name="T18" fmla="*/ 63 w 114"/>
                <a:gd name="T19" fmla="*/ 1 h 42"/>
                <a:gd name="T20" fmla="*/ 63 w 114"/>
                <a:gd name="T21" fmla="*/ 1 h 42"/>
                <a:gd name="T22" fmla="*/ 60 w 114"/>
                <a:gd name="T23" fmla="*/ 1 h 42"/>
                <a:gd name="T24" fmla="*/ 53 w 114"/>
                <a:gd name="T25" fmla="*/ 0 h 42"/>
                <a:gd name="T26" fmla="*/ 28 w 114"/>
                <a:gd name="T27" fmla="*/ 0 h 42"/>
                <a:gd name="T28" fmla="*/ 27 w 114"/>
                <a:gd name="T29" fmla="*/ 0 h 42"/>
                <a:gd name="T30" fmla="*/ 27 w 114"/>
                <a:gd name="T31" fmla="*/ 3 h 42"/>
                <a:gd name="T32" fmla="*/ 28 w 114"/>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42">
                  <a:moveTo>
                    <a:pt x="53" y="0"/>
                  </a:moveTo>
                  <a:cubicBezTo>
                    <a:pt x="44" y="6"/>
                    <a:pt x="32" y="8"/>
                    <a:pt x="26" y="8"/>
                  </a:cubicBezTo>
                  <a:cubicBezTo>
                    <a:pt x="25" y="23"/>
                    <a:pt x="14" y="34"/>
                    <a:pt x="0" y="34"/>
                  </a:cubicBezTo>
                  <a:cubicBezTo>
                    <a:pt x="0" y="42"/>
                    <a:pt x="0" y="42"/>
                    <a:pt x="0" y="42"/>
                  </a:cubicBezTo>
                  <a:cubicBezTo>
                    <a:pt x="39" y="42"/>
                    <a:pt x="76" y="34"/>
                    <a:pt x="104" y="21"/>
                  </a:cubicBezTo>
                  <a:cubicBezTo>
                    <a:pt x="108" y="25"/>
                    <a:pt x="111" y="28"/>
                    <a:pt x="114" y="32"/>
                  </a:cubicBezTo>
                  <a:cubicBezTo>
                    <a:pt x="102" y="16"/>
                    <a:pt x="83" y="5"/>
                    <a:pt x="64" y="2"/>
                  </a:cubicBezTo>
                  <a:cubicBezTo>
                    <a:pt x="63" y="4"/>
                    <a:pt x="62" y="5"/>
                    <a:pt x="62" y="5"/>
                  </a:cubicBezTo>
                  <a:cubicBezTo>
                    <a:pt x="62" y="5"/>
                    <a:pt x="62" y="3"/>
                    <a:pt x="63" y="1"/>
                  </a:cubicBezTo>
                  <a:cubicBezTo>
                    <a:pt x="63" y="1"/>
                    <a:pt x="63" y="1"/>
                    <a:pt x="63" y="1"/>
                  </a:cubicBezTo>
                  <a:cubicBezTo>
                    <a:pt x="63" y="1"/>
                    <a:pt x="63" y="1"/>
                    <a:pt x="63" y="1"/>
                  </a:cubicBezTo>
                  <a:cubicBezTo>
                    <a:pt x="62" y="1"/>
                    <a:pt x="61" y="1"/>
                    <a:pt x="60" y="1"/>
                  </a:cubicBezTo>
                  <a:cubicBezTo>
                    <a:pt x="58" y="1"/>
                    <a:pt x="55" y="0"/>
                    <a:pt x="53" y="0"/>
                  </a:cubicBezTo>
                  <a:moveTo>
                    <a:pt x="28" y="0"/>
                  </a:moveTo>
                  <a:cubicBezTo>
                    <a:pt x="27" y="0"/>
                    <a:pt x="27" y="0"/>
                    <a:pt x="27" y="0"/>
                  </a:cubicBezTo>
                  <a:cubicBezTo>
                    <a:pt x="27" y="3"/>
                    <a:pt x="27" y="3"/>
                    <a:pt x="27" y="3"/>
                  </a:cubicBezTo>
                  <a:cubicBezTo>
                    <a:pt x="27" y="2"/>
                    <a:pt x="28" y="1"/>
                    <a:pt x="28"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6" name="Freeform 48">
              <a:extLst>
                <a:ext uri="{FF2B5EF4-FFF2-40B4-BE49-F238E27FC236}">
                  <a16:creationId xmlns:a16="http://schemas.microsoft.com/office/drawing/2014/main" id="{0C011789-A7D7-407A-A26A-A781DC08E27A}"/>
                </a:ext>
              </a:extLst>
            </p:cNvPr>
            <p:cNvSpPr>
              <a:spLocks/>
            </p:cNvSpPr>
            <p:nvPr/>
          </p:nvSpPr>
          <p:spPr bwMode="auto">
            <a:xfrm>
              <a:off x="4061241" y="3963148"/>
              <a:ext cx="80963" cy="176213"/>
            </a:xfrm>
            <a:custGeom>
              <a:avLst/>
              <a:gdLst>
                <a:gd name="T0" fmla="*/ 27 w 27"/>
                <a:gd name="T1" fmla="*/ 0 h 59"/>
                <a:gd name="T2" fmla="*/ 0 w 27"/>
                <a:gd name="T3" fmla="*/ 11 h 59"/>
                <a:gd name="T4" fmla="*/ 0 w 27"/>
                <a:gd name="T5" fmla="*/ 59 h 59"/>
                <a:gd name="T6" fmla="*/ 26 w 27"/>
                <a:gd name="T7" fmla="*/ 33 h 59"/>
                <a:gd name="T8" fmla="*/ 22 w 27"/>
                <a:gd name="T9" fmla="*/ 33 h 59"/>
                <a:gd name="T10" fmla="*/ 27 w 27"/>
                <a:gd name="T11" fmla="*/ 28 h 59"/>
                <a:gd name="T12" fmla="*/ 27 w 27"/>
                <a:gd name="T13" fmla="*/ 25 h 59"/>
                <a:gd name="T14" fmla="*/ 27 w 27"/>
                <a:gd name="T15" fmla="*/ 23 h 59"/>
                <a:gd name="T16" fmla="*/ 27 w 27"/>
                <a:gd name="T1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59">
                  <a:moveTo>
                    <a:pt x="27" y="0"/>
                  </a:moveTo>
                  <a:cubicBezTo>
                    <a:pt x="18" y="7"/>
                    <a:pt x="9" y="11"/>
                    <a:pt x="0" y="11"/>
                  </a:cubicBezTo>
                  <a:cubicBezTo>
                    <a:pt x="0" y="59"/>
                    <a:pt x="0" y="59"/>
                    <a:pt x="0" y="59"/>
                  </a:cubicBezTo>
                  <a:cubicBezTo>
                    <a:pt x="14" y="59"/>
                    <a:pt x="25" y="48"/>
                    <a:pt x="26" y="33"/>
                  </a:cubicBezTo>
                  <a:cubicBezTo>
                    <a:pt x="24" y="33"/>
                    <a:pt x="22" y="33"/>
                    <a:pt x="22" y="33"/>
                  </a:cubicBezTo>
                  <a:cubicBezTo>
                    <a:pt x="22" y="33"/>
                    <a:pt x="24" y="31"/>
                    <a:pt x="27" y="28"/>
                  </a:cubicBezTo>
                  <a:cubicBezTo>
                    <a:pt x="27" y="25"/>
                    <a:pt x="27" y="25"/>
                    <a:pt x="27" y="25"/>
                  </a:cubicBezTo>
                  <a:cubicBezTo>
                    <a:pt x="27" y="23"/>
                    <a:pt x="27" y="23"/>
                    <a:pt x="27" y="23"/>
                  </a:cubicBezTo>
                  <a:cubicBezTo>
                    <a:pt x="27" y="0"/>
                    <a:pt x="27" y="0"/>
                    <a:pt x="27" y="0"/>
                  </a:cubicBezTo>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49">
              <a:extLst>
                <a:ext uri="{FF2B5EF4-FFF2-40B4-BE49-F238E27FC236}">
                  <a16:creationId xmlns:a16="http://schemas.microsoft.com/office/drawing/2014/main" id="{C5C6F55D-107E-4867-8DDA-B63DFBB049CE}"/>
                </a:ext>
              </a:extLst>
            </p:cNvPr>
            <p:cNvSpPr>
              <a:spLocks/>
            </p:cNvSpPr>
            <p:nvPr/>
          </p:nvSpPr>
          <p:spPr bwMode="auto">
            <a:xfrm>
              <a:off x="4061241" y="3620248"/>
              <a:ext cx="198438" cy="376238"/>
            </a:xfrm>
            <a:custGeom>
              <a:avLst/>
              <a:gdLst>
                <a:gd name="T0" fmla="*/ 0 w 66"/>
                <a:gd name="T1" fmla="*/ 0 h 125"/>
                <a:gd name="T2" fmla="*/ 0 w 66"/>
                <a:gd name="T3" fmla="*/ 125 h 125"/>
                <a:gd name="T4" fmla="*/ 27 w 66"/>
                <a:gd name="T5" fmla="*/ 114 h 125"/>
                <a:gd name="T6" fmla="*/ 61 w 66"/>
                <a:gd name="T7" fmla="*/ 71 h 125"/>
                <a:gd name="T8" fmla="*/ 66 w 66"/>
                <a:gd name="T9" fmla="*/ 36 h 125"/>
                <a:gd name="T10" fmla="*/ 51 w 66"/>
                <a:gd name="T11" fmla="*/ 21 h 125"/>
                <a:gd name="T12" fmla="*/ 40 w 66"/>
                <a:gd name="T13" fmla="*/ 18 h 125"/>
                <a:gd name="T14" fmla="*/ 30 w 66"/>
                <a:gd name="T15" fmla="*/ 16 h 125"/>
                <a:gd name="T16" fmla="*/ 26 w 66"/>
                <a:gd name="T17" fmla="*/ 16 h 125"/>
                <a:gd name="T18" fmla="*/ 15 w 66"/>
                <a:gd name="T19" fmla="*/ 20 h 125"/>
                <a:gd name="T20" fmla="*/ 11 w 66"/>
                <a:gd name="T21" fmla="*/ 15 h 125"/>
                <a:gd name="T22" fmla="*/ 19 w 66"/>
                <a:gd name="T23" fmla="*/ 12 h 125"/>
                <a:gd name="T24" fmla="*/ 27 w 66"/>
                <a:gd name="T25" fmla="*/ 11 h 125"/>
                <a:gd name="T26" fmla="*/ 28 w 66"/>
                <a:gd name="T27" fmla="*/ 11 h 125"/>
                <a:gd name="T28" fmla="*/ 28 w 66"/>
                <a:gd name="T29" fmla="*/ 11 h 125"/>
                <a:gd name="T30" fmla="*/ 32 w 66"/>
                <a:gd name="T31" fmla="*/ 12 h 125"/>
                <a:gd name="T32" fmla="*/ 0 w 66"/>
                <a:gd name="T3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125">
                  <a:moveTo>
                    <a:pt x="0" y="0"/>
                  </a:moveTo>
                  <a:cubicBezTo>
                    <a:pt x="0" y="125"/>
                    <a:pt x="0" y="125"/>
                    <a:pt x="0" y="125"/>
                  </a:cubicBezTo>
                  <a:cubicBezTo>
                    <a:pt x="9" y="125"/>
                    <a:pt x="18" y="121"/>
                    <a:pt x="27" y="114"/>
                  </a:cubicBezTo>
                  <a:cubicBezTo>
                    <a:pt x="42" y="103"/>
                    <a:pt x="56" y="85"/>
                    <a:pt x="61" y="71"/>
                  </a:cubicBezTo>
                  <a:cubicBezTo>
                    <a:pt x="64" y="60"/>
                    <a:pt x="66" y="48"/>
                    <a:pt x="66" y="36"/>
                  </a:cubicBezTo>
                  <a:cubicBezTo>
                    <a:pt x="61" y="30"/>
                    <a:pt x="56" y="25"/>
                    <a:pt x="51" y="21"/>
                  </a:cubicBezTo>
                  <a:cubicBezTo>
                    <a:pt x="48" y="20"/>
                    <a:pt x="44" y="19"/>
                    <a:pt x="40" y="18"/>
                  </a:cubicBezTo>
                  <a:cubicBezTo>
                    <a:pt x="37" y="17"/>
                    <a:pt x="33" y="16"/>
                    <a:pt x="30" y="16"/>
                  </a:cubicBezTo>
                  <a:cubicBezTo>
                    <a:pt x="29" y="16"/>
                    <a:pt x="27" y="16"/>
                    <a:pt x="26" y="16"/>
                  </a:cubicBezTo>
                  <a:cubicBezTo>
                    <a:pt x="22" y="17"/>
                    <a:pt x="18" y="19"/>
                    <a:pt x="15" y="20"/>
                  </a:cubicBezTo>
                  <a:cubicBezTo>
                    <a:pt x="12" y="20"/>
                    <a:pt x="10" y="17"/>
                    <a:pt x="11" y="15"/>
                  </a:cubicBezTo>
                  <a:cubicBezTo>
                    <a:pt x="12" y="15"/>
                    <a:pt x="14" y="14"/>
                    <a:pt x="19" y="12"/>
                  </a:cubicBezTo>
                  <a:cubicBezTo>
                    <a:pt x="22" y="12"/>
                    <a:pt x="24" y="11"/>
                    <a:pt x="27" y="11"/>
                  </a:cubicBezTo>
                  <a:cubicBezTo>
                    <a:pt x="28" y="11"/>
                    <a:pt x="28" y="11"/>
                    <a:pt x="28" y="11"/>
                  </a:cubicBezTo>
                  <a:cubicBezTo>
                    <a:pt x="28" y="11"/>
                    <a:pt x="28" y="11"/>
                    <a:pt x="28" y="11"/>
                  </a:cubicBezTo>
                  <a:cubicBezTo>
                    <a:pt x="29" y="11"/>
                    <a:pt x="31" y="12"/>
                    <a:pt x="32" y="12"/>
                  </a:cubicBezTo>
                  <a:cubicBezTo>
                    <a:pt x="22" y="8"/>
                    <a:pt x="10" y="5"/>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8" name="Freeform 50">
              <a:extLst>
                <a:ext uri="{FF2B5EF4-FFF2-40B4-BE49-F238E27FC236}">
                  <a16:creationId xmlns:a16="http://schemas.microsoft.com/office/drawing/2014/main" id="{75065B61-05AA-4901-9BB1-E7B5E71405B2}"/>
                </a:ext>
              </a:extLst>
            </p:cNvPr>
            <p:cNvSpPr>
              <a:spLocks/>
            </p:cNvSpPr>
            <p:nvPr/>
          </p:nvSpPr>
          <p:spPr bwMode="auto">
            <a:xfrm>
              <a:off x="4061241" y="3529760"/>
              <a:ext cx="198438" cy="198438"/>
            </a:xfrm>
            <a:custGeom>
              <a:avLst/>
              <a:gdLst>
                <a:gd name="T0" fmla="*/ 0 w 66"/>
                <a:gd name="T1" fmla="*/ 0 h 66"/>
                <a:gd name="T2" fmla="*/ 0 w 66"/>
                <a:gd name="T3" fmla="*/ 30 h 66"/>
                <a:gd name="T4" fmla="*/ 32 w 66"/>
                <a:gd name="T5" fmla="*/ 42 h 66"/>
                <a:gd name="T6" fmla="*/ 37 w 66"/>
                <a:gd name="T7" fmla="*/ 43 h 66"/>
                <a:gd name="T8" fmla="*/ 51 w 66"/>
                <a:gd name="T9" fmla="*/ 49 h 66"/>
                <a:gd name="T10" fmla="*/ 57 w 66"/>
                <a:gd name="T11" fmla="*/ 52 h 66"/>
                <a:gd name="T12" fmla="*/ 57 w 66"/>
                <a:gd name="T13" fmla="*/ 52 h 66"/>
                <a:gd name="T14" fmla="*/ 52 w 66"/>
                <a:gd name="T15" fmla="*/ 51 h 66"/>
                <a:gd name="T16" fmla="*/ 51 w 66"/>
                <a:gd name="T17" fmla="*/ 51 h 66"/>
                <a:gd name="T18" fmla="*/ 66 w 66"/>
                <a:gd name="T19" fmla="*/ 66 h 66"/>
                <a:gd name="T20" fmla="*/ 63 w 66"/>
                <a:gd name="T21" fmla="*/ 51 h 66"/>
                <a:gd name="T22" fmla="*/ 43 w 66"/>
                <a:gd name="T23" fmla="*/ 12 h 66"/>
                <a:gd name="T24" fmla="*/ 0 w 66"/>
                <a:gd name="T2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66">
                  <a:moveTo>
                    <a:pt x="0" y="0"/>
                  </a:moveTo>
                  <a:cubicBezTo>
                    <a:pt x="0" y="30"/>
                    <a:pt x="0" y="30"/>
                    <a:pt x="0" y="30"/>
                  </a:cubicBezTo>
                  <a:cubicBezTo>
                    <a:pt x="10" y="35"/>
                    <a:pt x="22" y="38"/>
                    <a:pt x="32" y="42"/>
                  </a:cubicBezTo>
                  <a:cubicBezTo>
                    <a:pt x="34" y="42"/>
                    <a:pt x="35" y="42"/>
                    <a:pt x="37" y="43"/>
                  </a:cubicBezTo>
                  <a:cubicBezTo>
                    <a:pt x="43" y="45"/>
                    <a:pt x="47" y="47"/>
                    <a:pt x="51" y="49"/>
                  </a:cubicBezTo>
                  <a:cubicBezTo>
                    <a:pt x="55" y="51"/>
                    <a:pt x="57" y="52"/>
                    <a:pt x="57" y="52"/>
                  </a:cubicBezTo>
                  <a:cubicBezTo>
                    <a:pt x="57" y="52"/>
                    <a:pt x="57" y="52"/>
                    <a:pt x="57" y="52"/>
                  </a:cubicBezTo>
                  <a:cubicBezTo>
                    <a:pt x="56" y="52"/>
                    <a:pt x="54" y="52"/>
                    <a:pt x="52" y="51"/>
                  </a:cubicBezTo>
                  <a:cubicBezTo>
                    <a:pt x="52" y="51"/>
                    <a:pt x="51" y="51"/>
                    <a:pt x="51" y="51"/>
                  </a:cubicBezTo>
                  <a:cubicBezTo>
                    <a:pt x="56" y="55"/>
                    <a:pt x="61" y="60"/>
                    <a:pt x="66" y="66"/>
                  </a:cubicBezTo>
                  <a:cubicBezTo>
                    <a:pt x="65" y="61"/>
                    <a:pt x="65" y="56"/>
                    <a:pt x="63" y="51"/>
                  </a:cubicBezTo>
                  <a:cubicBezTo>
                    <a:pt x="61" y="41"/>
                    <a:pt x="55" y="16"/>
                    <a:pt x="43" y="12"/>
                  </a:cubicBezTo>
                  <a:cubicBezTo>
                    <a:pt x="21" y="5"/>
                    <a:pt x="4" y="1"/>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9" name="Freeform 51">
              <a:extLst>
                <a:ext uri="{FF2B5EF4-FFF2-40B4-BE49-F238E27FC236}">
                  <a16:creationId xmlns:a16="http://schemas.microsoft.com/office/drawing/2014/main" id="{4BE23B9A-36B0-43E3-8736-4D143FA0D0C2}"/>
                </a:ext>
              </a:extLst>
            </p:cNvPr>
            <p:cNvSpPr>
              <a:spLocks/>
            </p:cNvSpPr>
            <p:nvPr/>
          </p:nvSpPr>
          <p:spPr bwMode="auto">
            <a:xfrm>
              <a:off x="4091403" y="3653585"/>
              <a:ext cx="141288" cy="31750"/>
            </a:xfrm>
            <a:custGeom>
              <a:avLst/>
              <a:gdLst>
                <a:gd name="T0" fmla="*/ 18 w 47"/>
                <a:gd name="T1" fmla="*/ 0 h 11"/>
                <a:gd name="T2" fmla="*/ 18 w 47"/>
                <a:gd name="T3" fmla="*/ 0 h 11"/>
                <a:gd name="T4" fmla="*/ 17 w 47"/>
                <a:gd name="T5" fmla="*/ 0 h 11"/>
                <a:gd name="T6" fmla="*/ 9 w 47"/>
                <a:gd name="T7" fmla="*/ 1 h 11"/>
                <a:gd name="T8" fmla="*/ 1 w 47"/>
                <a:gd name="T9" fmla="*/ 4 h 11"/>
                <a:gd name="T10" fmla="*/ 5 w 47"/>
                <a:gd name="T11" fmla="*/ 9 h 11"/>
                <a:gd name="T12" fmla="*/ 16 w 47"/>
                <a:gd name="T13" fmla="*/ 5 h 11"/>
                <a:gd name="T14" fmla="*/ 20 w 47"/>
                <a:gd name="T15" fmla="*/ 5 h 11"/>
                <a:gd name="T16" fmla="*/ 30 w 47"/>
                <a:gd name="T17" fmla="*/ 7 h 11"/>
                <a:gd name="T18" fmla="*/ 41 w 47"/>
                <a:gd name="T19" fmla="*/ 10 h 11"/>
                <a:gd name="T20" fmla="*/ 42 w 47"/>
                <a:gd name="T21" fmla="*/ 10 h 11"/>
                <a:gd name="T22" fmla="*/ 47 w 47"/>
                <a:gd name="T23" fmla="*/ 11 h 11"/>
                <a:gd name="T24" fmla="*/ 47 w 47"/>
                <a:gd name="T25" fmla="*/ 11 h 11"/>
                <a:gd name="T26" fmla="*/ 41 w 47"/>
                <a:gd name="T27" fmla="*/ 8 h 11"/>
                <a:gd name="T28" fmla="*/ 27 w 47"/>
                <a:gd name="T29" fmla="*/ 2 h 11"/>
                <a:gd name="T30" fmla="*/ 22 w 47"/>
                <a:gd name="T31" fmla="*/ 1 h 11"/>
                <a:gd name="T32" fmla="*/ 18 w 47"/>
                <a:gd name="T3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 h="11">
                  <a:moveTo>
                    <a:pt x="18" y="0"/>
                  </a:moveTo>
                  <a:cubicBezTo>
                    <a:pt x="18" y="0"/>
                    <a:pt x="18" y="0"/>
                    <a:pt x="18" y="0"/>
                  </a:cubicBezTo>
                  <a:cubicBezTo>
                    <a:pt x="18" y="0"/>
                    <a:pt x="18" y="0"/>
                    <a:pt x="17" y="0"/>
                  </a:cubicBezTo>
                  <a:cubicBezTo>
                    <a:pt x="14" y="0"/>
                    <a:pt x="12" y="1"/>
                    <a:pt x="9" y="1"/>
                  </a:cubicBezTo>
                  <a:cubicBezTo>
                    <a:pt x="4" y="3"/>
                    <a:pt x="2" y="4"/>
                    <a:pt x="1" y="4"/>
                  </a:cubicBezTo>
                  <a:cubicBezTo>
                    <a:pt x="0" y="6"/>
                    <a:pt x="2" y="9"/>
                    <a:pt x="5" y="9"/>
                  </a:cubicBezTo>
                  <a:cubicBezTo>
                    <a:pt x="8" y="8"/>
                    <a:pt x="12" y="6"/>
                    <a:pt x="16" y="5"/>
                  </a:cubicBezTo>
                  <a:cubicBezTo>
                    <a:pt x="17" y="5"/>
                    <a:pt x="19" y="5"/>
                    <a:pt x="20" y="5"/>
                  </a:cubicBezTo>
                  <a:cubicBezTo>
                    <a:pt x="23" y="5"/>
                    <a:pt x="27" y="6"/>
                    <a:pt x="30" y="7"/>
                  </a:cubicBezTo>
                  <a:cubicBezTo>
                    <a:pt x="34" y="8"/>
                    <a:pt x="38" y="9"/>
                    <a:pt x="41" y="10"/>
                  </a:cubicBezTo>
                  <a:cubicBezTo>
                    <a:pt x="41" y="10"/>
                    <a:pt x="42" y="10"/>
                    <a:pt x="42" y="10"/>
                  </a:cubicBezTo>
                  <a:cubicBezTo>
                    <a:pt x="44" y="11"/>
                    <a:pt x="46" y="11"/>
                    <a:pt x="47" y="11"/>
                  </a:cubicBezTo>
                  <a:cubicBezTo>
                    <a:pt x="47" y="11"/>
                    <a:pt x="47" y="11"/>
                    <a:pt x="47" y="11"/>
                  </a:cubicBezTo>
                  <a:cubicBezTo>
                    <a:pt x="47" y="11"/>
                    <a:pt x="45" y="10"/>
                    <a:pt x="41" y="8"/>
                  </a:cubicBezTo>
                  <a:cubicBezTo>
                    <a:pt x="37" y="6"/>
                    <a:pt x="33" y="4"/>
                    <a:pt x="27" y="2"/>
                  </a:cubicBezTo>
                  <a:cubicBezTo>
                    <a:pt x="25" y="1"/>
                    <a:pt x="24" y="1"/>
                    <a:pt x="22" y="1"/>
                  </a:cubicBezTo>
                  <a:cubicBezTo>
                    <a:pt x="21" y="1"/>
                    <a:pt x="19" y="0"/>
                    <a:pt x="18" y="0"/>
                  </a:cubicBezTo>
                </a:path>
              </a:pathLst>
            </a:custGeom>
            <a:solidFill>
              <a:srgbClr val="926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0" name="Freeform 52">
              <a:extLst>
                <a:ext uri="{FF2B5EF4-FFF2-40B4-BE49-F238E27FC236}">
                  <a16:creationId xmlns:a16="http://schemas.microsoft.com/office/drawing/2014/main" id="{1039C28F-B5F1-4D12-BCCD-CA2FD9C0963F}"/>
                </a:ext>
              </a:extLst>
            </p:cNvPr>
            <p:cNvSpPr>
              <a:spLocks noEditPoints="1"/>
            </p:cNvSpPr>
            <p:nvPr/>
          </p:nvSpPr>
          <p:spPr bwMode="auto">
            <a:xfrm>
              <a:off x="4248566" y="3626598"/>
              <a:ext cx="161925" cy="411163"/>
            </a:xfrm>
            <a:custGeom>
              <a:avLst/>
              <a:gdLst>
                <a:gd name="T0" fmla="*/ 1 w 54"/>
                <a:gd name="T1" fmla="*/ 127 h 137"/>
                <a:gd name="T2" fmla="*/ 1 w 54"/>
                <a:gd name="T3" fmla="*/ 127 h 137"/>
                <a:gd name="T4" fmla="*/ 1 w 54"/>
                <a:gd name="T5" fmla="*/ 127 h 137"/>
                <a:gd name="T6" fmla="*/ 1 w 54"/>
                <a:gd name="T7" fmla="*/ 127 h 137"/>
                <a:gd name="T8" fmla="*/ 1 w 54"/>
                <a:gd name="T9" fmla="*/ 127 h 137"/>
                <a:gd name="T10" fmla="*/ 0 w 54"/>
                <a:gd name="T11" fmla="*/ 128 h 137"/>
                <a:gd name="T12" fmla="*/ 1 w 54"/>
                <a:gd name="T13" fmla="*/ 128 h 137"/>
                <a:gd name="T14" fmla="*/ 1 w 54"/>
                <a:gd name="T15" fmla="*/ 128 h 137"/>
                <a:gd name="T16" fmla="*/ 1 w 54"/>
                <a:gd name="T17" fmla="*/ 128 h 137"/>
                <a:gd name="T18" fmla="*/ 1 w 54"/>
                <a:gd name="T19" fmla="*/ 127 h 137"/>
                <a:gd name="T20" fmla="*/ 1 w 54"/>
                <a:gd name="T21" fmla="*/ 127 h 137"/>
                <a:gd name="T22" fmla="*/ 42 w 54"/>
                <a:gd name="T23" fmla="*/ 2 h 137"/>
                <a:gd name="T24" fmla="*/ 3 w 54"/>
                <a:gd name="T25" fmla="*/ 137 h 137"/>
                <a:gd name="T26" fmla="*/ 42 w 54"/>
                <a:gd name="T27" fmla="*/ 2 h 137"/>
                <a:gd name="T28" fmla="*/ 42 w 54"/>
                <a:gd name="T29" fmla="*/ 2 h 137"/>
                <a:gd name="T30" fmla="*/ 42 w 54"/>
                <a:gd name="T31" fmla="*/ 2 h 137"/>
                <a:gd name="T32" fmla="*/ 42 w 54"/>
                <a:gd name="T33" fmla="*/ 2 h 137"/>
                <a:gd name="T34" fmla="*/ 42 w 54"/>
                <a:gd name="T35" fmla="*/ 1 h 137"/>
                <a:gd name="T36" fmla="*/ 42 w 54"/>
                <a:gd name="T37" fmla="*/ 2 h 137"/>
                <a:gd name="T38" fmla="*/ 42 w 54"/>
                <a:gd name="T39" fmla="*/ 1 h 137"/>
                <a:gd name="T40" fmla="*/ 42 w 54"/>
                <a:gd name="T41" fmla="*/ 1 h 137"/>
                <a:gd name="T42" fmla="*/ 42 w 54"/>
                <a:gd name="T43" fmla="*/ 1 h 137"/>
                <a:gd name="T44" fmla="*/ 42 w 54"/>
                <a:gd name="T45" fmla="*/ 1 h 137"/>
                <a:gd name="T46" fmla="*/ 42 w 54"/>
                <a:gd name="T47" fmla="*/ 0 h 137"/>
                <a:gd name="T48" fmla="*/ 42 w 54"/>
                <a:gd name="T49" fmla="*/ 1 h 137"/>
                <a:gd name="T50" fmla="*/ 42 w 54"/>
                <a:gd name="T51" fmla="*/ 0 h 137"/>
                <a:gd name="T52" fmla="*/ 42 w 54"/>
                <a:gd name="T53" fmla="*/ 0 h 137"/>
                <a:gd name="T54" fmla="*/ 42 w 54"/>
                <a:gd name="T55" fmla="*/ 0 h 137"/>
                <a:gd name="T56" fmla="*/ 42 w 54"/>
                <a:gd name="T57" fmla="*/ 0 h 137"/>
                <a:gd name="T58" fmla="*/ 42 w 54"/>
                <a:gd name="T59" fmla="*/ 0 h 137"/>
                <a:gd name="T60" fmla="*/ 42 w 54"/>
                <a:gd name="T61" fmla="*/ 0 h 137"/>
                <a:gd name="T62" fmla="*/ 42 w 54"/>
                <a:gd name="T63" fmla="*/ 0 h 137"/>
                <a:gd name="T64" fmla="*/ 42 w 54"/>
                <a:gd name="T65" fmla="*/ 0 h 137"/>
                <a:gd name="T66" fmla="*/ 42 w 54"/>
                <a:gd name="T67" fmla="*/ 0 h 137"/>
                <a:gd name="T68" fmla="*/ 42 w 54"/>
                <a:gd name="T69" fmla="*/ 0 h 137"/>
                <a:gd name="T70" fmla="*/ 42 w 54"/>
                <a:gd name="T71" fmla="*/ 0 h 137"/>
                <a:gd name="T72" fmla="*/ 42 w 54"/>
                <a:gd name="T7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4" h="137">
                  <a:moveTo>
                    <a:pt x="1" y="127"/>
                  </a:moveTo>
                  <a:cubicBezTo>
                    <a:pt x="1" y="127"/>
                    <a:pt x="1" y="127"/>
                    <a:pt x="1" y="127"/>
                  </a:cubicBezTo>
                  <a:cubicBezTo>
                    <a:pt x="1" y="127"/>
                    <a:pt x="1" y="127"/>
                    <a:pt x="1" y="127"/>
                  </a:cubicBezTo>
                  <a:cubicBezTo>
                    <a:pt x="1" y="127"/>
                    <a:pt x="1" y="127"/>
                    <a:pt x="1" y="127"/>
                  </a:cubicBezTo>
                  <a:moveTo>
                    <a:pt x="1" y="127"/>
                  </a:moveTo>
                  <a:cubicBezTo>
                    <a:pt x="1" y="128"/>
                    <a:pt x="1" y="128"/>
                    <a:pt x="0" y="128"/>
                  </a:cubicBezTo>
                  <a:cubicBezTo>
                    <a:pt x="0" y="128"/>
                    <a:pt x="1" y="128"/>
                    <a:pt x="1" y="128"/>
                  </a:cubicBezTo>
                  <a:cubicBezTo>
                    <a:pt x="1" y="128"/>
                    <a:pt x="1" y="128"/>
                    <a:pt x="1" y="128"/>
                  </a:cubicBezTo>
                  <a:cubicBezTo>
                    <a:pt x="1" y="128"/>
                    <a:pt x="1" y="128"/>
                    <a:pt x="1" y="128"/>
                  </a:cubicBezTo>
                  <a:cubicBezTo>
                    <a:pt x="1" y="128"/>
                    <a:pt x="1" y="127"/>
                    <a:pt x="1" y="127"/>
                  </a:cubicBezTo>
                  <a:cubicBezTo>
                    <a:pt x="1" y="127"/>
                    <a:pt x="1" y="127"/>
                    <a:pt x="1" y="127"/>
                  </a:cubicBezTo>
                  <a:moveTo>
                    <a:pt x="42" y="2"/>
                  </a:moveTo>
                  <a:cubicBezTo>
                    <a:pt x="53" y="72"/>
                    <a:pt x="16" y="123"/>
                    <a:pt x="3" y="137"/>
                  </a:cubicBezTo>
                  <a:cubicBezTo>
                    <a:pt x="16" y="123"/>
                    <a:pt x="54" y="72"/>
                    <a:pt x="42" y="2"/>
                  </a:cubicBezTo>
                  <a:moveTo>
                    <a:pt x="42" y="2"/>
                  </a:moveTo>
                  <a:cubicBezTo>
                    <a:pt x="42" y="2"/>
                    <a:pt x="42" y="2"/>
                    <a:pt x="42" y="2"/>
                  </a:cubicBezTo>
                  <a:cubicBezTo>
                    <a:pt x="42" y="2"/>
                    <a:pt x="42" y="2"/>
                    <a:pt x="42" y="2"/>
                  </a:cubicBezTo>
                  <a:moveTo>
                    <a:pt x="42" y="1"/>
                  </a:moveTo>
                  <a:cubicBezTo>
                    <a:pt x="42" y="1"/>
                    <a:pt x="42" y="1"/>
                    <a:pt x="42" y="2"/>
                  </a:cubicBezTo>
                  <a:cubicBezTo>
                    <a:pt x="42" y="1"/>
                    <a:pt x="42" y="1"/>
                    <a:pt x="42" y="1"/>
                  </a:cubicBezTo>
                  <a:moveTo>
                    <a:pt x="42" y="1"/>
                  </a:moveTo>
                  <a:cubicBezTo>
                    <a:pt x="42" y="1"/>
                    <a:pt x="42" y="1"/>
                    <a:pt x="42" y="1"/>
                  </a:cubicBezTo>
                  <a:cubicBezTo>
                    <a:pt x="42" y="1"/>
                    <a:pt x="42" y="1"/>
                    <a:pt x="42" y="1"/>
                  </a:cubicBezTo>
                  <a:moveTo>
                    <a:pt x="42" y="0"/>
                  </a:moveTo>
                  <a:cubicBezTo>
                    <a:pt x="42" y="0"/>
                    <a:pt x="42" y="1"/>
                    <a:pt x="42" y="1"/>
                  </a:cubicBezTo>
                  <a:cubicBezTo>
                    <a:pt x="42" y="1"/>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cubicBezTo>
                    <a:pt x="42" y="0"/>
                    <a:pt x="42" y="0"/>
                    <a:pt x="42" y="0"/>
                  </a:cubicBezTo>
                  <a:cubicBezTo>
                    <a:pt x="42" y="0"/>
                    <a:pt x="42" y="0"/>
                    <a:pt x="42"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53">
              <a:extLst>
                <a:ext uri="{FF2B5EF4-FFF2-40B4-BE49-F238E27FC236}">
                  <a16:creationId xmlns:a16="http://schemas.microsoft.com/office/drawing/2014/main" id="{78765218-5656-4527-A5BA-934F410CE632}"/>
                </a:ext>
              </a:extLst>
            </p:cNvPr>
            <p:cNvSpPr>
              <a:spLocks noEditPoints="1"/>
            </p:cNvSpPr>
            <p:nvPr/>
          </p:nvSpPr>
          <p:spPr bwMode="auto">
            <a:xfrm>
              <a:off x="4404141" y="4134598"/>
              <a:ext cx="15875" cy="20638"/>
            </a:xfrm>
            <a:custGeom>
              <a:avLst/>
              <a:gdLst>
                <a:gd name="T0" fmla="*/ 5 w 5"/>
                <a:gd name="T1" fmla="*/ 7 h 7"/>
                <a:gd name="T2" fmla="*/ 5 w 5"/>
                <a:gd name="T3" fmla="*/ 7 h 7"/>
                <a:gd name="T4" fmla="*/ 5 w 5"/>
                <a:gd name="T5" fmla="*/ 7 h 7"/>
                <a:gd name="T6" fmla="*/ 5 w 5"/>
                <a:gd name="T7" fmla="*/ 7 h 7"/>
                <a:gd name="T8" fmla="*/ 0 w 5"/>
                <a:gd name="T9" fmla="*/ 0 h 7"/>
                <a:gd name="T10" fmla="*/ 0 w 5"/>
                <a:gd name="T11" fmla="*/ 0 h 7"/>
                <a:gd name="T12" fmla="*/ 0 w 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5" y="7"/>
                  </a:moveTo>
                  <a:cubicBezTo>
                    <a:pt x="5" y="7"/>
                    <a:pt x="5" y="7"/>
                    <a:pt x="5" y="7"/>
                  </a:cubicBezTo>
                  <a:cubicBezTo>
                    <a:pt x="5" y="7"/>
                    <a:pt x="5" y="7"/>
                    <a:pt x="5" y="7"/>
                  </a:cubicBezTo>
                  <a:cubicBezTo>
                    <a:pt x="5" y="7"/>
                    <a:pt x="5" y="7"/>
                    <a:pt x="5" y="7"/>
                  </a:cubicBezTo>
                  <a:moveTo>
                    <a:pt x="0" y="0"/>
                  </a:moveTo>
                  <a:cubicBezTo>
                    <a:pt x="0" y="0"/>
                    <a:pt x="0" y="0"/>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2" name="Freeform 54">
              <a:extLst>
                <a:ext uri="{FF2B5EF4-FFF2-40B4-BE49-F238E27FC236}">
                  <a16:creationId xmlns:a16="http://schemas.microsoft.com/office/drawing/2014/main" id="{737C72AC-4FB2-435B-9493-31C7D2C923BF}"/>
                </a:ext>
              </a:extLst>
            </p:cNvPr>
            <p:cNvSpPr>
              <a:spLocks/>
            </p:cNvSpPr>
            <p:nvPr/>
          </p:nvSpPr>
          <p:spPr bwMode="auto">
            <a:xfrm>
              <a:off x="4426366" y="4164760"/>
              <a:ext cx="0" cy="3175"/>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3" name="Freeform 55">
              <a:extLst>
                <a:ext uri="{FF2B5EF4-FFF2-40B4-BE49-F238E27FC236}">
                  <a16:creationId xmlns:a16="http://schemas.microsoft.com/office/drawing/2014/main" id="{333200D7-355B-4A99-988E-55A352DD92B4}"/>
                </a:ext>
              </a:extLst>
            </p:cNvPr>
            <p:cNvSpPr>
              <a:spLocks/>
            </p:cNvSpPr>
            <p:nvPr/>
          </p:nvSpPr>
          <p:spPr bwMode="auto">
            <a:xfrm>
              <a:off x="4426366" y="4164760"/>
              <a:ext cx="3175" cy="4763"/>
            </a:xfrm>
            <a:custGeom>
              <a:avLst/>
              <a:gdLst>
                <a:gd name="T0" fmla="*/ 0 w 1"/>
                <a:gd name="T1" fmla="*/ 0 h 2"/>
                <a:gd name="T2" fmla="*/ 1 w 1"/>
                <a:gd name="T3" fmla="*/ 2 h 2"/>
                <a:gd name="T4" fmla="*/ 0 w 1"/>
                <a:gd name="T5" fmla="*/ 1 h 2"/>
                <a:gd name="T6" fmla="*/ 0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0" y="1"/>
                    <a:pt x="1" y="2"/>
                  </a:cubicBezTo>
                  <a:cubicBezTo>
                    <a:pt x="0" y="1"/>
                    <a:pt x="0" y="1"/>
                    <a:pt x="0" y="1"/>
                  </a:cubicBezTo>
                  <a:cubicBezTo>
                    <a:pt x="0" y="1"/>
                    <a:pt x="0" y="1"/>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4" name="Freeform 56">
              <a:extLst>
                <a:ext uri="{FF2B5EF4-FFF2-40B4-BE49-F238E27FC236}">
                  <a16:creationId xmlns:a16="http://schemas.microsoft.com/office/drawing/2014/main" id="{CDBE7F53-27E1-47F6-8B21-0B4816EA7442}"/>
                </a:ext>
              </a:extLst>
            </p:cNvPr>
            <p:cNvSpPr>
              <a:spLocks noEditPoints="1"/>
            </p:cNvSpPr>
            <p:nvPr/>
          </p:nvSpPr>
          <p:spPr bwMode="auto">
            <a:xfrm>
              <a:off x="4443828" y="4209210"/>
              <a:ext cx="6350" cy="23813"/>
            </a:xfrm>
            <a:custGeom>
              <a:avLst/>
              <a:gdLst>
                <a:gd name="T0" fmla="*/ 2 w 2"/>
                <a:gd name="T1" fmla="*/ 7 h 8"/>
                <a:gd name="T2" fmla="*/ 2 w 2"/>
                <a:gd name="T3" fmla="*/ 8 h 8"/>
                <a:gd name="T4" fmla="*/ 2 w 2"/>
                <a:gd name="T5" fmla="*/ 8 h 8"/>
                <a:gd name="T6" fmla="*/ 2 w 2"/>
                <a:gd name="T7" fmla="*/ 7 h 8"/>
                <a:gd name="T8" fmla="*/ 0 w 2"/>
                <a:gd name="T9" fmla="*/ 0 h 8"/>
                <a:gd name="T10" fmla="*/ 0 w 2"/>
                <a:gd name="T11" fmla="*/ 0 h 8"/>
                <a:gd name="T12" fmla="*/ 0 w 2"/>
                <a:gd name="T13" fmla="*/ 0 h 8"/>
                <a:gd name="T14" fmla="*/ 0 w 2"/>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8">
                  <a:moveTo>
                    <a:pt x="2" y="7"/>
                  </a:moveTo>
                  <a:cubicBezTo>
                    <a:pt x="2" y="8"/>
                    <a:pt x="2" y="8"/>
                    <a:pt x="2" y="8"/>
                  </a:cubicBezTo>
                  <a:cubicBezTo>
                    <a:pt x="2" y="8"/>
                    <a:pt x="2" y="8"/>
                    <a:pt x="2" y="8"/>
                  </a:cubicBezTo>
                  <a:cubicBezTo>
                    <a:pt x="2" y="7"/>
                    <a:pt x="2" y="7"/>
                    <a:pt x="2" y="7"/>
                  </a:cubicBezTo>
                  <a:moveTo>
                    <a:pt x="0" y="0"/>
                  </a:moveTo>
                  <a:cubicBezTo>
                    <a:pt x="0" y="0"/>
                    <a:pt x="0" y="0"/>
                    <a:pt x="0" y="0"/>
                  </a:cubicBez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Freeform 57">
              <a:extLst>
                <a:ext uri="{FF2B5EF4-FFF2-40B4-BE49-F238E27FC236}">
                  <a16:creationId xmlns:a16="http://schemas.microsoft.com/office/drawing/2014/main" id="{0510AA6C-0C47-48E6-8ABC-6D7B2C96849B}"/>
                </a:ext>
              </a:extLst>
            </p:cNvPr>
            <p:cNvSpPr>
              <a:spLocks/>
            </p:cNvSpPr>
            <p:nvPr/>
          </p:nvSpPr>
          <p:spPr bwMode="auto">
            <a:xfrm>
              <a:off x="4061241" y="4101260"/>
              <a:ext cx="392113" cy="246063"/>
            </a:xfrm>
            <a:custGeom>
              <a:avLst/>
              <a:gdLst>
                <a:gd name="T0" fmla="*/ 104 w 130"/>
                <a:gd name="T1" fmla="*/ 0 h 82"/>
                <a:gd name="T2" fmla="*/ 0 w 130"/>
                <a:gd name="T3" fmla="*/ 21 h 82"/>
                <a:gd name="T4" fmla="*/ 0 w 130"/>
                <a:gd name="T5" fmla="*/ 82 h 82"/>
                <a:gd name="T6" fmla="*/ 104 w 130"/>
                <a:gd name="T7" fmla="*/ 82 h 82"/>
                <a:gd name="T8" fmla="*/ 130 w 130"/>
                <a:gd name="T9" fmla="*/ 56 h 82"/>
                <a:gd name="T10" fmla="*/ 130 w 130"/>
                <a:gd name="T11" fmla="*/ 56 h 82"/>
                <a:gd name="T12" fmla="*/ 130 w 130"/>
                <a:gd name="T13" fmla="*/ 56 h 82"/>
                <a:gd name="T14" fmla="*/ 130 w 130"/>
                <a:gd name="T15" fmla="*/ 52 h 82"/>
                <a:gd name="T16" fmla="*/ 129 w 130"/>
                <a:gd name="T17" fmla="*/ 51 h 82"/>
                <a:gd name="T18" fmla="*/ 129 w 130"/>
                <a:gd name="T19" fmla="*/ 48 h 82"/>
                <a:gd name="T20" fmla="*/ 129 w 130"/>
                <a:gd name="T21" fmla="*/ 46 h 82"/>
                <a:gd name="T22" fmla="*/ 129 w 130"/>
                <a:gd name="T23" fmla="*/ 44 h 82"/>
                <a:gd name="T24" fmla="*/ 129 w 130"/>
                <a:gd name="T25" fmla="*/ 43 h 82"/>
                <a:gd name="T26" fmla="*/ 128 w 130"/>
                <a:gd name="T27" fmla="*/ 42 h 82"/>
                <a:gd name="T28" fmla="*/ 128 w 130"/>
                <a:gd name="T29" fmla="*/ 40 h 82"/>
                <a:gd name="T30" fmla="*/ 128 w 130"/>
                <a:gd name="T31" fmla="*/ 38 h 82"/>
                <a:gd name="T32" fmla="*/ 127 w 130"/>
                <a:gd name="T33" fmla="*/ 36 h 82"/>
                <a:gd name="T34" fmla="*/ 127 w 130"/>
                <a:gd name="T35" fmla="*/ 36 h 82"/>
                <a:gd name="T36" fmla="*/ 126 w 130"/>
                <a:gd name="T37" fmla="*/ 35 h 82"/>
                <a:gd name="T38" fmla="*/ 126 w 130"/>
                <a:gd name="T39" fmla="*/ 32 h 82"/>
                <a:gd name="T40" fmla="*/ 125 w 130"/>
                <a:gd name="T41" fmla="*/ 31 h 82"/>
                <a:gd name="T42" fmla="*/ 124 w 130"/>
                <a:gd name="T43" fmla="*/ 28 h 82"/>
                <a:gd name="T44" fmla="*/ 124 w 130"/>
                <a:gd name="T45" fmla="*/ 28 h 82"/>
                <a:gd name="T46" fmla="*/ 123 w 130"/>
                <a:gd name="T47" fmla="*/ 25 h 82"/>
                <a:gd name="T48" fmla="*/ 122 w 130"/>
                <a:gd name="T49" fmla="*/ 24 h 82"/>
                <a:gd name="T50" fmla="*/ 122 w 130"/>
                <a:gd name="T51" fmla="*/ 23 h 82"/>
                <a:gd name="T52" fmla="*/ 121 w 130"/>
                <a:gd name="T53" fmla="*/ 21 h 82"/>
                <a:gd name="T54" fmla="*/ 121 w 130"/>
                <a:gd name="T55" fmla="*/ 21 h 82"/>
                <a:gd name="T56" fmla="*/ 119 w 130"/>
                <a:gd name="T57" fmla="*/ 18 h 82"/>
                <a:gd name="T58" fmla="*/ 119 w 130"/>
                <a:gd name="T59" fmla="*/ 18 h 82"/>
                <a:gd name="T60" fmla="*/ 119 w 130"/>
                <a:gd name="T61" fmla="*/ 18 h 82"/>
                <a:gd name="T62" fmla="*/ 117 w 130"/>
                <a:gd name="T63" fmla="*/ 15 h 82"/>
                <a:gd name="T64" fmla="*/ 117 w 130"/>
                <a:gd name="T65" fmla="*/ 15 h 82"/>
                <a:gd name="T66" fmla="*/ 114 w 130"/>
                <a:gd name="T67" fmla="*/ 11 h 82"/>
                <a:gd name="T68" fmla="*/ 114 w 130"/>
                <a:gd name="T69" fmla="*/ 11 h 82"/>
                <a:gd name="T70" fmla="*/ 114 w 130"/>
                <a:gd name="T71" fmla="*/ 11 h 82"/>
                <a:gd name="T72" fmla="*/ 104 w 130"/>
                <a:gd name="T7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 h="82">
                  <a:moveTo>
                    <a:pt x="104" y="0"/>
                  </a:moveTo>
                  <a:cubicBezTo>
                    <a:pt x="76" y="13"/>
                    <a:pt x="39" y="21"/>
                    <a:pt x="0" y="21"/>
                  </a:cubicBezTo>
                  <a:cubicBezTo>
                    <a:pt x="0" y="82"/>
                    <a:pt x="0" y="82"/>
                    <a:pt x="0" y="82"/>
                  </a:cubicBezTo>
                  <a:cubicBezTo>
                    <a:pt x="104" y="82"/>
                    <a:pt x="104" y="82"/>
                    <a:pt x="104" y="82"/>
                  </a:cubicBezTo>
                  <a:cubicBezTo>
                    <a:pt x="116" y="82"/>
                    <a:pt x="130" y="71"/>
                    <a:pt x="130" y="56"/>
                  </a:cubicBezTo>
                  <a:cubicBezTo>
                    <a:pt x="130" y="56"/>
                    <a:pt x="130" y="56"/>
                    <a:pt x="130" y="56"/>
                  </a:cubicBezTo>
                  <a:cubicBezTo>
                    <a:pt x="130" y="56"/>
                    <a:pt x="130" y="56"/>
                    <a:pt x="130" y="56"/>
                  </a:cubicBezTo>
                  <a:cubicBezTo>
                    <a:pt x="130" y="55"/>
                    <a:pt x="130" y="53"/>
                    <a:pt x="130" y="52"/>
                  </a:cubicBezTo>
                  <a:cubicBezTo>
                    <a:pt x="130" y="51"/>
                    <a:pt x="130" y="51"/>
                    <a:pt x="129" y="51"/>
                  </a:cubicBezTo>
                  <a:cubicBezTo>
                    <a:pt x="129" y="50"/>
                    <a:pt x="129" y="49"/>
                    <a:pt x="129" y="48"/>
                  </a:cubicBezTo>
                  <a:cubicBezTo>
                    <a:pt x="129" y="47"/>
                    <a:pt x="129" y="47"/>
                    <a:pt x="129" y="46"/>
                  </a:cubicBezTo>
                  <a:cubicBezTo>
                    <a:pt x="129" y="45"/>
                    <a:pt x="129" y="44"/>
                    <a:pt x="129" y="44"/>
                  </a:cubicBezTo>
                  <a:cubicBezTo>
                    <a:pt x="129" y="44"/>
                    <a:pt x="129" y="44"/>
                    <a:pt x="129" y="43"/>
                  </a:cubicBezTo>
                  <a:cubicBezTo>
                    <a:pt x="129" y="43"/>
                    <a:pt x="128" y="43"/>
                    <a:pt x="128" y="42"/>
                  </a:cubicBezTo>
                  <a:cubicBezTo>
                    <a:pt x="128" y="41"/>
                    <a:pt x="128" y="40"/>
                    <a:pt x="128" y="40"/>
                  </a:cubicBezTo>
                  <a:cubicBezTo>
                    <a:pt x="128" y="39"/>
                    <a:pt x="128" y="39"/>
                    <a:pt x="128" y="38"/>
                  </a:cubicBezTo>
                  <a:cubicBezTo>
                    <a:pt x="127" y="38"/>
                    <a:pt x="127" y="37"/>
                    <a:pt x="127" y="36"/>
                  </a:cubicBezTo>
                  <a:cubicBezTo>
                    <a:pt x="127" y="36"/>
                    <a:pt x="127" y="36"/>
                    <a:pt x="127" y="36"/>
                  </a:cubicBezTo>
                  <a:cubicBezTo>
                    <a:pt x="126" y="35"/>
                    <a:pt x="126" y="35"/>
                    <a:pt x="126" y="35"/>
                  </a:cubicBezTo>
                  <a:cubicBezTo>
                    <a:pt x="126" y="34"/>
                    <a:pt x="126" y="33"/>
                    <a:pt x="126" y="32"/>
                  </a:cubicBezTo>
                  <a:cubicBezTo>
                    <a:pt x="125" y="31"/>
                    <a:pt x="125" y="31"/>
                    <a:pt x="125" y="31"/>
                  </a:cubicBezTo>
                  <a:cubicBezTo>
                    <a:pt x="125" y="30"/>
                    <a:pt x="125" y="29"/>
                    <a:pt x="124" y="28"/>
                  </a:cubicBezTo>
                  <a:cubicBezTo>
                    <a:pt x="124" y="28"/>
                    <a:pt x="124" y="28"/>
                    <a:pt x="124" y="28"/>
                  </a:cubicBezTo>
                  <a:cubicBezTo>
                    <a:pt x="124" y="27"/>
                    <a:pt x="123" y="26"/>
                    <a:pt x="123" y="25"/>
                  </a:cubicBezTo>
                  <a:cubicBezTo>
                    <a:pt x="122" y="24"/>
                    <a:pt x="122" y="24"/>
                    <a:pt x="122" y="24"/>
                  </a:cubicBezTo>
                  <a:cubicBezTo>
                    <a:pt x="122" y="24"/>
                    <a:pt x="122" y="23"/>
                    <a:pt x="122" y="23"/>
                  </a:cubicBezTo>
                  <a:cubicBezTo>
                    <a:pt x="121" y="22"/>
                    <a:pt x="121" y="22"/>
                    <a:pt x="121" y="21"/>
                  </a:cubicBezTo>
                  <a:cubicBezTo>
                    <a:pt x="121" y="21"/>
                    <a:pt x="121" y="21"/>
                    <a:pt x="121" y="21"/>
                  </a:cubicBezTo>
                  <a:cubicBezTo>
                    <a:pt x="120" y="20"/>
                    <a:pt x="120" y="19"/>
                    <a:pt x="119" y="18"/>
                  </a:cubicBezTo>
                  <a:cubicBezTo>
                    <a:pt x="119" y="18"/>
                    <a:pt x="119" y="18"/>
                    <a:pt x="119" y="18"/>
                  </a:cubicBezTo>
                  <a:cubicBezTo>
                    <a:pt x="119" y="18"/>
                    <a:pt x="119" y="18"/>
                    <a:pt x="119" y="18"/>
                  </a:cubicBezTo>
                  <a:cubicBezTo>
                    <a:pt x="118" y="17"/>
                    <a:pt x="117" y="16"/>
                    <a:pt x="117" y="15"/>
                  </a:cubicBezTo>
                  <a:cubicBezTo>
                    <a:pt x="117" y="15"/>
                    <a:pt x="117" y="15"/>
                    <a:pt x="117" y="15"/>
                  </a:cubicBezTo>
                  <a:cubicBezTo>
                    <a:pt x="116" y="14"/>
                    <a:pt x="115" y="12"/>
                    <a:pt x="114" y="11"/>
                  </a:cubicBezTo>
                  <a:cubicBezTo>
                    <a:pt x="114" y="11"/>
                    <a:pt x="114" y="11"/>
                    <a:pt x="114" y="11"/>
                  </a:cubicBezTo>
                  <a:cubicBezTo>
                    <a:pt x="114" y="11"/>
                    <a:pt x="114" y="11"/>
                    <a:pt x="114" y="11"/>
                  </a:cubicBezTo>
                  <a:cubicBezTo>
                    <a:pt x="111" y="7"/>
                    <a:pt x="108" y="4"/>
                    <a:pt x="104" y="0"/>
                  </a:cubicBezTo>
                </a:path>
              </a:pathLst>
            </a:custGeom>
            <a:solidFill>
              <a:srgbClr val="7F87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58">
              <a:extLst>
                <a:ext uri="{FF2B5EF4-FFF2-40B4-BE49-F238E27FC236}">
                  <a16:creationId xmlns:a16="http://schemas.microsoft.com/office/drawing/2014/main" id="{FFB497F9-81AC-49B2-94E9-6188DCF54DA4}"/>
                </a:ext>
              </a:extLst>
            </p:cNvPr>
            <p:cNvSpPr>
              <a:spLocks/>
            </p:cNvSpPr>
            <p:nvPr/>
          </p:nvSpPr>
          <p:spPr bwMode="auto">
            <a:xfrm>
              <a:off x="4061241" y="3358310"/>
              <a:ext cx="346075" cy="703263"/>
            </a:xfrm>
            <a:custGeom>
              <a:avLst/>
              <a:gdLst>
                <a:gd name="T0" fmla="*/ 12 w 115"/>
                <a:gd name="T1" fmla="*/ 0 h 234"/>
                <a:gd name="T2" fmla="*/ 0 w 115"/>
                <a:gd name="T3" fmla="*/ 1 h 234"/>
                <a:gd name="T4" fmla="*/ 0 w 115"/>
                <a:gd name="T5" fmla="*/ 1 h 234"/>
                <a:gd name="T6" fmla="*/ 0 w 115"/>
                <a:gd name="T7" fmla="*/ 1 h 234"/>
                <a:gd name="T8" fmla="*/ 0 w 115"/>
                <a:gd name="T9" fmla="*/ 1 h 234"/>
                <a:gd name="T10" fmla="*/ 0 w 115"/>
                <a:gd name="T11" fmla="*/ 1 h 234"/>
                <a:gd name="T12" fmla="*/ 0 w 115"/>
                <a:gd name="T13" fmla="*/ 1 h 234"/>
                <a:gd name="T14" fmla="*/ 0 w 115"/>
                <a:gd name="T15" fmla="*/ 1 h 234"/>
                <a:gd name="T16" fmla="*/ 0 w 115"/>
                <a:gd name="T17" fmla="*/ 1 h 234"/>
                <a:gd name="T18" fmla="*/ 0 w 115"/>
                <a:gd name="T19" fmla="*/ 57 h 234"/>
                <a:gd name="T20" fmla="*/ 43 w 115"/>
                <a:gd name="T21" fmla="*/ 69 h 234"/>
                <a:gd name="T22" fmla="*/ 63 w 115"/>
                <a:gd name="T23" fmla="*/ 108 h 234"/>
                <a:gd name="T24" fmla="*/ 66 w 115"/>
                <a:gd name="T25" fmla="*/ 123 h 234"/>
                <a:gd name="T26" fmla="*/ 61 w 115"/>
                <a:gd name="T27" fmla="*/ 158 h 234"/>
                <a:gd name="T28" fmla="*/ 30 w 115"/>
                <a:gd name="T29" fmla="*/ 223 h 234"/>
                <a:gd name="T30" fmla="*/ 28 w 115"/>
                <a:gd name="T31" fmla="*/ 226 h 234"/>
                <a:gd name="T32" fmla="*/ 27 w 115"/>
                <a:gd name="T33" fmla="*/ 229 h 234"/>
                <a:gd name="T34" fmla="*/ 22 w 115"/>
                <a:gd name="T35" fmla="*/ 234 h 234"/>
                <a:gd name="T36" fmla="*/ 26 w 115"/>
                <a:gd name="T37" fmla="*/ 234 h 234"/>
                <a:gd name="T38" fmla="*/ 53 w 115"/>
                <a:gd name="T39" fmla="*/ 226 h 234"/>
                <a:gd name="T40" fmla="*/ 53 w 115"/>
                <a:gd name="T41" fmla="*/ 226 h 234"/>
                <a:gd name="T42" fmla="*/ 53 w 115"/>
                <a:gd name="T43" fmla="*/ 226 h 234"/>
                <a:gd name="T44" fmla="*/ 53 w 115"/>
                <a:gd name="T45" fmla="*/ 226 h 234"/>
                <a:gd name="T46" fmla="*/ 53 w 115"/>
                <a:gd name="T47" fmla="*/ 226 h 234"/>
                <a:gd name="T48" fmla="*/ 56 w 115"/>
                <a:gd name="T49" fmla="*/ 224 h 234"/>
                <a:gd name="T50" fmla="*/ 56 w 115"/>
                <a:gd name="T51" fmla="*/ 224 h 234"/>
                <a:gd name="T52" fmla="*/ 59 w 115"/>
                <a:gd name="T53" fmla="*/ 222 h 234"/>
                <a:gd name="T54" fmla="*/ 60 w 115"/>
                <a:gd name="T55" fmla="*/ 221 h 234"/>
                <a:gd name="T56" fmla="*/ 61 w 115"/>
                <a:gd name="T57" fmla="*/ 219 h 234"/>
                <a:gd name="T58" fmla="*/ 62 w 115"/>
                <a:gd name="T59" fmla="*/ 217 h 234"/>
                <a:gd name="T60" fmla="*/ 63 w 115"/>
                <a:gd name="T61" fmla="*/ 216 h 234"/>
                <a:gd name="T62" fmla="*/ 63 w 115"/>
                <a:gd name="T63" fmla="*/ 216 h 234"/>
                <a:gd name="T64" fmla="*/ 63 w 115"/>
                <a:gd name="T65" fmla="*/ 216 h 234"/>
                <a:gd name="T66" fmla="*/ 63 w 115"/>
                <a:gd name="T67" fmla="*/ 227 h 234"/>
                <a:gd name="T68" fmla="*/ 63 w 115"/>
                <a:gd name="T69" fmla="*/ 227 h 234"/>
                <a:gd name="T70" fmla="*/ 62 w 115"/>
                <a:gd name="T71" fmla="*/ 231 h 234"/>
                <a:gd name="T72" fmla="*/ 64 w 115"/>
                <a:gd name="T73" fmla="*/ 228 h 234"/>
                <a:gd name="T74" fmla="*/ 64 w 115"/>
                <a:gd name="T75" fmla="*/ 228 h 234"/>
                <a:gd name="T76" fmla="*/ 65 w 115"/>
                <a:gd name="T77" fmla="*/ 226 h 234"/>
                <a:gd name="T78" fmla="*/ 104 w 115"/>
                <a:gd name="T79" fmla="*/ 91 h 234"/>
                <a:gd name="T80" fmla="*/ 104 w 115"/>
                <a:gd name="T81" fmla="*/ 91 h 234"/>
                <a:gd name="T82" fmla="*/ 104 w 115"/>
                <a:gd name="T83" fmla="*/ 91 h 234"/>
                <a:gd name="T84" fmla="*/ 104 w 115"/>
                <a:gd name="T85" fmla="*/ 91 h 234"/>
                <a:gd name="T86" fmla="*/ 104 w 115"/>
                <a:gd name="T87" fmla="*/ 90 h 234"/>
                <a:gd name="T88" fmla="*/ 104 w 115"/>
                <a:gd name="T89" fmla="*/ 90 h 234"/>
                <a:gd name="T90" fmla="*/ 104 w 115"/>
                <a:gd name="T91" fmla="*/ 90 h 234"/>
                <a:gd name="T92" fmla="*/ 104 w 115"/>
                <a:gd name="T93" fmla="*/ 90 h 234"/>
                <a:gd name="T94" fmla="*/ 104 w 115"/>
                <a:gd name="T95" fmla="*/ 89 h 234"/>
                <a:gd name="T96" fmla="*/ 104 w 115"/>
                <a:gd name="T97" fmla="*/ 89 h 234"/>
                <a:gd name="T98" fmla="*/ 104 w 115"/>
                <a:gd name="T99" fmla="*/ 89 h 234"/>
                <a:gd name="T100" fmla="*/ 104 w 115"/>
                <a:gd name="T101" fmla="*/ 89 h 234"/>
                <a:gd name="T102" fmla="*/ 104 w 115"/>
                <a:gd name="T103" fmla="*/ 89 h 234"/>
                <a:gd name="T104" fmla="*/ 104 w 115"/>
                <a:gd name="T105" fmla="*/ 89 h 234"/>
                <a:gd name="T106" fmla="*/ 104 w 115"/>
                <a:gd name="T107" fmla="*/ 89 h 234"/>
                <a:gd name="T108" fmla="*/ 104 w 115"/>
                <a:gd name="T109" fmla="*/ 89 h 234"/>
                <a:gd name="T110" fmla="*/ 12 w 115"/>
                <a:gd name="T11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 h="234">
                  <a:moveTo>
                    <a:pt x="12" y="0"/>
                  </a:moveTo>
                  <a:cubicBezTo>
                    <a:pt x="6" y="0"/>
                    <a:pt x="2"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57"/>
                    <a:pt x="0" y="57"/>
                    <a:pt x="0" y="57"/>
                  </a:cubicBezTo>
                  <a:cubicBezTo>
                    <a:pt x="4" y="58"/>
                    <a:pt x="21" y="62"/>
                    <a:pt x="43" y="69"/>
                  </a:cubicBezTo>
                  <a:cubicBezTo>
                    <a:pt x="55" y="73"/>
                    <a:pt x="61" y="98"/>
                    <a:pt x="63" y="108"/>
                  </a:cubicBezTo>
                  <a:cubicBezTo>
                    <a:pt x="65" y="113"/>
                    <a:pt x="65" y="118"/>
                    <a:pt x="66" y="123"/>
                  </a:cubicBezTo>
                  <a:cubicBezTo>
                    <a:pt x="66" y="135"/>
                    <a:pt x="64" y="147"/>
                    <a:pt x="61" y="158"/>
                  </a:cubicBezTo>
                  <a:cubicBezTo>
                    <a:pt x="54" y="185"/>
                    <a:pt x="40" y="209"/>
                    <a:pt x="30" y="223"/>
                  </a:cubicBezTo>
                  <a:cubicBezTo>
                    <a:pt x="30" y="224"/>
                    <a:pt x="29" y="225"/>
                    <a:pt x="28" y="226"/>
                  </a:cubicBezTo>
                  <a:cubicBezTo>
                    <a:pt x="28" y="227"/>
                    <a:pt x="27" y="228"/>
                    <a:pt x="27" y="229"/>
                  </a:cubicBezTo>
                  <a:cubicBezTo>
                    <a:pt x="24" y="232"/>
                    <a:pt x="22" y="234"/>
                    <a:pt x="22" y="234"/>
                  </a:cubicBezTo>
                  <a:cubicBezTo>
                    <a:pt x="22" y="234"/>
                    <a:pt x="24" y="234"/>
                    <a:pt x="26" y="234"/>
                  </a:cubicBezTo>
                  <a:cubicBezTo>
                    <a:pt x="32" y="234"/>
                    <a:pt x="44" y="232"/>
                    <a:pt x="53" y="226"/>
                  </a:cubicBezTo>
                  <a:cubicBezTo>
                    <a:pt x="53" y="226"/>
                    <a:pt x="53" y="226"/>
                    <a:pt x="53" y="226"/>
                  </a:cubicBezTo>
                  <a:cubicBezTo>
                    <a:pt x="53" y="226"/>
                    <a:pt x="53" y="226"/>
                    <a:pt x="53" y="226"/>
                  </a:cubicBezTo>
                  <a:cubicBezTo>
                    <a:pt x="53" y="226"/>
                    <a:pt x="53" y="226"/>
                    <a:pt x="53" y="226"/>
                  </a:cubicBezTo>
                  <a:cubicBezTo>
                    <a:pt x="53" y="226"/>
                    <a:pt x="53" y="226"/>
                    <a:pt x="53" y="226"/>
                  </a:cubicBezTo>
                  <a:cubicBezTo>
                    <a:pt x="54" y="225"/>
                    <a:pt x="55" y="225"/>
                    <a:pt x="56" y="224"/>
                  </a:cubicBezTo>
                  <a:cubicBezTo>
                    <a:pt x="56" y="224"/>
                    <a:pt x="56" y="224"/>
                    <a:pt x="56" y="224"/>
                  </a:cubicBezTo>
                  <a:cubicBezTo>
                    <a:pt x="57" y="223"/>
                    <a:pt x="58" y="222"/>
                    <a:pt x="59" y="222"/>
                  </a:cubicBezTo>
                  <a:cubicBezTo>
                    <a:pt x="59" y="221"/>
                    <a:pt x="59" y="221"/>
                    <a:pt x="60" y="221"/>
                  </a:cubicBezTo>
                  <a:cubicBezTo>
                    <a:pt x="60" y="220"/>
                    <a:pt x="61" y="220"/>
                    <a:pt x="61" y="219"/>
                  </a:cubicBezTo>
                  <a:cubicBezTo>
                    <a:pt x="62" y="219"/>
                    <a:pt x="62" y="218"/>
                    <a:pt x="62" y="217"/>
                  </a:cubicBezTo>
                  <a:cubicBezTo>
                    <a:pt x="63" y="217"/>
                    <a:pt x="63" y="217"/>
                    <a:pt x="63" y="216"/>
                  </a:cubicBezTo>
                  <a:cubicBezTo>
                    <a:pt x="63" y="216"/>
                    <a:pt x="63" y="216"/>
                    <a:pt x="63" y="216"/>
                  </a:cubicBezTo>
                  <a:cubicBezTo>
                    <a:pt x="63" y="216"/>
                    <a:pt x="63" y="216"/>
                    <a:pt x="63" y="216"/>
                  </a:cubicBezTo>
                  <a:cubicBezTo>
                    <a:pt x="66" y="217"/>
                    <a:pt x="64" y="223"/>
                    <a:pt x="63" y="227"/>
                  </a:cubicBezTo>
                  <a:cubicBezTo>
                    <a:pt x="63" y="227"/>
                    <a:pt x="63" y="227"/>
                    <a:pt x="63" y="227"/>
                  </a:cubicBezTo>
                  <a:cubicBezTo>
                    <a:pt x="62" y="229"/>
                    <a:pt x="62" y="231"/>
                    <a:pt x="62" y="231"/>
                  </a:cubicBezTo>
                  <a:cubicBezTo>
                    <a:pt x="62" y="231"/>
                    <a:pt x="63" y="230"/>
                    <a:pt x="64" y="228"/>
                  </a:cubicBezTo>
                  <a:cubicBezTo>
                    <a:pt x="64" y="228"/>
                    <a:pt x="64" y="228"/>
                    <a:pt x="64" y="228"/>
                  </a:cubicBezTo>
                  <a:cubicBezTo>
                    <a:pt x="65" y="227"/>
                    <a:pt x="65" y="227"/>
                    <a:pt x="65" y="226"/>
                  </a:cubicBezTo>
                  <a:cubicBezTo>
                    <a:pt x="78" y="212"/>
                    <a:pt x="115" y="161"/>
                    <a:pt x="104" y="91"/>
                  </a:cubicBezTo>
                  <a:cubicBezTo>
                    <a:pt x="104" y="91"/>
                    <a:pt x="104" y="91"/>
                    <a:pt x="104" y="91"/>
                  </a:cubicBezTo>
                  <a:cubicBezTo>
                    <a:pt x="104" y="91"/>
                    <a:pt x="104" y="91"/>
                    <a:pt x="104" y="91"/>
                  </a:cubicBezTo>
                  <a:cubicBezTo>
                    <a:pt x="104" y="91"/>
                    <a:pt x="104" y="91"/>
                    <a:pt x="104" y="91"/>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90" y="10"/>
                    <a:pt x="37" y="0"/>
                    <a:pt x="12"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59">
              <a:extLst>
                <a:ext uri="{FF2B5EF4-FFF2-40B4-BE49-F238E27FC236}">
                  <a16:creationId xmlns:a16="http://schemas.microsoft.com/office/drawing/2014/main" id="{8E4274B3-FEBC-4CBE-BF2E-E15C2EB12380}"/>
                </a:ext>
              </a:extLst>
            </p:cNvPr>
            <p:cNvSpPr>
              <a:spLocks/>
            </p:cNvSpPr>
            <p:nvPr/>
          </p:nvSpPr>
          <p:spPr bwMode="auto">
            <a:xfrm>
              <a:off x="3967578" y="4028235"/>
              <a:ext cx="12700" cy="9525"/>
            </a:xfrm>
            <a:custGeom>
              <a:avLst/>
              <a:gdLst>
                <a:gd name="T0" fmla="*/ 0 w 4"/>
                <a:gd name="T1" fmla="*/ 0 h 3"/>
                <a:gd name="T2" fmla="*/ 2 w 4"/>
                <a:gd name="T3" fmla="*/ 3 h 3"/>
                <a:gd name="T4" fmla="*/ 2 w 4"/>
                <a:gd name="T5" fmla="*/ 3 h 3"/>
                <a:gd name="T6" fmla="*/ 4 w 4"/>
                <a:gd name="T7" fmla="*/ 3 h 3"/>
                <a:gd name="T8" fmla="*/ 4 w 4"/>
                <a:gd name="T9" fmla="*/ 1 h 3"/>
                <a:gd name="T10" fmla="*/ 2 w 4"/>
                <a:gd name="T11" fmla="*/ 0 h 3"/>
                <a:gd name="T12" fmla="*/ 0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0" y="0"/>
                  </a:moveTo>
                  <a:cubicBezTo>
                    <a:pt x="1" y="1"/>
                    <a:pt x="1" y="2"/>
                    <a:pt x="2" y="3"/>
                  </a:cubicBezTo>
                  <a:cubicBezTo>
                    <a:pt x="2" y="3"/>
                    <a:pt x="2" y="3"/>
                    <a:pt x="2" y="3"/>
                  </a:cubicBezTo>
                  <a:cubicBezTo>
                    <a:pt x="4" y="3"/>
                    <a:pt x="4" y="3"/>
                    <a:pt x="4" y="3"/>
                  </a:cubicBezTo>
                  <a:cubicBezTo>
                    <a:pt x="4" y="1"/>
                    <a:pt x="4" y="1"/>
                    <a:pt x="4" y="1"/>
                  </a:cubicBezTo>
                  <a:cubicBezTo>
                    <a:pt x="3" y="1"/>
                    <a:pt x="2" y="1"/>
                    <a:pt x="2" y="0"/>
                  </a:cubicBezTo>
                  <a:cubicBezTo>
                    <a:pt x="1" y="0"/>
                    <a:pt x="1"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60">
              <a:extLst>
                <a:ext uri="{FF2B5EF4-FFF2-40B4-BE49-F238E27FC236}">
                  <a16:creationId xmlns:a16="http://schemas.microsoft.com/office/drawing/2014/main" id="{44799B35-2B6B-4FE6-B23B-7999640DD791}"/>
                </a:ext>
              </a:extLst>
            </p:cNvPr>
            <p:cNvSpPr>
              <a:spLocks/>
            </p:cNvSpPr>
            <p:nvPr/>
          </p:nvSpPr>
          <p:spPr bwMode="auto">
            <a:xfrm>
              <a:off x="3973928" y="4028235"/>
              <a:ext cx="6350" cy="3175"/>
            </a:xfrm>
            <a:custGeom>
              <a:avLst/>
              <a:gdLst>
                <a:gd name="T0" fmla="*/ 0 w 2"/>
                <a:gd name="T1" fmla="*/ 0 h 1"/>
                <a:gd name="T2" fmla="*/ 2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1" y="1"/>
                    <a:pt x="2" y="1"/>
                  </a:cubicBezTo>
                  <a:cubicBezTo>
                    <a:pt x="2" y="1"/>
                    <a:pt x="2" y="1"/>
                    <a:pt x="2" y="1"/>
                  </a:cubicBezTo>
                  <a:cubicBezTo>
                    <a:pt x="1" y="1"/>
                    <a:pt x="0" y="1"/>
                    <a:pt x="0"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61">
              <a:extLst>
                <a:ext uri="{FF2B5EF4-FFF2-40B4-BE49-F238E27FC236}">
                  <a16:creationId xmlns:a16="http://schemas.microsoft.com/office/drawing/2014/main" id="{7533DCA0-CA1A-4FA5-905D-64AF5CE9314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close/>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62">
              <a:extLst>
                <a:ext uri="{FF2B5EF4-FFF2-40B4-BE49-F238E27FC236}">
                  <a16:creationId xmlns:a16="http://schemas.microsoft.com/office/drawing/2014/main" id="{FDECF939-87C5-47A2-A777-CD62AA3CA73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Freeform 63">
              <a:extLst>
                <a:ext uri="{FF2B5EF4-FFF2-40B4-BE49-F238E27FC236}">
                  <a16:creationId xmlns:a16="http://schemas.microsoft.com/office/drawing/2014/main" id="{636220EC-9448-48F2-8155-47679C22E0D5}"/>
                </a:ext>
              </a:extLst>
            </p:cNvPr>
            <p:cNvSpPr>
              <a:spLocks/>
            </p:cNvSpPr>
            <p:nvPr/>
          </p:nvSpPr>
          <p:spPr bwMode="auto">
            <a:xfrm>
              <a:off x="3973928" y="403776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Freeform 64">
              <a:extLst>
                <a:ext uri="{FF2B5EF4-FFF2-40B4-BE49-F238E27FC236}">
                  <a16:creationId xmlns:a16="http://schemas.microsoft.com/office/drawing/2014/main" id="{D102B37B-28A9-492B-9CD0-AB39853B6A11}"/>
                </a:ext>
              </a:extLst>
            </p:cNvPr>
            <p:cNvSpPr>
              <a:spLocks/>
            </p:cNvSpPr>
            <p:nvPr/>
          </p:nvSpPr>
          <p:spPr bwMode="auto">
            <a:xfrm>
              <a:off x="4221578" y="4007598"/>
              <a:ext cx="34925" cy="33338"/>
            </a:xfrm>
            <a:custGeom>
              <a:avLst/>
              <a:gdLst>
                <a:gd name="T0" fmla="*/ 10 w 12"/>
                <a:gd name="T1" fmla="*/ 0 h 11"/>
                <a:gd name="T2" fmla="*/ 10 w 12"/>
                <a:gd name="T3" fmla="*/ 0 h 11"/>
                <a:gd name="T4" fmla="*/ 10 w 12"/>
                <a:gd name="T5" fmla="*/ 0 h 11"/>
                <a:gd name="T6" fmla="*/ 10 w 12"/>
                <a:gd name="T7" fmla="*/ 1 h 11"/>
                <a:gd name="T8" fmla="*/ 10 w 12"/>
                <a:gd name="T9" fmla="*/ 1 h 11"/>
                <a:gd name="T10" fmla="*/ 10 w 12"/>
                <a:gd name="T11" fmla="*/ 1 h 11"/>
                <a:gd name="T12" fmla="*/ 8 w 12"/>
                <a:gd name="T13" fmla="*/ 3 h 11"/>
                <a:gd name="T14" fmla="*/ 8 w 12"/>
                <a:gd name="T15" fmla="*/ 3 h 11"/>
                <a:gd name="T16" fmla="*/ 8 w 12"/>
                <a:gd name="T17" fmla="*/ 3 h 11"/>
                <a:gd name="T18" fmla="*/ 0 w 12"/>
                <a:gd name="T19" fmla="*/ 10 h 11"/>
                <a:gd name="T20" fmla="*/ 10 w 12"/>
                <a:gd name="T21" fmla="*/ 11 h 11"/>
                <a:gd name="T22" fmla="*/ 10 w 12"/>
                <a:gd name="T23" fmla="*/ 11 h 11"/>
                <a:gd name="T24" fmla="*/ 10 w 12"/>
                <a:gd name="T25" fmla="*/ 11 h 11"/>
                <a:gd name="T26" fmla="*/ 10 w 12"/>
                <a:gd name="T27" fmla="*/ 9 h 11"/>
                <a:gd name="T28" fmla="*/ 10 w 12"/>
                <a:gd name="T29" fmla="*/ 9 h 11"/>
                <a:gd name="T30" fmla="*/ 11 w 12"/>
                <a:gd name="T31" fmla="*/ 7 h 11"/>
                <a:gd name="T32" fmla="*/ 11 w 12"/>
                <a:gd name="T33" fmla="*/ 7 h 11"/>
                <a:gd name="T34" fmla="*/ 11 w 12"/>
                <a:gd name="T35" fmla="*/ 6 h 11"/>
                <a:gd name="T36" fmla="*/ 11 w 12"/>
                <a:gd name="T37" fmla="*/ 5 h 11"/>
                <a:gd name="T38" fmla="*/ 11 w 12"/>
                <a:gd name="T39" fmla="*/ 4 h 11"/>
                <a:gd name="T40" fmla="*/ 12 w 12"/>
                <a:gd name="T41" fmla="*/ 3 h 11"/>
                <a:gd name="T42" fmla="*/ 12 w 12"/>
                <a:gd name="T43" fmla="*/ 3 h 11"/>
                <a:gd name="T44" fmla="*/ 11 w 12"/>
                <a:gd name="T45" fmla="*/ 2 h 11"/>
                <a:gd name="T46" fmla="*/ 11 w 12"/>
                <a:gd name="T47" fmla="*/ 2 h 11"/>
                <a:gd name="T48" fmla="*/ 11 w 12"/>
                <a:gd name="T49" fmla="*/ 1 h 11"/>
                <a:gd name="T50" fmla="*/ 11 w 12"/>
                <a:gd name="T51" fmla="*/ 1 h 11"/>
                <a:gd name="T52" fmla="*/ 10 w 12"/>
                <a:gd name="T53" fmla="*/ 0 h 11"/>
                <a:gd name="T54" fmla="*/ 10 w 12"/>
                <a:gd name="T55" fmla="*/ 0 h 11"/>
                <a:gd name="T56" fmla="*/ 10 w 12"/>
                <a:gd name="T5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11">
                  <a:moveTo>
                    <a:pt x="10" y="0"/>
                  </a:moveTo>
                  <a:cubicBezTo>
                    <a:pt x="10" y="0"/>
                    <a:pt x="10" y="0"/>
                    <a:pt x="10" y="0"/>
                  </a:cubicBezTo>
                  <a:cubicBezTo>
                    <a:pt x="10" y="0"/>
                    <a:pt x="10" y="0"/>
                    <a:pt x="10" y="0"/>
                  </a:cubicBezTo>
                  <a:cubicBezTo>
                    <a:pt x="10" y="0"/>
                    <a:pt x="10" y="1"/>
                    <a:pt x="10" y="1"/>
                  </a:cubicBezTo>
                  <a:cubicBezTo>
                    <a:pt x="10" y="1"/>
                    <a:pt x="10" y="1"/>
                    <a:pt x="10" y="1"/>
                  </a:cubicBezTo>
                  <a:cubicBezTo>
                    <a:pt x="10" y="1"/>
                    <a:pt x="10" y="1"/>
                    <a:pt x="10" y="1"/>
                  </a:cubicBezTo>
                  <a:cubicBezTo>
                    <a:pt x="9" y="2"/>
                    <a:pt x="9" y="2"/>
                    <a:pt x="8" y="3"/>
                  </a:cubicBezTo>
                  <a:cubicBezTo>
                    <a:pt x="8" y="3"/>
                    <a:pt x="8" y="3"/>
                    <a:pt x="8" y="3"/>
                  </a:cubicBezTo>
                  <a:cubicBezTo>
                    <a:pt x="8" y="3"/>
                    <a:pt x="8" y="3"/>
                    <a:pt x="8" y="3"/>
                  </a:cubicBezTo>
                  <a:cubicBezTo>
                    <a:pt x="6" y="6"/>
                    <a:pt x="3" y="8"/>
                    <a:pt x="0" y="10"/>
                  </a:cubicBezTo>
                  <a:cubicBezTo>
                    <a:pt x="3" y="10"/>
                    <a:pt x="6" y="11"/>
                    <a:pt x="10" y="11"/>
                  </a:cubicBezTo>
                  <a:cubicBezTo>
                    <a:pt x="10" y="11"/>
                    <a:pt x="10" y="11"/>
                    <a:pt x="10" y="11"/>
                  </a:cubicBezTo>
                  <a:cubicBezTo>
                    <a:pt x="10" y="11"/>
                    <a:pt x="10" y="11"/>
                    <a:pt x="10" y="11"/>
                  </a:cubicBezTo>
                  <a:cubicBezTo>
                    <a:pt x="10" y="10"/>
                    <a:pt x="10" y="10"/>
                    <a:pt x="10" y="9"/>
                  </a:cubicBezTo>
                  <a:cubicBezTo>
                    <a:pt x="10" y="9"/>
                    <a:pt x="10" y="9"/>
                    <a:pt x="10" y="9"/>
                  </a:cubicBezTo>
                  <a:cubicBezTo>
                    <a:pt x="11" y="9"/>
                    <a:pt x="11" y="8"/>
                    <a:pt x="11" y="7"/>
                  </a:cubicBezTo>
                  <a:cubicBezTo>
                    <a:pt x="11" y="7"/>
                    <a:pt x="11" y="7"/>
                    <a:pt x="11" y="7"/>
                  </a:cubicBezTo>
                  <a:cubicBezTo>
                    <a:pt x="11" y="6"/>
                    <a:pt x="11" y="6"/>
                    <a:pt x="11" y="6"/>
                  </a:cubicBezTo>
                  <a:cubicBezTo>
                    <a:pt x="11" y="5"/>
                    <a:pt x="11" y="5"/>
                    <a:pt x="11" y="5"/>
                  </a:cubicBezTo>
                  <a:cubicBezTo>
                    <a:pt x="11" y="4"/>
                    <a:pt x="11" y="4"/>
                    <a:pt x="11" y="4"/>
                  </a:cubicBezTo>
                  <a:cubicBezTo>
                    <a:pt x="12" y="4"/>
                    <a:pt x="12" y="4"/>
                    <a:pt x="12" y="3"/>
                  </a:cubicBezTo>
                  <a:cubicBezTo>
                    <a:pt x="12" y="3"/>
                    <a:pt x="12" y="3"/>
                    <a:pt x="12" y="3"/>
                  </a:cubicBezTo>
                  <a:cubicBezTo>
                    <a:pt x="11" y="2"/>
                    <a:pt x="11" y="2"/>
                    <a:pt x="11" y="2"/>
                  </a:cubicBezTo>
                  <a:cubicBezTo>
                    <a:pt x="11" y="2"/>
                    <a:pt x="11" y="2"/>
                    <a:pt x="11" y="2"/>
                  </a:cubicBezTo>
                  <a:cubicBezTo>
                    <a:pt x="11" y="1"/>
                    <a:pt x="11" y="1"/>
                    <a:pt x="11" y="1"/>
                  </a:cubicBezTo>
                  <a:cubicBezTo>
                    <a:pt x="11" y="1"/>
                    <a:pt x="11" y="1"/>
                    <a:pt x="11" y="1"/>
                  </a:cubicBezTo>
                  <a:cubicBezTo>
                    <a:pt x="10" y="0"/>
                    <a:pt x="10" y="0"/>
                    <a:pt x="10" y="0"/>
                  </a:cubicBezTo>
                  <a:cubicBezTo>
                    <a:pt x="10" y="0"/>
                    <a:pt x="10" y="0"/>
                    <a:pt x="10" y="0"/>
                  </a:cubicBezTo>
                  <a:cubicBezTo>
                    <a:pt x="10" y="0"/>
                    <a:pt x="10" y="0"/>
                    <a:pt x="1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Freeform 65">
              <a:extLst>
                <a:ext uri="{FF2B5EF4-FFF2-40B4-BE49-F238E27FC236}">
                  <a16:creationId xmlns:a16="http://schemas.microsoft.com/office/drawing/2014/main" id="{F2B638B8-5A26-4D37-BB28-56407DAB624A}"/>
                </a:ext>
              </a:extLst>
            </p:cNvPr>
            <p:cNvSpPr>
              <a:spLocks/>
            </p:cNvSpPr>
            <p:nvPr/>
          </p:nvSpPr>
          <p:spPr bwMode="auto">
            <a:xfrm>
              <a:off x="4221578" y="4037760"/>
              <a:ext cx="30163" cy="3175"/>
            </a:xfrm>
            <a:custGeom>
              <a:avLst/>
              <a:gdLst>
                <a:gd name="T0" fmla="*/ 0 w 10"/>
                <a:gd name="T1" fmla="*/ 0 h 1"/>
                <a:gd name="T2" fmla="*/ 0 w 10"/>
                <a:gd name="T3" fmla="*/ 0 h 1"/>
                <a:gd name="T4" fmla="*/ 7 w 10"/>
                <a:gd name="T5" fmla="*/ 1 h 1"/>
                <a:gd name="T6" fmla="*/ 10 w 10"/>
                <a:gd name="T7" fmla="*/ 1 h 1"/>
                <a:gd name="T8" fmla="*/ 10 w 10"/>
                <a:gd name="T9" fmla="*/ 1 h 1"/>
                <a:gd name="T10" fmla="*/ 0 w 10"/>
                <a:gd name="T11" fmla="*/ 0 h 1"/>
              </a:gdLst>
              <a:ahLst/>
              <a:cxnLst>
                <a:cxn ang="0">
                  <a:pos x="T0" y="T1"/>
                </a:cxn>
                <a:cxn ang="0">
                  <a:pos x="T2" y="T3"/>
                </a:cxn>
                <a:cxn ang="0">
                  <a:pos x="T4" y="T5"/>
                </a:cxn>
                <a:cxn ang="0">
                  <a:pos x="T6" y="T7"/>
                </a:cxn>
                <a:cxn ang="0">
                  <a:pos x="T8" y="T9"/>
                </a:cxn>
                <a:cxn ang="0">
                  <a:pos x="T10" y="T11"/>
                </a:cxn>
              </a:cxnLst>
              <a:rect l="0" t="0" r="r" b="b"/>
              <a:pathLst>
                <a:path w="10" h="1">
                  <a:moveTo>
                    <a:pt x="0" y="0"/>
                  </a:moveTo>
                  <a:cubicBezTo>
                    <a:pt x="0" y="0"/>
                    <a:pt x="0" y="0"/>
                    <a:pt x="0" y="0"/>
                  </a:cubicBezTo>
                  <a:cubicBezTo>
                    <a:pt x="2" y="0"/>
                    <a:pt x="5" y="1"/>
                    <a:pt x="7" y="1"/>
                  </a:cubicBezTo>
                  <a:cubicBezTo>
                    <a:pt x="8" y="1"/>
                    <a:pt x="9" y="1"/>
                    <a:pt x="10" y="1"/>
                  </a:cubicBezTo>
                  <a:cubicBezTo>
                    <a:pt x="10" y="1"/>
                    <a:pt x="10" y="1"/>
                    <a:pt x="10" y="1"/>
                  </a:cubicBezTo>
                  <a:cubicBezTo>
                    <a:pt x="6" y="1"/>
                    <a:pt x="3"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Freeform 66">
              <a:extLst>
                <a:ext uri="{FF2B5EF4-FFF2-40B4-BE49-F238E27FC236}">
                  <a16:creationId xmlns:a16="http://schemas.microsoft.com/office/drawing/2014/main" id="{DF1021F8-6875-4471-994F-4D0606EC5901}"/>
                </a:ext>
              </a:extLst>
            </p:cNvPr>
            <p:cNvSpPr>
              <a:spLocks noEditPoints="1"/>
            </p:cNvSpPr>
            <p:nvPr/>
          </p:nvSpPr>
          <p:spPr bwMode="auto">
            <a:xfrm>
              <a:off x="4221578" y="4017123"/>
              <a:ext cx="23813" cy="20638"/>
            </a:xfrm>
            <a:custGeom>
              <a:avLst/>
              <a:gdLst>
                <a:gd name="T0" fmla="*/ 8 w 8"/>
                <a:gd name="T1" fmla="*/ 0 h 7"/>
                <a:gd name="T2" fmla="*/ 0 w 8"/>
                <a:gd name="T3" fmla="*/ 7 h 7"/>
                <a:gd name="T4" fmla="*/ 0 w 8"/>
                <a:gd name="T5" fmla="*/ 7 h 7"/>
                <a:gd name="T6" fmla="*/ 0 w 8"/>
                <a:gd name="T7" fmla="*/ 7 h 7"/>
                <a:gd name="T8" fmla="*/ 8 w 8"/>
                <a:gd name="T9" fmla="*/ 0 h 7"/>
                <a:gd name="T10" fmla="*/ 8 w 8"/>
                <a:gd name="T11" fmla="*/ 0 h 7"/>
                <a:gd name="T12" fmla="*/ 8 w 8"/>
                <a:gd name="T13" fmla="*/ 0 h 7"/>
                <a:gd name="T14" fmla="*/ 8 w 8"/>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7">
                  <a:moveTo>
                    <a:pt x="8" y="0"/>
                  </a:moveTo>
                  <a:cubicBezTo>
                    <a:pt x="6" y="3"/>
                    <a:pt x="3" y="5"/>
                    <a:pt x="0" y="7"/>
                  </a:cubicBezTo>
                  <a:cubicBezTo>
                    <a:pt x="0" y="7"/>
                    <a:pt x="0" y="7"/>
                    <a:pt x="0" y="7"/>
                  </a:cubicBezTo>
                  <a:cubicBezTo>
                    <a:pt x="0" y="7"/>
                    <a:pt x="0" y="7"/>
                    <a:pt x="0" y="7"/>
                  </a:cubicBezTo>
                  <a:cubicBezTo>
                    <a:pt x="3" y="5"/>
                    <a:pt x="6" y="3"/>
                    <a:pt x="8" y="0"/>
                  </a:cubicBezTo>
                  <a:moveTo>
                    <a:pt x="8" y="0"/>
                  </a:moveTo>
                  <a:cubicBezTo>
                    <a:pt x="8" y="0"/>
                    <a:pt x="8" y="0"/>
                    <a:pt x="8" y="0"/>
                  </a:cubicBezTo>
                  <a:cubicBezTo>
                    <a:pt x="8" y="0"/>
                    <a:pt x="8" y="0"/>
                    <a:pt x="8"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67">
              <a:extLst>
                <a:ext uri="{FF2B5EF4-FFF2-40B4-BE49-F238E27FC236}">
                  <a16:creationId xmlns:a16="http://schemas.microsoft.com/office/drawing/2014/main" id="{A3DA38F8-D491-4F71-9E64-30E761B38C04}"/>
                </a:ext>
              </a:extLst>
            </p:cNvPr>
            <p:cNvSpPr>
              <a:spLocks noEditPoints="1"/>
            </p:cNvSpPr>
            <p:nvPr/>
          </p:nvSpPr>
          <p:spPr bwMode="auto">
            <a:xfrm>
              <a:off x="4245391" y="4010773"/>
              <a:ext cx="6350" cy="6350"/>
            </a:xfrm>
            <a:custGeom>
              <a:avLst/>
              <a:gdLst>
                <a:gd name="T0" fmla="*/ 0 w 2"/>
                <a:gd name="T1" fmla="*/ 2 h 2"/>
                <a:gd name="T2" fmla="*/ 0 w 2"/>
                <a:gd name="T3" fmla="*/ 2 h 2"/>
                <a:gd name="T4" fmla="*/ 0 w 2"/>
                <a:gd name="T5" fmla="*/ 2 h 2"/>
                <a:gd name="T6" fmla="*/ 2 w 2"/>
                <a:gd name="T7" fmla="*/ 0 h 2"/>
                <a:gd name="T8" fmla="*/ 1 w 2"/>
                <a:gd name="T9" fmla="*/ 0 h 2"/>
                <a:gd name="T10" fmla="*/ 0 w 2"/>
                <a:gd name="T11" fmla="*/ 2 h 2"/>
                <a:gd name="T12" fmla="*/ 2 w 2"/>
                <a:gd name="T13" fmla="*/ 0 h 2"/>
                <a:gd name="T14" fmla="*/ 2 w 2"/>
                <a:gd name="T15" fmla="*/ 0 h 2"/>
                <a:gd name="T16" fmla="*/ 2 w 2"/>
                <a:gd name="T17" fmla="*/ 0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moveTo>
                    <a:pt x="2" y="0"/>
                  </a:moveTo>
                  <a:cubicBezTo>
                    <a:pt x="2" y="0"/>
                    <a:pt x="1" y="0"/>
                    <a:pt x="1" y="0"/>
                  </a:cubicBezTo>
                  <a:cubicBezTo>
                    <a:pt x="1" y="1"/>
                    <a:pt x="1" y="1"/>
                    <a:pt x="0" y="2"/>
                  </a:cubicBezTo>
                  <a:cubicBezTo>
                    <a:pt x="1" y="1"/>
                    <a:pt x="1" y="1"/>
                    <a:pt x="2" y="0"/>
                  </a:cubicBezTo>
                  <a:moveTo>
                    <a:pt x="2" y="0"/>
                  </a:moveTo>
                  <a:cubicBezTo>
                    <a:pt x="2" y="0"/>
                    <a:pt x="2" y="0"/>
                    <a:pt x="2" y="0"/>
                  </a:cubicBezTo>
                  <a:cubicBezTo>
                    <a:pt x="2" y="0"/>
                    <a:pt x="2" y="0"/>
                    <a:pt x="2" y="0"/>
                  </a:cubicBezTo>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6" name="Freeform 68">
              <a:extLst>
                <a:ext uri="{FF2B5EF4-FFF2-40B4-BE49-F238E27FC236}">
                  <a16:creationId xmlns:a16="http://schemas.microsoft.com/office/drawing/2014/main" id="{DBEFA2AF-7B76-4763-9240-C7AC2AA49065}"/>
                </a:ext>
              </a:extLst>
            </p:cNvPr>
            <p:cNvSpPr>
              <a:spLocks/>
            </p:cNvSpPr>
            <p:nvPr/>
          </p:nvSpPr>
          <p:spPr bwMode="auto">
            <a:xfrm>
              <a:off x="4221578" y="4010773"/>
              <a:ext cx="26988" cy="26988"/>
            </a:xfrm>
            <a:custGeom>
              <a:avLst/>
              <a:gdLst>
                <a:gd name="T0" fmla="*/ 9 w 9"/>
                <a:gd name="T1" fmla="*/ 0 h 9"/>
                <a:gd name="T2" fmla="*/ 8 w 9"/>
                <a:gd name="T3" fmla="*/ 2 h 9"/>
                <a:gd name="T4" fmla="*/ 7 w 9"/>
                <a:gd name="T5" fmla="*/ 4 h 9"/>
                <a:gd name="T6" fmla="*/ 6 w 9"/>
                <a:gd name="T7" fmla="*/ 5 h 9"/>
                <a:gd name="T8" fmla="*/ 3 w 9"/>
                <a:gd name="T9" fmla="*/ 7 h 9"/>
                <a:gd name="T10" fmla="*/ 3 w 9"/>
                <a:gd name="T11" fmla="*/ 7 h 9"/>
                <a:gd name="T12" fmla="*/ 0 w 9"/>
                <a:gd name="T13" fmla="*/ 9 h 9"/>
                <a:gd name="T14" fmla="*/ 0 w 9"/>
                <a:gd name="T15" fmla="*/ 9 h 9"/>
                <a:gd name="T16" fmla="*/ 0 w 9"/>
                <a:gd name="T17" fmla="*/ 9 h 9"/>
                <a:gd name="T18" fmla="*/ 8 w 9"/>
                <a:gd name="T19" fmla="*/ 2 h 9"/>
                <a:gd name="T20" fmla="*/ 8 w 9"/>
                <a:gd name="T21" fmla="*/ 2 h 9"/>
                <a:gd name="T22" fmla="*/ 8 w 9"/>
                <a:gd name="T23" fmla="*/ 2 h 9"/>
                <a:gd name="T24" fmla="*/ 9 w 9"/>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9">
                  <a:moveTo>
                    <a:pt x="9" y="0"/>
                  </a:moveTo>
                  <a:cubicBezTo>
                    <a:pt x="9" y="1"/>
                    <a:pt x="9" y="2"/>
                    <a:pt x="8" y="2"/>
                  </a:cubicBezTo>
                  <a:cubicBezTo>
                    <a:pt x="8" y="3"/>
                    <a:pt x="7" y="3"/>
                    <a:pt x="7" y="4"/>
                  </a:cubicBezTo>
                  <a:cubicBezTo>
                    <a:pt x="6" y="4"/>
                    <a:pt x="6" y="4"/>
                    <a:pt x="6" y="5"/>
                  </a:cubicBezTo>
                  <a:cubicBezTo>
                    <a:pt x="5" y="5"/>
                    <a:pt x="4" y="6"/>
                    <a:pt x="3" y="7"/>
                  </a:cubicBezTo>
                  <a:cubicBezTo>
                    <a:pt x="3" y="7"/>
                    <a:pt x="3" y="7"/>
                    <a:pt x="3" y="7"/>
                  </a:cubicBezTo>
                  <a:cubicBezTo>
                    <a:pt x="2" y="8"/>
                    <a:pt x="1" y="8"/>
                    <a:pt x="0" y="9"/>
                  </a:cubicBezTo>
                  <a:cubicBezTo>
                    <a:pt x="0" y="9"/>
                    <a:pt x="0" y="9"/>
                    <a:pt x="0" y="9"/>
                  </a:cubicBezTo>
                  <a:cubicBezTo>
                    <a:pt x="0" y="9"/>
                    <a:pt x="0" y="9"/>
                    <a:pt x="0" y="9"/>
                  </a:cubicBezTo>
                  <a:cubicBezTo>
                    <a:pt x="3" y="7"/>
                    <a:pt x="6" y="5"/>
                    <a:pt x="8" y="2"/>
                  </a:cubicBezTo>
                  <a:cubicBezTo>
                    <a:pt x="8" y="2"/>
                    <a:pt x="8" y="2"/>
                    <a:pt x="8" y="2"/>
                  </a:cubicBezTo>
                  <a:cubicBezTo>
                    <a:pt x="8" y="2"/>
                    <a:pt x="8" y="2"/>
                    <a:pt x="8" y="2"/>
                  </a:cubicBezTo>
                  <a:cubicBezTo>
                    <a:pt x="9" y="1"/>
                    <a:pt x="9" y="1"/>
                    <a:pt x="9" y="0"/>
                  </a:cubicBezTo>
                </a:path>
              </a:pathLst>
            </a:custGeom>
            <a:solidFill>
              <a:srgbClr val="9E7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69">
              <a:extLst>
                <a:ext uri="{FF2B5EF4-FFF2-40B4-BE49-F238E27FC236}">
                  <a16:creationId xmlns:a16="http://schemas.microsoft.com/office/drawing/2014/main" id="{D0CA631A-5BB8-4C63-943D-004DBD2FF2BF}"/>
                </a:ext>
              </a:extLst>
            </p:cNvPr>
            <p:cNvSpPr>
              <a:spLocks/>
            </p:cNvSpPr>
            <p:nvPr/>
          </p:nvSpPr>
          <p:spPr bwMode="auto">
            <a:xfrm>
              <a:off x="4242216" y="4040935"/>
              <a:ext cx="9525" cy="0"/>
            </a:xfrm>
            <a:custGeom>
              <a:avLst/>
              <a:gdLst>
                <a:gd name="T0" fmla="*/ 0 w 3"/>
                <a:gd name="T1" fmla="*/ 3 w 3"/>
                <a:gd name="T2" fmla="*/ 3 w 3"/>
                <a:gd name="T3" fmla="*/ 0 w 3"/>
              </a:gdLst>
              <a:ahLst/>
              <a:cxnLst>
                <a:cxn ang="0">
                  <a:pos x="T0" y="0"/>
                </a:cxn>
                <a:cxn ang="0">
                  <a:pos x="T1" y="0"/>
                </a:cxn>
                <a:cxn ang="0">
                  <a:pos x="T2" y="0"/>
                </a:cxn>
                <a:cxn ang="0">
                  <a:pos x="T3" y="0"/>
                </a:cxn>
              </a:cxnLst>
              <a:rect l="0" t="0" r="r" b="b"/>
              <a:pathLst>
                <a:path w="3">
                  <a:moveTo>
                    <a:pt x="0" y="0"/>
                  </a:moveTo>
                  <a:cubicBezTo>
                    <a:pt x="1" y="0"/>
                    <a:pt x="2" y="0"/>
                    <a:pt x="3" y="0"/>
                  </a:cubicBezTo>
                  <a:cubicBezTo>
                    <a:pt x="3" y="0"/>
                    <a:pt x="3" y="0"/>
                    <a:pt x="3" y="0"/>
                  </a:cubicBezTo>
                  <a:cubicBezTo>
                    <a:pt x="2" y="0"/>
                    <a:pt x="1" y="0"/>
                    <a:pt x="0" y="0"/>
                  </a:cubicBezTo>
                </a:path>
              </a:pathLst>
            </a:custGeom>
            <a:solidFill>
              <a:srgbClr val="C5B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50" name="Group 149">
            <a:extLst>
              <a:ext uri="{FF2B5EF4-FFF2-40B4-BE49-F238E27FC236}">
                <a16:creationId xmlns:a16="http://schemas.microsoft.com/office/drawing/2014/main" id="{88EB7313-6DAC-47FD-B327-DDDC04E65F0A}"/>
              </a:ext>
            </a:extLst>
          </p:cNvPr>
          <p:cNvGrpSpPr/>
          <p:nvPr/>
        </p:nvGrpSpPr>
        <p:grpSpPr>
          <a:xfrm>
            <a:off x="5246293" y="2870101"/>
            <a:ext cx="761052" cy="931991"/>
            <a:chOff x="3272253" y="105522"/>
            <a:chExt cx="812801" cy="995363"/>
          </a:xfrm>
        </p:grpSpPr>
        <p:sp>
          <p:nvSpPr>
            <p:cNvPr id="98" name="Freeform 70">
              <a:extLst>
                <a:ext uri="{FF2B5EF4-FFF2-40B4-BE49-F238E27FC236}">
                  <a16:creationId xmlns:a16="http://schemas.microsoft.com/office/drawing/2014/main" id="{1F6B9612-C9AB-4E7F-9CE8-2B31EDA93E9A}"/>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Freeform 71">
              <a:extLst>
                <a:ext uri="{FF2B5EF4-FFF2-40B4-BE49-F238E27FC236}">
                  <a16:creationId xmlns:a16="http://schemas.microsoft.com/office/drawing/2014/main" id="{6B9937E9-02B6-4358-8D27-A1F1D0785F0F}"/>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Freeform 72">
              <a:extLst>
                <a:ext uri="{FF2B5EF4-FFF2-40B4-BE49-F238E27FC236}">
                  <a16:creationId xmlns:a16="http://schemas.microsoft.com/office/drawing/2014/main" id="{7910CB20-27E1-4093-A673-1CB305B747FB}"/>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73">
              <a:extLst>
                <a:ext uri="{FF2B5EF4-FFF2-40B4-BE49-F238E27FC236}">
                  <a16:creationId xmlns:a16="http://schemas.microsoft.com/office/drawing/2014/main" id="{8D883678-66E9-4CDB-9031-8B74C343D8B1}"/>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74">
              <a:extLst>
                <a:ext uri="{FF2B5EF4-FFF2-40B4-BE49-F238E27FC236}">
                  <a16:creationId xmlns:a16="http://schemas.microsoft.com/office/drawing/2014/main" id="{90D5429A-E79E-415B-8F34-D78D139B39A9}"/>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Freeform 75">
              <a:extLst>
                <a:ext uri="{FF2B5EF4-FFF2-40B4-BE49-F238E27FC236}">
                  <a16:creationId xmlns:a16="http://schemas.microsoft.com/office/drawing/2014/main" id="{7FB091AD-679B-4324-8E09-D1B3E02D0F1E}"/>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Freeform 76">
              <a:extLst>
                <a:ext uri="{FF2B5EF4-FFF2-40B4-BE49-F238E27FC236}">
                  <a16:creationId xmlns:a16="http://schemas.microsoft.com/office/drawing/2014/main" id="{5AB8DA92-E071-4562-BA25-D796D755B2A7}"/>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77">
              <a:extLst>
                <a:ext uri="{FF2B5EF4-FFF2-40B4-BE49-F238E27FC236}">
                  <a16:creationId xmlns:a16="http://schemas.microsoft.com/office/drawing/2014/main" id="{32558F38-8E38-4A93-8AD5-FCF3B25F1BDE}"/>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6" name="Freeform 78">
              <a:extLst>
                <a:ext uri="{FF2B5EF4-FFF2-40B4-BE49-F238E27FC236}">
                  <a16:creationId xmlns:a16="http://schemas.microsoft.com/office/drawing/2014/main" id="{6870B4CF-2737-41B1-8C92-A05DE33B0E2C}"/>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7" name="Freeform 79">
              <a:extLst>
                <a:ext uri="{FF2B5EF4-FFF2-40B4-BE49-F238E27FC236}">
                  <a16:creationId xmlns:a16="http://schemas.microsoft.com/office/drawing/2014/main" id="{D6135C19-9FC3-470D-92FE-EE695E47937B}"/>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8" name="Freeform 80">
              <a:extLst>
                <a:ext uri="{FF2B5EF4-FFF2-40B4-BE49-F238E27FC236}">
                  <a16:creationId xmlns:a16="http://schemas.microsoft.com/office/drawing/2014/main" id="{1C270BAE-9D6E-4BA5-8779-148C079113FA}"/>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81">
              <a:extLst>
                <a:ext uri="{FF2B5EF4-FFF2-40B4-BE49-F238E27FC236}">
                  <a16:creationId xmlns:a16="http://schemas.microsoft.com/office/drawing/2014/main" id="{612AEEE5-01CE-41E6-817B-97195B1BE889}"/>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0" name="Freeform 82">
              <a:extLst>
                <a:ext uri="{FF2B5EF4-FFF2-40B4-BE49-F238E27FC236}">
                  <a16:creationId xmlns:a16="http://schemas.microsoft.com/office/drawing/2014/main" id="{DD88E11B-F5C3-449A-88C2-F5B849C80CE6}"/>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1" name="Freeform 83">
              <a:extLst>
                <a:ext uri="{FF2B5EF4-FFF2-40B4-BE49-F238E27FC236}">
                  <a16:creationId xmlns:a16="http://schemas.microsoft.com/office/drawing/2014/main" id="{77F521D8-B63C-4115-A440-00595016D34A}"/>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2" name="Freeform 84">
              <a:extLst>
                <a:ext uri="{FF2B5EF4-FFF2-40B4-BE49-F238E27FC236}">
                  <a16:creationId xmlns:a16="http://schemas.microsoft.com/office/drawing/2014/main" id="{2215F1E5-6058-49FC-AFD0-47BE993A7B91}"/>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3" name="Freeform 85">
              <a:extLst>
                <a:ext uri="{FF2B5EF4-FFF2-40B4-BE49-F238E27FC236}">
                  <a16:creationId xmlns:a16="http://schemas.microsoft.com/office/drawing/2014/main" id="{C47ADCFE-432D-4B14-9394-63C481DB7E45}"/>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4" name="Freeform 86">
              <a:extLst>
                <a:ext uri="{FF2B5EF4-FFF2-40B4-BE49-F238E27FC236}">
                  <a16:creationId xmlns:a16="http://schemas.microsoft.com/office/drawing/2014/main" id="{48587D0D-DD4C-4FA3-A2CE-4813472E9690}"/>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Freeform 87">
              <a:extLst>
                <a:ext uri="{FF2B5EF4-FFF2-40B4-BE49-F238E27FC236}">
                  <a16:creationId xmlns:a16="http://schemas.microsoft.com/office/drawing/2014/main" id="{30CEF03A-99A5-41E2-8345-D42A901AFF14}"/>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Freeform 88">
              <a:extLst>
                <a:ext uri="{FF2B5EF4-FFF2-40B4-BE49-F238E27FC236}">
                  <a16:creationId xmlns:a16="http://schemas.microsoft.com/office/drawing/2014/main" id="{2EAB7B8E-7025-407C-A0D2-0671296903FA}"/>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Freeform 89">
              <a:extLst>
                <a:ext uri="{FF2B5EF4-FFF2-40B4-BE49-F238E27FC236}">
                  <a16:creationId xmlns:a16="http://schemas.microsoft.com/office/drawing/2014/main" id="{8F5D8E81-FA75-4DF5-B49F-B464C042FE9F}"/>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Freeform 90">
              <a:extLst>
                <a:ext uri="{FF2B5EF4-FFF2-40B4-BE49-F238E27FC236}">
                  <a16:creationId xmlns:a16="http://schemas.microsoft.com/office/drawing/2014/main" id="{82E8CF64-8E81-4073-B382-7AD57720FFBF}"/>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Freeform 91">
              <a:extLst>
                <a:ext uri="{FF2B5EF4-FFF2-40B4-BE49-F238E27FC236}">
                  <a16:creationId xmlns:a16="http://schemas.microsoft.com/office/drawing/2014/main" id="{22F0B511-1C83-427B-B0AF-A77CA2F57DF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Freeform 92">
              <a:extLst>
                <a:ext uri="{FF2B5EF4-FFF2-40B4-BE49-F238E27FC236}">
                  <a16:creationId xmlns:a16="http://schemas.microsoft.com/office/drawing/2014/main" id="{087829BD-D0B0-494E-B5F6-0E43615B5677}"/>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93">
              <a:extLst>
                <a:ext uri="{FF2B5EF4-FFF2-40B4-BE49-F238E27FC236}">
                  <a16:creationId xmlns:a16="http://schemas.microsoft.com/office/drawing/2014/main" id="{44AF8F2A-5919-4DB1-9EAD-4EEFACBE5C6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94">
              <a:extLst>
                <a:ext uri="{FF2B5EF4-FFF2-40B4-BE49-F238E27FC236}">
                  <a16:creationId xmlns:a16="http://schemas.microsoft.com/office/drawing/2014/main" id="{62BB9280-059E-4B99-A015-BDA6F8B064FE}"/>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Freeform 95">
              <a:extLst>
                <a:ext uri="{FF2B5EF4-FFF2-40B4-BE49-F238E27FC236}">
                  <a16:creationId xmlns:a16="http://schemas.microsoft.com/office/drawing/2014/main" id="{294FFC43-D767-489C-8E47-3587E25A99FC}"/>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Freeform 96">
              <a:extLst>
                <a:ext uri="{FF2B5EF4-FFF2-40B4-BE49-F238E27FC236}">
                  <a16:creationId xmlns:a16="http://schemas.microsoft.com/office/drawing/2014/main" id="{C7DA702B-2A1E-4DDD-A16A-316CC7DCE3E9}"/>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97">
              <a:extLst>
                <a:ext uri="{FF2B5EF4-FFF2-40B4-BE49-F238E27FC236}">
                  <a16:creationId xmlns:a16="http://schemas.microsoft.com/office/drawing/2014/main" id="{15D34AAE-24A3-432A-8FE5-B10EC1DE53AC}"/>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98">
              <a:extLst>
                <a:ext uri="{FF2B5EF4-FFF2-40B4-BE49-F238E27FC236}">
                  <a16:creationId xmlns:a16="http://schemas.microsoft.com/office/drawing/2014/main" id="{FA7BE6AE-CBC6-48C7-80D8-EDAF6E2E4725}"/>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7" name="Freeform 99">
              <a:extLst>
                <a:ext uri="{FF2B5EF4-FFF2-40B4-BE49-F238E27FC236}">
                  <a16:creationId xmlns:a16="http://schemas.microsoft.com/office/drawing/2014/main" id="{2D12A43F-6D1C-4DC5-8EB2-109BCC6DC1F6}"/>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8" name="Freeform 100">
              <a:extLst>
                <a:ext uri="{FF2B5EF4-FFF2-40B4-BE49-F238E27FC236}">
                  <a16:creationId xmlns:a16="http://schemas.microsoft.com/office/drawing/2014/main" id="{A8AD7C84-52C9-4BAE-8948-C00A1A0B9063}"/>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9" name="Freeform 101">
              <a:extLst>
                <a:ext uri="{FF2B5EF4-FFF2-40B4-BE49-F238E27FC236}">
                  <a16:creationId xmlns:a16="http://schemas.microsoft.com/office/drawing/2014/main" id="{910566A6-A45B-4A82-8D00-E484CAB511C3}"/>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0" name="Freeform 102">
              <a:extLst>
                <a:ext uri="{FF2B5EF4-FFF2-40B4-BE49-F238E27FC236}">
                  <a16:creationId xmlns:a16="http://schemas.microsoft.com/office/drawing/2014/main" id="{6E128B62-ACF6-4565-8003-B427EC87A1F4}"/>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Freeform 103">
              <a:extLst>
                <a:ext uri="{FF2B5EF4-FFF2-40B4-BE49-F238E27FC236}">
                  <a16:creationId xmlns:a16="http://schemas.microsoft.com/office/drawing/2014/main" id="{2744BF2D-C582-4018-8FA0-FEEFEFBCB8FA}"/>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Freeform 104">
              <a:extLst>
                <a:ext uri="{FF2B5EF4-FFF2-40B4-BE49-F238E27FC236}">
                  <a16:creationId xmlns:a16="http://schemas.microsoft.com/office/drawing/2014/main" id="{9131B3B5-D188-4177-A2EB-59A73388099F}"/>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3" name="Freeform 105">
              <a:extLst>
                <a:ext uri="{FF2B5EF4-FFF2-40B4-BE49-F238E27FC236}">
                  <a16:creationId xmlns:a16="http://schemas.microsoft.com/office/drawing/2014/main" id="{0534DAAE-2906-47CB-9B40-8A51E69F99EC}"/>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4" name="Freeform 106">
              <a:extLst>
                <a:ext uri="{FF2B5EF4-FFF2-40B4-BE49-F238E27FC236}">
                  <a16:creationId xmlns:a16="http://schemas.microsoft.com/office/drawing/2014/main" id="{7ABB86C8-3CBA-4D95-84E4-B87CA9FCB604}"/>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Freeform 107">
              <a:extLst>
                <a:ext uri="{FF2B5EF4-FFF2-40B4-BE49-F238E27FC236}">
                  <a16:creationId xmlns:a16="http://schemas.microsoft.com/office/drawing/2014/main" id="{6B484B77-0F0A-4194-9B03-5BA7B2948E8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Freeform 108">
              <a:extLst>
                <a:ext uri="{FF2B5EF4-FFF2-40B4-BE49-F238E27FC236}">
                  <a16:creationId xmlns:a16="http://schemas.microsoft.com/office/drawing/2014/main" id="{5E20D78A-9E35-47B7-B4B5-40998D2A6BD3}"/>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109">
              <a:extLst>
                <a:ext uri="{FF2B5EF4-FFF2-40B4-BE49-F238E27FC236}">
                  <a16:creationId xmlns:a16="http://schemas.microsoft.com/office/drawing/2014/main" id="{97D49683-A57D-47F5-8DD5-CFA369B627A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110">
              <a:extLst>
                <a:ext uri="{FF2B5EF4-FFF2-40B4-BE49-F238E27FC236}">
                  <a16:creationId xmlns:a16="http://schemas.microsoft.com/office/drawing/2014/main" id="{73EAF311-D615-474B-B097-1D58A1020326}"/>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Freeform 111">
              <a:extLst>
                <a:ext uri="{FF2B5EF4-FFF2-40B4-BE49-F238E27FC236}">
                  <a16:creationId xmlns:a16="http://schemas.microsoft.com/office/drawing/2014/main" id="{3C7B1922-6315-4A14-B340-23067EE5C66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Freeform 112">
              <a:extLst>
                <a:ext uri="{FF2B5EF4-FFF2-40B4-BE49-F238E27FC236}">
                  <a16:creationId xmlns:a16="http://schemas.microsoft.com/office/drawing/2014/main" id="{BD4ED210-D11D-4695-AEAF-BE7BB0FB8449}"/>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113">
              <a:extLst>
                <a:ext uri="{FF2B5EF4-FFF2-40B4-BE49-F238E27FC236}">
                  <a16:creationId xmlns:a16="http://schemas.microsoft.com/office/drawing/2014/main" id="{0EEEF47A-E869-4B86-8888-D6A787B21B4D}"/>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114">
              <a:extLst>
                <a:ext uri="{FF2B5EF4-FFF2-40B4-BE49-F238E27FC236}">
                  <a16:creationId xmlns:a16="http://schemas.microsoft.com/office/drawing/2014/main" id="{A31D1676-89D2-46BD-9756-BD8B1459C9E6}"/>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Freeform 115">
              <a:extLst>
                <a:ext uri="{FF2B5EF4-FFF2-40B4-BE49-F238E27FC236}">
                  <a16:creationId xmlns:a16="http://schemas.microsoft.com/office/drawing/2014/main" id="{BA30A445-B8EE-45B6-AB4E-972E865BA0F1}"/>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Freeform 116">
              <a:extLst>
                <a:ext uri="{FF2B5EF4-FFF2-40B4-BE49-F238E27FC236}">
                  <a16:creationId xmlns:a16="http://schemas.microsoft.com/office/drawing/2014/main" id="{1156FBAD-3E99-4220-8526-26789A849C9D}"/>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117">
              <a:extLst>
                <a:ext uri="{FF2B5EF4-FFF2-40B4-BE49-F238E27FC236}">
                  <a16:creationId xmlns:a16="http://schemas.microsoft.com/office/drawing/2014/main" id="{3C57CB7D-EF41-4477-8D46-70CBD59DD4B3}"/>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118">
              <a:extLst>
                <a:ext uri="{FF2B5EF4-FFF2-40B4-BE49-F238E27FC236}">
                  <a16:creationId xmlns:a16="http://schemas.microsoft.com/office/drawing/2014/main" id="{D8181038-13EC-4F03-8231-A718BD33A4C3}"/>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Freeform 119">
              <a:extLst>
                <a:ext uri="{FF2B5EF4-FFF2-40B4-BE49-F238E27FC236}">
                  <a16:creationId xmlns:a16="http://schemas.microsoft.com/office/drawing/2014/main" id="{C421B95C-32E0-4633-AE81-EEE43B3360EF}"/>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53" name="Shape 109">
            <a:extLst>
              <a:ext uri="{FF2B5EF4-FFF2-40B4-BE49-F238E27FC236}">
                <a16:creationId xmlns:a16="http://schemas.microsoft.com/office/drawing/2014/main" id="{95655D7D-0721-466E-A52A-A8C23E66F18D}"/>
              </a:ext>
            </a:extLst>
          </p:cNvPr>
          <p:cNvSpPr/>
          <p:nvPr/>
        </p:nvSpPr>
        <p:spPr>
          <a:xfrm>
            <a:off x="7023113" y="2629774"/>
            <a:ext cx="1412644"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154" name="Shape 120" descr="Image">
            <a:extLst>
              <a:ext uri="{FF2B5EF4-FFF2-40B4-BE49-F238E27FC236}">
                <a16:creationId xmlns:a16="http://schemas.microsoft.com/office/drawing/2014/main" id="{05AB7011-1959-4190-A933-8D2EFABB5CAC}"/>
              </a:ext>
            </a:extLst>
          </p:cNvPr>
          <p:cNvSpPr/>
          <p:nvPr/>
        </p:nvSpPr>
        <p:spPr>
          <a:xfrm>
            <a:off x="7083967"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55" name="Arc 154">
            <a:extLst>
              <a:ext uri="{FF2B5EF4-FFF2-40B4-BE49-F238E27FC236}">
                <a16:creationId xmlns:a16="http://schemas.microsoft.com/office/drawing/2014/main" id="{315EE49C-D592-403C-9493-05AB8D6A91C9}"/>
              </a:ext>
            </a:extLst>
          </p:cNvPr>
          <p:cNvSpPr/>
          <p:nvPr/>
        </p:nvSpPr>
        <p:spPr>
          <a:xfrm>
            <a:off x="6980242" y="2590214"/>
            <a:ext cx="1491367" cy="1491368"/>
          </a:xfrm>
          <a:prstGeom prst="arc">
            <a:avLst>
              <a:gd name="adj1" fmla="val 16200000"/>
              <a:gd name="adj2" fmla="val 130379"/>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grpSp>
        <p:nvGrpSpPr>
          <p:cNvPr id="156" name="Group 155">
            <a:extLst>
              <a:ext uri="{FF2B5EF4-FFF2-40B4-BE49-F238E27FC236}">
                <a16:creationId xmlns:a16="http://schemas.microsoft.com/office/drawing/2014/main" id="{AD918D4B-90BF-46BF-A0FB-1374DF43195F}"/>
              </a:ext>
            </a:extLst>
          </p:cNvPr>
          <p:cNvGrpSpPr/>
          <p:nvPr/>
        </p:nvGrpSpPr>
        <p:grpSpPr>
          <a:xfrm>
            <a:off x="7348910" y="2870101"/>
            <a:ext cx="761052" cy="931991"/>
            <a:chOff x="3272253" y="105522"/>
            <a:chExt cx="812801" cy="995363"/>
          </a:xfrm>
        </p:grpSpPr>
        <p:sp>
          <p:nvSpPr>
            <p:cNvPr id="157" name="Freeform 70">
              <a:extLst>
                <a:ext uri="{FF2B5EF4-FFF2-40B4-BE49-F238E27FC236}">
                  <a16:creationId xmlns:a16="http://schemas.microsoft.com/office/drawing/2014/main" id="{67A1C7C4-982C-4DFB-B10B-0916A7C81B66}"/>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8" name="Freeform 71">
              <a:extLst>
                <a:ext uri="{FF2B5EF4-FFF2-40B4-BE49-F238E27FC236}">
                  <a16:creationId xmlns:a16="http://schemas.microsoft.com/office/drawing/2014/main" id="{130197E3-D942-42AD-8746-FDF096D56DBD}"/>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9" name="Freeform 72">
              <a:extLst>
                <a:ext uri="{FF2B5EF4-FFF2-40B4-BE49-F238E27FC236}">
                  <a16:creationId xmlns:a16="http://schemas.microsoft.com/office/drawing/2014/main" id="{FBF74527-5363-45E3-8DAF-E08F08566C90}"/>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0" name="Freeform 73">
              <a:extLst>
                <a:ext uri="{FF2B5EF4-FFF2-40B4-BE49-F238E27FC236}">
                  <a16:creationId xmlns:a16="http://schemas.microsoft.com/office/drawing/2014/main" id="{A660ED8C-7977-41F3-87E2-FF15C9639D29}"/>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1" name="Freeform 74">
              <a:extLst>
                <a:ext uri="{FF2B5EF4-FFF2-40B4-BE49-F238E27FC236}">
                  <a16:creationId xmlns:a16="http://schemas.microsoft.com/office/drawing/2014/main" id="{68CF0CCC-109D-4341-9CBE-1EB9081B0358}"/>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2" name="Freeform 75">
              <a:extLst>
                <a:ext uri="{FF2B5EF4-FFF2-40B4-BE49-F238E27FC236}">
                  <a16:creationId xmlns:a16="http://schemas.microsoft.com/office/drawing/2014/main" id="{18781A2B-E5BB-4966-AFA3-8B74D0C3EF23}"/>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3" name="Freeform 76">
              <a:extLst>
                <a:ext uri="{FF2B5EF4-FFF2-40B4-BE49-F238E27FC236}">
                  <a16:creationId xmlns:a16="http://schemas.microsoft.com/office/drawing/2014/main" id="{C613FCA3-BB70-437E-816A-20564FD0DBF6}"/>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4" name="Freeform 77">
              <a:extLst>
                <a:ext uri="{FF2B5EF4-FFF2-40B4-BE49-F238E27FC236}">
                  <a16:creationId xmlns:a16="http://schemas.microsoft.com/office/drawing/2014/main" id="{AE0050D6-7DFF-483B-A8C3-9E16095B8FB7}"/>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5" name="Freeform 78">
              <a:extLst>
                <a:ext uri="{FF2B5EF4-FFF2-40B4-BE49-F238E27FC236}">
                  <a16:creationId xmlns:a16="http://schemas.microsoft.com/office/drawing/2014/main" id="{A5B612B4-5228-4CCF-A7BE-AE5CF6DB2236}"/>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6" name="Freeform 79">
              <a:extLst>
                <a:ext uri="{FF2B5EF4-FFF2-40B4-BE49-F238E27FC236}">
                  <a16:creationId xmlns:a16="http://schemas.microsoft.com/office/drawing/2014/main" id="{B4BB404E-5B2C-44AA-9A40-2D8E597D3C1F}"/>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7" name="Freeform 80">
              <a:extLst>
                <a:ext uri="{FF2B5EF4-FFF2-40B4-BE49-F238E27FC236}">
                  <a16:creationId xmlns:a16="http://schemas.microsoft.com/office/drawing/2014/main" id="{166BC649-2F39-4810-AF1D-640BFB20A023}"/>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8" name="Freeform 81">
              <a:extLst>
                <a:ext uri="{FF2B5EF4-FFF2-40B4-BE49-F238E27FC236}">
                  <a16:creationId xmlns:a16="http://schemas.microsoft.com/office/drawing/2014/main" id="{3305A4FE-ADD8-46E0-9344-69130A81549A}"/>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9" name="Freeform 82">
              <a:extLst>
                <a:ext uri="{FF2B5EF4-FFF2-40B4-BE49-F238E27FC236}">
                  <a16:creationId xmlns:a16="http://schemas.microsoft.com/office/drawing/2014/main" id="{7122BF8A-ECBA-4809-8866-C9A523ED1E7F}"/>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0" name="Freeform 83">
              <a:extLst>
                <a:ext uri="{FF2B5EF4-FFF2-40B4-BE49-F238E27FC236}">
                  <a16:creationId xmlns:a16="http://schemas.microsoft.com/office/drawing/2014/main" id="{DD9E0EBB-89B3-4177-8B76-B215EE1877CF}"/>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1" name="Freeform 84">
              <a:extLst>
                <a:ext uri="{FF2B5EF4-FFF2-40B4-BE49-F238E27FC236}">
                  <a16:creationId xmlns:a16="http://schemas.microsoft.com/office/drawing/2014/main" id="{82E18717-694E-47A4-881B-FB2255463D4C}"/>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2" name="Freeform 85">
              <a:extLst>
                <a:ext uri="{FF2B5EF4-FFF2-40B4-BE49-F238E27FC236}">
                  <a16:creationId xmlns:a16="http://schemas.microsoft.com/office/drawing/2014/main" id="{25F8C116-40D3-4A7A-8CB6-239224330CDE}"/>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3" name="Freeform 86">
              <a:extLst>
                <a:ext uri="{FF2B5EF4-FFF2-40B4-BE49-F238E27FC236}">
                  <a16:creationId xmlns:a16="http://schemas.microsoft.com/office/drawing/2014/main" id="{528E32AC-BE0E-42B5-92C1-15B396287E4F}"/>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4" name="Freeform 87">
              <a:extLst>
                <a:ext uri="{FF2B5EF4-FFF2-40B4-BE49-F238E27FC236}">
                  <a16:creationId xmlns:a16="http://schemas.microsoft.com/office/drawing/2014/main" id="{88FBFE83-2411-4C10-AB72-06C667D77450}"/>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5" name="Freeform 88">
              <a:extLst>
                <a:ext uri="{FF2B5EF4-FFF2-40B4-BE49-F238E27FC236}">
                  <a16:creationId xmlns:a16="http://schemas.microsoft.com/office/drawing/2014/main" id="{C0671470-4625-4825-92B3-F058B8344DF9}"/>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6" name="Freeform 89">
              <a:extLst>
                <a:ext uri="{FF2B5EF4-FFF2-40B4-BE49-F238E27FC236}">
                  <a16:creationId xmlns:a16="http://schemas.microsoft.com/office/drawing/2014/main" id="{CC9D6AB1-1673-4711-B7C3-E4840EDB3B9C}"/>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7" name="Freeform 90">
              <a:extLst>
                <a:ext uri="{FF2B5EF4-FFF2-40B4-BE49-F238E27FC236}">
                  <a16:creationId xmlns:a16="http://schemas.microsoft.com/office/drawing/2014/main" id="{A8E5DF62-2AA9-4654-B665-84918E86B47C}"/>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8" name="Freeform 91">
              <a:extLst>
                <a:ext uri="{FF2B5EF4-FFF2-40B4-BE49-F238E27FC236}">
                  <a16:creationId xmlns:a16="http://schemas.microsoft.com/office/drawing/2014/main" id="{6EC65429-863E-4B13-AF61-C534A269F85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9" name="Freeform 92">
              <a:extLst>
                <a:ext uri="{FF2B5EF4-FFF2-40B4-BE49-F238E27FC236}">
                  <a16:creationId xmlns:a16="http://schemas.microsoft.com/office/drawing/2014/main" id="{5CB57FBE-09D7-4F90-B7D1-0D849025D83F}"/>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0" name="Freeform 93">
              <a:extLst>
                <a:ext uri="{FF2B5EF4-FFF2-40B4-BE49-F238E27FC236}">
                  <a16:creationId xmlns:a16="http://schemas.microsoft.com/office/drawing/2014/main" id="{30645D99-B977-4706-AE27-FE106ED02D9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1" name="Freeform 94">
              <a:extLst>
                <a:ext uri="{FF2B5EF4-FFF2-40B4-BE49-F238E27FC236}">
                  <a16:creationId xmlns:a16="http://schemas.microsoft.com/office/drawing/2014/main" id="{7EB3C834-4F70-4018-AC92-8919E97FA9A5}"/>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2" name="Freeform 95">
              <a:extLst>
                <a:ext uri="{FF2B5EF4-FFF2-40B4-BE49-F238E27FC236}">
                  <a16:creationId xmlns:a16="http://schemas.microsoft.com/office/drawing/2014/main" id="{DFC3093E-2701-43A2-87E7-E45734DC6FAF}"/>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3" name="Freeform 96">
              <a:extLst>
                <a:ext uri="{FF2B5EF4-FFF2-40B4-BE49-F238E27FC236}">
                  <a16:creationId xmlns:a16="http://schemas.microsoft.com/office/drawing/2014/main" id="{47196091-4826-4C16-8F01-54D78AE90E56}"/>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4" name="Freeform 97">
              <a:extLst>
                <a:ext uri="{FF2B5EF4-FFF2-40B4-BE49-F238E27FC236}">
                  <a16:creationId xmlns:a16="http://schemas.microsoft.com/office/drawing/2014/main" id="{683F6B30-F912-4473-AA96-85089F8CFDBD}"/>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5" name="Freeform 98">
              <a:extLst>
                <a:ext uri="{FF2B5EF4-FFF2-40B4-BE49-F238E27FC236}">
                  <a16:creationId xmlns:a16="http://schemas.microsoft.com/office/drawing/2014/main" id="{EDD8A754-0FDD-4007-93EA-73762D817EAE}"/>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6" name="Freeform 99">
              <a:extLst>
                <a:ext uri="{FF2B5EF4-FFF2-40B4-BE49-F238E27FC236}">
                  <a16:creationId xmlns:a16="http://schemas.microsoft.com/office/drawing/2014/main" id="{2186E06E-77BB-4DD4-83BD-753E3D1803C9}"/>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7" name="Freeform 100">
              <a:extLst>
                <a:ext uri="{FF2B5EF4-FFF2-40B4-BE49-F238E27FC236}">
                  <a16:creationId xmlns:a16="http://schemas.microsoft.com/office/drawing/2014/main" id="{028E36DC-7090-47A0-BC29-8B6206862E2B}"/>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8" name="Freeform 101">
              <a:extLst>
                <a:ext uri="{FF2B5EF4-FFF2-40B4-BE49-F238E27FC236}">
                  <a16:creationId xmlns:a16="http://schemas.microsoft.com/office/drawing/2014/main" id="{70B38E41-DBBB-4F8A-8CD2-F11FFFD5A134}"/>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9" name="Freeform 102">
              <a:extLst>
                <a:ext uri="{FF2B5EF4-FFF2-40B4-BE49-F238E27FC236}">
                  <a16:creationId xmlns:a16="http://schemas.microsoft.com/office/drawing/2014/main" id="{DCA0C5AA-4D79-4E40-9E0C-968B6FCB052C}"/>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0" name="Freeform 103">
              <a:extLst>
                <a:ext uri="{FF2B5EF4-FFF2-40B4-BE49-F238E27FC236}">
                  <a16:creationId xmlns:a16="http://schemas.microsoft.com/office/drawing/2014/main" id="{9D5B85BD-5B62-4156-A9F9-F873AB774E64}"/>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1" name="Freeform 104">
              <a:extLst>
                <a:ext uri="{FF2B5EF4-FFF2-40B4-BE49-F238E27FC236}">
                  <a16:creationId xmlns:a16="http://schemas.microsoft.com/office/drawing/2014/main" id="{15721483-29F1-4087-804F-8FB17B576888}"/>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2" name="Freeform 105">
              <a:extLst>
                <a:ext uri="{FF2B5EF4-FFF2-40B4-BE49-F238E27FC236}">
                  <a16:creationId xmlns:a16="http://schemas.microsoft.com/office/drawing/2014/main" id="{6C90BA12-CC64-4CFD-BDC5-80B21A47DB21}"/>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3" name="Freeform 106">
              <a:extLst>
                <a:ext uri="{FF2B5EF4-FFF2-40B4-BE49-F238E27FC236}">
                  <a16:creationId xmlns:a16="http://schemas.microsoft.com/office/drawing/2014/main" id="{E37C5DB0-2000-4367-94DE-6E171EA7ED0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4" name="Freeform 107">
              <a:extLst>
                <a:ext uri="{FF2B5EF4-FFF2-40B4-BE49-F238E27FC236}">
                  <a16:creationId xmlns:a16="http://schemas.microsoft.com/office/drawing/2014/main" id="{625E1E78-0733-41DB-8F8E-B3252B46FA9A}"/>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5" name="Freeform 108">
              <a:extLst>
                <a:ext uri="{FF2B5EF4-FFF2-40B4-BE49-F238E27FC236}">
                  <a16:creationId xmlns:a16="http://schemas.microsoft.com/office/drawing/2014/main" id="{C1463425-E388-424F-91CF-4DA26E01350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6" name="Freeform 109">
              <a:extLst>
                <a:ext uri="{FF2B5EF4-FFF2-40B4-BE49-F238E27FC236}">
                  <a16:creationId xmlns:a16="http://schemas.microsoft.com/office/drawing/2014/main" id="{C387EF92-7EED-44AF-83BA-0FDCEB9A9DA5}"/>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7" name="Freeform 110">
              <a:extLst>
                <a:ext uri="{FF2B5EF4-FFF2-40B4-BE49-F238E27FC236}">
                  <a16:creationId xmlns:a16="http://schemas.microsoft.com/office/drawing/2014/main" id="{BCAABA05-BAE8-42A5-B12B-A147E4EFA8A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8" name="Freeform 111">
              <a:extLst>
                <a:ext uri="{FF2B5EF4-FFF2-40B4-BE49-F238E27FC236}">
                  <a16:creationId xmlns:a16="http://schemas.microsoft.com/office/drawing/2014/main" id="{1B9BD13E-24DD-42C1-AD35-1B9DD00A0DA9}"/>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9" name="Freeform 112">
              <a:extLst>
                <a:ext uri="{FF2B5EF4-FFF2-40B4-BE49-F238E27FC236}">
                  <a16:creationId xmlns:a16="http://schemas.microsoft.com/office/drawing/2014/main" id="{543E0509-1F86-4E33-BCC5-2E4A113AE5DF}"/>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0" name="Freeform 113">
              <a:extLst>
                <a:ext uri="{FF2B5EF4-FFF2-40B4-BE49-F238E27FC236}">
                  <a16:creationId xmlns:a16="http://schemas.microsoft.com/office/drawing/2014/main" id="{FD232141-B38B-428C-A878-2A434499ED72}"/>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1" name="Freeform 114">
              <a:extLst>
                <a:ext uri="{FF2B5EF4-FFF2-40B4-BE49-F238E27FC236}">
                  <a16:creationId xmlns:a16="http://schemas.microsoft.com/office/drawing/2014/main" id="{87455512-A3DF-4D4D-88DB-9B1F8B64358F}"/>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2" name="Freeform 115">
              <a:extLst>
                <a:ext uri="{FF2B5EF4-FFF2-40B4-BE49-F238E27FC236}">
                  <a16:creationId xmlns:a16="http://schemas.microsoft.com/office/drawing/2014/main" id="{17C74A90-3B88-44E6-977D-238560319A68}"/>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3" name="Freeform 116">
              <a:extLst>
                <a:ext uri="{FF2B5EF4-FFF2-40B4-BE49-F238E27FC236}">
                  <a16:creationId xmlns:a16="http://schemas.microsoft.com/office/drawing/2014/main" id="{BDA68444-4EC9-48E1-BC2E-A7CAD6742669}"/>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4" name="Freeform 117">
              <a:extLst>
                <a:ext uri="{FF2B5EF4-FFF2-40B4-BE49-F238E27FC236}">
                  <a16:creationId xmlns:a16="http://schemas.microsoft.com/office/drawing/2014/main" id="{A4F06308-E0C9-4E32-84C0-6D5956003EB6}"/>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 name="Freeform 118">
              <a:extLst>
                <a:ext uri="{FF2B5EF4-FFF2-40B4-BE49-F238E27FC236}">
                  <a16:creationId xmlns:a16="http://schemas.microsoft.com/office/drawing/2014/main" id="{68CEDE4E-69ED-4684-A758-CC260AA2B96E}"/>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 name="Freeform 119">
              <a:extLst>
                <a:ext uri="{FF2B5EF4-FFF2-40B4-BE49-F238E27FC236}">
                  <a16:creationId xmlns:a16="http://schemas.microsoft.com/office/drawing/2014/main" id="{4E3858AC-DF65-404D-AB3C-0C97BE0D4388}"/>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09" name="TextBox 208">
            <a:extLst>
              <a:ext uri="{FF2B5EF4-FFF2-40B4-BE49-F238E27FC236}">
                <a16:creationId xmlns:a16="http://schemas.microsoft.com/office/drawing/2014/main" id="{5E04E2A9-40A4-4C35-BE13-5042B873862A}"/>
              </a:ext>
            </a:extLst>
          </p:cNvPr>
          <p:cNvSpPr txBox="1"/>
          <p:nvPr/>
        </p:nvSpPr>
        <p:spPr>
          <a:xfrm>
            <a:off x="890847"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10" name="Rectangle 209">
            <a:extLst>
              <a:ext uri="{FF2B5EF4-FFF2-40B4-BE49-F238E27FC236}">
                <a16:creationId xmlns:a16="http://schemas.microsoft.com/office/drawing/2014/main" id="{A7B36ED3-F2FF-463B-AF99-8DC59E9FAFC5}"/>
              </a:ext>
            </a:extLst>
          </p:cNvPr>
          <p:cNvSpPr/>
          <p:nvPr/>
        </p:nvSpPr>
        <p:spPr>
          <a:xfrm>
            <a:off x="477279"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11" name="Group 210">
            <a:extLst>
              <a:ext uri="{FF2B5EF4-FFF2-40B4-BE49-F238E27FC236}">
                <a16:creationId xmlns:a16="http://schemas.microsoft.com/office/drawing/2014/main" id="{DF0F3C75-C2D9-4BB8-A747-159EE0259E4C}"/>
              </a:ext>
            </a:extLst>
          </p:cNvPr>
          <p:cNvGrpSpPr/>
          <p:nvPr/>
        </p:nvGrpSpPr>
        <p:grpSpPr>
          <a:xfrm>
            <a:off x="1245996" y="4575088"/>
            <a:ext cx="334731" cy="53771"/>
            <a:chOff x="4259750" y="10354496"/>
            <a:chExt cx="1339717" cy="215210"/>
          </a:xfrm>
          <a:solidFill>
            <a:schemeClr val="accent1"/>
          </a:solidFill>
        </p:grpSpPr>
        <p:sp>
          <p:nvSpPr>
            <p:cNvPr id="212" name="Oval 211">
              <a:extLst>
                <a:ext uri="{FF2B5EF4-FFF2-40B4-BE49-F238E27FC236}">
                  <a16:creationId xmlns:a16="http://schemas.microsoft.com/office/drawing/2014/main" id="{C622FD6E-9F0E-483F-B38C-0D7268D0A561}"/>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13" name="Oval 212">
              <a:extLst>
                <a:ext uri="{FF2B5EF4-FFF2-40B4-BE49-F238E27FC236}">
                  <a16:creationId xmlns:a16="http://schemas.microsoft.com/office/drawing/2014/main" id="{730311E1-CF40-47E6-806C-5D71FAC75EA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14" name="Oval 213">
              <a:extLst>
                <a:ext uri="{FF2B5EF4-FFF2-40B4-BE49-F238E27FC236}">
                  <a16:creationId xmlns:a16="http://schemas.microsoft.com/office/drawing/2014/main" id="{B70E913D-A73A-473D-961C-C4696696404E}"/>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15" name="Oval 214">
              <a:extLst>
                <a:ext uri="{FF2B5EF4-FFF2-40B4-BE49-F238E27FC236}">
                  <a16:creationId xmlns:a16="http://schemas.microsoft.com/office/drawing/2014/main" id="{5D810214-1F18-439F-A63C-10C667BFACE2}"/>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18" name="TextBox 217">
            <a:extLst>
              <a:ext uri="{FF2B5EF4-FFF2-40B4-BE49-F238E27FC236}">
                <a16:creationId xmlns:a16="http://schemas.microsoft.com/office/drawing/2014/main" id="{9B287991-5F15-4AC5-A13B-F35C47608783}"/>
              </a:ext>
            </a:extLst>
          </p:cNvPr>
          <p:cNvSpPr txBox="1"/>
          <p:nvPr/>
        </p:nvSpPr>
        <p:spPr>
          <a:xfrm>
            <a:off x="2978930"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19" name="Rectangle 218">
            <a:extLst>
              <a:ext uri="{FF2B5EF4-FFF2-40B4-BE49-F238E27FC236}">
                <a16:creationId xmlns:a16="http://schemas.microsoft.com/office/drawing/2014/main" id="{D4488953-9FDF-4D89-9E80-DD433B7C3365}"/>
              </a:ext>
            </a:extLst>
          </p:cNvPr>
          <p:cNvSpPr/>
          <p:nvPr/>
        </p:nvSpPr>
        <p:spPr>
          <a:xfrm>
            <a:off x="2565361"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20" name="Group 219">
            <a:extLst>
              <a:ext uri="{FF2B5EF4-FFF2-40B4-BE49-F238E27FC236}">
                <a16:creationId xmlns:a16="http://schemas.microsoft.com/office/drawing/2014/main" id="{43617215-EFE2-4AEC-BF99-97DDE514CCC6}"/>
              </a:ext>
            </a:extLst>
          </p:cNvPr>
          <p:cNvGrpSpPr/>
          <p:nvPr/>
        </p:nvGrpSpPr>
        <p:grpSpPr>
          <a:xfrm>
            <a:off x="3334079" y="4575088"/>
            <a:ext cx="334731" cy="53771"/>
            <a:chOff x="4259750" y="10354496"/>
            <a:chExt cx="1339717" cy="215210"/>
          </a:xfrm>
          <a:solidFill>
            <a:schemeClr val="accent2"/>
          </a:solidFill>
        </p:grpSpPr>
        <p:sp>
          <p:nvSpPr>
            <p:cNvPr id="221" name="Oval 220">
              <a:extLst>
                <a:ext uri="{FF2B5EF4-FFF2-40B4-BE49-F238E27FC236}">
                  <a16:creationId xmlns:a16="http://schemas.microsoft.com/office/drawing/2014/main" id="{DA41B3FD-546D-4C81-99CD-5641D1B3DA0F}"/>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22" name="Oval 221">
              <a:extLst>
                <a:ext uri="{FF2B5EF4-FFF2-40B4-BE49-F238E27FC236}">
                  <a16:creationId xmlns:a16="http://schemas.microsoft.com/office/drawing/2014/main" id="{289B8448-D197-4D83-AE86-AA22F3841E34}"/>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23" name="Oval 222">
              <a:extLst>
                <a:ext uri="{FF2B5EF4-FFF2-40B4-BE49-F238E27FC236}">
                  <a16:creationId xmlns:a16="http://schemas.microsoft.com/office/drawing/2014/main" id="{983A1A78-9AC6-4A56-9D15-E8DE0A8E66B7}"/>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24" name="Oval 223">
              <a:extLst>
                <a:ext uri="{FF2B5EF4-FFF2-40B4-BE49-F238E27FC236}">
                  <a16:creationId xmlns:a16="http://schemas.microsoft.com/office/drawing/2014/main" id="{8493CCB6-2BAC-4450-A86D-0E7943899548}"/>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27" name="TextBox 226">
            <a:extLst>
              <a:ext uri="{FF2B5EF4-FFF2-40B4-BE49-F238E27FC236}">
                <a16:creationId xmlns:a16="http://schemas.microsoft.com/office/drawing/2014/main" id="{E470AFBF-A812-47D4-9E3F-0821E6E42687}"/>
              </a:ext>
            </a:extLst>
          </p:cNvPr>
          <p:cNvSpPr txBox="1"/>
          <p:nvPr/>
        </p:nvSpPr>
        <p:spPr>
          <a:xfrm>
            <a:off x="5105792"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28" name="Rectangle 227">
            <a:extLst>
              <a:ext uri="{FF2B5EF4-FFF2-40B4-BE49-F238E27FC236}">
                <a16:creationId xmlns:a16="http://schemas.microsoft.com/office/drawing/2014/main" id="{D0BB8A5A-B89C-4B07-A86F-0393E23E04F1}"/>
              </a:ext>
            </a:extLst>
          </p:cNvPr>
          <p:cNvSpPr/>
          <p:nvPr/>
        </p:nvSpPr>
        <p:spPr>
          <a:xfrm>
            <a:off x="4692223"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29" name="Group 228">
            <a:extLst>
              <a:ext uri="{FF2B5EF4-FFF2-40B4-BE49-F238E27FC236}">
                <a16:creationId xmlns:a16="http://schemas.microsoft.com/office/drawing/2014/main" id="{D82DF2FF-72C3-421C-8CE0-07425D2EC3BE}"/>
              </a:ext>
            </a:extLst>
          </p:cNvPr>
          <p:cNvGrpSpPr/>
          <p:nvPr/>
        </p:nvGrpSpPr>
        <p:grpSpPr>
          <a:xfrm>
            <a:off x="5460941" y="4575088"/>
            <a:ext cx="334731" cy="53771"/>
            <a:chOff x="4259750" y="10354496"/>
            <a:chExt cx="1339717" cy="215210"/>
          </a:xfrm>
          <a:solidFill>
            <a:schemeClr val="accent3"/>
          </a:solidFill>
        </p:grpSpPr>
        <p:sp>
          <p:nvSpPr>
            <p:cNvPr id="230" name="Oval 229">
              <a:extLst>
                <a:ext uri="{FF2B5EF4-FFF2-40B4-BE49-F238E27FC236}">
                  <a16:creationId xmlns:a16="http://schemas.microsoft.com/office/drawing/2014/main" id="{75F51785-E8D8-416F-A76B-576AB3F454E5}"/>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1" name="Oval 230">
              <a:extLst>
                <a:ext uri="{FF2B5EF4-FFF2-40B4-BE49-F238E27FC236}">
                  <a16:creationId xmlns:a16="http://schemas.microsoft.com/office/drawing/2014/main" id="{93278CC7-DCC0-4DB5-A7A1-7D64E164107A}"/>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2" name="Oval 231">
              <a:extLst>
                <a:ext uri="{FF2B5EF4-FFF2-40B4-BE49-F238E27FC236}">
                  <a16:creationId xmlns:a16="http://schemas.microsoft.com/office/drawing/2014/main" id="{B5EA4F9E-FE3A-4224-8A80-9A28256AE745}"/>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3" name="Oval 232">
              <a:extLst>
                <a:ext uri="{FF2B5EF4-FFF2-40B4-BE49-F238E27FC236}">
                  <a16:creationId xmlns:a16="http://schemas.microsoft.com/office/drawing/2014/main" id="{96345F58-A669-485B-B899-179A9B24A39B}"/>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35" name="TextBox 234">
            <a:extLst>
              <a:ext uri="{FF2B5EF4-FFF2-40B4-BE49-F238E27FC236}">
                <a16:creationId xmlns:a16="http://schemas.microsoft.com/office/drawing/2014/main" id="{37E6438D-FE3C-4BFB-9A35-69F165F9E613}"/>
              </a:ext>
            </a:extLst>
          </p:cNvPr>
          <p:cNvSpPr txBox="1"/>
          <p:nvPr/>
        </p:nvSpPr>
        <p:spPr>
          <a:xfrm>
            <a:off x="7203411"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36" name="Rectangle 235">
            <a:extLst>
              <a:ext uri="{FF2B5EF4-FFF2-40B4-BE49-F238E27FC236}">
                <a16:creationId xmlns:a16="http://schemas.microsoft.com/office/drawing/2014/main" id="{6236E383-BE7D-4541-9171-6A9F141CA6D2}"/>
              </a:ext>
            </a:extLst>
          </p:cNvPr>
          <p:cNvSpPr/>
          <p:nvPr/>
        </p:nvSpPr>
        <p:spPr>
          <a:xfrm>
            <a:off x="6789843"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37" name="Group 236">
            <a:extLst>
              <a:ext uri="{FF2B5EF4-FFF2-40B4-BE49-F238E27FC236}">
                <a16:creationId xmlns:a16="http://schemas.microsoft.com/office/drawing/2014/main" id="{7C6DE58A-DD3F-4FF8-9BD6-3E748DAEE294}"/>
              </a:ext>
            </a:extLst>
          </p:cNvPr>
          <p:cNvGrpSpPr/>
          <p:nvPr/>
        </p:nvGrpSpPr>
        <p:grpSpPr>
          <a:xfrm>
            <a:off x="7558560" y="4575088"/>
            <a:ext cx="334731" cy="53771"/>
            <a:chOff x="4259750" y="10354496"/>
            <a:chExt cx="1339717" cy="215210"/>
          </a:xfrm>
          <a:solidFill>
            <a:schemeClr val="accent4"/>
          </a:solidFill>
        </p:grpSpPr>
        <p:sp>
          <p:nvSpPr>
            <p:cNvPr id="238" name="Oval 237">
              <a:extLst>
                <a:ext uri="{FF2B5EF4-FFF2-40B4-BE49-F238E27FC236}">
                  <a16:creationId xmlns:a16="http://schemas.microsoft.com/office/drawing/2014/main" id="{A80C395D-F148-4FD3-9E04-E034717E6906}"/>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9" name="Oval 238">
              <a:extLst>
                <a:ext uri="{FF2B5EF4-FFF2-40B4-BE49-F238E27FC236}">
                  <a16:creationId xmlns:a16="http://schemas.microsoft.com/office/drawing/2014/main" id="{087E4FFA-99AC-42C8-8E47-ED88B8F5B5C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40" name="Oval 239">
              <a:extLst>
                <a:ext uri="{FF2B5EF4-FFF2-40B4-BE49-F238E27FC236}">
                  <a16:creationId xmlns:a16="http://schemas.microsoft.com/office/drawing/2014/main" id="{BB5013E3-9754-46F8-A239-558C0A312DEB}"/>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41" name="Oval 240">
              <a:extLst>
                <a:ext uri="{FF2B5EF4-FFF2-40B4-BE49-F238E27FC236}">
                  <a16:creationId xmlns:a16="http://schemas.microsoft.com/office/drawing/2014/main" id="{277BA9CF-7AAA-4B40-B4AF-F35C6102F184}"/>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42" name="Freeform 22">
            <a:extLst>
              <a:ext uri="{FF2B5EF4-FFF2-40B4-BE49-F238E27FC236}">
                <a16:creationId xmlns:a16="http://schemas.microsoft.com/office/drawing/2014/main" id="{00359ECF-68CE-4DF4-9189-373C70174B7E}"/>
              </a:ext>
            </a:extLst>
          </p:cNvPr>
          <p:cNvSpPr>
            <a:spLocks noEditPoints="1"/>
          </p:cNvSpPr>
          <p:nvPr/>
        </p:nvSpPr>
        <p:spPr bwMode="auto">
          <a:xfrm>
            <a:off x="3350669" y="3223592"/>
            <a:ext cx="303299" cy="75825"/>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 name="Text Placeholder 7">
            <a:extLst>
              <a:ext uri="{FF2B5EF4-FFF2-40B4-BE49-F238E27FC236}">
                <a16:creationId xmlns:a16="http://schemas.microsoft.com/office/drawing/2014/main" id="{A75DCA0F-A9A3-4680-9E34-9C53A840D58F}"/>
              </a:ext>
            </a:extLst>
          </p:cNvPr>
          <p:cNvSpPr>
            <a:spLocks noGrp="1"/>
          </p:cNvSpPr>
          <p:nvPr>
            <p:ph type="body" sz="quarter" idx="10"/>
          </p:nvPr>
        </p:nvSpPr>
        <p:spPr/>
        <p:txBody>
          <a:bodyPr/>
          <a:lstStyle/>
          <a:p>
            <a:pPr algn="ctr"/>
            <a:r>
              <a:rPr lang="en-ID" dirty="0"/>
              <a:t>Management Team</a:t>
            </a:r>
          </a:p>
        </p:txBody>
      </p:sp>
      <p:sp>
        <p:nvSpPr>
          <p:cNvPr id="225" name="Shape 121">
            <a:extLst>
              <a:ext uri="{FF2B5EF4-FFF2-40B4-BE49-F238E27FC236}">
                <a16:creationId xmlns:a16="http://schemas.microsoft.com/office/drawing/2014/main" id="{566D97DA-8C0A-46FB-8378-479814AF0DA4}"/>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005426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Isosceles Triangle 98">
            <a:extLst>
              <a:ext uri="{FF2B5EF4-FFF2-40B4-BE49-F238E27FC236}">
                <a16:creationId xmlns:a16="http://schemas.microsoft.com/office/drawing/2014/main" id="{D6FED9E2-13D7-4A51-AD06-FE84F7084A3E}"/>
              </a:ext>
            </a:extLst>
          </p:cNvPr>
          <p:cNvSpPr/>
          <p:nvPr/>
        </p:nvSpPr>
        <p:spPr>
          <a:xfrm rot="10800000">
            <a:off x="3026666" y="2830942"/>
            <a:ext cx="3090670" cy="2492292"/>
          </a:xfrm>
          <a:prstGeom prst="triangle">
            <a:avLst/>
          </a:prstGeom>
          <a:noFill/>
          <a:ln w="381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Shape 111">
            <a:extLst>
              <a:ext uri="{FF2B5EF4-FFF2-40B4-BE49-F238E27FC236}">
                <a16:creationId xmlns:a16="http://schemas.microsoft.com/office/drawing/2014/main" id="{CA34E469-D777-464B-8CC0-BBA171162A4B}"/>
              </a:ext>
            </a:extLst>
          </p:cNvPr>
          <p:cNvSpPr/>
          <p:nvPr/>
        </p:nvSpPr>
        <p:spPr>
          <a:xfrm>
            <a:off x="5534471" y="2343333"/>
            <a:ext cx="1023489" cy="1023490"/>
          </a:xfrm>
          <a:prstGeom prst="ellipse">
            <a:avLst/>
          </a:prstGeom>
          <a:solidFill>
            <a:schemeClr val="bg1">
              <a:lumMod val="85000"/>
            </a:schemeClr>
          </a:solidFill>
          <a:ln w="57150">
            <a:solidFill>
              <a:schemeClr val="bg1"/>
            </a:solid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26" name="Shape 111">
            <a:extLst>
              <a:ext uri="{FF2B5EF4-FFF2-40B4-BE49-F238E27FC236}">
                <a16:creationId xmlns:a16="http://schemas.microsoft.com/office/drawing/2014/main" id="{3DDA1FE7-B7EA-4DD3-BF77-93381979C64D}"/>
              </a:ext>
            </a:extLst>
          </p:cNvPr>
          <p:cNvSpPr/>
          <p:nvPr/>
        </p:nvSpPr>
        <p:spPr>
          <a:xfrm>
            <a:off x="2586041" y="2343333"/>
            <a:ext cx="1023489" cy="1023490"/>
          </a:xfrm>
          <a:prstGeom prst="ellipse">
            <a:avLst/>
          </a:prstGeom>
          <a:solidFill>
            <a:schemeClr val="bg1">
              <a:lumMod val="85000"/>
            </a:schemeClr>
          </a:solidFill>
          <a:ln w="57150">
            <a:solidFill>
              <a:schemeClr val="bg1"/>
            </a:solid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16" name="Oval 15">
            <a:extLst>
              <a:ext uri="{FF2B5EF4-FFF2-40B4-BE49-F238E27FC236}">
                <a16:creationId xmlns:a16="http://schemas.microsoft.com/office/drawing/2014/main" id="{8AA987C3-89A1-4A64-918C-0F6966B50D38}"/>
              </a:ext>
            </a:extLst>
          </p:cNvPr>
          <p:cNvSpPr>
            <a:spLocks noChangeAspect="1"/>
          </p:cNvSpPr>
          <p:nvPr/>
        </p:nvSpPr>
        <p:spPr>
          <a:xfrm>
            <a:off x="4197320" y="3217602"/>
            <a:ext cx="749362" cy="749279"/>
          </a:xfrm>
          <a:prstGeom prst="ellipse">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b="1" dirty="0">
                <a:solidFill>
                  <a:schemeClr val="tx2">
                    <a:lumMod val="60000"/>
                    <a:lumOff val="40000"/>
                  </a:schemeClr>
                </a:solidFill>
                <a:latin typeface="+mj-lt"/>
              </a:rPr>
              <a:t>ANALYTICS</a:t>
            </a:r>
            <a:endParaRPr lang="bg-BG" sz="900" b="1" dirty="0">
              <a:solidFill>
                <a:schemeClr val="tx2">
                  <a:lumMod val="60000"/>
                  <a:lumOff val="40000"/>
                </a:schemeClr>
              </a:solidFill>
              <a:latin typeface="+mj-lt"/>
            </a:endParaRPr>
          </a:p>
        </p:txBody>
      </p:sp>
      <p:sp>
        <p:nvSpPr>
          <p:cNvPr id="19" name="TextBox 18">
            <a:extLst>
              <a:ext uri="{FF2B5EF4-FFF2-40B4-BE49-F238E27FC236}">
                <a16:creationId xmlns:a16="http://schemas.microsoft.com/office/drawing/2014/main" id="{1E4851AA-7312-47DD-92EA-8A1A23872FEE}"/>
              </a:ext>
            </a:extLst>
          </p:cNvPr>
          <p:cNvSpPr txBox="1"/>
          <p:nvPr/>
        </p:nvSpPr>
        <p:spPr>
          <a:xfrm>
            <a:off x="4297725" y="4684548"/>
            <a:ext cx="548548" cy="415498"/>
          </a:xfrm>
          <a:prstGeom prst="rect">
            <a:avLst/>
          </a:prstGeom>
          <a:noFill/>
        </p:spPr>
        <p:txBody>
          <a:bodyPr wrap="none" rtlCol="0">
            <a:spAutoFit/>
          </a:bodyPr>
          <a:lstStyle/>
          <a:p>
            <a:pPr algn="ctr"/>
            <a:r>
              <a:rPr lang="en-US" sz="1050" b="1" dirty="0">
                <a:solidFill>
                  <a:schemeClr val="tx2">
                    <a:lumMod val="60000"/>
                    <a:lumOff val="40000"/>
                  </a:schemeClr>
                </a:solidFill>
              </a:rPr>
              <a:t>Paid</a:t>
            </a:r>
          </a:p>
          <a:p>
            <a:pPr algn="ctr"/>
            <a:r>
              <a:rPr lang="en-US" sz="1050" b="1" dirty="0">
                <a:solidFill>
                  <a:schemeClr val="tx2">
                    <a:lumMod val="60000"/>
                    <a:lumOff val="40000"/>
                  </a:schemeClr>
                </a:solidFill>
              </a:rPr>
              <a:t>Media</a:t>
            </a:r>
            <a:endParaRPr lang="bg-BG" sz="1050" b="1" dirty="0">
              <a:solidFill>
                <a:schemeClr val="tx2">
                  <a:lumMod val="60000"/>
                  <a:lumOff val="40000"/>
                </a:schemeClr>
              </a:solidFill>
            </a:endParaRPr>
          </a:p>
        </p:txBody>
      </p:sp>
      <p:sp>
        <p:nvSpPr>
          <p:cNvPr id="28" name="Shape 111">
            <a:extLst>
              <a:ext uri="{FF2B5EF4-FFF2-40B4-BE49-F238E27FC236}">
                <a16:creationId xmlns:a16="http://schemas.microsoft.com/office/drawing/2014/main" id="{4363022A-EF34-4178-968D-EDA52CF1FE70}"/>
              </a:ext>
            </a:extLst>
          </p:cNvPr>
          <p:cNvSpPr/>
          <p:nvPr/>
        </p:nvSpPr>
        <p:spPr>
          <a:xfrm>
            <a:off x="4060254" y="4392920"/>
            <a:ext cx="1023489" cy="1023490"/>
          </a:xfrm>
          <a:prstGeom prst="ellipse">
            <a:avLst/>
          </a:prstGeom>
          <a:solidFill>
            <a:schemeClr val="bg1">
              <a:lumMod val="85000"/>
            </a:schemeClr>
          </a:solidFill>
          <a:ln w="57150">
            <a:solidFill>
              <a:schemeClr val="bg1"/>
            </a:solid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37" name="Arc 36">
            <a:extLst>
              <a:ext uri="{FF2B5EF4-FFF2-40B4-BE49-F238E27FC236}">
                <a16:creationId xmlns:a16="http://schemas.microsoft.com/office/drawing/2014/main" id="{18CBF370-EA5E-4BB0-BA87-C26DB6BA77F0}"/>
              </a:ext>
            </a:extLst>
          </p:cNvPr>
          <p:cNvSpPr/>
          <p:nvPr/>
        </p:nvSpPr>
        <p:spPr>
          <a:xfrm rot="7200000">
            <a:off x="2527643" y="2288716"/>
            <a:ext cx="1140284" cy="1140284"/>
          </a:xfrm>
          <a:prstGeom prst="arc">
            <a:avLst>
              <a:gd name="adj1" fmla="val 20550503"/>
              <a:gd name="adj2" fmla="val 3661257"/>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38" name="Arc 37">
            <a:extLst>
              <a:ext uri="{FF2B5EF4-FFF2-40B4-BE49-F238E27FC236}">
                <a16:creationId xmlns:a16="http://schemas.microsoft.com/office/drawing/2014/main" id="{EEBA8A0D-2521-44FC-838D-4D7D5A125788}"/>
              </a:ext>
            </a:extLst>
          </p:cNvPr>
          <p:cNvSpPr/>
          <p:nvPr/>
        </p:nvSpPr>
        <p:spPr>
          <a:xfrm rot="900000">
            <a:off x="5476074" y="2288716"/>
            <a:ext cx="1140284" cy="1140284"/>
          </a:xfrm>
          <a:prstGeom prst="arc">
            <a:avLst>
              <a:gd name="adj1" fmla="val 16200000"/>
              <a:gd name="adj2" fmla="val 746922"/>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39" name="Arc 38">
            <a:extLst>
              <a:ext uri="{FF2B5EF4-FFF2-40B4-BE49-F238E27FC236}">
                <a16:creationId xmlns:a16="http://schemas.microsoft.com/office/drawing/2014/main" id="{95FEF394-38A9-4674-A5EA-CAD4324A185A}"/>
              </a:ext>
            </a:extLst>
          </p:cNvPr>
          <p:cNvSpPr/>
          <p:nvPr/>
        </p:nvSpPr>
        <p:spPr>
          <a:xfrm rot="1800000">
            <a:off x="4001857" y="4334522"/>
            <a:ext cx="1140284" cy="1140284"/>
          </a:xfrm>
          <a:prstGeom prst="arc">
            <a:avLst>
              <a:gd name="adj1" fmla="val 18118298"/>
              <a:gd name="adj2" fmla="val 163241"/>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46" name="Shape 35">
            <a:extLst>
              <a:ext uri="{FF2B5EF4-FFF2-40B4-BE49-F238E27FC236}">
                <a16:creationId xmlns:a16="http://schemas.microsoft.com/office/drawing/2014/main" id="{277A46B0-693C-440A-9C2D-E63C4DE1255A}"/>
              </a:ext>
            </a:extLst>
          </p:cNvPr>
          <p:cNvSpPr/>
          <p:nvPr/>
        </p:nvSpPr>
        <p:spPr>
          <a:xfrm>
            <a:off x="566655" y="3626952"/>
            <a:ext cx="2178616" cy="424480"/>
          </a:xfrm>
          <a:prstGeom prst="rect">
            <a:avLst/>
          </a:prstGeom>
          <a:noFill/>
          <a:ln>
            <a:noFill/>
          </a:ln>
        </p:spPr>
        <p:txBody>
          <a:bodyPr lIns="137100" tIns="68550" rIns="137100" bIns="68550" anchor="t" anchorCtr="0">
            <a:noAutofit/>
          </a:bodyPr>
          <a:lstStyle/>
          <a:p>
            <a:pPr algn="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47" name="Shape 36">
            <a:extLst>
              <a:ext uri="{FF2B5EF4-FFF2-40B4-BE49-F238E27FC236}">
                <a16:creationId xmlns:a16="http://schemas.microsoft.com/office/drawing/2014/main" id="{C74D675C-3BF8-454E-85DA-CD1CF3BB70C2}"/>
              </a:ext>
            </a:extLst>
          </p:cNvPr>
          <p:cNvSpPr/>
          <p:nvPr/>
        </p:nvSpPr>
        <p:spPr>
          <a:xfrm>
            <a:off x="457407" y="3313172"/>
            <a:ext cx="2287864" cy="324122"/>
          </a:xfrm>
          <a:prstGeom prst="rect">
            <a:avLst/>
          </a:prstGeom>
          <a:noFill/>
          <a:ln>
            <a:noFill/>
          </a:ln>
        </p:spPr>
        <p:txBody>
          <a:bodyPr lIns="137100" tIns="68550" rIns="137100" bIns="68550" anchor="t" anchorCtr="0">
            <a:noAutofit/>
          </a:bodyPr>
          <a:lstStyle/>
          <a:p>
            <a:pPr algn="r">
              <a:lnSpc>
                <a:spcPct val="130000"/>
              </a:lnSpc>
              <a:buSzPct val="25000"/>
            </a:pPr>
            <a:r>
              <a:rPr lang="de-DE" sz="1200" b="1" dirty="0">
                <a:solidFill>
                  <a:schemeClr val="accent1"/>
                </a:solidFill>
                <a:latin typeface="+mj-lt"/>
                <a:ea typeface="Questrial"/>
                <a:cs typeface="Questrial"/>
                <a:sym typeface="Questrial"/>
              </a:rPr>
              <a:t>Search Engine Optimization</a:t>
            </a:r>
          </a:p>
        </p:txBody>
      </p:sp>
      <p:grpSp>
        <p:nvGrpSpPr>
          <p:cNvPr id="49" name="Group 10">
            <a:extLst>
              <a:ext uri="{FF2B5EF4-FFF2-40B4-BE49-F238E27FC236}">
                <a16:creationId xmlns:a16="http://schemas.microsoft.com/office/drawing/2014/main" id="{078CE200-FE94-42FD-816F-672BED26BF5C}"/>
              </a:ext>
            </a:extLst>
          </p:cNvPr>
          <p:cNvGrpSpPr>
            <a:grpSpLocks noChangeAspect="1"/>
          </p:cNvGrpSpPr>
          <p:nvPr/>
        </p:nvGrpSpPr>
        <p:grpSpPr bwMode="auto">
          <a:xfrm>
            <a:off x="2745271" y="2568534"/>
            <a:ext cx="634512" cy="595453"/>
            <a:chOff x="0" y="2"/>
            <a:chExt cx="3054" cy="2866"/>
          </a:xfrm>
        </p:grpSpPr>
        <p:sp>
          <p:nvSpPr>
            <p:cNvPr id="51" name="Freeform 11">
              <a:extLst>
                <a:ext uri="{FF2B5EF4-FFF2-40B4-BE49-F238E27FC236}">
                  <a16:creationId xmlns:a16="http://schemas.microsoft.com/office/drawing/2014/main" id="{8CD189B0-C3B2-4D7A-ABB2-9C3D5B9750F2}"/>
                </a:ext>
              </a:extLst>
            </p:cNvPr>
            <p:cNvSpPr>
              <a:spLocks noEditPoints="1"/>
            </p:cNvSpPr>
            <p:nvPr/>
          </p:nvSpPr>
          <p:spPr bwMode="auto">
            <a:xfrm>
              <a:off x="1573" y="1388"/>
              <a:ext cx="1481" cy="1480"/>
            </a:xfrm>
            <a:custGeom>
              <a:avLst/>
              <a:gdLst>
                <a:gd name="T0" fmla="*/ 724 w 782"/>
                <a:gd name="T1" fmla="*/ 356 h 782"/>
                <a:gd name="T2" fmla="*/ 782 w 782"/>
                <a:gd name="T3" fmla="*/ 323 h 782"/>
                <a:gd name="T4" fmla="*/ 766 w 782"/>
                <a:gd name="T5" fmla="*/ 259 h 782"/>
                <a:gd name="T6" fmla="*/ 699 w 782"/>
                <a:gd name="T7" fmla="*/ 259 h 782"/>
                <a:gd name="T8" fmla="*/ 662 w 782"/>
                <a:gd name="T9" fmla="*/ 194 h 782"/>
                <a:gd name="T10" fmla="*/ 696 w 782"/>
                <a:gd name="T11" fmla="*/ 136 h 782"/>
                <a:gd name="T12" fmla="*/ 650 w 782"/>
                <a:gd name="T13" fmla="*/ 90 h 782"/>
                <a:gd name="T14" fmla="*/ 592 w 782"/>
                <a:gd name="T15" fmla="*/ 122 h 782"/>
                <a:gd name="T16" fmla="*/ 528 w 782"/>
                <a:gd name="T17" fmla="*/ 85 h 782"/>
                <a:gd name="T18" fmla="*/ 528 w 782"/>
                <a:gd name="T19" fmla="*/ 18 h 782"/>
                <a:gd name="T20" fmla="*/ 523 w 782"/>
                <a:gd name="T21" fmla="*/ 17 h 782"/>
                <a:gd name="T22" fmla="*/ 463 w 782"/>
                <a:gd name="T23" fmla="*/ 0 h 782"/>
                <a:gd name="T24" fmla="*/ 429 w 782"/>
                <a:gd name="T25" fmla="*/ 58 h 782"/>
                <a:gd name="T26" fmla="*/ 355 w 782"/>
                <a:gd name="T27" fmla="*/ 58 h 782"/>
                <a:gd name="T28" fmla="*/ 322 w 782"/>
                <a:gd name="T29" fmla="*/ 0 h 782"/>
                <a:gd name="T30" fmla="*/ 258 w 782"/>
                <a:gd name="T31" fmla="*/ 17 h 782"/>
                <a:gd name="T32" fmla="*/ 258 w 782"/>
                <a:gd name="T33" fmla="*/ 83 h 782"/>
                <a:gd name="T34" fmla="*/ 194 w 782"/>
                <a:gd name="T35" fmla="*/ 120 h 782"/>
                <a:gd name="T36" fmla="*/ 136 w 782"/>
                <a:gd name="T37" fmla="*/ 86 h 782"/>
                <a:gd name="T38" fmla="*/ 89 w 782"/>
                <a:gd name="T39" fmla="*/ 133 h 782"/>
                <a:gd name="T40" fmla="*/ 122 w 782"/>
                <a:gd name="T41" fmla="*/ 191 h 782"/>
                <a:gd name="T42" fmla="*/ 84 w 782"/>
                <a:gd name="T43" fmla="*/ 255 h 782"/>
                <a:gd name="T44" fmla="*/ 17 w 782"/>
                <a:gd name="T45" fmla="*/ 255 h 782"/>
                <a:gd name="T46" fmla="*/ 0 w 782"/>
                <a:gd name="T47" fmla="*/ 318 h 782"/>
                <a:gd name="T48" fmla="*/ 58 w 782"/>
                <a:gd name="T49" fmla="*/ 352 h 782"/>
                <a:gd name="T50" fmla="*/ 58 w 782"/>
                <a:gd name="T51" fmla="*/ 426 h 782"/>
                <a:gd name="T52" fmla="*/ 0 w 782"/>
                <a:gd name="T53" fmla="*/ 459 h 782"/>
                <a:gd name="T54" fmla="*/ 16 w 782"/>
                <a:gd name="T55" fmla="*/ 523 h 782"/>
                <a:gd name="T56" fmla="*/ 83 w 782"/>
                <a:gd name="T57" fmla="*/ 523 h 782"/>
                <a:gd name="T58" fmla="*/ 119 w 782"/>
                <a:gd name="T59" fmla="*/ 588 h 782"/>
                <a:gd name="T60" fmla="*/ 85 w 782"/>
                <a:gd name="T61" fmla="*/ 646 h 782"/>
                <a:gd name="T62" fmla="*/ 132 w 782"/>
                <a:gd name="T63" fmla="*/ 692 h 782"/>
                <a:gd name="T64" fmla="*/ 190 w 782"/>
                <a:gd name="T65" fmla="*/ 659 h 782"/>
                <a:gd name="T66" fmla="*/ 254 w 782"/>
                <a:gd name="T67" fmla="*/ 697 h 782"/>
                <a:gd name="T68" fmla="*/ 254 w 782"/>
                <a:gd name="T69" fmla="*/ 764 h 782"/>
                <a:gd name="T70" fmla="*/ 259 w 782"/>
                <a:gd name="T71" fmla="*/ 765 h 782"/>
                <a:gd name="T72" fmla="*/ 318 w 782"/>
                <a:gd name="T73" fmla="*/ 782 h 782"/>
                <a:gd name="T74" fmla="*/ 352 w 782"/>
                <a:gd name="T75" fmla="*/ 724 h 782"/>
                <a:gd name="T76" fmla="*/ 427 w 782"/>
                <a:gd name="T77" fmla="*/ 724 h 782"/>
                <a:gd name="T78" fmla="*/ 460 w 782"/>
                <a:gd name="T79" fmla="*/ 782 h 782"/>
                <a:gd name="T80" fmla="*/ 524 w 782"/>
                <a:gd name="T81" fmla="*/ 765 h 782"/>
                <a:gd name="T82" fmla="*/ 524 w 782"/>
                <a:gd name="T83" fmla="*/ 698 h 782"/>
                <a:gd name="T84" fmla="*/ 588 w 782"/>
                <a:gd name="T85" fmla="*/ 662 h 782"/>
                <a:gd name="T86" fmla="*/ 646 w 782"/>
                <a:gd name="T87" fmla="*/ 696 h 782"/>
                <a:gd name="T88" fmla="*/ 693 w 782"/>
                <a:gd name="T89" fmla="*/ 649 h 782"/>
                <a:gd name="T90" fmla="*/ 660 w 782"/>
                <a:gd name="T91" fmla="*/ 591 h 782"/>
                <a:gd name="T92" fmla="*/ 698 w 782"/>
                <a:gd name="T93" fmla="*/ 527 h 782"/>
                <a:gd name="T94" fmla="*/ 765 w 782"/>
                <a:gd name="T95" fmla="*/ 527 h 782"/>
                <a:gd name="T96" fmla="*/ 782 w 782"/>
                <a:gd name="T97" fmla="*/ 464 h 782"/>
                <a:gd name="T98" fmla="*/ 724 w 782"/>
                <a:gd name="T99" fmla="*/ 430 h 782"/>
                <a:gd name="T100" fmla="*/ 724 w 782"/>
                <a:gd name="T101" fmla="*/ 356 h 782"/>
                <a:gd name="T102" fmla="*/ 392 w 782"/>
                <a:gd name="T103" fmla="*/ 610 h 782"/>
                <a:gd name="T104" fmla="*/ 171 w 782"/>
                <a:gd name="T105" fmla="*/ 391 h 782"/>
                <a:gd name="T106" fmla="*/ 392 w 782"/>
                <a:gd name="T107" fmla="*/ 170 h 782"/>
                <a:gd name="T108" fmla="*/ 612 w 782"/>
                <a:gd name="T109" fmla="*/ 390 h 782"/>
                <a:gd name="T110" fmla="*/ 392 w 782"/>
                <a:gd name="T111" fmla="*/ 610 h 782"/>
                <a:gd name="T112" fmla="*/ 392 w 782"/>
                <a:gd name="T113" fmla="*/ 610 h 782"/>
                <a:gd name="T114" fmla="*/ 392 w 782"/>
                <a:gd name="T115" fmla="*/ 61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2" h="782">
                  <a:moveTo>
                    <a:pt x="724" y="356"/>
                  </a:moveTo>
                  <a:cubicBezTo>
                    <a:pt x="782" y="323"/>
                    <a:pt x="782" y="323"/>
                    <a:pt x="782" y="323"/>
                  </a:cubicBezTo>
                  <a:cubicBezTo>
                    <a:pt x="778" y="301"/>
                    <a:pt x="773" y="280"/>
                    <a:pt x="766" y="259"/>
                  </a:cubicBezTo>
                  <a:cubicBezTo>
                    <a:pt x="699" y="259"/>
                    <a:pt x="699" y="259"/>
                    <a:pt x="699" y="259"/>
                  </a:cubicBezTo>
                  <a:cubicBezTo>
                    <a:pt x="662" y="194"/>
                    <a:pt x="662" y="194"/>
                    <a:pt x="662" y="194"/>
                  </a:cubicBezTo>
                  <a:cubicBezTo>
                    <a:pt x="696" y="136"/>
                    <a:pt x="696" y="136"/>
                    <a:pt x="696" y="136"/>
                  </a:cubicBezTo>
                  <a:cubicBezTo>
                    <a:pt x="683" y="120"/>
                    <a:pt x="668" y="104"/>
                    <a:pt x="650" y="90"/>
                  </a:cubicBezTo>
                  <a:cubicBezTo>
                    <a:pt x="592" y="122"/>
                    <a:pt x="592" y="122"/>
                    <a:pt x="592" y="122"/>
                  </a:cubicBezTo>
                  <a:cubicBezTo>
                    <a:pt x="528" y="85"/>
                    <a:pt x="528" y="85"/>
                    <a:pt x="528" y="85"/>
                  </a:cubicBezTo>
                  <a:cubicBezTo>
                    <a:pt x="528" y="18"/>
                    <a:pt x="528" y="18"/>
                    <a:pt x="528" y="18"/>
                  </a:cubicBezTo>
                  <a:cubicBezTo>
                    <a:pt x="526" y="18"/>
                    <a:pt x="525" y="17"/>
                    <a:pt x="523" y="17"/>
                  </a:cubicBezTo>
                  <a:cubicBezTo>
                    <a:pt x="504" y="10"/>
                    <a:pt x="484" y="4"/>
                    <a:pt x="463" y="0"/>
                  </a:cubicBezTo>
                  <a:cubicBezTo>
                    <a:pt x="429" y="58"/>
                    <a:pt x="429" y="58"/>
                    <a:pt x="429" y="58"/>
                  </a:cubicBezTo>
                  <a:cubicBezTo>
                    <a:pt x="355" y="58"/>
                    <a:pt x="355" y="58"/>
                    <a:pt x="355" y="58"/>
                  </a:cubicBezTo>
                  <a:cubicBezTo>
                    <a:pt x="322" y="0"/>
                    <a:pt x="322" y="0"/>
                    <a:pt x="322" y="0"/>
                  </a:cubicBezTo>
                  <a:cubicBezTo>
                    <a:pt x="301" y="4"/>
                    <a:pt x="279" y="9"/>
                    <a:pt x="258" y="17"/>
                  </a:cubicBezTo>
                  <a:cubicBezTo>
                    <a:pt x="258" y="83"/>
                    <a:pt x="258" y="83"/>
                    <a:pt x="258" y="83"/>
                  </a:cubicBezTo>
                  <a:cubicBezTo>
                    <a:pt x="194" y="120"/>
                    <a:pt x="194" y="120"/>
                    <a:pt x="194" y="120"/>
                  </a:cubicBezTo>
                  <a:cubicBezTo>
                    <a:pt x="136" y="86"/>
                    <a:pt x="136" y="86"/>
                    <a:pt x="136" y="86"/>
                  </a:cubicBezTo>
                  <a:cubicBezTo>
                    <a:pt x="119" y="100"/>
                    <a:pt x="103" y="115"/>
                    <a:pt x="89" y="133"/>
                  </a:cubicBezTo>
                  <a:cubicBezTo>
                    <a:pt x="122" y="191"/>
                    <a:pt x="122" y="191"/>
                    <a:pt x="122" y="191"/>
                  </a:cubicBezTo>
                  <a:cubicBezTo>
                    <a:pt x="84" y="255"/>
                    <a:pt x="84" y="255"/>
                    <a:pt x="84" y="255"/>
                  </a:cubicBezTo>
                  <a:cubicBezTo>
                    <a:pt x="17" y="255"/>
                    <a:pt x="17" y="255"/>
                    <a:pt x="17" y="255"/>
                  </a:cubicBezTo>
                  <a:cubicBezTo>
                    <a:pt x="10" y="276"/>
                    <a:pt x="3" y="296"/>
                    <a:pt x="0" y="318"/>
                  </a:cubicBezTo>
                  <a:cubicBezTo>
                    <a:pt x="58" y="352"/>
                    <a:pt x="58" y="352"/>
                    <a:pt x="58" y="352"/>
                  </a:cubicBezTo>
                  <a:cubicBezTo>
                    <a:pt x="58" y="426"/>
                    <a:pt x="58" y="426"/>
                    <a:pt x="58" y="426"/>
                  </a:cubicBezTo>
                  <a:cubicBezTo>
                    <a:pt x="0" y="459"/>
                    <a:pt x="0" y="459"/>
                    <a:pt x="0" y="459"/>
                  </a:cubicBezTo>
                  <a:cubicBezTo>
                    <a:pt x="3" y="480"/>
                    <a:pt x="8" y="502"/>
                    <a:pt x="16" y="523"/>
                  </a:cubicBezTo>
                  <a:cubicBezTo>
                    <a:pt x="83" y="523"/>
                    <a:pt x="83" y="523"/>
                    <a:pt x="83" y="523"/>
                  </a:cubicBezTo>
                  <a:cubicBezTo>
                    <a:pt x="119" y="588"/>
                    <a:pt x="119" y="588"/>
                    <a:pt x="119" y="588"/>
                  </a:cubicBezTo>
                  <a:cubicBezTo>
                    <a:pt x="85" y="646"/>
                    <a:pt x="85" y="646"/>
                    <a:pt x="85" y="646"/>
                  </a:cubicBezTo>
                  <a:cubicBezTo>
                    <a:pt x="99" y="662"/>
                    <a:pt x="114" y="678"/>
                    <a:pt x="132" y="692"/>
                  </a:cubicBezTo>
                  <a:cubicBezTo>
                    <a:pt x="190" y="659"/>
                    <a:pt x="190" y="659"/>
                    <a:pt x="190" y="659"/>
                  </a:cubicBezTo>
                  <a:cubicBezTo>
                    <a:pt x="254" y="697"/>
                    <a:pt x="254" y="697"/>
                    <a:pt x="254" y="697"/>
                  </a:cubicBezTo>
                  <a:cubicBezTo>
                    <a:pt x="254" y="764"/>
                    <a:pt x="254" y="764"/>
                    <a:pt x="254" y="764"/>
                  </a:cubicBezTo>
                  <a:cubicBezTo>
                    <a:pt x="255" y="764"/>
                    <a:pt x="257" y="765"/>
                    <a:pt x="259" y="765"/>
                  </a:cubicBezTo>
                  <a:cubicBezTo>
                    <a:pt x="278" y="772"/>
                    <a:pt x="298" y="778"/>
                    <a:pt x="318" y="782"/>
                  </a:cubicBezTo>
                  <a:cubicBezTo>
                    <a:pt x="352" y="724"/>
                    <a:pt x="352" y="724"/>
                    <a:pt x="352" y="724"/>
                  </a:cubicBezTo>
                  <a:cubicBezTo>
                    <a:pt x="427" y="724"/>
                    <a:pt x="427" y="724"/>
                    <a:pt x="427" y="724"/>
                  </a:cubicBezTo>
                  <a:cubicBezTo>
                    <a:pt x="460" y="782"/>
                    <a:pt x="460" y="782"/>
                    <a:pt x="460" y="782"/>
                  </a:cubicBezTo>
                  <a:cubicBezTo>
                    <a:pt x="481" y="778"/>
                    <a:pt x="502" y="773"/>
                    <a:pt x="524" y="765"/>
                  </a:cubicBezTo>
                  <a:cubicBezTo>
                    <a:pt x="524" y="698"/>
                    <a:pt x="524" y="698"/>
                    <a:pt x="524" y="698"/>
                  </a:cubicBezTo>
                  <a:cubicBezTo>
                    <a:pt x="588" y="662"/>
                    <a:pt x="588" y="662"/>
                    <a:pt x="588" y="662"/>
                  </a:cubicBezTo>
                  <a:cubicBezTo>
                    <a:pt x="646" y="696"/>
                    <a:pt x="646" y="696"/>
                    <a:pt x="646" y="696"/>
                  </a:cubicBezTo>
                  <a:cubicBezTo>
                    <a:pt x="662" y="682"/>
                    <a:pt x="679" y="667"/>
                    <a:pt x="693" y="649"/>
                  </a:cubicBezTo>
                  <a:cubicBezTo>
                    <a:pt x="660" y="591"/>
                    <a:pt x="660" y="591"/>
                    <a:pt x="660" y="591"/>
                  </a:cubicBezTo>
                  <a:cubicBezTo>
                    <a:pt x="698" y="527"/>
                    <a:pt x="698" y="527"/>
                    <a:pt x="698" y="527"/>
                  </a:cubicBezTo>
                  <a:cubicBezTo>
                    <a:pt x="765" y="527"/>
                    <a:pt x="765" y="527"/>
                    <a:pt x="765" y="527"/>
                  </a:cubicBezTo>
                  <a:cubicBezTo>
                    <a:pt x="772" y="506"/>
                    <a:pt x="778" y="485"/>
                    <a:pt x="782" y="464"/>
                  </a:cubicBezTo>
                  <a:cubicBezTo>
                    <a:pt x="724" y="430"/>
                    <a:pt x="724" y="430"/>
                    <a:pt x="724" y="430"/>
                  </a:cubicBezTo>
                  <a:lnTo>
                    <a:pt x="724" y="356"/>
                  </a:lnTo>
                  <a:close/>
                  <a:moveTo>
                    <a:pt x="392" y="610"/>
                  </a:moveTo>
                  <a:cubicBezTo>
                    <a:pt x="271" y="610"/>
                    <a:pt x="171" y="512"/>
                    <a:pt x="171" y="391"/>
                  </a:cubicBezTo>
                  <a:cubicBezTo>
                    <a:pt x="171" y="270"/>
                    <a:pt x="269" y="170"/>
                    <a:pt x="392" y="170"/>
                  </a:cubicBezTo>
                  <a:cubicBezTo>
                    <a:pt x="512" y="170"/>
                    <a:pt x="612" y="269"/>
                    <a:pt x="612" y="390"/>
                  </a:cubicBezTo>
                  <a:cubicBezTo>
                    <a:pt x="612" y="511"/>
                    <a:pt x="512" y="610"/>
                    <a:pt x="392" y="610"/>
                  </a:cubicBezTo>
                  <a:close/>
                  <a:moveTo>
                    <a:pt x="392" y="610"/>
                  </a:moveTo>
                  <a:cubicBezTo>
                    <a:pt x="392" y="610"/>
                    <a:pt x="392" y="610"/>
                    <a:pt x="392" y="61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2" name="Freeform 12">
              <a:extLst>
                <a:ext uri="{FF2B5EF4-FFF2-40B4-BE49-F238E27FC236}">
                  <a16:creationId xmlns:a16="http://schemas.microsoft.com/office/drawing/2014/main" id="{6BE3F69D-BD90-4184-9A20-4A6C739968C1}"/>
                </a:ext>
              </a:extLst>
            </p:cNvPr>
            <p:cNvSpPr>
              <a:spLocks noEditPoints="1"/>
            </p:cNvSpPr>
            <p:nvPr/>
          </p:nvSpPr>
          <p:spPr bwMode="auto">
            <a:xfrm>
              <a:off x="0" y="509"/>
              <a:ext cx="1666" cy="1666"/>
            </a:xfrm>
            <a:custGeom>
              <a:avLst/>
              <a:gdLst>
                <a:gd name="T0" fmla="*/ 880 w 880"/>
                <a:gd name="T1" fmla="*/ 450 h 880"/>
                <a:gd name="T2" fmla="*/ 875 w 880"/>
                <a:gd name="T3" fmla="*/ 377 h 880"/>
                <a:gd name="T4" fmla="*/ 803 w 880"/>
                <a:gd name="T5" fmla="*/ 362 h 880"/>
                <a:gd name="T6" fmla="*/ 776 w 880"/>
                <a:gd name="T7" fmla="*/ 284 h 880"/>
                <a:gd name="T8" fmla="*/ 826 w 880"/>
                <a:gd name="T9" fmla="*/ 229 h 880"/>
                <a:gd name="T10" fmla="*/ 785 w 880"/>
                <a:gd name="T11" fmla="*/ 168 h 880"/>
                <a:gd name="T12" fmla="*/ 715 w 880"/>
                <a:gd name="T13" fmla="*/ 192 h 880"/>
                <a:gd name="T14" fmla="*/ 653 w 880"/>
                <a:gd name="T15" fmla="*/ 138 h 880"/>
                <a:gd name="T16" fmla="*/ 668 w 880"/>
                <a:gd name="T17" fmla="*/ 65 h 880"/>
                <a:gd name="T18" fmla="*/ 602 w 880"/>
                <a:gd name="T19" fmla="*/ 32 h 880"/>
                <a:gd name="T20" fmla="*/ 555 w 880"/>
                <a:gd name="T21" fmla="*/ 87 h 880"/>
                <a:gd name="T22" fmla="*/ 474 w 880"/>
                <a:gd name="T23" fmla="*/ 71 h 880"/>
                <a:gd name="T24" fmla="*/ 450 w 880"/>
                <a:gd name="T25" fmla="*/ 0 h 880"/>
                <a:gd name="T26" fmla="*/ 377 w 880"/>
                <a:gd name="T27" fmla="*/ 5 h 880"/>
                <a:gd name="T28" fmla="*/ 362 w 880"/>
                <a:gd name="T29" fmla="*/ 77 h 880"/>
                <a:gd name="T30" fmla="*/ 284 w 880"/>
                <a:gd name="T31" fmla="*/ 104 h 880"/>
                <a:gd name="T32" fmla="*/ 228 w 880"/>
                <a:gd name="T33" fmla="*/ 55 h 880"/>
                <a:gd name="T34" fmla="*/ 168 w 880"/>
                <a:gd name="T35" fmla="*/ 95 h 880"/>
                <a:gd name="T36" fmla="*/ 192 w 880"/>
                <a:gd name="T37" fmla="*/ 166 h 880"/>
                <a:gd name="T38" fmla="*/ 137 w 880"/>
                <a:gd name="T39" fmla="*/ 227 h 880"/>
                <a:gd name="T40" fmla="*/ 64 w 880"/>
                <a:gd name="T41" fmla="*/ 212 h 880"/>
                <a:gd name="T42" fmla="*/ 32 w 880"/>
                <a:gd name="T43" fmla="*/ 278 h 880"/>
                <a:gd name="T44" fmla="*/ 87 w 880"/>
                <a:gd name="T45" fmla="*/ 327 h 880"/>
                <a:gd name="T46" fmla="*/ 71 w 880"/>
                <a:gd name="T47" fmla="*/ 408 h 880"/>
                <a:gd name="T48" fmla="*/ 0 w 880"/>
                <a:gd name="T49" fmla="*/ 430 h 880"/>
                <a:gd name="T50" fmla="*/ 5 w 880"/>
                <a:gd name="T51" fmla="*/ 503 h 880"/>
                <a:gd name="T52" fmla="*/ 78 w 880"/>
                <a:gd name="T53" fmla="*/ 518 h 880"/>
                <a:gd name="T54" fmla="*/ 105 w 880"/>
                <a:gd name="T55" fmla="*/ 597 h 880"/>
                <a:gd name="T56" fmla="*/ 55 w 880"/>
                <a:gd name="T57" fmla="*/ 652 h 880"/>
                <a:gd name="T58" fmla="*/ 96 w 880"/>
                <a:gd name="T59" fmla="*/ 713 h 880"/>
                <a:gd name="T60" fmla="*/ 166 w 880"/>
                <a:gd name="T61" fmla="*/ 689 h 880"/>
                <a:gd name="T62" fmla="*/ 228 w 880"/>
                <a:gd name="T63" fmla="*/ 743 h 880"/>
                <a:gd name="T64" fmla="*/ 212 w 880"/>
                <a:gd name="T65" fmla="*/ 816 h 880"/>
                <a:gd name="T66" fmla="*/ 277 w 880"/>
                <a:gd name="T67" fmla="*/ 849 h 880"/>
                <a:gd name="T68" fmla="*/ 326 w 880"/>
                <a:gd name="T69" fmla="*/ 793 h 880"/>
                <a:gd name="T70" fmla="*/ 407 w 880"/>
                <a:gd name="T71" fmla="*/ 810 h 880"/>
                <a:gd name="T72" fmla="*/ 431 w 880"/>
                <a:gd name="T73" fmla="*/ 880 h 880"/>
                <a:gd name="T74" fmla="*/ 504 w 880"/>
                <a:gd name="T75" fmla="*/ 875 h 880"/>
                <a:gd name="T76" fmla="*/ 519 w 880"/>
                <a:gd name="T77" fmla="*/ 803 h 880"/>
                <a:gd name="T78" fmla="*/ 597 w 880"/>
                <a:gd name="T79" fmla="*/ 777 h 880"/>
                <a:gd name="T80" fmla="*/ 653 w 880"/>
                <a:gd name="T81" fmla="*/ 826 h 880"/>
                <a:gd name="T82" fmla="*/ 713 w 880"/>
                <a:gd name="T83" fmla="*/ 786 h 880"/>
                <a:gd name="T84" fmla="*/ 689 w 880"/>
                <a:gd name="T85" fmla="*/ 715 h 880"/>
                <a:gd name="T86" fmla="*/ 744 w 880"/>
                <a:gd name="T87" fmla="*/ 653 h 880"/>
                <a:gd name="T88" fmla="*/ 817 w 880"/>
                <a:gd name="T89" fmla="*/ 668 h 880"/>
                <a:gd name="T90" fmla="*/ 849 w 880"/>
                <a:gd name="T91" fmla="*/ 603 h 880"/>
                <a:gd name="T92" fmla="*/ 794 w 880"/>
                <a:gd name="T93" fmla="*/ 554 h 880"/>
                <a:gd name="T94" fmla="*/ 810 w 880"/>
                <a:gd name="T95" fmla="*/ 473 h 880"/>
                <a:gd name="T96" fmla="*/ 880 w 880"/>
                <a:gd name="T97" fmla="*/ 450 h 880"/>
                <a:gd name="T98" fmla="*/ 440 w 880"/>
                <a:gd name="T99" fmla="*/ 684 h 880"/>
                <a:gd name="T100" fmla="*/ 195 w 880"/>
                <a:gd name="T101" fmla="*/ 439 h 880"/>
                <a:gd name="T102" fmla="*/ 440 w 880"/>
                <a:gd name="T103" fmla="*/ 195 h 880"/>
                <a:gd name="T104" fmla="*/ 684 w 880"/>
                <a:gd name="T105" fmla="*/ 439 h 880"/>
                <a:gd name="T106" fmla="*/ 440 w 880"/>
                <a:gd name="T107" fmla="*/ 684 h 880"/>
                <a:gd name="T108" fmla="*/ 440 w 880"/>
                <a:gd name="T109" fmla="*/ 684 h 880"/>
                <a:gd name="T110" fmla="*/ 440 w 880"/>
                <a:gd name="T111" fmla="*/ 68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80">
                  <a:moveTo>
                    <a:pt x="880" y="450"/>
                  </a:moveTo>
                  <a:cubicBezTo>
                    <a:pt x="880" y="426"/>
                    <a:pt x="878" y="401"/>
                    <a:pt x="875" y="377"/>
                  </a:cubicBezTo>
                  <a:cubicBezTo>
                    <a:pt x="803" y="362"/>
                    <a:pt x="803" y="362"/>
                    <a:pt x="803" y="362"/>
                  </a:cubicBezTo>
                  <a:cubicBezTo>
                    <a:pt x="776" y="284"/>
                    <a:pt x="776" y="284"/>
                    <a:pt x="776" y="284"/>
                  </a:cubicBezTo>
                  <a:cubicBezTo>
                    <a:pt x="826" y="229"/>
                    <a:pt x="826" y="229"/>
                    <a:pt x="826" y="229"/>
                  </a:cubicBezTo>
                  <a:cubicBezTo>
                    <a:pt x="814" y="207"/>
                    <a:pt x="800" y="187"/>
                    <a:pt x="785" y="168"/>
                  </a:cubicBezTo>
                  <a:cubicBezTo>
                    <a:pt x="715" y="192"/>
                    <a:pt x="715" y="192"/>
                    <a:pt x="715" y="192"/>
                  </a:cubicBezTo>
                  <a:cubicBezTo>
                    <a:pt x="653" y="138"/>
                    <a:pt x="653" y="138"/>
                    <a:pt x="653" y="138"/>
                  </a:cubicBezTo>
                  <a:cubicBezTo>
                    <a:pt x="668" y="65"/>
                    <a:pt x="668" y="65"/>
                    <a:pt x="668" y="65"/>
                  </a:cubicBezTo>
                  <a:cubicBezTo>
                    <a:pt x="647" y="52"/>
                    <a:pt x="625" y="41"/>
                    <a:pt x="602" y="32"/>
                  </a:cubicBezTo>
                  <a:cubicBezTo>
                    <a:pt x="555" y="87"/>
                    <a:pt x="555" y="87"/>
                    <a:pt x="555" y="87"/>
                  </a:cubicBezTo>
                  <a:cubicBezTo>
                    <a:pt x="474" y="71"/>
                    <a:pt x="474" y="71"/>
                    <a:pt x="474" y="71"/>
                  </a:cubicBezTo>
                  <a:cubicBezTo>
                    <a:pt x="450" y="0"/>
                    <a:pt x="450" y="0"/>
                    <a:pt x="450" y="0"/>
                  </a:cubicBezTo>
                  <a:cubicBezTo>
                    <a:pt x="426" y="0"/>
                    <a:pt x="401" y="2"/>
                    <a:pt x="377" y="5"/>
                  </a:cubicBezTo>
                  <a:cubicBezTo>
                    <a:pt x="362" y="77"/>
                    <a:pt x="362" y="77"/>
                    <a:pt x="362" y="77"/>
                  </a:cubicBezTo>
                  <a:cubicBezTo>
                    <a:pt x="284" y="104"/>
                    <a:pt x="284" y="104"/>
                    <a:pt x="284" y="104"/>
                  </a:cubicBezTo>
                  <a:cubicBezTo>
                    <a:pt x="228" y="55"/>
                    <a:pt x="228" y="55"/>
                    <a:pt x="228" y="55"/>
                  </a:cubicBezTo>
                  <a:cubicBezTo>
                    <a:pt x="207" y="66"/>
                    <a:pt x="187" y="80"/>
                    <a:pt x="168" y="95"/>
                  </a:cubicBezTo>
                  <a:cubicBezTo>
                    <a:pt x="192" y="166"/>
                    <a:pt x="192" y="166"/>
                    <a:pt x="192" y="166"/>
                  </a:cubicBezTo>
                  <a:cubicBezTo>
                    <a:pt x="137" y="227"/>
                    <a:pt x="137" y="227"/>
                    <a:pt x="137" y="227"/>
                  </a:cubicBezTo>
                  <a:cubicBezTo>
                    <a:pt x="64" y="212"/>
                    <a:pt x="64" y="212"/>
                    <a:pt x="64" y="212"/>
                  </a:cubicBezTo>
                  <a:cubicBezTo>
                    <a:pt x="52" y="234"/>
                    <a:pt x="40" y="255"/>
                    <a:pt x="32" y="278"/>
                  </a:cubicBezTo>
                  <a:cubicBezTo>
                    <a:pt x="87" y="327"/>
                    <a:pt x="87" y="327"/>
                    <a:pt x="87" y="327"/>
                  </a:cubicBezTo>
                  <a:cubicBezTo>
                    <a:pt x="71" y="408"/>
                    <a:pt x="71" y="408"/>
                    <a:pt x="71" y="408"/>
                  </a:cubicBezTo>
                  <a:cubicBezTo>
                    <a:pt x="0" y="430"/>
                    <a:pt x="0" y="430"/>
                    <a:pt x="0" y="430"/>
                  </a:cubicBezTo>
                  <a:cubicBezTo>
                    <a:pt x="0" y="454"/>
                    <a:pt x="1" y="479"/>
                    <a:pt x="5" y="503"/>
                  </a:cubicBezTo>
                  <a:cubicBezTo>
                    <a:pt x="78" y="518"/>
                    <a:pt x="78" y="518"/>
                    <a:pt x="78" y="518"/>
                  </a:cubicBezTo>
                  <a:cubicBezTo>
                    <a:pt x="105" y="597"/>
                    <a:pt x="105" y="597"/>
                    <a:pt x="105" y="597"/>
                  </a:cubicBezTo>
                  <a:cubicBezTo>
                    <a:pt x="55" y="652"/>
                    <a:pt x="55" y="652"/>
                    <a:pt x="55" y="652"/>
                  </a:cubicBezTo>
                  <a:cubicBezTo>
                    <a:pt x="67" y="673"/>
                    <a:pt x="81" y="694"/>
                    <a:pt x="96" y="713"/>
                  </a:cubicBezTo>
                  <a:cubicBezTo>
                    <a:pt x="166" y="689"/>
                    <a:pt x="166" y="689"/>
                    <a:pt x="166" y="689"/>
                  </a:cubicBezTo>
                  <a:cubicBezTo>
                    <a:pt x="228" y="743"/>
                    <a:pt x="228" y="743"/>
                    <a:pt x="228" y="743"/>
                  </a:cubicBezTo>
                  <a:cubicBezTo>
                    <a:pt x="212" y="816"/>
                    <a:pt x="212" y="816"/>
                    <a:pt x="212" y="816"/>
                  </a:cubicBezTo>
                  <a:cubicBezTo>
                    <a:pt x="233" y="828"/>
                    <a:pt x="255" y="840"/>
                    <a:pt x="277" y="849"/>
                  </a:cubicBezTo>
                  <a:cubicBezTo>
                    <a:pt x="326" y="793"/>
                    <a:pt x="326" y="793"/>
                    <a:pt x="326" y="793"/>
                  </a:cubicBezTo>
                  <a:cubicBezTo>
                    <a:pt x="407" y="810"/>
                    <a:pt x="407" y="810"/>
                    <a:pt x="407" y="810"/>
                  </a:cubicBezTo>
                  <a:cubicBezTo>
                    <a:pt x="431" y="880"/>
                    <a:pt x="431" y="880"/>
                    <a:pt x="431" y="880"/>
                  </a:cubicBezTo>
                  <a:cubicBezTo>
                    <a:pt x="455" y="880"/>
                    <a:pt x="480" y="879"/>
                    <a:pt x="504" y="875"/>
                  </a:cubicBezTo>
                  <a:cubicBezTo>
                    <a:pt x="519" y="803"/>
                    <a:pt x="519" y="803"/>
                    <a:pt x="519" y="803"/>
                  </a:cubicBezTo>
                  <a:cubicBezTo>
                    <a:pt x="597" y="777"/>
                    <a:pt x="597" y="777"/>
                    <a:pt x="597" y="777"/>
                  </a:cubicBezTo>
                  <a:cubicBezTo>
                    <a:pt x="653" y="826"/>
                    <a:pt x="653" y="826"/>
                    <a:pt x="653" y="826"/>
                  </a:cubicBezTo>
                  <a:cubicBezTo>
                    <a:pt x="674" y="815"/>
                    <a:pt x="694" y="801"/>
                    <a:pt x="713" y="786"/>
                  </a:cubicBezTo>
                  <a:cubicBezTo>
                    <a:pt x="689" y="715"/>
                    <a:pt x="689" y="715"/>
                    <a:pt x="689" y="715"/>
                  </a:cubicBezTo>
                  <a:cubicBezTo>
                    <a:pt x="744" y="653"/>
                    <a:pt x="744" y="653"/>
                    <a:pt x="744" y="653"/>
                  </a:cubicBezTo>
                  <a:cubicBezTo>
                    <a:pt x="817" y="668"/>
                    <a:pt x="817" y="668"/>
                    <a:pt x="817" y="668"/>
                  </a:cubicBezTo>
                  <a:cubicBezTo>
                    <a:pt x="829" y="647"/>
                    <a:pt x="841" y="626"/>
                    <a:pt x="849" y="603"/>
                  </a:cubicBezTo>
                  <a:cubicBezTo>
                    <a:pt x="794" y="554"/>
                    <a:pt x="794" y="554"/>
                    <a:pt x="794" y="554"/>
                  </a:cubicBezTo>
                  <a:cubicBezTo>
                    <a:pt x="810" y="473"/>
                    <a:pt x="810" y="473"/>
                    <a:pt x="810" y="473"/>
                  </a:cubicBezTo>
                  <a:lnTo>
                    <a:pt x="880" y="450"/>
                  </a:lnTo>
                  <a:close/>
                  <a:moveTo>
                    <a:pt x="440" y="684"/>
                  </a:moveTo>
                  <a:cubicBezTo>
                    <a:pt x="305" y="684"/>
                    <a:pt x="195" y="574"/>
                    <a:pt x="195" y="439"/>
                  </a:cubicBezTo>
                  <a:cubicBezTo>
                    <a:pt x="195" y="304"/>
                    <a:pt x="305" y="195"/>
                    <a:pt x="440" y="195"/>
                  </a:cubicBezTo>
                  <a:cubicBezTo>
                    <a:pt x="575" y="195"/>
                    <a:pt x="684" y="304"/>
                    <a:pt x="684" y="439"/>
                  </a:cubicBezTo>
                  <a:cubicBezTo>
                    <a:pt x="684" y="574"/>
                    <a:pt x="575" y="684"/>
                    <a:pt x="440" y="684"/>
                  </a:cubicBezTo>
                  <a:close/>
                  <a:moveTo>
                    <a:pt x="440" y="684"/>
                  </a:moveTo>
                  <a:cubicBezTo>
                    <a:pt x="440" y="684"/>
                    <a:pt x="440" y="684"/>
                    <a:pt x="440" y="68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53" name="Freeform 13">
              <a:extLst>
                <a:ext uri="{FF2B5EF4-FFF2-40B4-BE49-F238E27FC236}">
                  <a16:creationId xmlns:a16="http://schemas.microsoft.com/office/drawing/2014/main" id="{0E6B1D79-1C83-408B-AF50-FAAC36008FAC}"/>
                </a:ext>
              </a:extLst>
            </p:cNvPr>
            <p:cNvSpPr>
              <a:spLocks noEditPoints="1"/>
            </p:cNvSpPr>
            <p:nvPr/>
          </p:nvSpPr>
          <p:spPr bwMode="auto">
            <a:xfrm>
              <a:off x="1573" y="2"/>
              <a:ext cx="1295" cy="1293"/>
            </a:xfrm>
            <a:custGeom>
              <a:avLst/>
              <a:gdLst>
                <a:gd name="T0" fmla="*/ 631 w 684"/>
                <a:gd name="T1" fmla="*/ 350 h 683"/>
                <a:gd name="T2" fmla="*/ 684 w 684"/>
                <a:gd name="T3" fmla="*/ 329 h 683"/>
                <a:gd name="T4" fmla="*/ 676 w 684"/>
                <a:gd name="T5" fmla="*/ 272 h 683"/>
                <a:gd name="T6" fmla="*/ 620 w 684"/>
                <a:gd name="T7" fmla="*/ 265 h 683"/>
                <a:gd name="T8" fmla="*/ 596 w 684"/>
                <a:gd name="T9" fmla="*/ 205 h 683"/>
                <a:gd name="T10" fmla="*/ 631 w 684"/>
                <a:gd name="T11" fmla="*/ 160 h 683"/>
                <a:gd name="T12" fmla="*/ 597 w 684"/>
                <a:gd name="T13" fmla="*/ 115 h 683"/>
                <a:gd name="T14" fmla="*/ 544 w 684"/>
                <a:gd name="T15" fmla="*/ 136 h 683"/>
                <a:gd name="T16" fmla="*/ 494 w 684"/>
                <a:gd name="T17" fmla="*/ 97 h 683"/>
                <a:gd name="T18" fmla="*/ 501 w 684"/>
                <a:gd name="T19" fmla="*/ 40 h 683"/>
                <a:gd name="T20" fmla="*/ 497 w 684"/>
                <a:gd name="T21" fmla="*/ 38 h 683"/>
                <a:gd name="T22" fmla="*/ 448 w 684"/>
                <a:gd name="T23" fmla="*/ 18 h 683"/>
                <a:gd name="T24" fmla="*/ 413 w 684"/>
                <a:gd name="T25" fmla="*/ 63 h 683"/>
                <a:gd name="T26" fmla="*/ 350 w 684"/>
                <a:gd name="T27" fmla="*/ 54 h 683"/>
                <a:gd name="T28" fmla="*/ 328 w 684"/>
                <a:gd name="T29" fmla="*/ 0 h 683"/>
                <a:gd name="T30" fmla="*/ 272 w 684"/>
                <a:gd name="T31" fmla="*/ 6 h 683"/>
                <a:gd name="T32" fmla="*/ 264 w 684"/>
                <a:gd name="T33" fmla="*/ 63 h 683"/>
                <a:gd name="T34" fmla="*/ 204 w 684"/>
                <a:gd name="T35" fmla="*/ 88 h 683"/>
                <a:gd name="T36" fmla="*/ 158 w 684"/>
                <a:gd name="T37" fmla="*/ 53 h 683"/>
                <a:gd name="T38" fmla="*/ 113 w 684"/>
                <a:gd name="T39" fmla="*/ 87 h 683"/>
                <a:gd name="T40" fmla="*/ 134 w 684"/>
                <a:gd name="T41" fmla="*/ 140 h 683"/>
                <a:gd name="T42" fmla="*/ 95 w 684"/>
                <a:gd name="T43" fmla="*/ 190 h 683"/>
                <a:gd name="T44" fmla="*/ 39 w 684"/>
                <a:gd name="T45" fmla="*/ 183 h 683"/>
                <a:gd name="T46" fmla="*/ 16 w 684"/>
                <a:gd name="T47" fmla="*/ 236 h 683"/>
                <a:gd name="T48" fmla="*/ 61 w 684"/>
                <a:gd name="T49" fmla="*/ 271 h 683"/>
                <a:gd name="T50" fmla="*/ 52 w 684"/>
                <a:gd name="T51" fmla="*/ 334 h 683"/>
                <a:gd name="T52" fmla="*/ 0 w 684"/>
                <a:gd name="T53" fmla="*/ 355 h 683"/>
                <a:gd name="T54" fmla="*/ 7 w 684"/>
                <a:gd name="T55" fmla="*/ 412 h 683"/>
                <a:gd name="T56" fmla="*/ 64 w 684"/>
                <a:gd name="T57" fmla="*/ 420 h 683"/>
                <a:gd name="T58" fmla="*/ 88 w 684"/>
                <a:gd name="T59" fmla="*/ 479 h 683"/>
                <a:gd name="T60" fmla="*/ 52 w 684"/>
                <a:gd name="T61" fmla="*/ 524 h 683"/>
                <a:gd name="T62" fmla="*/ 87 w 684"/>
                <a:gd name="T63" fmla="*/ 570 h 683"/>
                <a:gd name="T64" fmla="*/ 139 w 684"/>
                <a:gd name="T65" fmla="*/ 548 h 683"/>
                <a:gd name="T66" fmla="*/ 190 w 684"/>
                <a:gd name="T67" fmla="*/ 587 h 683"/>
                <a:gd name="T68" fmla="*/ 182 w 684"/>
                <a:gd name="T69" fmla="*/ 644 h 683"/>
                <a:gd name="T70" fmla="*/ 186 w 684"/>
                <a:gd name="T71" fmla="*/ 647 h 683"/>
                <a:gd name="T72" fmla="*/ 235 w 684"/>
                <a:gd name="T73" fmla="*/ 667 h 683"/>
                <a:gd name="T74" fmla="*/ 271 w 684"/>
                <a:gd name="T75" fmla="*/ 621 h 683"/>
                <a:gd name="T76" fmla="*/ 334 w 684"/>
                <a:gd name="T77" fmla="*/ 630 h 683"/>
                <a:gd name="T78" fmla="*/ 355 w 684"/>
                <a:gd name="T79" fmla="*/ 683 h 683"/>
                <a:gd name="T80" fmla="*/ 412 w 684"/>
                <a:gd name="T81" fmla="*/ 676 h 683"/>
                <a:gd name="T82" fmla="*/ 419 w 684"/>
                <a:gd name="T83" fmla="*/ 619 h 683"/>
                <a:gd name="T84" fmla="*/ 478 w 684"/>
                <a:gd name="T85" fmla="*/ 595 h 683"/>
                <a:gd name="T86" fmla="*/ 524 w 684"/>
                <a:gd name="T87" fmla="*/ 630 h 683"/>
                <a:gd name="T88" fmla="*/ 569 w 684"/>
                <a:gd name="T89" fmla="*/ 596 h 683"/>
                <a:gd name="T90" fmla="*/ 548 w 684"/>
                <a:gd name="T91" fmla="*/ 543 h 683"/>
                <a:gd name="T92" fmla="*/ 587 w 684"/>
                <a:gd name="T93" fmla="*/ 493 h 683"/>
                <a:gd name="T94" fmla="*/ 644 w 684"/>
                <a:gd name="T95" fmla="*/ 500 h 683"/>
                <a:gd name="T96" fmla="*/ 666 w 684"/>
                <a:gd name="T97" fmla="*/ 447 h 683"/>
                <a:gd name="T98" fmla="*/ 621 w 684"/>
                <a:gd name="T99" fmla="*/ 412 h 683"/>
                <a:gd name="T100" fmla="*/ 631 w 684"/>
                <a:gd name="T101" fmla="*/ 350 h 683"/>
                <a:gd name="T102" fmla="*/ 342 w 684"/>
                <a:gd name="T103" fmla="*/ 537 h 683"/>
                <a:gd name="T104" fmla="*/ 147 w 684"/>
                <a:gd name="T105" fmla="*/ 342 h 683"/>
                <a:gd name="T106" fmla="*/ 342 w 684"/>
                <a:gd name="T107" fmla="*/ 146 h 683"/>
                <a:gd name="T108" fmla="*/ 538 w 684"/>
                <a:gd name="T109" fmla="*/ 342 h 683"/>
                <a:gd name="T110" fmla="*/ 342 w 684"/>
                <a:gd name="T111" fmla="*/ 537 h 683"/>
                <a:gd name="T112" fmla="*/ 342 w 684"/>
                <a:gd name="T113" fmla="*/ 537 h 683"/>
                <a:gd name="T114" fmla="*/ 342 w 684"/>
                <a:gd name="T115" fmla="*/ 537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84" h="683">
                  <a:moveTo>
                    <a:pt x="631" y="350"/>
                  </a:moveTo>
                  <a:cubicBezTo>
                    <a:pt x="684" y="329"/>
                    <a:pt x="684" y="329"/>
                    <a:pt x="684" y="329"/>
                  </a:cubicBezTo>
                  <a:cubicBezTo>
                    <a:pt x="683" y="310"/>
                    <a:pt x="680" y="291"/>
                    <a:pt x="676" y="272"/>
                  </a:cubicBezTo>
                  <a:cubicBezTo>
                    <a:pt x="620" y="265"/>
                    <a:pt x="620" y="265"/>
                    <a:pt x="620" y="265"/>
                  </a:cubicBezTo>
                  <a:cubicBezTo>
                    <a:pt x="596" y="205"/>
                    <a:pt x="596" y="205"/>
                    <a:pt x="596" y="205"/>
                  </a:cubicBezTo>
                  <a:cubicBezTo>
                    <a:pt x="631" y="160"/>
                    <a:pt x="631" y="160"/>
                    <a:pt x="631" y="160"/>
                  </a:cubicBezTo>
                  <a:cubicBezTo>
                    <a:pt x="621" y="144"/>
                    <a:pt x="610" y="129"/>
                    <a:pt x="597" y="115"/>
                  </a:cubicBezTo>
                  <a:cubicBezTo>
                    <a:pt x="544" y="136"/>
                    <a:pt x="544" y="136"/>
                    <a:pt x="544" y="136"/>
                  </a:cubicBezTo>
                  <a:cubicBezTo>
                    <a:pt x="494" y="97"/>
                    <a:pt x="494" y="97"/>
                    <a:pt x="494" y="97"/>
                  </a:cubicBezTo>
                  <a:cubicBezTo>
                    <a:pt x="501" y="40"/>
                    <a:pt x="501" y="40"/>
                    <a:pt x="501" y="40"/>
                  </a:cubicBezTo>
                  <a:cubicBezTo>
                    <a:pt x="497" y="38"/>
                    <a:pt x="497" y="38"/>
                    <a:pt x="497" y="38"/>
                  </a:cubicBezTo>
                  <a:cubicBezTo>
                    <a:pt x="481" y="30"/>
                    <a:pt x="465" y="23"/>
                    <a:pt x="448" y="18"/>
                  </a:cubicBezTo>
                  <a:cubicBezTo>
                    <a:pt x="413" y="63"/>
                    <a:pt x="413" y="63"/>
                    <a:pt x="413" y="63"/>
                  </a:cubicBezTo>
                  <a:cubicBezTo>
                    <a:pt x="350" y="54"/>
                    <a:pt x="350" y="54"/>
                    <a:pt x="350" y="54"/>
                  </a:cubicBezTo>
                  <a:cubicBezTo>
                    <a:pt x="328" y="0"/>
                    <a:pt x="328" y="0"/>
                    <a:pt x="328" y="0"/>
                  </a:cubicBezTo>
                  <a:cubicBezTo>
                    <a:pt x="310" y="1"/>
                    <a:pt x="291" y="3"/>
                    <a:pt x="272" y="6"/>
                  </a:cubicBezTo>
                  <a:cubicBezTo>
                    <a:pt x="264" y="63"/>
                    <a:pt x="264" y="63"/>
                    <a:pt x="264" y="63"/>
                  </a:cubicBezTo>
                  <a:cubicBezTo>
                    <a:pt x="204" y="88"/>
                    <a:pt x="204" y="88"/>
                    <a:pt x="204" y="88"/>
                  </a:cubicBezTo>
                  <a:cubicBezTo>
                    <a:pt x="158" y="53"/>
                    <a:pt x="158" y="53"/>
                    <a:pt x="158" y="53"/>
                  </a:cubicBezTo>
                  <a:cubicBezTo>
                    <a:pt x="142" y="63"/>
                    <a:pt x="127" y="74"/>
                    <a:pt x="113" y="87"/>
                  </a:cubicBezTo>
                  <a:cubicBezTo>
                    <a:pt x="134" y="140"/>
                    <a:pt x="134" y="140"/>
                    <a:pt x="134" y="140"/>
                  </a:cubicBezTo>
                  <a:cubicBezTo>
                    <a:pt x="95" y="190"/>
                    <a:pt x="95" y="190"/>
                    <a:pt x="95" y="190"/>
                  </a:cubicBezTo>
                  <a:cubicBezTo>
                    <a:pt x="39" y="183"/>
                    <a:pt x="39" y="183"/>
                    <a:pt x="39" y="183"/>
                  </a:cubicBezTo>
                  <a:cubicBezTo>
                    <a:pt x="30" y="199"/>
                    <a:pt x="22" y="217"/>
                    <a:pt x="16" y="236"/>
                  </a:cubicBezTo>
                  <a:cubicBezTo>
                    <a:pt x="61" y="271"/>
                    <a:pt x="61" y="271"/>
                    <a:pt x="61" y="271"/>
                  </a:cubicBezTo>
                  <a:cubicBezTo>
                    <a:pt x="52" y="334"/>
                    <a:pt x="52" y="334"/>
                    <a:pt x="52" y="334"/>
                  </a:cubicBezTo>
                  <a:cubicBezTo>
                    <a:pt x="0" y="355"/>
                    <a:pt x="0" y="355"/>
                    <a:pt x="0" y="355"/>
                  </a:cubicBezTo>
                  <a:cubicBezTo>
                    <a:pt x="1" y="374"/>
                    <a:pt x="3" y="393"/>
                    <a:pt x="7" y="412"/>
                  </a:cubicBezTo>
                  <a:cubicBezTo>
                    <a:pt x="64" y="420"/>
                    <a:pt x="64" y="420"/>
                    <a:pt x="64" y="420"/>
                  </a:cubicBezTo>
                  <a:cubicBezTo>
                    <a:pt x="88" y="479"/>
                    <a:pt x="88" y="479"/>
                    <a:pt x="88" y="479"/>
                  </a:cubicBezTo>
                  <a:cubicBezTo>
                    <a:pt x="52" y="524"/>
                    <a:pt x="52" y="524"/>
                    <a:pt x="52" y="524"/>
                  </a:cubicBezTo>
                  <a:cubicBezTo>
                    <a:pt x="63" y="541"/>
                    <a:pt x="74" y="556"/>
                    <a:pt x="87" y="570"/>
                  </a:cubicBezTo>
                  <a:cubicBezTo>
                    <a:pt x="139" y="548"/>
                    <a:pt x="139" y="548"/>
                    <a:pt x="139" y="548"/>
                  </a:cubicBezTo>
                  <a:cubicBezTo>
                    <a:pt x="190" y="587"/>
                    <a:pt x="190" y="587"/>
                    <a:pt x="190" y="587"/>
                  </a:cubicBezTo>
                  <a:cubicBezTo>
                    <a:pt x="182" y="644"/>
                    <a:pt x="182" y="644"/>
                    <a:pt x="182" y="644"/>
                  </a:cubicBezTo>
                  <a:cubicBezTo>
                    <a:pt x="186" y="647"/>
                    <a:pt x="186" y="647"/>
                    <a:pt x="186" y="647"/>
                  </a:cubicBezTo>
                  <a:cubicBezTo>
                    <a:pt x="202" y="654"/>
                    <a:pt x="219" y="662"/>
                    <a:pt x="235" y="667"/>
                  </a:cubicBezTo>
                  <a:cubicBezTo>
                    <a:pt x="271" y="621"/>
                    <a:pt x="271" y="621"/>
                    <a:pt x="271" y="621"/>
                  </a:cubicBezTo>
                  <a:cubicBezTo>
                    <a:pt x="334" y="630"/>
                    <a:pt x="334" y="630"/>
                    <a:pt x="334" y="630"/>
                  </a:cubicBezTo>
                  <a:cubicBezTo>
                    <a:pt x="355" y="683"/>
                    <a:pt x="355" y="683"/>
                    <a:pt x="355" y="683"/>
                  </a:cubicBezTo>
                  <a:cubicBezTo>
                    <a:pt x="374" y="682"/>
                    <a:pt x="393" y="681"/>
                    <a:pt x="412" y="676"/>
                  </a:cubicBezTo>
                  <a:cubicBezTo>
                    <a:pt x="419" y="619"/>
                    <a:pt x="419" y="619"/>
                    <a:pt x="419" y="619"/>
                  </a:cubicBezTo>
                  <a:cubicBezTo>
                    <a:pt x="478" y="595"/>
                    <a:pt x="478" y="595"/>
                    <a:pt x="478" y="595"/>
                  </a:cubicBezTo>
                  <a:cubicBezTo>
                    <a:pt x="524" y="630"/>
                    <a:pt x="524" y="630"/>
                    <a:pt x="524" y="630"/>
                  </a:cubicBezTo>
                  <a:cubicBezTo>
                    <a:pt x="540" y="620"/>
                    <a:pt x="555" y="609"/>
                    <a:pt x="569" y="596"/>
                  </a:cubicBezTo>
                  <a:cubicBezTo>
                    <a:pt x="548" y="543"/>
                    <a:pt x="548" y="543"/>
                    <a:pt x="548" y="543"/>
                  </a:cubicBezTo>
                  <a:cubicBezTo>
                    <a:pt x="587" y="493"/>
                    <a:pt x="587" y="493"/>
                    <a:pt x="587" y="493"/>
                  </a:cubicBezTo>
                  <a:cubicBezTo>
                    <a:pt x="644" y="500"/>
                    <a:pt x="644" y="500"/>
                    <a:pt x="644" y="500"/>
                  </a:cubicBezTo>
                  <a:cubicBezTo>
                    <a:pt x="652" y="484"/>
                    <a:pt x="660" y="466"/>
                    <a:pt x="666" y="447"/>
                  </a:cubicBezTo>
                  <a:cubicBezTo>
                    <a:pt x="621" y="412"/>
                    <a:pt x="621" y="412"/>
                    <a:pt x="621" y="412"/>
                  </a:cubicBezTo>
                  <a:lnTo>
                    <a:pt x="631" y="350"/>
                  </a:lnTo>
                  <a:close/>
                  <a:moveTo>
                    <a:pt x="342" y="537"/>
                  </a:moveTo>
                  <a:cubicBezTo>
                    <a:pt x="234" y="537"/>
                    <a:pt x="147" y="450"/>
                    <a:pt x="147" y="342"/>
                  </a:cubicBezTo>
                  <a:cubicBezTo>
                    <a:pt x="147" y="233"/>
                    <a:pt x="234" y="146"/>
                    <a:pt x="342" y="146"/>
                  </a:cubicBezTo>
                  <a:cubicBezTo>
                    <a:pt x="451" y="146"/>
                    <a:pt x="538" y="233"/>
                    <a:pt x="538" y="342"/>
                  </a:cubicBezTo>
                  <a:cubicBezTo>
                    <a:pt x="538" y="450"/>
                    <a:pt x="451" y="537"/>
                    <a:pt x="342" y="537"/>
                  </a:cubicBezTo>
                  <a:close/>
                  <a:moveTo>
                    <a:pt x="342" y="537"/>
                  </a:moveTo>
                  <a:cubicBezTo>
                    <a:pt x="342" y="537"/>
                    <a:pt x="342" y="537"/>
                    <a:pt x="342" y="537"/>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73" name="Group 34">
            <a:extLst>
              <a:ext uri="{FF2B5EF4-FFF2-40B4-BE49-F238E27FC236}">
                <a16:creationId xmlns:a16="http://schemas.microsoft.com/office/drawing/2014/main" id="{9AFC55D0-7B40-4F29-B8DC-A24EBDB67BE0}"/>
              </a:ext>
            </a:extLst>
          </p:cNvPr>
          <p:cNvGrpSpPr>
            <a:grpSpLocks noChangeAspect="1"/>
          </p:cNvGrpSpPr>
          <p:nvPr/>
        </p:nvGrpSpPr>
        <p:grpSpPr bwMode="auto">
          <a:xfrm>
            <a:off x="5745869" y="2515719"/>
            <a:ext cx="614948" cy="627499"/>
            <a:chOff x="7" y="3"/>
            <a:chExt cx="343" cy="350"/>
          </a:xfrm>
        </p:grpSpPr>
        <p:sp>
          <p:nvSpPr>
            <p:cNvPr id="75" name="Freeform 35">
              <a:extLst>
                <a:ext uri="{FF2B5EF4-FFF2-40B4-BE49-F238E27FC236}">
                  <a16:creationId xmlns:a16="http://schemas.microsoft.com/office/drawing/2014/main" id="{A253B324-F67F-469B-9568-1FC7CD32EE3E}"/>
                </a:ext>
              </a:extLst>
            </p:cNvPr>
            <p:cNvSpPr>
              <a:spLocks noEditPoints="1"/>
            </p:cNvSpPr>
            <p:nvPr/>
          </p:nvSpPr>
          <p:spPr bwMode="auto">
            <a:xfrm>
              <a:off x="252" y="55"/>
              <a:ext cx="87" cy="185"/>
            </a:xfrm>
            <a:custGeom>
              <a:avLst/>
              <a:gdLst>
                <a:gd name="T0" fmla="*/ 5 w 45"/>
                <a:gd name="T1" fmla="*/ 1 h 96"/>
                <a:gd name="T2" fmla="*/ 1 w 45"/>
                <a:gd name="T3" fmla="*/ 2 h 96"/>
                <a:gd name="T4" fmla="*/ 2 w 45"/>
                <a:gd name="T5" fmla="*/ 7 h 96"/>
                <a:gd name="T6" fmla="*/ 38 w 45"/>
                <a:gd name="T7" fmla="*/ 72 h 96"/>
                <a:gd name="T8" fmla="*/ 36 w 45"/>
                <a:gd name="T9" fmla="*/ 92 h 96"/>
                <a:gd name="T10" fmla="*/ 38 w 45"/>
                <a:gd name="T11" fmla="*/ 96 h 96"/>
                <a:gd name="T12" fmla="*/ 39 w 45"/>
                <a:gd name="T13" fmla="*/ 96 h 96"/>
                <a:gd name="T14" fmla="*/ 42 w 45"/>
                <a:gd name="T15" fmla="*/ 94 h 96"/>
                <a:gd name="T16" fmla="*/ 45 w 45"/>
                <a:gd name="T17" fmla="*/ 72 h 96"/>
                <a:gd name="T18" fmla="*/ 5 w 45"/>
                <a:gd name="T19" fmla="*/ 1 h 96"/>
                <a:gd name="T20" fmla="*/ 5 w 45"/>
                <a:gd name="T21" fmla="*/ 1 h 96"/>
                <a:gd name="T22" fmla="*/ 5 w 45"/>
                <a:gd name="T23"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96">
                  <a:moveTo>
                    <a:pt x="5" y="1"/>
                  </a:moveTo>
                  <a:cubicBezTo>
                    <a:pt x="4" y="0"/>
                    <a:pt x="2" y="1"/>
                    <a:pt x="1" y="2"/>
                  </a:cubicBezTo>
                  <a:cubicBezTo>
                    <a:pt x="0" y="4"/>
                    <a:pt x="0" y="6"/>
                    <a:pt x="2" y="7"/>
                  </a:cubicBezTo>
                  <a:cubicBezTo>
                    <a:pt x="25" y="21"/>
                    <a:pt x="38" y="45"/>
                    <a:pt x="38" y="72"/>
                  </a:cubicBezTo>
                  <a:cubicBezTo>
                    <a:pt x="38" y="79"/>
                    <a:pt x="38" y="85"/>
                    <a:pt x="36" y="92"/>
                  </a:cubicBezTo>
                  <a:cubicBezTo>
                    <a:pt x="35" y="94"/>
                    <a:pt x="36" y="95"/>
                    <a:pt x="38" y="96"/>
                  </a:cubicBezTo>
                  <a:cubicBezTo>
                    <a:pt x="38" y="96"/>
                    <a:pt x="39" y="96"/>
                    <a:pt x="39" y="96"/>
                  </a:cubicBezTo>
                  <a:cubicBezTo>
                    <a:pt x="40" y="96"/>
                    <a:pt x="42" y="95"/>
                    <a:pt x="42" y="94"/>
                  </a:cubicBezTo>
                  <a:cubicBezTo>
                    <a:pt x="44" y="87"/>
                    <a:pt x="45" y="79"/>
                    <a:pt x="45" y="72"/>
                  </a:cubicBezTo>
                  <a:cubicBezTo>
                    <a:pt x="45" y="43"/>
                    <a:pt x="30" y="17"/>
                    <a:pt x="5" y="1"/>
                  </a:cubicBezTo>
                  <a:close/>
                  <a:moveTo>
                    <a:pt x="5" y="1"/>
                  </a:moveTo>
                  <a:cubicBezTo>
                    <a:pt x="5" y="1"/>
                    <a:pt x="5" y="1"/>
                    <a:pt x="5" y="1"/>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6" name="Freeform 36">
              <a:extLst>
                <a:ext uri="{FF2B5EF4-FFF2-40B4-BE49-F238E27FC236}">
                  <a16:creationId xmlns:a16="http://schemas.microsoft.com/office/drawing/2014/main" id="{204A7011-B5A1-4D23-97F6-A36E39FE6E40}"/>
                </a:ext>
              </a:extLst>
            </p:cNvPr>
            <p:cNvSpPr>
              <a:spLocks noEditPoints="1"/>
            </p:cNvSpPr>
            <p:nvPr/>
          </p:nvSpPr>
          <p:spPr bwMode="auto">
            <a:xfrm>
              <a:off x="59" y="292"/>
              <a:ext cx="186" cy="61"/>
            </a:xfrm>
            <a:custGeom>
              <a:avLst/>
              <a:gdLst>
                <a:gd name="T0" fmla="*/ 92 w 97"/>
                <a:gd name="T1" fmla="*/ 20 h 32"/>
                <a:gd name="T2" fmla="*/ 63 w 97"/>
                <a:gd name="T3" fmla="*/ 26 h 32"/>
                <a:gd name="T4" fmla="*/ 6 w 97"/>
                <a:gd name="T5" fmla="*/ 1 h 32"/>
                <a:gd name="T6" fmla="*/ 1 w 97"/>
                <a:gd name="T7" fmla="*/ 1 h 32"/>
                <a:gd name="T8" fmla="*/ 1 w 97"/>
                <a:gd name="T9" fmla="*/ 5 h 32"/>
                <a:gd name="T10" fmla="*/ 63 w 97"/>
                <a:gd name="T11" fmla="*/ 32 h 32"/>
                <a:gd name="T12" fmla="*/ 94 w 97"/>
                <a:gd name="T13" fmla="*/ 26 h 32"/>
                <a:gd name="T14" fmla="*/ 96 w 97"/>
                <a:gd name="T15" fmla="*/ 22 h 32"/>
                <a:gd name="T16" fmla="*/ 92 w 97"/>
                <a:gd name="T17" fmla="*/ 20 h 32"/>
                <a:gd name="T18" fmla="*/ 92 w 97"/>
                <a:gd name="T19" fmla="*/ 20 h 32"/>
                <a:gd name="T20" fmla="*/ 92 w 97"/>
                <a:gd name="T21" fmla="*/ 2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32">
                  <a:moveTo>
                    <a:pt x="92" y="20"/>
                  </a:moveTo>
                  <a:cubicBezTo>
                    <a:pt x="83" y="24"/>
                    <a:pt x="73" y="26"/>
                    <a:pt x="63" y="26"/>
                  </a:cubicBezTo>
                  <a:cubicBezTo>
                    <a:pt x="41" y="26"/>
                    <a:pt x="20" y="17"/>
                    <a:pt x="6" y="1"/>
                  </a:cubicBezTo>
                  <a:cubicBezTo>
                    <a:pt x="5" y="0"/>
                    <a:pt x="3" y="0"/>
                    <a:pt x="1" y="1"/>
                  </a:cubicBezTo>
                  <a:cubicBezTo>
                    <a:pt x="0" y="2"/>
                    <a:pt x="0" y="4"/>
                    <a:pt x="1" y="5"/>
                  </a:cubicBezTo>
                  <a:cubicBezTo>
                    <a:pt x="17" y="22"/>
                    <a:pt x="39" y="32"/>
                    <a:pt x="63" y="32"/>
                  </a:cubicBezTo>
                  <a:cubicBezTo>
                    <a:pt x="74" y="32"/>
                    <a:pt x="84" y="30"/>
                    <a:pt x="94" y="26"/>
                  </a:cubicBezTo>
                  <a:cubicBezTo>
                    <a:pt x="96" y="25"/>
                    <a:pt x="97" y="24"/>
                    <a:pt x="96" y="22"/>
                  </a:cubicBezTo>
                  <a:cubicBezTo>
                    <a:pt x="95" y="20"/>
                    <a:pt x="94" y="19"/>
                    <a:pt x="92" y="20"/>
                  </a:cubicBezTo>
                  <a:close/>
                  <a:moveTo>
                    <a:pt x="92" y="20"/>
                  </a:moveTo>
                  <a:cubicBezTo>
                    <a:pt x="92" y="20"/>
                    <a:pt x="92" y="20"/>
                    <a:pt x="92" y="20"/>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37">
              <a:extLst>
                <a:ext uri="{FF2B5EF4-FFF2-40B4-BE49-F238E27FC236}">
                  <a16:creationId xmlns:a16="http://schemas.microsoft.com/office/drawing/2014/main" id="{12F16BC1-1B44-4505-8A0D-835F9C51149C}"/>
                </a:ext>
              </a:extLst>
            </p:cNvPr>
            <p:cNvSpPr>
              <a:spLocks noEditPoints="1"/>
            </p:cNvSpPr>
            <p:nvPr/>
          </p:nvSpPr>
          <p:spPr bwMode="auto">
            <a:xfrm>
              <a:off x="20" y="38"/>
              <a:ext cx="129" cy="152"/>
            </a:xfrm>
            <a:custGeom>
              <a:avLst/>
              <a:gdLst>
                <a:gd name="T0" fmla="*/ 64 w 67"/>
                <a:gd name="T1" fmla="*/ 7 h 79"/>
                <a:gd name="T2" fmla="*/ 67 w 67"/>
                <a:gd name="T3" fmla="*/ 3 h 79"/>
                <a:gd name="T4" fmla="*/ 63 w 67"/>
                <a:gd name="T5" fmla="*/ 0 h 79"/>
                <a:gd name="T6" fmla="*/ 0 w 67"/>
                <a:gd name="T7" fmla="*/ 75 h 79"/>
                <a:gd name="T8" fmla="*/ 3 w 67"/>
                <a:gd name="T9" fmla="*/ 79 h 79"/>
                <a:gd name="T10" fmla="*/ 3 w 67"/>
                <a:gd name="T11" fmla="*/ 79 h 79"/>
                <a:gd name="T12" fmla="*/ 6 w 67"/>
                <a:gd name="T13" fmla="*/ 76 h 79"/>
                <a:gd name="T14" fmla="*/ 64 w 67"/>
                <a:gd name="T15" fmla="*/ 7 h 79"/>
                <a:gd name="T16" fmla="*/ 64 w 67"/>
                <a:gd name="T17" fmla="*/ 7 h 79"/>
                <a:gd name="T18" fmla="*/ 64 w 67"/>
                <a:gd name="T19" fmla="*/ 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79">
                  <a:moveTo>
                    <a:pt x="64" y="7"/>
                  </a:moveTo>
                  <a:cubicBezTo>
                    <a:pt x="66" y="6"/>
                    <a:pt x="67" y="4"/>
                    <a:pt x="67" y="3"/>
                  </a:cubicBezTo>
                  <a:cubicBezTo>
                    <a:pt x="66" y="1"/>
                    <a:pt x="64" y="0"/>
                    <a:pt x="63" y="0"/>
                  </a:cubicBezTo>
                  <a:cubicBezTo>
                    <a:pt x="28" y="9"/>
                    <a:pt x="2" y="39"/>
                    <a:pt x="0" y="75"/>
                  </a:cubicBezTo>
                  <a:cubicBezTo>
                    <a:pt x="0" y="77"/>
                    <a:pt x="1" y="79"/>
                    <a:pt x="3" y="79"/>
                  </a:cubicBezTo>
                  <a:cubicBezTo>
                    <a:pt x="3" y="79"/>
                    <a:pt x="3" y="79"/>
                    <a:pt x="3" y="79"/>
                  </a:cubicBezTo>
                  <a:cubicBezTo>
                    <a:pt x="4" y="79"/>
                    <a:pt x="6" y="77"/>
                    <a:pt x="6" y="76"/>
                  </a:cubicBezTo>
                  <a:cubicBezTo>
                    <a:pt x="8" y="42"/>
                    <a:pt x="32" y="15"/>
                    <a:pt x="64" y="7"/>
                  </a:cubicBezTo>
                  <a:close/>
                  <a:moveTo>
                    <a:pt x="64" y="7"/>
                  </a:moveTo>
                  <a:cubicBezTo>
                    <a:pt x="64" y="7"/>
                    <a:pt x="64" y="7"/>
                    <a:pt x="64" y="7"/>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8" name="Freeform 38">
              <a:extLst>
                <a:ext uri="{FF2B5EF4-FFF2-40B4-BE49-F238E27FC236}">
                  <a16:creationId xmlns:a16="http://schemas.microsoft.com/office/drawing/2014/main" id="{C9F138AD-AEBE-4B86-A76B-69853744BFE9}"/>
                </a:ext>
              </a:extLst>
            </p:cNvPr>
            <p:cNvSpPr>
              <a:spLocks noEditPoints="1"/>
            </p:cNvSpPr>
            <p:nvPr/>
          </p:nvSpPr>
          <p:spPr bwMode="auto">
            <a:xfrm>
              <a:off x="141" y="3"/>
              <a:ext cx="75" cy="73"/>
            </a:xfrm>
            <a:custGeom>
              <a:avLst/>
              <a:gdLst>
                <a:gd name="T0" fmla="*/ 39 w 39"/>
                <a:gd name="T1" fmla="*/ 19 h 38"/>
                <a:gd name="T2" fmla="*/ 20 w 39"/>
                <a:gd name="T3" fmla="*/ 38 h 38"/>
                <a:gd name="T4" fmla="*/ 0 w 39"/>
                <a:gd name="T5" fmla="*/ 19 h 38"/>
                <a:gd name="T6" fmla="*/ 20 w 39"/>
                <a:gd name="T7" fmla="*/ 0 h 38"/>
                <a:gd name="T8" fmla="*/ 39 w 39"/>
                <a:gd name="T9" fmla="*/ 19 h 38"/>
                <a:gd name="T10" fmla="*/ 39 w 39"/>
                <a:gd name="T11" fmla="*/ 19 h 38"/>
                <a:gd name="T12" fmla="*/ 39 w 39"/>
                <a:gd name="T13" fmla="*/ 19 h 38"/>
              </a:gdLst>
              <a:ahLst/>
              <a:cxnLst>
                <a:cxn ang="0">
                  <a:pos x="T0" y="T1"/>
                </a:cxn>
                <a:cxn ang="0">
                  <a:pos x="T2" y="T3"/>
                </a:cxn>
                <a:cxn ang="0">
                  <a:pos x="T4" y="T5"/>
                </a:cxn>
                <a:cxn ang="0">
                  <a:pos x="T6" y="T7"/>
                </a:cxn>
                <a:cxn ang="0">
                  <a:pos x="T8" y="T9"/>
                </a:cxn>
                <a:cxn ang="0">
                  <a:pos x="T10" y="T11"/>
                </a:cxn>
                <a:cxn ang="0">
                  <a:pos x="T12" y="T13"/>
                </a:cxn>
              </a:cxnLst>
              <a:rect l="0" t="0" r="r" b="b"/>
              <a:pathLst>
                <a:path w="39" h="38">
                  <a:moveTo>
                    <a:pt x="39" y="19"/>
                  </a:moveTo>
                  <a:cubicBezTo>
                    <a:pt x="39" y="30"/>
                    <a:pt x="30" y="38"/>
                    <a:pt x="20" y="38"/>
                  </a:cubicBezTo>
                  <a:cubicBezTo>
                    <a:pt x="9" y="38"/>
                    <a:pt x="0" y="30"/>
                    <a:pt x="0" y="19"/>
                  </a:cubicBezTo>
                  <a:cubicBezTo>
                    <a:pt x="0" y="9"/>
                    <a:pt x="9" y="0"/>
                    <a:pt x="20" y="0"/>
                  </a:cubicBezTo>
                  <a:cubicBezTo>
                    <a:pt x="30" y="0"/>
                    <a:pt x="39" y="9"/>
                    <a:pt x="39" y="19"/>
                  </a:cubicBezTo>
                  <a:close/>
                  <a:moveTo>
                    <a:pt x="39" y="19"/>
                  </a:moveTo>
                  <a:cubicBezTo>
                    <a:pt x="39" y="19"/>
                    <a:pt x="39" y="19"/>
                    <a:pt x="39" y="19"/>
                  </a:cubicBezTo>
                </a:path>
              </a:pathLst>
            </a:custGeom>
            <a:solidFill>
              <a:srgbClr val="EBB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9" name="Freeform 39">
              <a:extLst>
                <a:ext uri="{FF2B5EF4-FFF2-40B4-BE49-F238E27FC236}">
                  <a16:creationId xmlns:a16="http://schemas.microsoft.com/office/drawing/2014/main" id="{6BD8BBD4-146D-4E6C-97C8-8114EADCCA9C}"/>
                </a:ext>
              </a:extLst>
            </p:cNvPr>
            <p:cNvSpPr>
              <a:spLocks noEditPoints="1"/>
            </p:cNvSpPr>
            <p:nvPr/>
          </p:nvSpPr>
          <p:spPr bwMode="auto">
            <a:xfrm>
              <a:off x="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9" y="39"/>
                    <a:pt x="0" y="30"/>
                    <a:pt x="0" y="20"/>
                  </a:cubicBezTo>
                  <a:cubicBezTo>
                    <a:pt x="0" y="9"/>
                    <a:pt x="9" y="0"/>
                    <a:pt x="19" y="0"/>
                  </a:cubicBezTo>
                  <a:cubicBezTo>
                    <a:pt x="30" y="0"/>
                    <a:pt x="38" y="9"/>
                    <a:pt x="38" y="20"/>
                  </a:cubicBezTo>
                  <a:close/>
                  <a:moveTo>
                    <a:pt x="38" y="20"/>
                  </a:moveTo>
                  <a:cubicBezTo>
                    <a:pt x="38" y="20"/>
                    <a:pt x="38" y="20"/>
                    <a:pt x="38" y="2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0" name="Freeform 40">
              <a:extLst>
                <a:ext uri="{FF2B5EF4-FFF2-40B4-BE49-F238E27FC236}">
                  <a16:creationId xmlns:a16="http://schemas.microsoft.com/office/drawing/2014/main" id="{3AB21FFF-6D61-4614-9951-ECA801EF3DA1}"/>
                </a:ext>
              </a:extLst>
            </p:cNvPr>
            <p:cNvSpPr>
              <a:spLocks noEditPoints="1"/>
            </p:cNvSpPr>
            <p:nvPr/>
          </p:nvSpPr>
          <p:spPr bwMode="auto">
            <a:xfrm>
              <a:off x="27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8" y="39"/>
                    <a:pt x="0" y="30"/>
                    <a:pt x="0" y="20"/>
                  </a:cubicBezTo>
                  <a:cubicBezTo>
                    <a:pt x="0" y="9"/>
                    <a:pt x="8" y="0"/>
                    <a:pt x="19" y="0"/>
                  </a:cubicBezTo>
                  <a:cubicBezTo>
                    <a:pt x="30" y="0"/>
                    <a:pt x="38" y="9"/>
                    <a:pt x="38" y="20"/>
                  </a:cubicBezTo>
                  <a:close/>
                  <a:moveTo>
                    <a:pt x="38" y="20"/>
                  </a:moveTo>
                  <a:cubicBezTo>
                    <a:pt x="38" y="20"/>
                    <a:pt x="38" y="20"/>
                    <a:pt x="38" y="20"/>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81" name="Shape 35">
            <a:extLst>
              <a:ext uri="{FF2B5EF4-FFF2-40B4-BE49-F238E27FC236}">
                <a16:creationId xmlns:a16="http://schemas.microsoft.com/office/drawing/2014/main" id="{21F6DB08-EF35-440F-9C74-B5E7C65B293A}"/>
              </a:ext>
            </a:extLst>
          </p:cNvPr>
          <p:cNvSpPr/>
          <p:nvPr/>
        </p:nvSpPr>
        <p:spPr>
          <a:xfrm>
            <a:off x="6625146" y="2513184"/>
            <a:ext cx="2178616" cy="424480"/>
          </a:xfrm>
          <a:prstGeom prst="rect">
            <a:avLst/>
          </a:prstGeom>
          <a:noFill/>
          <a:ln>
            <a:noFill/>
          </a:ln>
        </p:spPr>
        <p:txBody>
          <a:bodyPr lIns="137100" tIns="68550" rIns="137100" bIns="68550" anchor="t" anchorCtr="0">
            <a:noAutofit/>
          </a:bodyPr>
          <a:lstStyle/>
          <a:p>
            <a:pP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82" name="Shape 36">
            <a:extLst>
              <a:ext uri="{FF2B5EF4-FFF2-40B4-BE49-F238E27FC236}">
                <a16:creationId xmlns:a16="http://schemas.microsoft.com/office/drawing/2014/main" id="{B39FB716-4E3D-444C-AA1A-F9937EB696E9}"/>
              </a:ext>
            </a:extLst>
          </p:cNvPr>
          <p:cNvSpPr/>
          <p:nvPr/>
        </p:nvSpPr>
        <p:spPr>
          <a:xfrm>
            <a:off x="6625146" y="2199404"/>
            <a:ext cx="2287864" cy="324122"/>
          </a:xfrm>
          <a:prstGeom prst="rect">
            <a:avLst/>
          </a:prstGeom>
          <a:noFill/>
          <a:ln>
            <a:noFill/>
          </a:ln>
        </p:spPr>
        <p:txBody>
          <a:bodyPr lIns="137100" tIns="68550" rIns="137100" bIns="68550" anchor="t" anchorCtr="0">
            <a:noAutofit/>
          </a:bodyPr>
          <a:lstStyle/>
          <a:p>
            <a:pPr>
              <a:lnSpc>
                <a:spcPct val="130000"/>
              </a:lnSpc>
              <a:buSzPct val="25000"/>
            </a:pPr>
            <a:r>
              <a:rPr lang="de-DE" sz="1200" b="1" dirty="0">
                <a:solidFill>
                  <a:schemeClr val="accent3"/>
                </a:solidFill>
                <a:latin typeface="+mj-lt"/>
                <a:ea typeface="Questrial"/>
                <a:cs typeface="Questrial"/>
                <a:sym typeface="Questrial"/>
              </a:rPr>
              <a:t>Social Media Optimization</a:t>
            </a:r>
          </a:p>
        </p:txBody>
      </p:sp>
      <p:grpSp>
        <p:nvGrpSpPr>
          <p:cNvPr id="85" name="Group 43">
            <a:extLst>
              <a:ext uri="{FF2B5EF4-FFF2-40B4-BE49-F238E27FC236}">
                <a16:creationId xmlns:a16="http://schemas.microsoft.com/office/drawing/2014/main" id="{476403CF-9CA2-456D-BEE7-EF4C442A2AC5}"/>
              </a:ext>
            </a:extLst>
          </p:cNvPr>
          <p:cNvGrpSpPr>
            <a:grpSpLocks noChangeAspect="1"/>
          </p:cNvGrpSpPr>
          <p:nvPr/>
        </p:nvGrpSpPr>
        <p:grpSpPr bwMode="auto">
          <a:xfrm>
            <a:off x="4273146" y="4661292"/>
            <a:ext cx="597709" cy="517500"/>
            <a:chOff x="2" y="4"/>
            <a:chExt cx="3875" cy="3355"/>
          </a:xfrm>
        </p:grpSpPr>
        <p:sp>
          <p:nvSpPr>
            <p:cNvPr id="87" name="Freeform 44">
              <a:extLst>
                <a:ext uri="{FF2B5EF4-FFF2-40B4-BE49-F238E27FC236}">
                  <a16:creationId xmlns:a16="http://schemas.microsoft.com/office/drawing/2014/main" id="{ECF14D4D-255D-4E33-BA20-F7093AC98019}"/>
                </a:ext>
              </a:extLst>
            </p:cNvPr>
            <p:cNvSpPr>
              <a:spLocks/>
            </p:cNvSpPr>
            <p:nvPr/>
          </p:nvSpPr>
          <p:spPr bwMode="auto">
            <a:xfrm>
              <a:off x="2" y="4"/>
              <a:ext cx="3875" cy="3355"/>
            </a:xfrm>
            <a:custGeom>
              <a:avLst/>
              <a:gdLst>
                <a:gd name="T0" fmla="*/ 3008 w 3875"/>
                <a:gd name="T1" fmla="*/ 2961 h 3355"/>
                <a:gd name="T2" fmla="*/ 3008 w 3875"/>
                <a:gd name="T3" fmla="*/ 3355 h 3355"/>
                <a:gd name="T4" fmla="*/ 0 w 3875"/>
                <a:gd name="T5" fmla="*/ 3355 h 3355"/>
                <a:gd name="T6" fmla="*/ 0 w 3875"/>
                <a:gd name="T7" fmla="*/ 0 h 3355"/>
                <a:gd name="T8" fmla="*/ 276 w 3875"/>
                <a:gd name="T9" fmla="*/ 214 h 3355"/>
                <a:gd name="T10" fmla="*/ 554 w 3875"/>
                <a:gd name="T11" fmla="*/ 0 h 3355"/>
                <a:gd name="T12" fmla="*/ 831 w 3875"/>
                <a:gd name="T13" fmla="*/ 214 h 3355"/>
                <a:gd name="T14" fmla="*/ 1107 w 3875"/>
                <a:gd name="T15" fmla="*/ 0 h 3355"/>
                <a:gd name="T16" fmla="*/ 1383 w 3875"/>
                <a:gd name="T17" fmla="*/ 214 h 3355"/>
                <a:gd name="T18" fmla="*/ 1661 w 3875"/>
                <a:gd name="T19" fmla="*/ 0 h 3355"/>
                <a:gd name="T20" fmla="*/ 1938 w 3875"/>
                <a:gd name="T21" fmla="*/ 214 h 3355"/>
                <a:gd name="T22" fmla="*/ 2214 w 3875"/>
                <a:gd name="T23" fmla="*/ 0 h 3355"/>
                <a:gd name="T24" fmla="*/ 2490 w 3875"/>
                <a:gd name="T25" fmla="*/ 214 h 3355"/>
                <a:gd name="T26" fmla="*/ 2768 w 3875"/>
                <a:gd name="T27" fmla="*/ 0 h 3355"/>
                <a:gd name="T28" fmla="*/ 3044 w 3875"/>
                <a:gd name="T29" fmla="*/ 214 h 3355"/>
                <a:gd name="T30" fmla="*/ 3321 w 3875"/>
                <a:gd name="T31" fmla="*/ 0 h 3355"/>
                <a:gd name="T32" fmla="*/ 3599 w 3875"/>
                <a:gd name="T33" fmla="*/ 214 h 3355"/>
                <a:gd name="T34" fmla="*/ 3875 w 3875"/>
                <a:gd name="T35" fmla="*/ 0 h 3355"/>
                <a:gd name="T36" fmla="*/ 3875 w 3875"/>
                <a:gd name="T37" fmla="*/ 2488 h 3355"/>
                <a:gd name="T38" fmla="*/ 3008 w 3875"/>
                <a:gd name="T39" fmla="*/ 2488 h 3355"/>
                <a:gd name="T40" fmla="*/ 3008 w 3875"/>
                <a:gd name="T41" fmla="*/ 2603 h 3355"/>
                <a:gd name="T42" fmla="*/ 3008 w 3875"/>
                <a:gd name="T43" fmla="*/ 2961 h 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75" h="3355">
                  <a:moveTo>
                    <a:pt x="3008" y="2961"/>
                  </a:moveTo>
                  <a:lnTo>
                    <a:pt x="3008" y="3355"/>
                  </a:lnTo>
                  <a:lnTo>
                    <a:pt x="0" y="3355"/>
                  </a:lnTo>
                  <a:lnTo>
                    <a:pt x="0" y="0"/>
                  </a:lnTo>
                  <a:lnTo>
                    <a:pt x="276" y="214"/>
                  </a:lnTo>
                  <a:lnTo>
                    <a:pt x="554" y="0"/>
                  </a:lnTo>
                  <a:lnTo>
                    <a:pt x="831" y="214"/>
                  </a:lnTo>
                  <a:lnTo>
                    <a:pt x="1107" y="0"/>
                  </a:lnTo>
                  <a:lnTo>
                    <a:pt x="1383" y="214"/>
                  </a:lnTo>
                  <a:lnTo>
                    <a:pt x="1661" y="0"/>
                  </a:lnTo>
                  <a:lnTo>
                    <a:pt x="1938" y="214"/>
                  </a:lnTo>
                  <a:lnTo>
                    <a:pt x="2214" y="0"/>
                  </a:lnTo>
                  <a:lnTo>
                    <a:pt x="2490" y="214"/>
                  </a:lnTo>
                  <a:lnTo>
                    <a:pt x="2768" y="0"/>
                  </a:lnTo>
                  <a:lnTo>
                    <a:pt x="3044" y="214"/>
                  </a:lnTo>
                  <a:lnTo>
                    <a:pt x="3321" y="0"/>
                  </a:lnTo>
                  <a:lnTo>
                    <a:pt x="3599" y="214"/>
                  </a:lnTo>
                  <a:lnTo>
                    <a:pt x="3875" y="0"/>
                  </a:lnTo>
                  <a:lnTo>
                    <a:pt x="3875" y="2488"/>
                  </a:lnTo>
                  <a:lnTo>
                    <a:pt x="3008" y="2488"/>
                  </a:lnTo>
                  <a:lnTo>
                    <a:pt x="3008" y="2603"/>
                  </a:lnTo>
                  <a:lnTo>
                    <a:pt x="3008" y="29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Rectangle 45">
              <a:extLst>
                <a:ext uri="{FF2B5EF4-FFF2-40B4-BE49-F238E27FC236}">
                  <a16:creationId xmlns:a16="http://schemas.microsoft.com/office/drawing/2014/main" id="{8CB1047F-20F4-4A5B-9DD8-E6FBEF1AC255}"/>
                </a:ext>
              </a:extLst>
            </p:cNvPr>
            <p:cNvSpPr>
              <a:spLocks noChangeArrowheads="1"/>
            </p:cNvSpPr>
            <p:nvPr/>
          </p:nvSpPr>
          <p:spPr bwMode="auto">
            <a:xfrm>
              <a:off x="273" y="1403"/>
              <a:ext cx="1665" cy="1666"/>
            </a:xfrm>
            <a:prstGeom prst="rect">
              <a:avLst/>
            </a:prstGeom>
            <a:solidFill>
              <a:srgbClr val="6380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Rectangle 46">
              <a:extLst>
                <a:ext uri="{FF2B5EF4-FFF2-40B4-BE49-F238E27FC236}">
                  <a16:creationId xmlns:a16="http://schemas.microsoft.com/office/drawing/2014/main" id="{3CAAFE0A-28FB-4191-AC2A-AE54817DB9DC}"/>
                </a:ext>
              </a:extLst>
            </p:cNvPr>
            <p:cNvSpPr>
              <a:spLocks noChangeArrowheads="1"/>
            </p:cNvSpPr>
            <p:nvPr/>
          </p:nvSpPr>
          <p:spPr bwMode="auto">
            <a:xfrm>
              <a:off x="273" y="680"/>
              <a:ext cx="3333" cy="43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Rectangle 47">
              <a:extLst>
                <a:ext uri="{FF2B5EF4-FFF2-40B4-BE49-F238E27FC236}">
                  <a16:creationId xmlns:a16="http://schemas.microsoft.com/office/drawing/2014/main" id="{92916A13-121A-4E00-9227-FD8D74B8FC82}"/>
                </a:ext>
              </a:extLst>
            </p:cNvPr>
            <p:cNvSpPr>
              <a:spLocks noChangeArrowheads="1"/>
            </p:cNvSpPr>
            <p:nvPr/>
          </p:nvSpPr>
          <p:spPr bwMode="auto">
            <a:xfrm>
              <a:off x="2201" y="1460"/>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Rectangle 48">
              <a:extLst>
                <a:ext uri="{FF2B5EF4-FFF2-40B4-BE49-F238E27FC236}">
                  <a16:creationId xmlns:a16="http://schemas.microsoft.com/office/drawing/2014/main" id="{17981669-9A40-40AC-8A71-C1AAEBC1D598}"/>
                </a:ext>
              </a:extLst>
            </p:cNvPr>
            <p:cNvSpPr>
              <a:spLocks noChangeArrowheads="1"/>
            </p:cNvSpPr>
            <p:nvPr/>
          </p:nvSpPr>
          <p:spPr bwMode="auto">
            <a:xfrm>
              <a:off x="2201" y="1818"/>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Rectangle 49">
              <a:extLst>
                <a:ext uri="{FF2B5EF4-FFF2-40B4-BE49-F238E27FC236}">
                  <a16:creationId xmlns:a16="http://schemas.microsoft.com/office/drawing/2014/main" id="{7CC302C7-D759-4FCE-8945-D4BE3413DC2E}"/>
                </a:ext>
              </a:extLst>
            </p:cNvPr>
            <p:cNvSpPr>
              <a:spLocks noChangeArrowheads="1"/>
            </p:cNvSpPr>
            <p:nvPr/>
          </p:nvSpPr>
          <p:spPr bwMode="auto">
            <a:xfrm>
              <a:off x="2201" y="2176"/>
              <a:ext cx="1479"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Rectangle 50">
              <a:extLst>
                <a:ext uri="{FF2B5EF4-FFF2-40B4-BE49-F238E27FC236}">
                  <a16:creationId xmlns:a16="http://schemas.microsoft.com/office/drawing/2014/main" id="{A27F878B-A34C-40D8-9989-48E082B39F6A}"/>
                </a:ext>
              </a:extLst>
            </p:cNvPr>
            <p:cNvSpPr>
              <a:spLocks noChangeArrowheads="1"/>
            </p:cNvSpPr>
            <p:nvPr/>
          </p:nvSpPr>
          <p:spPr bwMode="auto">
            <a:xfrm>
              <a:off x="2201" y="2534"/>
              <a:ext cx="883"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Rectangle 51">
              <a:extLst>
                <a:ext uri="{FF2B5EF4-FFF2-40B4-BE49-F238E27FC236}">
                  <a16:creationId xmlns:a16="http://schemas.microsoft.com/office/drawing/2014/main" id="{B3C49316-4E34-49C1-80AF-895162089ABA}"/>
                </a:ext>
              </a:extLst>
            </p:cNvPr>
            <p:cNvSpPr>
              <a:spLocks noChangeArrowheads="1"/>
            </p:cNvSpPr>
            <p:nvPr/>
          </p:nvSpPr>
          <p:spPr bwMode="auto">
            <a:xfrm>
              <a:off x="2201" y="2891"/>
              <a:ext cx="883"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52">
              <a:extLst>
                <a:ext uri="{FF2B5EF4-FFF2-40B4-BE49-F238E27FC236}">
                  <a16:creationId xmlns:a16="http://schemas.microsoft.com/office/drawing/2014/main" id="{98DFD91E-5590-4A91-88D2-4B9C53F87EE3}"/>
                </a:ext>
              </a:extLst>
            </p:cNvPr>
            <p:cNvSpPr>
              <a:spLocks/>
            </p:cNvSpPr>
            <p:nvPr/>
          </p:nvSpPr>
          <p:spPr bwMode="auto">
            <a:xfrm>
              <a:off x="3010" y="2492"/>
              <a:ext cx="867" cy="867"/>
            </a:xfrm>
            <a:custGeom>
              <a:avLst/>
              <a:gdLst>
                <a:gd name="T0" fmla="*/ 867 w 867"/>
                <a:gd name="T1" fmla="*/ 0 h 867"/>
                <a:gd name="T2" fmla="*/ 0 w 867"/>
                <a:gd name="T3" fmla="*/ 867 h 867"/>
                <a:gd name="T4" fmla="*/ 0 w 867"/>
                <a:gd name="T5" fmla="*/ 473 h 867"/>
                <a:gd name="T6" fmla="*/ 0 w 867"/>
                <a:gd name="T7" fmla="*/ 115 h 867"/>
                <a:gd name="T8" fmla="*/ 0 w 867"/>
                <a:gd name="T9" fmla="*/ 0 h 867"/>
                <a:gd name="T10" fmla="*/ 867 w 867"/>
                <a:gd name="T11" fmla="*/ 0 h 867"/>
              </a:gdLst>
              <a:ahLst/>
              <a:cxnLst>
                <a:cxn ang="0">
                  <a:pos x="T0" y="T1"/>
                </a:cxn>
                <a:cxn ang="0">
                  <a:pos x="T2" y="T3"/>
                </a:cxn>
                <a:cxn ang="0">
                  <a:pos x="T4" y="T5"/>
                </a:cxn>
                <a:cxn ang="0">
                  <a:pos x="T6" y="T7"/>
                </a:cxn>
                <a:cxn ang="0">
                  <a:pos x="T8" y="T9"/>
                </a:cxn>
                <a:cxn ang="0">
                  <a:pos x="T10" y="T11"/>
                </a:cxn>
              </a:cxnLst>
              <a:rect l="0" t="0" r="r" b="b"/>
              <a:pathLst>
                <a:path w="867" h="867">
                  <a:moveTo>
                    <a:pt x="867" y="0"/>
                  </a:moveTo>
                  <a:lnTo>
                    <a:pt x="0" y="867"/>
                  </a:lnTo>
                  <a:lnTo>
                    <a:pt x="0" y="473"/>
                  </a:lnTo>
                  <a:lnTo>
                    <a:pt x="0" y="115"/>
                  </a:lnTo>
                  <a:lnTo>
                    <a:pt x="0" y="0"/>
                  </a:lnTo>
                  <a:lnTo>
                    <a:pt x="867" y="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97" name="Shape 35">
            <a:extLst>
              <a:ext uri="{FF2B5EF4-FFF2-40B4-BE49-F238E27FC236}">
                <a16:creationId xmlns:a16="http://schemas.microsoft.com/office/drawing/2014/main" id="{AB191D71-3A41-4804-A66C-4E084BAAA838}"/>
              </a:ext>
            </a:extLst>
          </p:cNvPr>
          <p:cNvSpPr/>
          <p:nvPr/>
        </p:nvSpPr>
        <p:spPr>
          <a:xfrm>
            <a:off x="5238962" y="4830526"/>
            <a:ext cx="2178616" cy="424480"/>
          </a:xfrm>
          <a:prstGeom prst="rect">
            <a:avLst/>
          </a:prstGeom>
          <a:noFill/>
          <a:ln>
            <a:noFill/>
          </a:ln>
        </p:spPr>
        <p:txBody>
          <a:bodyPr lIns="137100" tIns="68550" rIns="137100" bIns="68550" anchor="t" anchorCtr="0">
            <a:noAutofit/>
          </a:bodyPr>
          <a:lstStyle/>
          <a:p>
            <a:pP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98" name="Shape 36">
            <a:extLst>
              <a:ext uri="{FF2B5EF4-FFF2-40B4-BE49-F238E27FC236}">
                <a16:creationId xmlns:a16="http://schemas.microsoft.com/office/drawing/2014/main" id="{07E667FC-8C62-4D84-B73E-A443253A1BFA}"/>
              </a:ext>
            </a:extLst>
          </p:cNvPr>
          <p:cNvSpPr/>
          <p:nvPr/>
        </p:nvSpPr>
        <p:spPr>
          <a:xfrm>
            <a:off x="5238962" y="4516747"/>
            <a:ext cx="2287864" cy="324122"/>
          </a:xfrm>
          <a:prstGeom prst="rect">
            <a:avLst/>
          </a:prstGeom>
          <a:noFill/>
          <a:ln>
            <a:noFill/>
          </a:ln>
        </p:spPr>
        <p:txBody>
          <a:bodyPr lIns="137100" tIns="68550" rIns="137100" bIns="68550" anchor="t" anchorCtr="0">
            <a:noAutofit/>
          </a:bodyPr>
          <a:lstStyle/>
          <a:p>
            <a:pPr>
              <a:lnSpc>
                <a:spcPct val="130000"/>
              </a:lnSpc>
              <a:buSzPct val="25000"/>
            </a:pPr>
            <a:r>
              <a:rPr lang="de-DE" sz="1200" b="1" dirty="0">
                <a:solidFill>
                  <a:schemeClr val="accent4"/>
                </a:solidFill>
                <a:latin typeface="+mj-lt"/>
                <a:ea typeface="Questrial"/>
                <a:cs typeface="Questrial"/>
                <a:sym typeface="Questrial"/>
              </a:rPr>
              <a:t>Media</a:t>
            </a:r>
          </a:p>
        </p:txBody>
      </p:sp>
      <p:sp>
        <p:nvSpPr>
          <p:cNvPr id="3" name="Text Placeholder 2">
            <a:extLst>
              <a:ext uri="{FF2B5EF4-FFF2-40B4-BE49-F238E27FC236}">
                <a16:creationId xmlns:a16="http://schemas.microsoft.com/office/drawing/2014/main" id="{1BD5910B-B316-4399-8D40-CC23490B06C8}"/>
              </a:ext>
            </a:extLst>
          </p:cNvPr>
          <p:cNvSpPr>
            <a:spLocks noGrp="1"/>
          </p:cNvSpPr>
          <p:nvPr>
            <p:ph type="body" sz="quarter" idx="10"/>
          </p:nvPr>
        </p:nvSpPr>
        <p:spPr/>
        <p:txBody>
          <a:bodyPr/>
          <a:lstStyle/>
          <a:p>
            <a:pPr algn="ctr"/>
            <a:r>
              <a:rPr lang="en-ID" dirty="0"/>
              <a:t>Marketing Solution</a:t>
            </a:r>
          </a:p>
        </p:txBody>
      </p:sp>
      <p:sp>
        <p:nvSpPr>
          <p:cNvPr id="48" name="Shape 121">
            <a:extLst>
              <a:ext uri="{FF2B5EF4-FFF2-40B4-BE49-F238E27FC236}">
                <a16:creationId xmlns:a16="http://schemas.microsoft.com/office/drawing/2014/main" id="{B9688C01-C9FE-456A-AEC4-CD55066B025F}"/>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712569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Box 70">
            <a:extLst>
              <a:ext uri="{FF2B5EF4-FFF2-40B4-BE49-F238E27FC236}">
                <a16:creationId xmlns:a16="http://schemas.microsoft.com/office/drawing/2014/main" id="{F9CF254A-022B-4DC5-A36D-CA5C31F7DDDF}"/>
              </a:ext>
            </a:extLst>
          </p:cNvPr>
          <p:cNvSpPr txBox="1"/>
          <p:nvPr/>
        </p:nvSpPr>
        <p:spPr>
          <a:xfrm>
            <a:off x="882158" y="2671710"/>
            <a:ext cx="744114" cy="253916"/>
          </a:xfrm>
          <a:prstGeom prst="rect">
            <a:avLst/>
          </a:prstGeom>
          <a:noFill/>
        </p:spPr>
        <p:txBody>
          <a:bodyPr wrap="none" rtlCol="0">
            <a:spAutoFit/>
          </a:bodyPr>
          <a:lstStyle>
            <a:defPPr>
              <a:defRPr lang="en-US"/>
            </a:defPPr>
            <a:lvl1pPr algn="ctr">
              <a:defRPr sz="440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defRPr>
            </a:lvl1pPr>
          </a:lstStyle>
          <a:p>
            <a:r>
              <a:rPr lang="en-ID" sz="1050" b="1" dirty="0">
                <a:solidFill>
                  <a:schemeClr val="accent1"/>
                </a:solidFill>
              </a:rPr>
              <a:t>Text here</a:t>
            </a:r>
            <a:endParaRPr lang="id-ID" sz="1050" b="1" dirty="0">
              <a:solidFill>
                <a:schemeClr val="accent1"/>
              </a:solidFill>
            </a:endParaRPr>
          </a:p>
        </p:txBody>
      </p:sp>
      <p:cxnSp>
        <p:nvCxnSpPr>
          <p:cNvPr id="72" name="Straight Connector 71">
            <a:extLst>
              <a:ext uri="{FF2B5EF4-FFF2-40B4-BE49-F238E27FC236}">
                <a16:creationId xmlns:a16="http://schemas.microsoft.com/office/drawing/2014/main" id="{86E51DA3-9579-4CEA-9334-DB3352C6AC83}"/>
              </a:ext>
            </a:extLst>
          </p:cNvPr>
          <p:cNvCxnSpPr>
            <a:cxnSpLocks/>
          </p:cNvCxnSpPr>
          <p:nvPr/>
        </p:nvCxnSpPr>
        <p:spPr>
          <a:xfrm>
            <a:off x="881454" y="2666130"/>
            <a:ext cx="0" cy="7873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F7D915B7-18B6-4D29-A015-9795BC7647FF}"/>
              </a:ext>
            </a:extLst>
          </p:cNvPr>
          <p:cNvSpPr/>
          <p:nvPr/>
        </p:nvSpPr>
        <p:spPr>
          <a:xfrm>
            <a:off x="2438106" y="3801887"/>
            <a:ext cx="1390889"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4" name="Straight Connector 73">
            <a:extLst>
              <a:ext uri="{FF2B5EF4-FFF2-40B4-BE49-F238E27FC236}">
                <a16:creationId xmlns:a16="http://schemas.microsoft.com/office/drawing/2014/main" id="{6B6D29EE-AF73-495B-A8C3-F3D78B12A3B6}"/>
              </a:ext>
            </a:extLst>
          </p:cNvPr>
          <p:cNvCxnSpPr/>
          <p:nvPr/>
        </p:nvCxnSpPr>
        <p:spPr>
          <a:xfrm>
            <a:off x="2397932" y="3501290"/>
            <a:ext cx="0" cy="7747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12848603-CE7C-409A-9A96-40E8576CAC45}"/>
              </a:ext>
            </a:extLst>
          </p:cNvPr>
          <p:cNvSpPr txBox="1"/>
          <p:nvPr/>
        </p:nvSpPr>
        <p:spPr>
          <a:xfrm>
            <a:off x="3473423" y="2768177"/>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76" name="Rectangle 75">
            <a:extLst>
              <a:ext uri="{FF2B5EF4-FFF2-40B4-BE49-F238E27FC236}">
                <a16:creationId xmlns:a16="http://schemas.microsoft.com/office/drawing/2014/main" id="{777E06EE-8CC1-4197-AA81-2E40906F89F6}"/>
              </a:ext>
            </a:extLst>
          </p:cNvPr>
          <p:cNvSpPr/>
          <p:nvPr/>
        </p:nvSpPr>
        <p:spPr>
          <a:xfrm>
            <a:off x="3970343" y="2889551"/>
            <a:ext cx="1406049"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7" name="Straight Connector 76">
            <a:extLst>
              <a:ext uri="{FF2B5EF4-FFF2-40B4-BE49-F238E27FC236}">
                <a16:creationId xmlns:a16="http://schemas.microsoft.com/office/drawing/2014/main" id="{91290B99-C60C-449B-9FD9-718D979B758C}"/>
              </a:ext>
            </a:extLst>
          </p:cNvPr>
          <p:cNvCxnSpPr/>
          <p:nvPr/>
        </p:nvCxnSpPr>
        <p:spPr>
          <a:xfrm>
            <a:off x="3930170" y="2666131"/>
            <a:ext cx="0" cy="6949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29F95018-8222-4758-B6DA-CD6F4AF50B2D}"/>
              </a:ext>
            </a:extLst>
          </p:cNvPr>
          <p:cNvSpPr/>
          <p:nvPr/>
        </p:nvSpPr>
        <p:spPr>
          <a:xfrm>
            <a:off x="3977359" y="2683253"/>
            <a:ext cx="763351" cy="253916"/>
          </a:xfrm>
          <a:prstGeom prst="rect">
            <a:avLst/>
          </a:prstGeom>
          <a:noFill/>
          <a:extLst/>
        </p:spPr>
        <p:txBody>
          <a:bodyPr wrap="none" rtlCol="0">
            <a:spAutoFit/>
          </a:bodyPr>
          <a:lstStyle/>
          <a:p>
            <a:r>
              <a:rPr lang="en-US" sz="1050" b="1" noProof="1">
                <a:solidFill>
                  <a:schemeClr val="accent3"/>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79" name="Rectangle 78">
            <a:extLst>
              <a:ext uri="{FF2B5EF4-FFF2-40B4-BE49-F238E27FC236}">
                <a16:creationId xmlns:a16="http://schemas.microsoft.com/office/drawing/2014/main" id="{291063B8-4F44-477F-A1B5-3D4CEA081BCC}"/>
              </a:ext>
            </a:extLst>
          </p:cNvPr>
          <p:cNvSpPr/>
          <p:nvPr/>
        </p:nvSpPr>
        <p:spPr>
          <a:xfrm>
            <a:off x="5498395" y="3801886"/>
            <a:ext cx="1305242"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0" name="Straight Connector 79">
            <a:extLst>
              <a:ext uri="{FF2B5EF4-FFF2-40B4-BE49-F238E27FC236}">
                <a16:creationId xmlns:a16="http://schemas.microsoft.com/office/drawing/2014/main" id="{31C32870-2B20-4D54-A0A4-E3FE5B61D86F}"/>
              </a:ext>
            </a:extLst>
          </p:cNvPr>
          <p:cNvCxnSpPr/>
          <p:nvPr/>
        </p:nvCxnSpPr>
        <p:spPr>
          <a:xfrm>
            <a:off x="5458221" y="3501290"/>
            <a:ext cx="0" cy="7747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842F6907-F24F-425D-9B55-CCD965CE3DF3}"/>
              </a:ext>
            </a:extLst>
          </p:cNvPr>
          <p:cNvSpPr txBox="1"/>
          <p:nvPr/>
        </p:nvSpPr>
        <p:spPr>
          <a:xfrm>
            <a:off x="6524529" y="2768177"/>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2" name="Rectangle 81">
            <a:extLst>
              <a:ext uri="{FF2B5EF4-FFF2-40B4-BE49-F238E27FC236}">
                <a16:creationId xmlns:a16="http://schemas.microsoft.com/office/drawing/2014/main" id="{9A35B932-EAAE-4499-A658-DB2F49C3A7C7}"/>
              </a:ext>
            </a:extLst>
          </p:cNvPr>
          <p:cNvSpPr/>
          <p:nvPr/>
        </p:nvSpPr>
        <p:spPr>
          <a:xfrm>
            <a:off x="7021449" y="2889551"/>
            <a:ext cx="1326902"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3" name="Straight Connector 82">
            <a:extLst>
              <a:ext uri="{FF2B5EF4-FFF2-40B4-BE49-F238E27FC236}">
                <a16:creationId xmlns:a16="http://schemas.microsoft.com/office/drawing/2014/main" id="{63A47D5C-BDE6-461B-8AF6-50967BF51CF8}"/>
              </a:ext>
            </a:extLst>
          </p:cNvPr>
          <p:cNvCxnSpPr/>
          <p:nvPr/>
        </p:nvCxnSpPr>
        <p:spPr>
          <a:xfrm>
            <a:off x="6981276" y="2666131"/>
            <a:ext cx="0" cy="6949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4" name="Rectangle 83">
            <a:extLst>
              <a:ext uri="{FF2B5EF4-FFF2-40B4-BE49-F238E27FC236}">
                <a16:creationId xmlns:a16="http://schemas.microsoft.com/office/drawing/2014/main" id="{068ECD69-4399-491A-B19B-00E5052FAED6}"/>
              </a:ext>
            </a:extLst>
          </p:cNvPr>
          <p:cNvSpPr/>
          <p:nvPr/>
        </p:nvSpPr>
        <p:spPr>
          <a:xfrm>
            <a:off x="7019672" y="2683253"/>
            <a:ext cx="763351" cy="253916"/>
          </a:xfrm>
          <a:prstGeom prst="rect">
            <a:avLst/>
          </a:prstGeom>
          <a:noFill/>
          <a:extLst/>
        </p:spPr>
        <p:txBody>
          <a:bodyPr wrap="none" rtlCol="0">
            <a:spAutoFit/>
          </a:bodyPr>
          <a:lstStyle/>
          <a:p>
            <a:r>
              <a:rPr lang="en-US" sz="1050" b="1" noProof="1">
                <a:solidFill>
                  <a:schemeClr val="accent5"/>
                </a:solidFill>
                <a:latin typeface="Roboto" panose="02000000000000000000" pitchFamily="2" charset="0"/>
                <a:ea typeface="Roboto" panose="02000000000000000000" pitchFamily="2" charset="0"/>
                <a:cs typeface="Open Sans Extrabold" panose="020B0906030804020204" pitchFamily="34" charset="0"/>
              </a:rPr>
              <a:t>Text Here</a:t>
            </a:r>
          </a:p>
        </p:txBody>
      </p:sp>
      <p:cxnSp>
        <p:nvCxnSpPr>
          <p:cNvPr id="85" name="Straight Connector 84">
            <a:extLst>
              <a:ext uri="{FF2B5EF4-FFF2-40B4-BE49-F238E27FC236}">
                <a16:creationId xmlns:a16="http://schemas.microsoft.com/office/drawing/2014/main" id="{5DBB2178-57EB-4E24-BACC-17F38711234B}"/>
              </a:ext>
            </a:extLst>
          </p:cNvPr>
          <p:cNvCxnSpPr>
            <a:cxnSpLocks/>
          </p:cNvCxnSpPr>
          <p:nvPr/>
        </p:nvCxnSpPr>
        <p:spPr>
          <a:xfrm>
            <a:off x="687799" y="3429000"/>
            <a:ext cx="7768403" cy="0"/>
          </a:xfrm>
          <a:prstGeom prst="line">
            <a:avLst/>
          </a:prstGeom>
          <a:ln w="381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78FCA044-BBE6-463F-BFCF-E17CC4FCE6F2}"/>
              </a:ext>
            </a:extLst>
          </p:cNvPr>
          <p:cNvSpPr txBox="1"/>
          <p:nvPr/>
        </p:nvSpPr>
        <p:spPr>
          <a:xfrm>
            <a:off x="1941185" y="3594193"/>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7" name="Rectangle 86">
            <a:extLst>
              <a:ext uri="{FF2B5EF4-FFF2-40B4-BE49-F238E27FC236}">
                <a16:creationId xmlns:a16="http://schemas.microsoft.com/office/drawing/2014/main" id="{03311BC6-BF98-480C-8C90-3AEFF408F6F1}"/>
              </a:ext>
            </a:extLst>
          </p:cNvPr>
          <p:cNvSpPr/>
          <p:nvPr/>
        </p:nvSpPr>
        <p:spPr>
          <a:xfrm>
            <a:off x="2436328" y="3595589"/>
            <a:ext cx="763351" cy="253916"/>
          </a:xfrm>
          <a:prstGeom prst="rect">
            <a:avLst/>
          </a:prstGeom>
          <a:noFill/>
          <a:extLst/>
        </p:spPr>
        <p:txBody>
          <a:bodyPr wrap="none" rtlCol="0">
            <a:spAutoFit/>
          </a:bodyPr>
          <a:lstStyle/>
          <a:p>
            <a:r>
              <a:rPr lang="en-US" sz="1050" b="1" noProof="1">
                <a:solidFill>
                  <a:schemeClr val="accent2"/>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88" name="TextBox 87">
            <a:extLst>
              <a:ext uri="{FF2B5EF4-FFF2-40B4-BE49-F238E27FC236}">
                <a16:creationId xmlns:a16="http://schemas.microsoft.com/office/drawing/2014/main" id="{D8AC44CD-7FA5-47B3-A66D-62929CDA1FD4}"/>
              </a:ext>
            </a:extLst>
          </p:cNvPr>
          <p:cNvSpPr txBox="1"/>
          <p:nvPr/>
        </p:nvSpPr>
        <p:spPr>
          <a:xfrm>
            <a:off x="5001474" y="3594193"/>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9" name="Rectangle 88">
            <a:extLst>
              <a:ext uri="{FF2B5EF4-FFF2-40B4-BE49-F238E27FC236}">
                <a16:creationId xmlns:a16="http://schemas.microsoft.com/office/drawing/2014/main" id="{57C1973E-90AF-4014-A84C-F74371503805}"/>
              </a:ext>
            </a:extLst>
          </p:cNvPr>
          <p:cNvSpPr/>
          <p:nvPr/>
        </p:nvSpPr>
        <p:spPr>
          <a:xfrm>
            <a:off x="5496617" y="3595589"/>
            <a:ext cx="763351" cy="253916"/>
          </a:xfrm>
          <a:prstGeom prst="rect">
            <a:avLst/>
          </a:prstGeom>
          <a:noFill/>
          <a:extLst/>
        </p:spPr>
        <p:txBody>
          <a:bodyPr wrap="none" rtlCol="0">
            <a:spAutoFit/>
          </a:bodyPr>
          <a:lstStyle/>
          <a:p>
            <a:r>
              <a:rPr lang="en-US" sz="1050" b="1" noProof="1">
                <a:solidFill>
                  <a:schemeClr val="accent4"/>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90" name="Oval 89">
            <a:extLst>
              <a:ext uri="{FF2B5EF4-FFF2-40B4-BE49-F238E27FC236}">
                <a16:creationId xmlns:a16="http://schemas.microsoft.com/office/drawing/2014/main" id="{A9D3A273-C794-45F6-BEC4-445F4867F9F2}"/>
              </a:ext>
            </a:extLst>
          </p:cNvPr>
          <p:cNvSpPr/>
          <p:nvPr/>
        </p:nvSpPr>
        <p:spPr>
          <a:xfrm rot="16200000">
            <a:off x="2330804" y="3351501"/>
            <a:ext cx="152775" cy="15277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1" name="Oval 90">
            <a:extLst>
              <a:ext uri="{FF2B5EF4-FFF2-40B4-BE49-F238E27FC236}">
                <a16:creationId xmlns:a16="http://schemas.microsoft.com/office/drawing/2014/main" id="{F6F575A9-D274-4BC9-82D6-31DAA352A02F}"/>
              </a:ext>
            </a:extLst>
          </p:cNvPr>
          <p:cNvSpPr/>
          <p:nvPr/>
        </p:nvSpPr>
        <p:spPr>
          <a:xfrm rot="16200000">
            <a:off x="3856542" y="3351911"/>
            <a:ext cx="152775" cy="152775"/>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2" name="Oval 91">
            <a:extLst>
              <a:ext uri="{FF2B5EF4-FFF2-40B4-BE49-F238E27FC236}">
                <a16:creationId xmlns:a16="http://schemas.microsoft.com/office/drawing/2014/main" id="{F0320800-2158-4460-9E78-7653A41E5AFC}"/>
              </a:ext>
            </a:extLst>
          </p:cNvPr>
          <p:cNvSpPr/>
          <p:nvPr/>
        </p:nvSpPr>
        <p:spPr>
          <a:xfrm rot="16200000">
            <a:off x="5382280" y="3353093"/>
            <a:ext cx="152775" cy="152775"/>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3" name="Oval 92">
            <a:extLst>
              <a:ext uri="{FF2B5EF4-FFF2-40B4-BE49-F238E27FC236}">
                <a16:creationId xmlns:a16="http://schemas.microsoft.com/office/drawing/2014/main" id="{2F67DA25-9936-43AE-89A3-33DDB2F6DFF4}"/>
              </a:ext>
            </a:extLst>
          </p:cNvPr>
          <p:cNvSpPr/>
          <p:nvPr/>
        </p:nvSpPr>
        <p:spPr>
          <a:xfrm rot="16200000">
            <a:off x="6908018" y="3353093"/>
            <a:ext cx="152775" cy="152775"/>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4" name="Oval 93">
            <a:extLst>
              <a:ext uri="{FF2B5EF4-FFF2-40B4-BE49-F238E27FC236}">
                <a16:creationId xmlns:a16="http://schemas.microsoft.com/office/drawing/2014/main" id="{5A2B425E-ADFE-459D-A829-EC568BBDAEA3}"/>
              </a:ext>
            </a:extLst>
          </p:cNvPr>
          <p:cNvSpPr/>
          <p:nvPr/>
        </p:nvSpPr>
        <p:spPr>
          <a:xfrm rot="16200000">
            <a:off x="805067" y="3350801"/>
            <a:ext cx="152775" cy="152775"/>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6" name="TextBox 95">
            <a:extLst>
              <a:ext uri="{FF2B5EF4-FFF2-40B4-BE49-F238E27FC236}">
                <a16:creationId xmlns:a16="http://schemas.microsoft.com/office/drawing/2014/main" id="{7BCD44B9-2BEF-4619-93ED-E81FFF5FA9F4}"/>
              </a:ext>
            </a:extLst>
          </p:cNvPr>
          <p:cNvSpPr txBox="1"/>
          <p:nvPr/>
        </p:nvSpPr>
        <p:spPr>
          <a:xfrm>
            <a:off x="654756" y="4750195"/>
            <a:ext cx="7829042" cy="715581"/>
          </a:xfrm>
          <a:prstGeom prst="rect">
            <a:avLst/>
          </a:prstGeom>
          <a:noFill/>
        </p:spPr>
        <p:txBody>
          <a:bodyPr wrap="square" rtlCol="0">
            <a:spAutoFit/>
          </a:bodyPr>
          <a:lstStyle/>
          <a:p>
            <a:pPr algn="ctr">
              <a:lnSpc>
                <a:spcPct val="150000"/>
              </a:lnSpc>
            </a:pP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900" dirty="0">
                <a:solidFill>
                  <a:schemeClr val="bg1">
                    <a:lumMod val="65000"/>
                  </a:schemeClr>
                </a:solidFill>
                <a:ea typeface="Open Sans Light" panose="020B0306030504020204" pitchFamily="34" charset="0"/>
                <a:cs typeface="Open Sans Light" panose="020B0306030504020204" pitchFamily="34" charset="0"/>
              </a:rPr>
              <a:t>. </a:t>
            </a: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900" dirty="0">
                <a:solidFill>
                  <a:schemeClr val="bg1">
                    <a:lumMod val="65000"/>
                  </a:schemeClr>
                </a:solidFill>
                <a:ea typeface="Open Sans Light" panose="020B0306030504020204" pitchFamily="34" charset="0"/>
                <a:cs typeface="Open Sans Light" panose="020B0306030504020204" pitchFamily="34" charset="0"/>
              </a:rPr>
              <a:t>E</a:t>
            </a:r>
            <a:r>
              <a:rPr lang="id-ID" sz="9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9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97" name="Rectangle 96">
            <a:extLst>
              <a:ext uri="{FF2B5EF4-FFF2-40B4-BE49-F238E27FC236}">
                <a16:creationId xmlns:a16="http://schemas.microsoft.com/office/drawing/2014/main" id="{3AF0C446-5210-4FC7-98A8-56B861B0C755}"/>
              </a:ext>
            </a:extLst>
          </p:cNvPr>
          <p:cNvSpPr/>
          <p:nvPr/>
        </p:nvSpPr>
        <p:spPr>
          <a:xfrm>
            <a:off x="919238" y="2889551"/>
            <a:ext cx="1406049"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grpSp>
        <p:nvGrpSpPr>
          <p:cNvPr id="9" name="Group 4">
            <a:extLst>
              <a:ext uri="{FF2B5EF4-FFF2-40B4-BE49-F238E27FC236}">
                <a16:creationId xmlns:a16="http://schemas.microsoft.com/office/drawing/2014/main" id="{E768DC55-BFF3-413C-8367-FEAEC1681375}"/>
              </a:ext>
            </a:extLst>
          </p:cNvPr>
          <p:cNvGrpSpPr>
            <a:grpSpLocks noChangeAspect="1"/>
          </p:cNvGrpSpPr>
          <p:nvPr/>
        </p:nvGrpSpPr>
        <p:grpSpPr bwMode="auto">
          <a:xfrm>
            <a:off x="939323" y="3645324"/>
            <a:ext cx="510932" cy="512816"/>
            <a:chOff x="1" y="-11"/>
            <a:chExt cx="3797" cy="3811"/>
          </a:xfrm>
        </p:grpSpPr>
        <p:sp>
          <p:nvSpPr>
            <p:cNvPr id="98" name="Freeform 5">
              <a:extLst>
                <a:ext uri="{FF2B5EF4-FFF2-40B4-BE49-F238E27FC236}">
                  <a16:creationId xmlns:a16="http://schemas.microsoft.com/office/drawing/2014/main" id="{D1C0B6EA-E516-488A-A4D4-F8A1DC395C20}"/>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Freeform 6">
              <a:extLst>
                <a:ext uri="{FF2B5EF4-FFF2-40B4-BE49-F238E27FC236}">
                  <a16:creationId xmlns:a16="http://schemas.microsoft.com/office/drawing/2014/main" id="{54A6BD34-D70B-44AF-B901-798BC238F4B7}"/>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Freeform 7">
              <a:extLst>
                <a:ext uri="{FF2B5EF4-FFF2-40B4-BE49-F238E27FC236}">
                  <a16:creationId xmlns:a16="http://schemas.microsoft.com/office/drawing/2014/main" id="{B1B957F2-F7C9-47B6-B727-F767A194EFD5}"/>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8">
              <a:extLst>
                <a:ext uri="{FF2B5EF4-FFF2-40B4-BE49-F238E27FC236}">
                  <a16:creationId xmlns:a16="http://schemas.microsoft.com/office/drawing/2014/main" id="{905F0D52-A304-4F5F-9FE2-4D8BEE6AFEAF}"/>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9">
              <a:extLst>
                <a:ext uri="{FF2B5EF4-FFF2-40B4-BE49-F238E27FC236}">
                  <a16:creationId xmlns:a16="http://schemas.microsoft.com/office/drawing/2014/main" id="{773BFE66-4A33-41A1-8AE1-3A2F63A5C710}"/>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Freeform 10">
              <a:extLst>
                <a:ext uri="{FF2B5EF4-FFF2-40B4-BE49-F238E27FC236}">
                  <a16:creationId xmlns:a16="http://schemas.microsoft.com/office/drawing/2014/main" id="{DE2EDF9A-EB87-4353-93C6-A84925563865}"/>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12" name="Group 13">
            <a:extLst>
              <a:ext uri="{FF2B5EF4-FFF2-40B4-BE49-F238E27FC236}">
                <a16:creationId xmlns:a16="http://schemas.microsoft.com/office/drawing/2014/main" id="{895C57D2-CAA5-46D9-8BD4-23D5CF9A5489}"/>
              </a:ext>
            </a:extLst>
          </p:cNvPr>
          <p:cNvGrpSpPr>
            <a:grpSpLocks noChangeAspect="1"/>
          </p:cNvGrpSpPr>
          <p:nvPr/>
        </p:nvGrpSpPr>
        <p:grpSpPr bwMode="auto">
          <a:xfrm>
            <a:off x="2448615" y="2687706"/>
            <a:ext cx="563003" cy="564191"/>
            <a:chOff x="0" y="3"/>
            <a:chExt cx="3789" cy="3797"/>
          </a:xfrm>
        </p:grpSpPr>
        <p:sp>
          <p:nvSpPr>
            <p:cNvPr id="114" name="Freeform 14">
              <a:extLst>
                <a:ext uri="{FF2B5EF4-FFF2-40B4-BE49-F238E27FC236}">
                  <a16:creationId xmlns:a16="http://schemas.microsoft.com/office/drawing/2014/main" id="{F77680C9-CB84-40A8-809D-0038E1A5FE2D}"/>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Oval 15">
              <a:extLst>
                <a:ext uri="{FF2B5EF4-FFF2-40B4-BE49-F238E27FC236}">
                  <a16:creationId xmlns:a16="http://schemas.microsoft.com/office/drawing/2014/main" id="{CD37BB75-C9B7-4336-AF0D-1FE3F77DD6C3}"/>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Oval 16">
              <a:extLst>
                <a:ext uri="{FF2B5EF4-FFF2-40B4-BE49-F238E27FC236}">
                  <a16:creationId xmlns:a16="http://schemas.microsoft.com/office/drawing/2014/main" id="{C0E7575A-8D50-4956-BD53-B3100C0C3546}"/>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Oval 17">
              <a:extLst>
                <a:ext uri="{FF2B5EF4-FFF2-40B4-BE49-F238E27FC236}">
                  <a16:creationId xmlns:a16="http://schemas.microsoft.com/office/drawing/2014/main" id="{2D93774B-FA2A-4A6C-B25D-3A228F76E51D}"/>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Oval 18">
              <a:extLst>
                <a:ext uri="{FF2B5EF4-FFF2-40B4-BE49-F238E27FC236}">
                  <a16:creationId xmlns:a16="http://schemas.microsoft.com/office/drawing/2014/main" id="{1B9D36D3-DCF0-4EF7-88EA-778115AF05B1}"/>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Freeform 19">
              <a:extLst>
                <a:ext uri="{FF2B5EF4-FFF2-40B4-BE49-F238E27FC236}">
                  <a16:creationId xmlns:a16="http://schemas.microsoft.com/office/drawing/2014/main" id="{47E66773-2070-4A81-9CF0-4182084E63FE}"/>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Freeform 20">
              <a:extLst>
                <a:ext uri="{FF2B5EF4-FFF2-40B4-BE49-F238E27FC236}">
                  <a16:creationId xmlns:a16="http://schemas.microsoft.com/office/drawing/2014/main" id="{66DCE014-CAEC-4D2A-880E-18003215A7B0}"/>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21">
              <a:extLst>
                <a:ext uri="{FF2B5EF4-FFF2-40B4-BE49-F238E27FC236}">
                  <a16:creationId xmlns:a16="http://schemas.microsoft.com/office/drawing/2014/main" id="{042170D3-F0B8-49EE-9DB9-4772390B4617}"/>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22">
              <a:extLst>
                <a:ext uri="{FF2B5EF4-FFF2-40B4-BE49-F238E27FC236}">
                  <a16:creationId xmlns:a16="http://schemas.microsoft.com/office/drawing/2014/main" id="{9779DD40-364C-4D88-9056-68E0C260EE65}"/>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Freeform 23">
              <a:extLst>
                <a:ext uri="{FF2B5EF4-FFF2-40B4-BE49-F238E27FC236}">
                  <a16:creationId xmlns:a16="http://schemas.microsoft.com/office/drawing/2014/main" id="{60DDE268-F393-4136-8DD0-A67C3D868120}"/>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Freeform 24">
              <a:extLst>
                <a:ext uri="{FF2B5EF4-FFF2-40B4-BE49-F238E27FC236}">
                  <a16:creationId xmlns:a16="http://schemas.microsoft.com/office/drawing/2014/main" id="{4E86F148-3823-4041-945B-446CB967857B}"/>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25">
              <a:extLst>
                <a:ext uri="{FF2B5EF4-FFF2-40B4-BE49-F238E27FC236}">
                  <a16:creationId xmlns:a16="http://schemas.microsoft.com/office/drawing/2014/main" id="{83B1136F-CC80-4A70-BB39-63B0544F678F}"/>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26">
              <a:extLst>
                <a:ext uri="{FF2B5EF4-FFF2-40B4-BE49-F238E27FC236}">
                  <a16:creationId xmlns:a16="http://schemas.microsoft.com/office/drawing/2014/main" id="{F3AC7BD9-33A6-4718-BF7D-D0690F5D5ED8}"/>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28" name="Group 29">
            <a:extLst>
              <a:ext uri="{FF2B5EF4-FFF2-40B4-BE49-F238E27FC236}">
                <a16:creationId xmlns:a16="http://schemas.microsoft.com/office/drawing/2014/main" id="{0BB27BA8-4D99-472E-84AD-F3CB75831675}"/>
              </a:ext>
            </a:extLst>
          </p:cNvPr>
          <p:cNvGrpSpPr>
            <a:grpSpLocks noChangeAspect="1"/>
          </p:cNvGrpSpPr>
          <p:nvPr/>
        </p:nvGrpSpPr>
        <p:grpSpPr bwMode="auto">
          <a:xfrm>
            <a:off x="4031324" y="3570115"/>
            <a:ext cx="665222" cy="665222"/>
            <a:chOff x="2" y="4"/>
            <a:chExt cx="2850" cy="2850"/>
          </a:xfrm>
        </p:grpSpPr>
        <p:sp>
          <p:nvSpPr>
            <p:cNvPr id="130" name="Freeform 30">
              <a:extLst>
                <a:ext uri="{FF2B5EF4-FFF2-40B4-BE49-F238E27FC236}">
                  <a16:creationId xmlns:a16="http://schemas.microsoft.com/office/drawing/2014/main" id="{BFD8E273-1190-404D-A362-6F699631E5FB}"/>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Rectangle 31">
              <a:extLst>
                <a:ext uri="{FF2B5EF4-FFF2-40B4-BE49-F238E27FC236}">
                  <a16:creationId xmlns:a16="http://schemas.microsoft.com/office/drawing/2014/main" id="{C6ABC623-07DA-4245-9E29-6047EE5DE4B1}"/>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Freeform 32">
              <a:extLst>
                <a:ext uri="{FF2B5EF4-FFF2-40B4-BE49-F238E27FC236}">
                  <a16:creationId xmlns:a16="http://schemas.microsoft.com/office/drawing/2014/main" id="{0456CECD-09AD-4B3D-B71A-7335114BA5B7}"/>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3" name="Freeform 33">
              <a:extLst>
                <a:ext uri="{FF2B5EF4-FFF2-40B4-BE49-F238E27FC236}">
                  <a16:creationId xmlns:a16="http://schemas.microsoft.com/office/drawing/2014/main" id="{42CFB591-15F0-4522-9E9D-6CD5B97FD2F7}"/>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4" name="Freeform 34">
              <a:extLst>
                <a:ext uri="{FF2B5EF4-FFF2-40B4-BE49-F238E27FC236}">
                  <a16:creationId xmlns:a16="http://schemas.microsoft.com/office/drawing/2014/main" id="{5BB444FD-3C7C-4952-BF28-4FBD251F0C3C}"/>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Freeform 35">
              <a:extLst>
                <a:ext uri="{FF2B5EF4-FFF2-40B4-BE49-F238E27FC236}">
                  <a16:creationId xmlns:a16="http://schemas.microsoft.com/office/drawing/2014/main" id="{3006A637-BC16-418E-891D-400D72B8ECA1}"/>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Freeform 36">
              <a:extLst>
                <a:ext uri="{FF2B5EF4-FFF2-40B4-BE49-F238E27FC236}">
                  <a16:creationId xmlns:a16="http://schemas.microsoft.com/office/drawing/2014/main" id="{2337724F-E5AF-44DD-A4D6-0B29B5985087}"/>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37">
              <a:extLst>
                <a:ext uri="{FF2B5EF4-FFF2-40B4-BE49-F238E27FC236}">
                  <a16:creationId xmlns:a16="http://schemas.microsoft.com/office/drawing/2014/main" id="{7393EF2A-B974-4A34-89C8-BC4DDC3073D5}"/>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38">
              <a:extLst>
                <a:ext uri="{FF2B5EF4-FFF2-40B4-BE49-F238E27FC236}">
                  <a16:creationId xmlns:a16="http://schemas.microsoft.com/office/drawing/2014/main" id="{72B0C1B5-78ED-4325-AF6C-465AFA0619C0}"/>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Freeform 39">
              <a:extLst>
                <a:ext uri="{FF2B5EF4-FFF2-40B4-BE49-F238E27FC236}">
                  <a16:creationId xmlns:a16="http://schemas.microsoft.com/office/drawing/2014/main" id="{E00E2C46-F8EB-407C-B7A4-7A0281B9A303}"/>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Freeform 40">
              <a:extLst>
                <a:ext uri="{FF2B5EF4-FFF2-40B4-BE49-F238E27FC236}">
                  <a16:creationId xmlns:a16="http://schemas.microsoft.com/office/drawing/2014/main" id="{E50C3A8B-DEBB-4D2A-9F32-3A9B466DFE7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41">
              <a:extLst>
                <a:ext uri="{FF2B5EF4-FFF2-40B4-BE49-F238E27FC236}">
                  <a16:creationId xmlns:a16="http://schemas.microsoft.com/office/drawing/2014/main" id="{3D39841F-3632-4D18-B6E2-B25CCABA9E11}"/>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42">
              <a:extLst>
                <a:ext uri="{FF2B5EF4-FFF2-40B4-BE49-F238E27FC236}">
                  <a16:creationId xmlns:a16="http://schemas.microsoft.com/office/drawing/2014/main" id="{33711553-DB16-4295-AF89-11EF6BCB28BC}"/>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Freeform 43">
              <a:extLst>
                <a:ext uri="{FF2B5EF4-FFF2-40B4-BE49-F238E27FC236}">
                  <a16:creationId xmlns:a16="http://schemas.microsoft.com/office/drawing/2014/main" id="{68D39DDD-26D0-49C4-A4C5-81080F2A7EF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Freeform 44">
              <a:extLst>
                <a:ext uri="{FF2B5EF4-FFF2-40B4-BE49-F238E27FC236}">
                  <a16:creationId xmlns:a16="http://schemas.microsoft.com/office/drawing/2014/main" id="{079D0184-BD7E-439D-ADC2-C13426AE5789}"/>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45">
              <a:extLst>
                <a:ext uri="{FF2B5EF4-FFF2-40B4-BE49-F238E27FC236}">
                  <a16:creationId xmlns:a16="http://schemas.microsoft.com/office/drawing/2014/main" id="{53557F9D-55B5-4157-94C9-4A99DBCD66A0}"/>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46">
              <a:extLst>
                <a:ext uri="{FF2B5EF4-FFF2-40B4-BE49-F238E27FC236}">
                  <a16:creationId xmlns:a16="http://schemas.microsoft.com/office/drawing/2014/main" id="{DC5B2A3A-CCE2-4BCF-8F28-DE3068E939F9}"/>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Freeform 47">
              <a:extLst>
                <a:ext uri="{FF2B5EF4-FFF2-40B4-BE49-F238E27FC236}">
                  <a16:creationId xmlns:a16="http://schemas.microsoft.com/office/drawing/2014/main" id="{31A3F429-829D-4697-8D86-A7B72E84E070}"/>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8" name="Freeform 48">
              <a:extLst>
                <a:ext uri="{FF2B5EF4-FFF2-40B4-BE49-F238E27FC236}">
                  <a16:creationId xmlns:a16="http://schemas.microsoft.com/office/drawing/2014/main" id="{05A62D0A-C725-43B3-9259-A4C8D7D819AE}"/>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9" name="Freeform 49">
              <a:extLst>
                <a:ext uri="{FF2B5EF4-FFF2-40B4-BE49-F238E27FC236}">
                  <a16:creationId xmlns:a16="http://schemas.microsoft.com/office/drawing/2014/main" id="{0551C6BB-561D-4AC7-9747-C03ECB3E358C}"/>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0" name="Freeform 50">
              <a:extLst>
                <a:ext uri="{FF2B5EF4-FFF2-40B4-BE49-F238E27FC236}">
                  <a16:creationId xmlns:a16="http://schemas.microsoft.com/office/drawing/2014/main" id="{FF7C22BE-A7B4-4D4F-91AE-24B51C2A0836}"/>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1" name="Rectangle 51">
              <a:extLst>
                <a:ext uri="{FF2B5EF4-FFF2-40B4-BE49-F238E27FC236}">
                  <a16:creationId xmlns:a16="http://schemas.microsoft.com/office/drawing/2014/main" id="{9E6C8645-CD15-458D-880F-EF31299DCA98}"/>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2" name="Freeform 52">
              <a:extLst>
                <a:ext uri="{FF2B5EF4-FFF2-40B4-BE49-F238E27FC236}">
                  <a16:creationId xmlns:a16="http://schemas.microsoft.com/office/drawing/2014/main" id="{0D77C1A8-F5A5-46AA-98FE-6B081ED3912B}"/>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3" name="Freeform 53">
              <a:extLst>
                <a:ext uri="{FF2B5EF4-FFF2-40B4-BE49-F238E27FC236}">
                  <a16:creationId xmlns:a16="http://schemas.microsoft.com/office/drawing/2014/main" id="{31E4733D-37D7-4DB6-B478-439538E86875}"/>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4" name="Rectangle 54">
              <a:extLst>
                <a:ext uri="{FF2B5EF4-FFF2-40B4-BE49-F238E27FC236}">
                  <a16:creationId xmlns:a16="http://schemas.microsoft.com/office/drawing/2014/main" id="{780B7E16-EEDF-478A-82FD-09EDAAA66F06}"/>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5" name="Freeform 55">
              <a:extLst>
                <a:ext uri="{FF2B5EF4-FFF2-40B4-BE49-F238E27FC236}">
                  <a16:creationId xmlns:a16="http://schemas.microsoft.com/office/drawing/2014/main" id="{21D4855C-73D4-42E9-B302-DDBD92531C38}"/>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6" name="Freeform 56">
              <a:extLst>
                <a:ext uri="{FF2B5EF4-FFF2-40B4-BE49-F238E27FC236}">
                  <a16:creationId xmlns:a16="http://schemas.microsoft.com/office/drawing/2014/main" id="{DC11DE6E-5022-4FBE-8F18-551A42FEBBFF}"/>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7" name="Rectangle 57">
              <a:extLst>
                <a:ext uri="{FF2B5EF4-FFF2-40B4-BE49-F238E27FC236}">
                  <a16:creationId xmlns:a16="http://schemas.microsoft.com/office/drawing/2014/main" id="{65511711-1550-4440-B659-6E214F340F4C}"/>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8" name="Freeform 58">
              <a:extLst>
                <a:ext uri="{FF2B5EF4-FFF2-40B4-BE49-F238E27FC236}">
                  <a16:creationId xmlns:a16="http://schemas.microsoft.com/office/drawing/2014/main" id="{AE6E6866-6A30-499C-AEC1-8BD7227D64C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9" name="Freeform 59">
              <a:extLst>
                <a:ext uri="{FF2B5EF4-FFF2-40B4-BE49-F238E27FC236}">
                  <a16:creationId xmlns:a16="http://schemas.microsoft.com/office/drawing/2014/main" id="{9BBA358D-1897-49C0-87E0-71D76A3AE5D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0" name="Rectangle 60">
              <a:extLst>
                <a:ext uri="{FF2B5EF4-FFF2-40B4-BE49-F238E27FC236}">
                  <a16:creationId xmlns:a16="http://schemas.microsoft.com/office/drawing/2014/main" id="{30049F3B-E4F0-48DC-87EE-70721D3C905C}"/>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1" name="Freeform 61">
              <a:extLst>
                <a:ext uri="{FF2B5EF4-FFF2-40B4-BE49-F238E27FC236}">
                  <a16:creationId xmlns:a16="http://schemas.microsoft.com/office/drawing/2014/main" id="{C8447245-B9F2-4F81-B1EE-7DEC8D34EF53}"/>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2" name="Freeform 62">
              <a:extLst>
                <a:ext uri="{FF2B5EF4-FFF2-40B4-BE49-F238E27FC236}">
                  <a16:creationId xmlns:a16="http://schemas.microsoft.com/office/drawing/2014/main" id="{7D25C85D-A9E3-4CFE-9F3A-4A8B44025130}"/>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63" name="Group 162">
            <a:extLst>
              <a:ext uri="{FF2B5EF4-FFF2-40B4-BE49-F238E27FC236}">
                <a16:creationId xmlns:a16="http://schemas.microsoft.com/office/drawing/2014/main" id="{47EE4C54-F16A-4508-8994-55D5FB4BE295}"/>
              </a:ext>
            </a:extLst>
          </p:cNvPr>
          <p:cNvGrpSpPr/>
          <p:nvPr/>
        </p:nvGrpSpPr>
        <p:grpSpPr>
          <a:xfrm>
            <a:off x="5518226" y="2685149"/>
            <a:ext cx="542108" cy="538703"/>
            <a:chOff x="2073045" y="-797524"/>
            <a:chExt cx="1301960" cy="1293783"/>
          </a:xfrm>
        </p:grpSpPr>
        <p:sp>
          <p:nvSpPr>
            <p:cNvPr id="164" name="Freeform 9">
              <a:extLst>
                <a:ext uri="{FF2B5EF4-FFF2-40B4-BE49-F238E27FC236}">
                  <a16:creationId xmlns:a16="http://schemas.microsoft.com/office/drawing/2014/main" id="{685ED5BA-CBEB-47BA-944E-6DF7B05A6A7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5" name="Freeform 10">
              <a:extLst>
                <a:ext uri="{FF2B5EF4-FFF2-40B4-BE49-F238E27FC236}">
                  <a16:creationId xmlns:a16="http://schemas.microsoft.com/office/drawing/2014/main" id="{ABD277F5-71DB-4A54-9A18-2D24195B0609}"/>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6" name="Freeform 11">
              <a:extLst>
                <a:ext uri="{FF2B5EF4-FFF2-40B4-BE49-F238E27FC236}">
                  <a16:creationId xmlns:a16="http://schemas.microsoft.com/office/drawing/2014/main" id="{B79C84E5-AE9D-4F4C-B979-FDEB2BF113D9}"/>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7" name="Freeform 12">
              <a:extLst>
                <a:ext uri="{FF2B5EF4-FFF2-40B4-BE49-F238E27FC236}">
                  <a16:creationId xmlns:a16="http://schemas.microsoft.com/office/drawing/2014/main" id="{B7673E5A-52D2-4009-8C53-07C79D25A383}"/>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9" name="Freeform 14">
              <a:extLst>
                <a:ext uri="{FF2B5EF4-FFF2-40B4-BE49-F238E27FC236}">
                  <a16:creationId xmlns:a16="http://schemas.microsoft.com/office/drawing/2014/main" id="{81E861B5-73ED-4FA4-A214-B3DC519A6C45}"/>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0" name="Freeform 15">
              <a:extLst>
                <a:ext uri="{FF2B5EF4-FFF2-40B4-BE49-F238E27FC236}">
                  <a16:creationId xmlns:a16="http://schemas.microsoft.com/office/drawing/2014/main" id="{2677C45D-A89F-415E-B29A-BEB51232716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1" name="Freeform 16">
              <a:extLst>
                <a:ext uri="{FF2B5EF4-FFF2-40B4-BE49-F238E27FC236}">
                  <a16:creationId xmlns:a16="http://schemas.microsoft.com/office/drawing/2014/main" id="{65166CC1-0A1D-4FC8-94FD-33B35FBCFFC2}"/>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2" name="Freeform 17">
              <a:extLst>
                <a:ext uri="{FF2B5EF4-FFF2-40B4-BE49-F238E27FC236}">
                  <a16:creationId xmlns:a16="http://schemas.microsoft.com/office/drawing/2014/main" id="{6737C887-1B9D-4603-9C27-E36670BC60C3}"/>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73" name="Group 34">
            <a:extLst>
              <a:ext uri="{FF2B5EF4-FFF2-40B4-BE49-F238E27FC236}">
                <a16:creationId xmlns:a16="http://schemas.microsoft.com/office/drawing/2014/main" id="{9D870477-A5A6-4F8A-A9A2-4BD0C9452CD1}"/>
              </a:ext>
            </a:extLst>
          </p:cNvPr>
          <p:cNvGrpSpPr>
            <a:grpSpLocks noChangeAspect="1"/>
          </p:cNvGrpSpPr>
          <p:nvPr/>
        </p:nvGrpSpPr>
        <p:grpSpPr bwMode="auto">
          <a:xfrm>
            <a:off x="7177479" y="3589489"/>
            <a:ext cx="573539" cy="584834"/>
            <a:chOff x="4963" y="864"/>
            <a:chExt cx="2285" cy="2330"/>
          </a:xfrm>
        </p:grpSpPr>
        <p:sp>
          <p:nvSpPr>
            <p:cNvPr id="174" name="Freeform 35">
              <a:extLst>
                <a:ext uri="{FF2B5EF4-FFF2-40B4-BE49-F238E27FC236}">
                  <a16:creationId xmlns:a16="http://schemas.microsoft.com/office/drawing/2014/main" id="{2466320C-079B-4A9F-812F-AE24E63B8FB7}"/>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75" name="Freeform 36">
              <a:extLst>
                <a:ext uri="{FF2B5EF4-FFF2-40B4-BE49-F238E27FC236}">
                  <a16:creationId xmlns:a16="http://schemas.microsoft.com/office/drawing/2014/main" id="{3CA30CED-C069-4733-A29B-1D4AF04B8B62}"/>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6" name="Freeform 37">
              <a:extLst>
                <a:ext uri="{FF2B5EF4-FFF2-40B4-BE49-F238E27FC236}">
                  <a16:creationId xmlns:a16="http://schemas.microsoft.com/office/drawing/2014/main" id="{37130822-41B6-4CD5-97D2-3E25EEE6C373}"/>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68580" tIns="34290" rIns="68580" bIns="34290" numCol="1" anchor="t" anchorCtr="0" compatLnSpc="1">
              <a:prstTxWarp prst="textNoShape">
                <a:avLst/>
              </a:prstTxWarp>
            </a:bodyPr>
            <a:lstStyle/>
            <a:p>
              <a:endParaRPr lang="en-ID" sz="1350"/>
            </a:p>
          </p:txBody>
        </p:sp>
        <p:sp>
          <p:nvSpPr>
            <p:cNvPr id="177" name="Freeform 38">
              <a:extLst>
                <a:ext uri="{FF2B5EF4-FFF2-40B4-BE49-F238E27FC236}">
                  <a16:creationId xmlns:a16="http://schemas.microsoft.com/office/drawing/2014/main" id="{348A128E-06D9-44C8-9EDB-E03E337F3AE3}"/>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8" name="Freeform 39">
              <a:extLst>
                <a:ext uri="{FF2B5EF4-FFF2-40B4-BE49-F238E27FC236}">
                  <a16:creationId xmlns:a16="http://schemas.microsoft.com/office/drawing/2014/main" id="{CF9DFE01-F188-48B6-A856-DBE972DAE024}"/>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9" name="Freeform 40">
              <a:extLst>
                <a:ext uri="{FF2B5EF4-FFF2-40B4-BE49-F238E27FC236}">
                  <a16:creationId xmlns:a16="http://schemas.microsoft.com/office/drawing/2014/main" id="{6A1B78D4-2B38-41BC-83A9-3F1F06176A8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 name="Text Placeholder 1">
            <a:extLst>
              <a:ext uri="{FF2B5EF4-FFF2-40B4-BE49-F238E27FC236}">
                <a16:creationId xmlns:a16="http://schemas.microsoft.com/office/drawing/2014/main" id="{E118EEF0-D4C3-472C-8F91-981AA17CB734}"/>
              </a:ext>
            </a:extLst>
          </p:cNvPr>
          <p:cNvSpPr>
            <a:spLocks noGrp="1"/>
          </p:cNvSpPr>
          <p:nvPr>
            <p:ph type="body" sz="quarter" idx="10"/>
          </p:nvPr>
        </p:nvSpPr>
        <p:spPr/>
        <p:txBody>
          <a:bodyPr/>
          <a:lstStyle/>
          <a:p>
            <a:pPr algn="ctr"/>
            <a:r>
              <a:rPr lang="en-ID" dirty="0"/>
              <a:t>Marketing Planning</a:t>
            </a:r>
          </a:p>
        </p:txBody>
      </p:sp>
      <p:sp>
        <p:nvSpPr>
          <p:cNvPr id="104" name="Shape 121">
            <a:extLst>
              <a:ext uri="{FF2B5EF4-FFF2-40B4-BE49-F238E27FC236}">
                <a16:creationId xmlns:a16="http://schemas.microsoft.com/office/drawing/2014/main" id="{F93CD8F3-C396-4ECE-9CE9-6FA91F31593D}"/>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783742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3042">
            <a:extLst>
              <a:ext uri="{FF2B5EF4-FFF2-40B4-BE49-F238E27FC236}">
                <a16:creationId xmlns:a16="http://schemas.microsoft.com/office/drawing/2014/main" id="{B0236E3D-D513-4D2F-8369-778E48B3ACEF}"/>
              </a:ext>
            </a:extLst>
          </p:cNvPr>
          <p:cNvSpPr/>
          <p:nvPr/>
        </p:nvSpPr>
        <p:spPr>
          <a:xfrm>
            <a:off x="617308" y="2126692"/>
            <a:ext cx="7909385" cy="2324999"/>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p>
        </p:txBody>
      </p:sp>
      <p:cxnSp>
        <p:nvCxnSpPr>
          <p:cNvPr id="3" name="Straight Connector 2">
            <a:extLst>
              <a:ext uri="{FF2B5EF4-FFF2-40B4-BE49-F238E27FC236}">
                <a16:creationId xmlns:a16="http://schemas.microsoft.com/office/drawing/2014/main" id="{FC282FB3-98DB-48A8-9B6F-2110D0283C6B}"/>
              </a:ext>
            </a:extLst>
          </p:cNvPr>
          <p:cNvCxnSpPr>
            <a:cxnSpLocks/>
          </p:cNvCxnSpPr>
          <p:nvPr/>
        </p:nvCxnSpPr>
        <p:spPr>
          <a:xfrm>
            <a:off x="2237874" y="3570209"/>
            <a:ext cx="4364472" cy="0"/>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80F9D56-FF85-4C37-A2B7-EC04169F4FF1}"/>
              </a:ext>
            </a:extLst>
          </p:cNvPr>
          <p:cNvCxnSpPr>
            <a:cxnSpLocks/>
            <a:endCxn id="9" idx="8"/>
          </p:cNvCxnSpPr>
          <p:nvPr/>
        </p:nvCxnSpPr>
        <p:spPr>
          <a:xfrm flipV="1">
            <a:off x="6617768" y="3361413"/>
            <a:ext cx="223746" cy="195896"/>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8" name="Group 62">
            <a:extLst>
              <a:ext uri="{FF2B5EF4-FFF2-40B4-BE49-F238E27FC236}">
                <a16:creationId xmlns:a16="http://schemas.microsoft.com/office/drawing/2014/main" id="{47709771-1614-4194-B095-F75045E71440}"/>
              </a:ext>
            </a:extLst>
          </p:cNvPr>
          <p:cNvGrpSpPr>
            <a:grpSpLocks noChangeAspect="1"/>
          </p:cNvGrpSpPr>
          <p:nvPr/>
        </p:nvGrpSpPr>
        <p:grpSpPr bwMode="auto">
          <a:xfrm>
            <a:off x="6707031" y="2420102"/>
            <a:ext cx="1071286" cy="1077691"/>
            <a:chOff x="2" y="-43"/>
            <a:chExt cx="4014" cy="4038"/>
          </a:xfrm>
        </p:grpSpPr>
        <p:sp>
          <p:nvSpPr>
            <p:cNvPr id="9" name="Freeform 63">
              <a:extLst>
                <a:ext uri="{FF2B5EF4-FFF2-40B4-BE49-F238E27FC236}">
                  <a16:creationId xmlns:a16="http://schemas.microsoft.com/office/drawing/2014/main" id="{7FE0F489-AE82-4934-9D2D-A7A201C1795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Freeform 64">
              <a:extLst>
                <a:ext uri="{FF2B5EF4-FFF2-40B4-BE49-F238E27FC236}">
                  <a16:creationId xmlns:a16="http://schemas.microsoft.com/office/drawing/2014/main" id="{DA474AEE-6496-48AB-921C-7AE06A4E2A94}"/>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65">
              <a:extLst>
                <a:ext uri="{FF2B5EF4-FFF2-40B4-BE49-F238E27FC236}">
                  <a16:creationId xmlns:a16="http://schemas.microsoft.com/office/drawing/2014/main" id="{B5D08037-F8BD-4CA1-A2BA-3AE46E113A3D}"/>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66">
              <a:extLst>
                <a:ext uri="{FF2B5EF4-FFF2-40B4-BE49-F238E27FC236}">
                  <a16:creationId xmlns:a16="http://schemas.microsoft.com/office/drawing/2014/main" id="{EC941DC2-1FC4-44A5-9D5E-691F0744B57B}"/>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67">
              <a:extLst>
                <a:ext uri="{FF2B5EF4-FFF2-40B4-BE49-F238E27FC236}">
                  <a16:creationId xmlns:a16="http://schemas.microsoft.com/office/drawing/2014/main" id="{4CD38F79-5AB0-42E0-9EE9-47F35A21E9B6}"/>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68">
              <a:extLst>
                <a:ext uri="{FF2B5EF4-FFF2-40B4-BE49-F238E27FC236}">
                  <a16:creationId xmlns:a16="http://schemas.microsoft.com/office/drawing/2014/main" id="{12BE8207-48D2-49A9-9CF9-565447AF86C4}"/>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5" name="Freeform 69">
              <a:extLst>
                <a:ext uri="{FF2B5EF4-FFF2-40B4-BE49-F238E27FC236}">
                  <a16:creationId xmlns:a16="http://schemas.microsoft.com/office/drawing/2014/main" id="{A0C1A758-E349-4101-BB79-DB8B8B22F203}"/>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 name="Freeform 70">
              <a:extLst>
                <a:ext uri="{FF2B5EF4-FFF2-40B4-BE49-F238E27FC236}">
                  <a16:creationId xmlns:a16="http://schemas.microsoft.com/office/drawing/2014/main" id="{01255662-B5DA-499C-8035-BA6136B434FD}"/>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 name="Freeform 71">
              <a:extLst>
                <a:ext uri="{FF2B5EF4-FFF2-40B4-BE49-F238E27FC236}">
                  <a16:creationId xmlns:a16="http://schemas.microsoft.com/office/drawing/2014/main" id="{0579404F-5E86-4CDE-932B-658145FAE5FF}"/>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 name="Freeform 72">
              <a:extLst>
                <a:ext uri="{FF2B5EF4-FFF2-40B4-BE49-F238E27FC236}">
                  <a16:creationId xmlns:a16="http://schemas.microsoft.com/office/drawing/2014/main" id="{90650689-7022-476E-9592-0AF0E5AC2A10}"/>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 name="Freeform 73">
              <a:extLst>
                <a:ext uri="{FF2B5EF4-FFF2-40B4-BE49-F238E27FC236}">
                  <a16:creationId xmlns:a16="http://schemas.microsoft.com/office/drawing/2014/main" id="{AD8A1679-C1B3-4729-9BA6-6328314D41A9}"/>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4">
              <a:extLst>
                <a:ext uri="{FF2B5EF4-FFF2-40B4-BE49-F238E27FC236}">
                  <a16:creationId xmlns:a16="http://schemas.microsoft.com/office/drawing/2014/main" id="{61610BBF-EC5B-46BA-9C41-680B29B36909}"/>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 name="Freeform 75">
              <a:extLst>
                <a:ext uri="{FF2B5EF4-FFF2-40B4-BE49-F238E27FC236}">
                  <a16:creationId xmlns:a16="http://schemas.microsoft.com/office/drawing/2014/main" id="{466006F2-0CC2-44CC-81ED-804EAF54B83C}"/>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 name="Freeform 76">
              <a:extLst>
                <a:ext uri="{FF2B5EF4-FFF2-40B4-BE49-F238E27FC236}">
                  <a16:creationId xmlns:a16="http://schemas.microsoft.com/office/drawing/2014/main" id="{262DAC3C-1658-409F-A04C-994737DC6FE7}"/>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 name="Freeform 77">
              <a:extLst>
                <a:ext uri="{FF2B5EF4-FFF2-40B4-BE49-F238E27FC236}">
                  <a16:creationId xmlns:a16="http://schemas.microsoft.com/office/drawing/2014/main" id="{D963F4BB-9128-4105-A708-269F7D40A960}"/>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 name="Freeform 78">
              <a:extLst>
                <a:ext uri="{FF2B5EF4-FFF2-40B4-BE49-F238E27FC236}">
                  <a16:creationId xmlns:a16="http://schemas.microsoft.com/office/drawing/2014/main" id="{AB3F4602-AC72-4E81-B74B-DC0E3BC64846}"/>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 name="Freeform 79">
              <a:extLst>
                <a:ext uri="{FF2B5EF4-FFF2-40B4-BE49-F238E27FC236}">
                  <a16:creationId xmlns:a16="http://schemas.microsoft.com/office/drawing/2014/main" id="{CA71CEF3-42C2-46C5-BC50-3E6CB9DEE089}"/>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Freeform 80">
              <a:extLst>
                <a:ext uri="{FF2B5EF4-FFF2-40B4-BE49-F238E27FC236}">
                  <a16:creationId xmlns:a16="http://schemas.microsoft.com/office/drawing/2014/main" id="{AFE39D0B-AE04-439B-8E8A-0037223A2B48}"/>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81">
              <a:extLst>
                <a:ext uri="{FF2B5EF4-FFF2-40B4-BE49-F238E27FC236}">
                  <a16:creationId xmlns:a16="http://schemas.microsoft.com/office/drawing/2014/main" id="{FD044478-5CC7-48CF-B0AA-2282CCA904B5}"/>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82">
              <a:extLst>
                <a:ext uri="{FF2B5EF4-FFF2-40B4-BE49-F238E27FC236}">
                  <a16:creationId xmlns:a16="http://schemas.microsoft.com/office/drawing/2014/main" id="{BA2F0050-29DF-4045-AF67-528BFBD7D326}"/>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83">
              <a:extLst>
                <a:ext uri="{FF2B5EF4-FFF2-40B4-BE49-F238E27FC236}">
                  <a16:creationId xmlns:a16="http://schemas.microsoft.com/office/drawing/2014/main" id="{67FFD4E7-602D-4A78-990B-7B8FBF3080E1}"/>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84">
              <a:extLst>
                <a:ext uri="{FF2B5EF4-FFF2-40B4-BE49-F238E27FC236}">
                  <a16:creationId xmlns:a16="http://schemas.microsoft.com/office/drawing/2014/main" id="{05718FB3-12E9-496D-9D84-BE5C67F60ACC}"/>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85">
              <a:extLst>
                <a:ext uri="{FF2B5EF4-FFF2-40B4-BE49-F238E27FC236}">
                  <a16:creationId xmlns:a16="http://schemas.microsoft.com/office/drawing/2014/main" id="{2168E3D3-DBA4-4A36-B72C-7EA0C482F04A}"/>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86">
              <a:extLst>
                <a:ext uri="{FF2B5EF4-FFF2-40B4-BE49-F238E27FC236}">
                  <a16:creationId xmlns:a16="http://schemas.microsoft.com/office/drawing/2014/main" id="{14D2A39A-83C1-4D4D-964C-410B2ACB8F97}"/>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3" name="Group 4">
            <a:extLst>
              <a:ext uri="{FF2B5EF4-FFF2-40B4-BE49-F238E27FC236}">
                <a16:creationId xmlns:a16="http://schemas.microsoft.com/office/drawing/2014/main" id="{831F9930-9B08-43A5-8306-D99A88E1E89F}"/>
              </a:ext>
            </a:extLst>
          </p:cNvPr>
          <p:cNvGrpSpPr>
            <a:grpSpLocks noChangeAspect="1"/>
          </p:cNvGrpSpPr>
          <p:nvPr/>
        </p:nvGrpSpPr>
        <p:grpSpPr bwMode="auto">
          <a:xfrm>
            <a:off x="4903084" y="2637731"/>
            <a:ext cx="1603246" cy="1384246"/>
            <a:chOff x="0" y="2"/>
            <a:chExt cx="2716" cy="2345"/>
          </a:xfrm>
        </p:grpSpPr>
        <p:sp>
          <p:nvSpPr>
            <p:cNvPr id="34" name="Freeform 5">
              <a:extLst>
                <a:ext uri="{FF2B5EF4-FFF2-40B4-BE49-F238E27FC236}">
                  <a16:creationId xmlns:a16="http://schemas.microsoft.com/office/drawing/2014/main" id="{EBFD1F73-D879-4152-B3AA-04D853F88FA1}"/>
                </a:ext>
              </a:extLst>
            </p:cNvPr>
            <p:cNvSpPr>
              <a:spLocks noEditPoints="1"/>
            </p:cNvSpPr>
            <p:nvPr/>
          </p:nvSpPr>
          <p:spPr bwMode="auto">
            <a:xfrm>
              <a:off x="0" y="2"/>
              <a:ext cx="2714" cy="1587"/>
            </a:xfrm>
            <a:custGeom>
              <a:avLst/>
              <a:gdLst>
                <a:gd name="T0" fmla="*/ 1433 w 1433"/>
                <a:gd name="T1" fmla="*/ 35 h 838"/>
                <a:gd name="T2" fmla="*/ 1399 w 1433"/>
                <a:gd name="T3" fmla="*/ 0 h 838"/>
                <a:gd name="T4" fmla="*/ 35 w 1433"/>
                <a:gd name="T5" fmla="*/ 0 h 838"/>
                <a:gd name="T6" fmla="*/ 0 w 1433"/>
                <a:gd name="T7" fmla="*/ 35 h 838"/>
                <a:gd name="T8" fmla="*/ 0 w 1433"/>
                <a:gd name="T9" fmla="*/ 838 h 838"/>
                <a:gd name="T10" fmla="*/ 1432 w 1433"/>
                <a:gd name="T11" fmla="*/ 838 h 838"/>
                <a:gd name="T12" fmla="*/ 1432 w 1433"/>
                <a:gd name="T13" fmla="*/ 35 h 838"/>
                <a:gd name="T14" fmla="*/ 1433 w 1433"/>
                <a:gd name="T15" fmla="*/ 35 h 838"/>
                <a:gd name="T16" fmla="*/ 1433 w 1433"/>
                <a:gd name="T17" fmla="*/ 35 h 838"/>
                <a:gd name="T18" fmla="*/ 1433 w 1433"/>
                <a:gd name="T19" fmla="*/ 35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3" h="838">
                  <a:moveTo>
                    <a:pt x="1433" y="35"/>
                  </a:moveTo>
                  <a:cubicBezTo>
                    <a:pt x="1433" y="17"/>
                    <a:pt x="1418" y="0"/>
                    <a:pt x="1399" y="0"/>
                  </a:cubicBezTo>
                  <a:cubicBezTo>
                    <a:pt x="35" y="0"/>
                    <a:pt x="35" y="0"/>
                    <a:pt x="35" y="0"/>
                  </a:cubicBezTo>
                  <a:cubicBezTo>
                    <a:pt x="16" y="0"/>
                    <a:pt x="0" y="15"/>
                    <a:pt x="0" y="35"/>
                  </a:cubicBezTo>
                  <a:cubicBezTo>
                    <a:pt x="0" y="838"/>
                    <a:pt x="0" y="838"/>
                    <a:pt x="0" y="838"/>
                  </a:cubicBezTo>
                  <a:cubicBezTo>
                    <a:pt x="1432" y="838"/>
                    <a:pt x="1432" y="838"/>
                    <a:pt x="1432" y="838"/>
                  </a:cubicBezTo>
                  <a:cubicBezTo>
                    <a:pt x="1432" y="35"/>
                    <a:pt x="1432" y="35"/>
                    <a:pt x="1432" y="35"/>
                  </a:cubicBezTo>
                  <a:lnTo>
                    <a:pt x="1433" y="35"/>
                  </a:lnTo>
                  <a:close/>
                  <a:moveTo>
                    <a:pt x="1433" y="35"/>
                  </a:moveTo>
                  <a:cubicBezTo>
                    <a:pt x="1433" y="35"/>
                    <a:pt x="1433" y="35"/>
                    <a:pt x="1433" y="35"/>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6">
              <a:extLst>
                <a:ext uri="{FF2B5EF4-FFF2-40B4-BE49-F238E27FC236}">
                  <a16:creationId xmlns:a16="http://schemas.microsoft.com/office/drawing/2014/main" id="{E8A2ABA0-9E80-4074-8AEA-DA6A5DBF5FB3}"/>
                </a:ext>
              </a:extLst>
            </p:cNvPr>
            <p:cNvSpPr>
              <a:spLocks noEditPoints="1"/>
            </p:cNvSpPr>
            <p:nvPr/>
          </p:nvSpPr>
          <p:spPr bwMode="auto">
            <a:xfrm>
              <a:off x="2" y="1589"/>
              <a:ext cx="2714" cy="330"/>
            </a:xfrm>
            <a:custGeom>
              <a:avLst/>
              <a:gdLst>
                <a:gd name="T0" fmla="*/ 0 w 1433"/>
                <a:gd name="T1" fmla="*/ 0 h 174"/>
                <a:gd name="T2" fmla="*/ 0 w 1433"/>
                <a:gd name="T3" fmla="*/ 139 h 174"/>
                <a:gd name="T4" fmla="*/ 35 w 1433"/>
                <a:gd name="T5" fmla="*/ 174 h 174"/>
                <a:gd name="T6" fmla="*/ 1399 w 1433"/>
                <a:gd name="T7" fmla="*/ 174 h 174"/>
                <a:gd name="T8" fmla="*/ 1433 w 1433"/>
                <a:gd name="T9" fmla="*/ 139 h 174"/>
                <a:gd name="T10" fmla="*/ 1433 w 1433"/>
                <a:gd name="T11" fmla="*/ 0 h 174"/>
                <a:gd name="T12" fmla="*/ 0 w 1433"/>
                <a:gd name="T13" fmla="*/ 0 h 174"/>
                <a:gd name="T14" fmla="*/ 0 w 1433"/>
                <a:gd name="T15" fmla="*/ 0 h 174"/>
                <a:gd name="T16" fmla="*/ 0 w 1433"/>
                <a:gd name="T17"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3" h="174">
                  <a:moveTo>
                    <a:pt x="0" y="0"/>
                  </a:moveTo>
                  <a:cubicBezTo>
                    <a:pt x="0" y="139"/>
                    <a:pt x="0" y="139"/>
                    <a:pt x="0" y="139"/>
                  </a:cubicBezTo>
                  <a:cubicBezTo>
                    <a:pt x="0" y="157"/>
                    <a:pt x="15" y="174"/>
                    <a:pt x="35" y="174"/>
                  </a:cubicBezTo>
                  <a:cubicBezTo>
                    <a:pt x="1399" y="174"/>
                    <a:pt x="1399" y="174"/>
                    <a:pt x="1399" y="174"/>
                  </a:cubicBezTo>
                  <a:cubicBezTo>
                    <a:pt x="1417" y="174"/>
                    <a:pt x="1433" y="158"/>
                    <a:pt x="1433" y="139"/>
                  </a:cubicBezTo>
                  <a:cubicBezTo>
                    <a:pt x="1433" y="0"/>
                    <a:pt x="1433" y="0"/>
                    <a:pt x="1433" y="0"/>
                  </a:cubicBezTo>
                  <a:lnTo>
                    <a:pt x="0" y="0"/>
                  </a:lnTo>
                  <a:close/>
                  <a:moveTo>
                    <a:pt x="0" y="0"/>
                  </a:moveTo>
                  <a:cubicBezTo>
                    <a:pt x="0" y="0"/>
                    <a:pt x="0" y="0"/>
                    <a:pt x="0"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36" name="Rectangle 7">
              <a:extLst>
                <a:ext uri="{FF2B5EF4-FFF2-40B4-BE49-F238E27FC236}">
                  <a16:creationId xmlns:a16="http://schemas.microsoft.com/office/drawing/2014/main" id="{6777C8C2-EBDB-411E-B143-D1ECC989E7F4}"/>
                </a:ext>
              </a:extLst>
            </p:cNvPr>
            <p:cNvSpPr>
              <a:spLocks noChangeArrowheads="1"/>
            </p:cNvSpPr>
            <p:nvPr/>
          </p:nvSpPr>
          <p:spPr bwMode="auto">
            <a:xfrm>
              <a:off x="133" y="138"/>
              <a:ext cx="2451" cy="1321"/>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8">
              <a:extLst>
                <a:ext uri="{FF2B5EF4-FFF2-40B4-BE49-F238E27FC236}">
                  <a16:creationId xmlns:a16="http://schemas.microsoft.com/office/drawing/2014/main" id="{EB1B9B35-88EC-42BC-ADD6-24EE071E04EF}"/>
                </a:ext>
              </a:extLst>
            </p:cNvPr>
            <p:cNvSpPr>
              <a:spLocks noEditPoints="1"/>
            </p:cNvSpPr>
            <p:nvPr/>
          </p:nvSpPr>
          <p:spPr bwMode="auto">
            <a:xfrm>
              <a:off x="1294" y="1690"/>
              <a:ext cx="129" cy="127"/>
            </a:xfrm>
            <a:custGeom>
              <a:avLst/>
              <a:gdLst>
                <a:gd name="T0" fmla="*/ 68 w 68"/>
                <a:gd name="T1" fmla="*/ 34 h 67"/>
                <a:gd name="T2" fmla="*/ 34 w 68"/>
                <a:gd name="T3" fmla="*/ 67 h 67"/>
                <a:gd name="T4" fmla="*/ 0 w 68"/>
                <a:gd name="T5" fmla="*/ 34 h 67"/>
                <a:gd name="T6" fmla="*/ 34 w 68"/>
                <a:gd name="T7" fmla="*/ 0 h 67"/>
                <a:gd name="T8" fmla="*/ 68 w 68"/>
                <a:gd name="T9" fmla="*/ 34 h 67"/>
                <a:gd name="T10" fmla="*/ 68 w 68"/>
                <a:gd name="T11" fmla="*/ 34 h 67"/>
                <a:gd name="T12" fmla="*/ 68 w 68"/>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68" h="67">
                  <a:moveTo>
                    <a:pt x="68" y="34"/>
                  </a:moveTo>
                  <a:cubicBezTo>
                    <a:pt x="68" y="52"/>
                    <a:pt x="53" y="67"/>
                    <a:pt x="34" y="67"/>
                  </a:cubicBezTo>
                  <a:cubicBezTo>
                    <a:pt x="16" y="67"/>
                    <a:pt x="0" y="52"/>
                    <a:pt x="0" y="34"/>
                  </a:cubicBezTo>
                  <a:cubicBezTo>
                    <a:pt x="0" y="15"/>
                    <a:pt x="16" y="0"/>
                    <a:pt x="34" y="0"/>
                  </a:cubicBezTo>
                  <a:cubicBezTo>
                    <a:pt x="53" y="0"/>
                    <a:pt x="68" y="15"/>
                    <a:pt x="68" y="34"/>
                  </a:cubicBezTo>
                  <a:close/>
                  <a:moveTo>
                    <a:pt x="68" y="34"/>
                  </a:moveTo>
                  <a:cubicBezTo>
                    <a:pt x="68" y="34"/>
                    <a:pt x="68" y="34"/>
                    <a:pt x="68" y="34"/>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Rectangle 9">
              <a:extLst>
                <a:ext uri="{FF2B5EF4-FFF2-40B4-BE49-F238E27FC236}">
                  <a16:creationId xmlns:a16="http://schemas.microsoft.com/office/drawing/2014/main" id="{C5759A24-CB2A-4E91-B5B6-CBAA440E4077}"/>
                </a:ext>
              </a:extLst>
            </p:cNvPr>
            <p:cNvSpPr>
              <a:spLocks noChangeArrowheads="1"/>
            </p:cNvSpPr>
            <p:nvPr/>
          </p:nvSpPr>
          <p:spPr bwMode="auto">
            <a:xfrm>
              <a:off x="877" y="1915"/>
              <a:ext cx="962" cy="252"/>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10">
              <a:extLst>
                <a:ext uri="{FF2B5EF4-FFF2-40B4-BE49-F238E27FC236}">
                  <a16:creationId xmlns:a16="http://schemas.microsoft.com/office/drawing/2014/main" id="{F3D5DD05-7857-4ED4-A82A-10FA16C18748}"/>
                </a:ext>
              </a:extLst>
            </p:cNvPr>
            <p:cNvSpPr>
              <a:spLocks noEditPoints="1"/>
            </p:cNvSpPr>
            <p:nvPr/>
          </p:nvSpPr>
          <p:spPr bwMode="auto">
            <a:xfrm>
              <a:off x="663" y="2167"/>
              <a:ext cx="1390" cy="180"/>
            </a:xfrm>
            <a:custGeom>
              <a:avLst/>
              <a:gdLst>
                <a:gd name="T0" fmla="*/ 638 w 734"/>
                <a:gd name="T1" fmla="*/ 0 h 95"/>
                <a:gd name="T2" fmla="*/ 96 w 734"/>
                <a:gd name="T3" fmla="*/ 0 h 95"/>
                <a:gd name="T4" fmla="*/ 0 w 734"/>
                <a:gd name="T5" fmla="*/ 95 h 95"/>
                <a:gd name="T6" fmla="*/ 734 w 734"/>
                <a:gd name="T7" fmla="*/ 95 h 95"/>
                <a:gd name="T8" fmla="*/ 638 w 734"/>
                <a:gd name="T9" fmla="*/ 0 h 95"/>
                <a:gd name="T10" fmla="*/ 638 w 734"/>
                <a:gd name="T11" fmla="*/ 0 h 95"/>
                <a:gd name="T12" fmla="*/ 638 w 734"/>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734" h="95">
                  <a:moveTo>
                    <a:pt x="638" y="0"/>
                  </a:moveTo>
                  <a:cubicBezTo>
                    <a:pt x="96" y="0"/>
                    <a:pt x="96" y="0"/>
                    <a:pt x="96" y="0"/>
                  </a:cubicBezTo>
                  <a:cubicBezTo>
                    <a:pt x="44" y="0"/>
                    <a:pt x="0" y="42"/>
                    <a:pt x="0" y="95"/>
                  </a:cubicBezTo>
                  <a:cubicBezTo>
                    <a:pt x="734" y="95"/>
                    <a:pt x="734" y="95"/>
                    <a:pt x="734" y="95"/>
                  </a:cubicBezTo>
                  <a:cubicBezTo>
                    <a:pt x="734" y="43"/>
                    <a:pt x="692" y="0"/>
                    <a:pt x="638" y="0"/>
                  </a:cubicBezTo>
                  <a:close/>
                  <a:moveTo>
                    <a:pt x="638" y="0"/>
                  </a:moveTo>
                  <a:cubicBezTo>
                    <a:pt x="638" y="0"/>
                    <a:pt x="638" y="0"/>
                    <a:pt x="63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11">
              <a:extLst>
                <a:ext uri="{FF2B5EF4-FFF2-40B4-BE49-F238E27FC236}">
                  <a16:creationId xmlns:a16="http://schemas.microsoft.com/office/drawing/2014/main" id="{4944244B-3BF9-4399-B6B3-FAE5DBD446DF}"/>
                </a:ext>
              </a:extLst>
            </p:cNvPr>
            <p:cNvSpPr>
              <a:spLocks noEditPoints="1"/>
            </p:cNvSpPr>
            <p:nvPr/>
          </p:nvSpPr>
          <p:spPr bwMode="auto">
            <a:xfrm>
              <a:off x="682"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12">
              <a:extLst>
                <a:ext uri="{FF2B5EF4-FFF2-40B4-BE49-F238E27FC236}">
                  <a16:creationId xmlns:a16="http://schemas.microsoft.com/office/drawing/2014/main" id="{FCF11FEA-6700-4C54-8303-978761D6C252}"/>
                </a:ext>
              </a:extLst>
            </p:cNvPr>
            <p:cNvSpPr>
              <a:spLocks noEditPoints="1"/>
            </p:cNvSpPr>
            <p:nvPr/>
          </p:nvSpPr>
          <p:spPr bwMode="auto">
            <a:xfrm>
              <a:off x="517"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3" y="82"/>
                    <a:pt x="0" y="184"/>
                  </a:cubicBezTo>
                  <a:cubicBezTo>
                    <a:pt x="45"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13">
              <a:extLst>
                <a:ext uri="{FF2B5EF4-FFF2-40B4-BE49-F238E27FC236}">
                  <a16:creationId xmlns:a16="http://schemas.microsoft.com/office/drawing/2014/main" id="{F22C6FBD-0B9D-44C9-97BE-942515165C66}"/>
                </a:ext>
              </a:extLst>
            </p:cNvPr>
            <p:cNvSpPr>
              <a:spLocks noEditPoints="1"/>
            </p:cNvSpPr>
            <p:nvPr/>
          </p:nvSpPr>
          <p:spPr bwMode="auto">
            <a:xfrm>
              <a:off x="1648"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14">
              <a:extLst>
                <a:ext uri="{FF2B5EF4-FFF2-40B4-BE49-F238E27FC236}">
                  <a16:creationId xmlns:a16="http://schemas.microsoft.com/office/drawing/2014/main" id="{2126EF95-2FFE-430B-AC49-7D0439873ADA}"/>
                </a:ext>
              </a:extLst>
            </p:cNvPr>
            <p:cNvSpPr>
              <a:spLocks noEditPoints="1"/>
            </p:cNvSpPr>
            <p:nvPr/>
          </p:nvSpPr>
          <p:spPr bwMode="auto">
            <a:xfrm>
              <a:off x="1483"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2" y="82"/>
                    <a:pt x="0" y="184"/>
                  </a:cubicBezTo>
                  <a:cubicBezTo>
                    <a:pt x="46"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15">
              <a:extLst>
                <a:ext uri="{FF2B5EF4-FFF2-40B4-BE49-F238E27FC236}">
                  <a16:creationId xmlns:a16="http://schemas.microsoft.com/office/drawing/2014/main" id="{F26E7327-F3F5-43F6-8633-96AE904F0620}"/>
                </a:ext>
              </a:extLst>
            </p:cNvPr>
            <p:cNvSpPr>
              <a:spLocks noEditPoints="1"/>
            </p:cNvSpPr>
            <p:nvPr/>
          </p:nvSpPr>
          <p:spPr bwMode="auto">
            <a:xfrm>
              <a:off x="1154" y="436"/>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9"/>
                    <a:pt x="158" y="204"/>
                    <a:pt x="102" y="204"/>
                  </a:cubicBezTo>
                  <a:cubicBezTo>
                    <a:pt x="45" y="204"/>
                    <a:pt x="0" y="159"/>
                    <a:pt x="0" y="102"/>
                  </a:cubicBezTo>
                  <a:cubicBezTo>
                    <a:pt x="0" y="46"/>
                    <a:pt x="45" y="0"/>
                    <a:pt x="102" y="0"/>
                  </a:cubicBezTo>
                  <a:cubicBezTo>
                    <a:pt x="158" y="0"/>
                    <a:pt x="204" y="46"/>
                    <a:pt x="204" y="102"/>
                  </a:cubicBezTo>
                  <a:close/>
                  <a:moveTo>
                    <a:pt x="204" y="102"/>
                  </a:moveTo>
                  <a:cubicBezTo>
                    <a:pt x="204" y="102"/>
                    <a:pt x="204" y="102"/>
                    <a:pt x="204" y="10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16">
              <a:extLst>
                <a:ext uri="{FF2B5EF4-FFF2-40B4-BE49-F238E27FC236}">
                  <a16:creationId xmlns:a16="http://schemas.microsoft.com/office/drawing/2014/main" id="{AE3CF5CE-8217-402A-8921-B7572B568C14}"/>
                </a:ext>
              </a:extLst>
            </p:cNvPr>
            <p:cNvSpPr>
              <a:spLocks noEditPoints="1"/>
            </p:cNvSpPr>
            <p:nvPr/>
          </p:nvSpPr>
          <p:spPr bwMode="auto">
            <a:xfrm>
              <a:off x="989" y="824"/>
              <a:ext cx="714" cy="519"/>
            </a:xfrm>
            <a:custGeom>
              <a:avLst/>
              <a:gdLst>
                <a:gd name="T0" fmla="*/ 189 w 377"/>
                <a:gd name="T1" fmla="*/ 274 h 274"/>
                <a:gd name="T2" fmla="*/ 377 w 377"/>
                <a:gd name="T3" fmla="*/ 185 h 274"/>
                <a:gd name="T4" fmla="*/ 189 w 377"/>
                <a:gd name="T5" fmla="*/ 0 h 274"/>
                <a:gd name="T6" fmla="*/ 0 w 377"/>
                <a:gd name="T7" fmla="*/ 185 h 274"/>
                <a:gd name="T8" fmla="*/ 189 w 377"/>
                <a:gd name="T9" fmla="*/ 274 h 274"/>
                <a:gd name="T10" fmla="*/ 189 w 377"/>
                <a:gd name="T11" fmla="*/ 274 h 274"/>
                <a:gd name="T12" fmla="*/ 189 w 377"/>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377" h="274">
                  <a:moveTo>
                    <a:pt x="189" y="274"/>
                  </a:moveTo>
                  <a:cubicBezTo>
                    <a:pt x="265" y="274"/>
                    <a:pt x="333" y="239"/>
                    <a:pt x="377" y="185"/>
                  </a:cubicBezTo>
                  <a:cubicBezTo>
                    <a:pt x="375" y="83"/>
                    <a:pt x="292" y="0"/>
                    <a:pt x="189" y="0"/>
                  </a:cubicBezTo>
                  <a:cubicBezTo>
                    <a:pt x="86" y="0"/>
                    <a:pt x="2" y="83"/>
                    <a:pt x="0" y="185"/>
                  </a:cubicBezTo>
                  <a:cubicBezTo>
                    <a:pt x="44" y="239"/>
                    <a:pt x="113" y="274"/>
                    <a:pt x="189" y="274"/>
                  </a:cubicBezTo>
                  <a:close/>
                  <a:moveTo>
                    <a:pt x="189" y="274"/>
                  </a:moveTo>
                  <a:cubicBezTo>
                    <a:pt x="189" y="274"/>
                    <a:pt x="189" y="274"/>
                    <a:pt x="189" y="27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46" name="Picture 45">
            <a:extLst>
              <a:ext uri="{FF2B5EF4-FFF2-40B4-BE49-F238E27FC236}">
                <a16:creationId xmlns:a16="http://schemas.microsoft.com/office/drawing/2014/main" id="{58C44169-E144-40C2-B120-E2A2F76799A6}"/>
              </a:ext>
            </a:extLst>
          </p:cNvPr>
          <p:cNvPicPr>
            <a:picLocks noChangeAspect="1"/>
          </p:cNvPicPr>
          <p:nvPr/>
        </p:nvPicPr>
        <p:blipFill>
          <a:blip r:embed="rId2"/>
          <a:stretch>
            <a:fillRect/>
          </a:stretch>
        </p:blipFill>
        <p:spPr>
          <a:xfrm>
            <a:off x="1424658" y="3113371"/>
            <a:ext cx="715751" cy="867725"/>
          </a:xfrm>
          <a:prstGeom prst="rect">
            <a:avLst/>
          </a:prstGeom>
        </p:spPr>
      </p:pic>
      <p:sp>
        <p:nvSpPr>
          <p:cNvPr id="50" name="L-Shape 49">
            <a:extLst>
              <a:ext uri="{FF2B5EF4-FFF2-40B4-BE49-F238E27FC236}">
                <a16:creationId xmlns:a16="http://schemas.microsoft.com/office/drawing/2014/main" id="{4BFD1649-DEF0-497E-99BA-7E59157BBDFC}"/>
              </a:ext>
            </a:extLst>
          </p:cNvPr>
          <p:cNvSpPr/>
          <p:nvPr/>
        </p:nvSpPr>
        <p:spPr>
          <a:xfrm rot="18900000">
            <a:off x="1675480" y="2725122"/>
            <a:ext cx="214106" cy="214106"/>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L-Shape 50">
            <a:extLst>
              <a:ext uri="{FF2B5EF4-FFF2-40B4-BE49-F238E27FC236}">
                <a16:creationId xmlns:a16="http://schemas.microsoft.com/office/drawing/2014/main" id="{48E74776-6811-4676-A59D-0A649C657951}"/>
              </a:ext>
            </a:extLst>
          </p:cNvPr>
          <p:cNvSpPr/>
          <p:nvPr/>
        </p:nvSpPr>
        <p:spPr>
          <a:xfrm rot="18900000">
            <a:off x="1675480" y="2570665"/>
            <a:ext cx="214106" cy="214106"/>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5" name="TextBox 54">
            <a:extLst>
              <a:ext uri="{FF2B5EF4-FFF2-40B4-BE49-F238E27FC236}">
                <a16:creationId xmlns:a16="http://schemas.microsoft.com/office/drawing/2014/main" id="{5C7EFE75-3464-419A-B26C-67B36EF989E7}"/>
              </a:ext>
            </a:extLst>
          </p:cNvPr>
          <p:cNvSpPr txBox="1"/>
          <p:nvPr/>
        </p:nvSpPr>
        <p:spPr>
          <a:xfrm>
            <a:off x="654756" y="4750195"/>
            <a:ext cx="7829042" cy="715581"/>
          </a:xfrm>
          <a:prstGeom prst="rect">
            <a:avLst/>
          </a:prstGeom>
          <a:noFill/>
        </p:spPr>
        <p:txBody>
          <a:bodyPr wrap="square" rtlCol="0">
            <a:spAutoFit/>
          </a:bodyPr>
          <a:lstStyle/>
          <a:p>
            <a:pPr algn="ctr">
              <a:lnSpc>
                <a:spcPct val="150000"/>
              </a:lnSpc>
            </a:pP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900" dirty="0">
                <a:solidFill>
                  <a:schemeClr val="bg1">
                    <a:lumMod val="65000"/>
                  </a:schemeClr>
                </a:solidFill>
                <a:ea typeface="Open Sans Light" panose="020B0306030504020204" pitchFamily="34" charset="0"/>
                <a:cs typeface="Open Sans Light" panose="020B0306030504020204" pitchFamily="34" charset="0"/>
              </a:rPr>
              <a:t>. </a:t>
            </a: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900" dirty="0">
                <a:solidFill>
                  <a:schemeClr val="bg1">
                    <a:lumMod val="65000"/>
                  </a:schemeClr>
                </a:solidFill>
                <a:ea typeface="Open Sans Light" panose="020B0306030504020204" pitchFamily="34" charset="0"/>
                <a:cs typeface="Open Sans Light" panose="020B0306030504020204" pitchFamily="34" charset="0"/>
              </a:rPr>
              <a:t>E</a:t>
            </a:r>
            <a:r>
              <a:rPr lang="id-ID" sz="9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900" dirty="0">
              <a:solidFill>
                <a:schemeClr val="bg1">
                  <a:lumMod val="65000"/>
                </a:schemeClr>
              </a:solidFill>
              <a:ea typeface="Open Sans Light" panose="020B0306030504020204" pitchFamily="34" charset="0"/>
              <a:cs typeface="Open Sans Light" panose="020B0306030504020204" pitchFamily="34" charset="0"/>
            </a:endParaRPr>
          </a:p>
        </p:txBody>
      </p:sp>
      <p:grpSp>
        <p:nvGrpSpPr>
          <p:cNvPr id="58" name="Group 57">
            <a:extLst>
              <a:ext uri="{FF2B5EF4-FFF2-40B4-BE49-F238E27FC236}">
                <a16:creationId xmlns:a16="http://schemas.microsoft.com/office/drawing/2014/main" id="{21B65FF7-DCA9-41C1-95C1-76A1DC08203F}"/>
              </a:ext>
            </a:extLst>
          </p:cNvPr>
          <p:cNvGrpSpPr/>
          <p:nvPr/>
        </p:nvGrpSpPr>
        <p:grpSpPr>
          <a:xfrm>
            <a:off x="4212569" y="4319165"/>
            <a:ext cx="718862" cy="52911"/>
            <a:chOff x="1373786" y="1322305"/>
            <a:chExt cx="958482" cy="70548"/>
          </a:xfrm>
        </p:grpSpPr>
        <p:sp>
          <p:nvSpPr>
            <p:cNvPr id="59" name="Oval 58">
              <a:extLst>
                <a:ext uri="{FF2B5EF4-FFF2-40B4-BE49-F238E27FC236}">
                  <a16:creationId xmlns:a16="http://schemas.microsoft.com/office/drawing/2014/main" id="{0928FC3A-F36C-43C7-A64E-1377DDA769A9}"/>
                </a:ext>
              </a:extLst>
            </p:cNvPr>
            <p:cNvSpPr/>
            <p:nvPr/>
          </p:nvSpPr>
          <p:spPr>
            <a:xfrm>
              <a:off x="1373786" y="1322305"/>
              <a:ext cx="69495" cy="705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0" name="Oval 59">
              <a:extLst>
                <a:ext uri="{FF2B5EF4-FFF2-40B4-BE49-F238E27FC236}">
                  <a16:creationId xmlns:a16="http://schemas.microsoft.com/office/drawing/2014/main" id="{B9EEB477-C732-4FBC-82D0-3B6C4179AECE}"/>
                </a:ext>
              </a:extLst>
            </p:cNvPr>
            <p:cNvSpPr/>
            <p:nvPr/>
          </p:nvSpPr>
          <p:spPr>
            <a:xfrm>
              <a:off x="1578173" y="1322305"/>
              <a:ext cx="69495" cy="705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1" name="Oval 60">
              <a:extLst>
                <a:ext uri="{FF2B5EF4-FFF2-40B4-BE49-F238E27FC236}">
                  <a16:creationId xmlns:a16="http://schemas.microsoft.com/office/drawing/2014/main" id="{C64237E4-123E-4821-8D07-F39EAD932AE7}"/>
                </a:ext>
              </a:extLst>
            </p:cNvPr>
            <p:cNvSpPr/>
            <p:nvPr/>
          </p:nvSpPr>
          <p:spPr>
            <a:xfrm>
              <a:off x="1805850" y="1322305"/>
              <a:ext cx="69495" cy="705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2" name="Oval 61">
              <a:extLst>
                <a:ext uri="{FF2B5EF4-FFF2-40B4-BE49-F238E27FC236}">
                  <a16:creationId xmlns:a16="http://schemas.microsoft.com/office/drawing/2014/main" id="{767B79D1-3D37-43D4-A131-3B769C2FBC78}"/>
                </a:ext>
              </a:extLst>
            </p:cNvPr>
            <p:cNvSpPr/>
            <p:nvPr/>
          </p:nvSpPr>
          <p:spPr>
            <a:xfrm>
              <a:off x="2037413" y="1322305"/>
              <a:ext cx="69495" cy="705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3" name="Oval 62">
              <a:extLst>
                <a:ext uri="{FF2B5EF4-FFF2-40B4-BE49-F238E27FC236}">
                  <a16:creationId xmlns:a16="http://schemas.microsoft.com/office/drawing/2014/main" id="{E6025F4F-3329-4868-AE6F-CABE6D2204CB}"/>
                </a:ext>
              </a:extLst>
            </p:cNvPr>
            <p:cNvSpPr/>
            <p:nvPr/>
          </p:nvSpPr>
          <p:spPr>
            <a:xfrm>
              <a:off x="2262773" y="1322305"/>
              <a:ext cx="69495" cy="705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grpSp>
      <p:sp>
        <p:nvSpPr>
          <p:cNvPr id="66" name="TextBox 65">
            <a:extLst>
              <a:ext uri="{FF2B5EF4-FFF2-40B4-BE49-F238E27FC236}">
                <a16:creationId xmlns:a16="http://schemas.microsoft.com/office/drawing/2014/main" id="{183816CE-6216-4BC0-A6A8-2DD535495E7A}"/>
              </a:ext>
            </a:extLst>
          </p:cNvPr>
          <p:cNvSpPr txBox="1"/>
          <p:nvPr/>
        </p:nvSpPr>
        <p:spPr>
          <a:xfrm>
            <a:off x="2319047" y="2710288"/>
            <a:ext cx="2026817" cy="738664"/>
          </a:xfrm>
          <a:prstGeom prst="rect">
            <a:avLst/>
          </a:prstGeom>
          <a:noFill/>
        </p:spPr>
        <p:txBody>
          <a:bodyPr wrap="square" rtlCol="0">
            <a:spAutoFit/>
          </a:bodyPr>
          <a:lstStyle/>
          <a:p>
            <a:r>
              <a:rPr lang="en-ID" sz="2100" b="1" dirty="0">
                <a:solidFill>
                  <a:schemeClr val="tx2">
                    <a:lumMod val="60000"/>
                    <a:lumOff val="40000"/>
                  </a:schemeClr>
                </a:solidFill>
                <a:latin typeface="+mj-lt"/>
              </a:rPr>
              <a:t>Email Marketing</a:t>
            </a:r>
          </a:p>
        </p:txBody>
      </p:sp>
      <p:sp>
        <p:nvSpPr>
          <p:cNvPr id="67" name="TextBox 66">
            <a:extLst>
              <a:ext uri="{FF2B5EF4-FFF2-40B4-BE49-F238E27FC236}">
                <a16:creationId xmlns:a16="http://schemas.microsoft.com/office/drawing/2014/main" id="{359E4F11-E41C-432F-8B71-2DE907E70D5D}"/>
              </a:ext>
            </a:extLst>
          </p:cNvPr>
          <p:cNvSpPr txBox="1"/>
          <p:nvPr/>
        </p:nvSpPr>
        <p:spPr>
          <a:xfrm>
            <a:off x="2319047" y="3634152"/>
            <a:ext cx="2026817" cy="323165"/>
          </a:xfrm>
          <a:prstGeom prst="rect">
            <a:avLst/>
          </a:prstGeom>
          <a:noFill/>
        </p:spPr>
        <p:txBody>
          <a:bodyPr wrap="square" rtlCol="0">
            <a:spAutoFit/>
          </a:bodyPr>
          <a:lstStyle/>
          <a:p>
            <a:r>
              <a:rPr lang="en-ID" sz="1500" dirty="0">
                <a:solidFill>
                  <a:schemeClr val="tx2">
                    <a:lumMod val="60000"/>
                    <a:lumOff val="40000"/>
                  </a:schemeClr>
                </a:solidFill>
                <a:latin typeface="+mj-lt"/>
              </a:rPr>
              <a:t>Has an  ROI</a:t>
            </a:r>
          </a:p>
        </p:txBody>
      </p:sp>
      <p:sp>
        <p:nvSpPr>
          <p:cNvPr id="68" name="TextBox 67">
            <a:extLst>
              <a:ext uri="{FF2B5EF4-FFF2-40B4-BE49-F238E27FC236}">
                <a16:creationId xmlns:a16="http://schemas.microsoft.com/office/drawing/2014/main" id="{2C5107F4-87F2-4383-8834-806B4382A131}"/>
              </a:ext>
            </a:extLst>
          </p:cNvPr>
          <p:cNvSpPr txBox="1"/>
          <p:nvPr/>
        </p:nvSpPr>
        <p:spPr>
          <a:xfrm>
            <a:off x="3705842" y="2974613"/>
            <a:ext cx="1298640" cy="507831"/>
          </a:xfrm>
          <a:prstGeom prst="rect">
            <a:avLst/>
          </a:prstGeom>
          <a:noFill/>
        </p:spPr>
        <p:txBody>
          <a:bodyPr wrap="square" rtlCol="0">
            <a:spAutoFit/>
          </a:bodyPr>
          <a:lstStyle/>
          <a:p>
            <a:r>
              <a:rPr lang="en-ID" sz="2700" b="1" dirty="0">
                <a:solidFill>
                  <a:schemeClr val="accent1"/>
                </a:solidFill>
                <a:latin typeface="+mj-lt"/>
              </a:rPr>
              <a:t>1000%</a:t>
            </a:r>
          </a:p>
        </p:txBody>
      </p:sp>
      <p:sp>
        <p:nvSpPr>
          <p:cNvPr id="2" name="Text Placeholder 1">
            <a:extLst>
              <a:ext uri="{FF2B5EF4-FFF2-40B4-BE49-F238E27FC236}">
                <a16:creationId xmlns:a16="http://schemas.microsoft.com/office/drawing/2014/main" id="{820809FC-4D17-4120-8232-04ADEE56EB96}"/>
              </a:ext>
            </a:extLst>
          </p:cNvPr>
          <p:cNvSpPr>
            <a:spLocks noGrp="1"/>
          </p:cNvSpPr>
          <p:nvPr>
            <p:ph type="body" sz="quarter" idx="10"/>
          </p:nvPr>
        </p:nvSpPr>
        <p:spPr/>
        <p:txBody>
          <a:bodyPr/>
          <a:lstStyle/>
          <a:p>
            <a:pPr algn="ctr"/>
            <a:r>
              <a:rPr lang="en-ID" dirty="0"/>
              <a:t>Email Marketing</a:t>
            </a:r>
          </a:p>
        </p:txBody>
      </p:sp>
    </p:spTree>
    <p:extLst>
      <p:ext uri="{BB962C8B-B14F-4D97-AF65-F5344CB8AC3E}">
        <p14:creationId xmlns:p14="http://schemas.microsoft.com/office/powerpoint/2010/main" val="282764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oup 42">
            <a:extLst>
              <a:ext uri="{FF2B5EF4-FFF2-40B4-BE49-F238E27FC236}">
                <a16:creationId xmlns:a16="http://schemas.microsoft.com/office/drawing/2014/main" id="{B1775372-8E69-4EBA-8424-A405D8257BDE}"/>
              </a:ext>
            </a:extLst>
          </p:cNvPr>
          <p:cNvGrpSpPr>
            <a:grpSpLocks/>
          </p:cNvGrpSpPr>
          <p:nvPr/>
        </p:nvGrpSpPr>
        <p:grpSpPr bwMode="auto">
          <a:xfrm>
            <a:off x="1592980" y="2302034"/>
            <a:ext cx="5958041" cy="3419235"/>
            <a:chOff x="232" y="1135"/>
            <a:chExt cx="5250" cy="3012"/>
          </a:xfrm>
          <a:solidFill>
            <a:schemeClr val="bg1">
              <a:lumMod val="85000"/>
              <a:alpha val="67000"/>
            </a:schemeClr>
          </a:solidFill>
        </p:grpSpPr>
        <p:sp>
          <p:nvSpPr>
            <p:cNvPr id="65" name="Freeform 43">
              <a:extLst>
                <a:ext uri="{FF2B5EF4-FFF2-40B4-BE49-F238E27FC236}">
                  <a16:creationId xmlns:a16="http://schemas.microsoft.com/office/drawing/2014/main" id="{25A1D915-A961-46D2-A317-E2BC5C27DA01}"/>
                </a:ext>
              </a:extLst>
            </p:cNvPr>
            <p:cNvSpPr>
              <a:spLocks/>
            </p:cNvSpPr>
            <p:nvPr/>
          </p:nvSpPr>
          <p:spPr bwMode="auto">
            <a:xfrm>
              <a:off x="1686" y="4104"/>
              <a:ext cx="45" cy="43"/>
            </a:xfrm>
            <a:custGeom>
              <a:avLst/>
              <a:gdLst>
                <a:gd name="T0" fmla="*/ 0 w 41"/>
                <a:gd name="T1" fmla="*/ 30 h 38"/>
                <a:gd name="T2" fmla="*/ 10 w 41"/>
                <a:gd name="T3" fmla="*/ 0 h 38"/>
                <a:gd name="T4" fmla="*/ 13 w 41"/>
                <a:gd name="T5" fmla="*/ 0 h 38"/>
                <a:gd name="T6" fmla="*/ 22 w 41"/>
                <a:gd name="T7" fmla="*/ 12 h 38"/>
                <a:gd name="T8" fmla="*/ 40 w 41"/>
                <a:gd name="T9" fmla="*/ 25 h 38"/>
                <a:gd name="T10" fmla="*/ 19 w 41"/>
                <a:gd name="T11" fmla="*/ 25 h 38"/>
                <a:gd name="T12" fmla="*/ 15 w 41"/>
                <a:gd name="T13" fmla="*/ 37 h 38"/>
                <a:gd name="T14" fmla="*/ 0 w 41"/>
                <a:gd name="T15" fmla="*/ 3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8">
                  <a:moveTo>
                    <a:pt x="0" y="30"/>
                  </a:moveTo>
                  <a:lnTo>
                    <a:pt x="10" y="0"/>
                  </a:lnTo>
                  <a:lnTo>
                    <a:pt x="13" y="0"/>
                  </a:lnTo>
                  <a:lnTo>
                    <a:pt x="22" y="12"/>
                  </a:lnTo>
                  <a:lnTo>
                    <a:pt x="40" y="25"/>
                  </a:lnTo>
                  <a:lnTo>
                    <a:pt x="19" y="25"/>
                  </a:lnTo>
                  <a:lnTo>
                    <a:pt x="15" y="37"/>
                  </a:lnTo>
                  <a:lnTo>
                    <a:pt x="0"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69" name="Freeform 44">
              <a:extLst>
                <a:ext uri="{FF2B5EF4-FFF2-40B4-BE49-F238E27FC236}">
                  <a16:creationId xmlns:a16="http://schemas.microsoft.com/office/drawing/2014/main" id="{DCA69BE8-A7F7-4656-BB24-576C5FBF4A10}"/>
                </a:ext>
              </a:extLst>
            </p:cNvPr>
            <p:cNvSpPr>
              <a:spLocks/>
            </p:cNvSpPr>
            <p:nvPr/>
          </p:nvSpPr>
          <p:spPr bwMode="auto">
            <a:xfrm>
              <a:off x="1661" y="4098"/>
              <a:ext cx="40" cy="42"/>
            </a:xfrm>
            <a:custGeom>
              <a:avLst/>
              <a:gdLst>
                <a:gd name="T0" fmla="*/ 31 w 35"/>
                <a:gd name="T1" fmla="*/ 5 h 38"/>
                <a:gd name="T2" fmla="*/ 21 w 35"/>
                <a:gd name="T3" fmla="*/ 37 h 38"/>
                <a:gd name="T4" fmla="*/ 0 w 35"/>
                <a:gd name="T5" fmla="*/ 25 h 38"/>
                <a:gd name="T6" fmla="*/ 5 w 35"/>
                <a:gd name="T7" fmla="*/ 7 h 38"/>
                <a:gd name="T8" fmla="*/ 14 w 35"/>
                <a:gd name="T9" fmla="*/ 0 h 38"/>
                <a:gd name="T10" fmla="*/ 34 w 35"/>
                <a:gd name="T11" fmla="*/ 5 h 38"/>
                <a:gd name="T12" fmla="*/ 31 w 35"/>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35" h="38">
                  <a:moveTo>
                    <a:pt x="31" y="5"/>
                  </a:moveTo>
                  <a:lnTo>
                    <a:pt x="21" y="37"/>
                  </a:lnTo>
                  <a:lnTo>
                    <a:pt x="0" y="25"/>
                  </a:lnTo>
                  <a:lnTo>
                    <a:pt x="5" y="7"/>
                  </a:lnTo>
                  <a:lnTo>
                    <a:pt x="14" y="0"/>
                  </a:lnTo>
                  <a:lnTo>
                    <a:pt x="34" y="5"/>
                  </a:lnTo>
                  <a:lnTo>
                    <a:pt x="31"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1" name="Freeform 45">
              <a:extLst>
                <a:ext uri="{FF2B5EF4-FFF2-40B4-BE49-F238E27FC236}">
                  <a16:creationId xmlns:a16="http://schemas.microsoft.com/office/drawing/2014/main" id="{B5E7F5C9-A20D-4D73-B517-9981D89328D6}"/>
                </a:ext>
              </a:extLst>
            </p:cNvPr>
            <p:cNvSpPr>
              <a:spLocks/>
            </p:cNvSpPr>
            <p:nvPr/>
          </p:nvSpPr>
          <p:spPr bwMode="auto">
            <a:xfrm>
              <a:off x="1550" y="3369"/>
              <a:ext cx="116" cy="756"/>
            </a:xfrm>
            <a:custGeom>
              <a:avLst/>
              <a:gdLst>
                <a:gd name="T0" fmla="*/ 56 w 103"/>
                <a:gd name="T1" fmla="*/ 625 h 674"/>
                <a:gd name="T2" fmla="*/ 40 w 103"/>
                <a:gd name="T3" fmla="*/ 597 h 674"/>
                <a:gd name="T4" fmla="*/ 46 w 103"/>
                <a:gd name="T5" fmla="*/ 551 h 674"/>
                <a:gd name="T6" fmla="*/ 49 w 103"/>
                <a:gd name="T7" fmla="*/ 478 h 674"/>
                <a:gd name="T8" fmla="*/ 43 w 103"/>
                <a:gd name="T9" fmla="*/ 438 h 674"/>
                <a:gd name="T10" fmla="*/ 33 w 103"/>
                <a:gd name="T11" fmla="*/ 397 h 674"/>
                <a:gd name="T12" fmla="*/ 44 w 103"/>
                <a:gd name="T13" fmla="*/ 372 h 674"/>
                <a:gd name="T14" fmla="*/ 41 w 103"/>
                <a:gd name="T15" fmla="*/ 326 h 674"/>
                <a:gd name="T16" fmla="*/ 41 w 103"/>
                <a:gd name="T17" fmla="*/ 309 h 674"/>
                <a:gd name="T18" fmla="*/ 49 w 103"/>
                <a:gd name="T19" fmla="*/ 284 h 674"/>
                <a:gd name="T20" fmla="*/ 41 w 103"/>
                <a:gd name="T21" fmla="*/ 265 h 674"/>
                <a:gd name="T22" fmla="*/ 47 w 103"/>
                <a:gd name="T23" fmla="*/ 235 h 674"/>
                <a:gd name="T24" fmla="*/ 42 w 103"/>
                <a:gd name="T25" fmla="*/ 198 h 674"/>
                <a:gd name="T26" fmla="*/ 49 w 103"/>
                <a:gd name="T27" fmla="*/ 175 h 674"/>
                <a:gd name="T28" fmla="*/ 63 w 103"/>
                <a:gd name="T29" fmla="*/ 155 h 674"/>
                <a:gd name="T30" fmla="*/ 64 w 103"/>
                <a:gd name="T31" fmla="*/ 134 h 674"/>
                <a:gd name="T32" fmla="*/ 73 w 103"/>
                <a:gd name="T33" fmla="*/ 112 h 674"/>
                <a:gd name="T34" fmla="*/ 64 w 103"/>
                <a:gd name="T35" fmla="*/ 87 h 674"/>
                <a:gd name="T36" fmla="*/ 54 w 103"/>
                <a:gd name="T37" fmla="*/ 36 h 674"/>
                <a:gd name="T38" fmla="*/ 38 w 103"/>
                <a:gd name="T39" fmla="*/ 8 h 674"/>
                <a:gd name="T40" fmla="*/ 21 w 103"/>
                <a:gd name="T41" fmla="*/ 10 h 674"/>
                <a:gd name="T42" fmla="*/ 28 w 103"/>
                <a:gd name="T43" fmla="*/ 39 h 674"/>
                <a:gd name="T44" fmla="*/ 23 w 103"/>
                <a:gd name="T45" fmla="*/ 104 h 674"/>
                <a:gd name="T46" fmla="*/ 28 w 103"/>
                <a:gd name="T47" fmla="*/ 112 h 674"/>
                <a:gd name="T48" fmla="*/ 24 w 103"/>
                <a:gd name="T49" fmla="*/ 147 h 674"/>
                <a:gd name="T50" fmla="*/ 13 w 103"/>
                <a:gd name="T51" fmla="*/ 187 h 674"/>
                <a:gd name="T52" fmla="*/ 14 w 103"/>
                <a:gd name="T53" fmla="*/ 216 h 674"/>
                <a:gd name="T54" fmla="*/ 15 w 103"/>
                <a:gd name="T55" fmla="*/ 268 h 674"/>
                <a:gd name="T56" fmla="*/ 4 w 103"/>
                <a:gd name="T57" fmla="*/ 340 h 674"/>
                <a:gd name="T58" fmla="*/ 11 w 103"/>
                <a:gd name="T59" fmla="*/ 437 h 674"/>
                <a:gd name="T60" fmla="*/ 15 w 103"/>
                <a:gd name="T61" fmla="*/ 451 h 674"/>
                <a:gd name="T62" fmla="*/ 20 w 103"/>
                <a:gd name="T63" fmla="*/ 499 h 674"/>
                <a:gd name="T64" fmla="*/ 13 w 103"/>
                <a:gd name="T65" fmla="*/ 535 h 674"/>
                <a:gd name="T66" fmla="*/ 13 w 103"/>
                <a:gd name="T67" fmla="*/ 566 h 674"/>
                <a:gd name="T68" fmla="*/ 28 w 103"/>
                <a:gd name="T69" fmla="*/ 605 h 674"/>
                <a:gd name="T70" fmla="*/ 40 w 103"/>
                <a:gd name="T71" fmla="*/ 625 h 674"/>
                <a:gd name="T72" fmla="*/ 54 w 103"/>
                <a:gd name="T73" fmla="*/ 637 h 674"/>
                <a:gd name="T74" fmla="*/ 72 w 103"/>
                <a:gd name="T75" fmla="*/ 654 h 674"/>
                <a:gd name="T76" fmla="*/ 87 w 103"/>
                <a:gd name="T77" fmla="*/ 673 h 674"/>
                <a:gd name="T78" fmla="*/ 102 w 103"/>
                <a:gd name="T79" fmla="*/ 65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674">
                  <a:moveTo>
                    <a:pt x="99" y="623"/>
                  </a:moveTo>
                  <a:lnTo>
                    <a:pt x="56" y="625"/>
                  </a:lnTo>
                  <a:lnTo>
                    <a:pt x="53" y="604"/>
                  </a:lnTo>
                  <a:lnTo>
                    <a:pt x="40" y="597"/>
                  </a:lnTo>
                  <a:lnTo>
                    <a:pt x="38" y="552"/>
                  </a:lnTo>
                  <a:lnTo>
                    <a:pt x="46" y="551"/>
                  </a:lnTo>
                  <a:lnTo>
                    <a:pt x="48" y="538"/>
                  </a:lnTo>
                  <a:lnTo>
                    <a:pt x="49" y="478"/>
                  </a:lnTo>
                  <a:lnTo>
                    <a:pt x="43" y="462"/>
                  </a:lnTo>
                  <a:lnTo>
                    <a:pt x="43" y="438"/>
                  </a:lnTo>
                  <a:lnTo>
                    <a:pt x="38" y="411"/>
                  </a:lnTo>
                  <a:lnTo>
                    <a:pt x="33" y="397"/>
                  </a:lnTo>
                  <a:lnTo>
                    <a:pt x="33" y="385"/>
                  </a:lnTo>
                  <a:lnTo>
                    <a:pt x="44" y="372"/>
                  </a:lnTo>
                  <a:lnTo>
                    <a:pt x="31" y="343"/>
                  </a:lnTo>
                  <a:lnTo>
                    <a:pt x="41" y="326"/>
                  </a:lnTo>
                  <a:lnTo>
                    <a:pt x="48" y="317"/>
                  </a:lnTo>
                  <a:lnTo>
                    <a:pt x="41" y="309"/>
                  </a:lnTo>
                  <a:lnTo>
                    <a:pt x="41" y="287"/>
                  </a:lnTo>
                  <a:lnTo>
                    <a:pt x="49" y="284"/>
                  </a:lnTo>
                  <a:lnTo>
                    <a:pt x="48" y="267"/>
                  </a:lnTo>
                  <a:lnTo>
                    <a:pt x="41" y="265"/>
                  </a:lnTo>
                  <a:lnTo>
                    <a:pt x="40" y="240"/>
                  </a:lnTo>
                  <a:lnTo>
                    <a:pt x="47" y="235"/>
                  </a:lnTo>
                  <a:lnTo>
                    <a:pt x="45" y="222"/>
                  </a:lnTo>
                  <a:lnTo>
                    <a:pt x="42" y="198"/>
                  </a:lnTo>
                  <a:lnTo>
                    <a:pt x="48" y="189"/>
                  </a:lnTo>
                  <a:lnTo>
                    <a:pt x="49" y="175"/>
                  </a:lnTo>
                  <a:lnTo>
                    <a:pt x="59" y="168"/>
                  </a:lnTo>
                  <a:lnTo>
                    <a:pt x="63" y="155"/>
                  </a:lnTo>
                  <a:lnTo>
                    <a:pt x="55" y="144"/>
                  </a:lnTo>
                  <a:lnTo>
                    <a:pt x="64" y="134"/>
                  </a:lnTo>
                  <a:lnTo>
                    <a:pt x="64" y="115"/>
                  </a:lnTo>
                  <a:lnTo>
                    <a:pt x="73" y="112"/>
                  </a:lnTo>
                  <a:lnTo>
                    <a:pt x="74" y="93"/>
                  </a:lnTo>
                  <a:lnTo>
                    <a:pt x="64" y="87"/>
                  </a:lnTo>
                  <a:lnTo>
                    <a:pt x="54" y="67"/>
                  </a:lnTo>
                  <a:lnTo>
                    <a:pt x="54" y="36"/>
                  </a:lnTo>
                  <a:lnTo>
                    <a:pt x="40" y="23"/>
                  </a:lnTo>
                  <a:lnTo>
                    <a:pt x="38" y="8"/>
                  </a:lnTo>
                  <a:lnTo>
                    <a:pt x="31" y="0"/>
                  </a:lnTo>
                  <a:lnTo>
                    <a:pt x="21" y="10"/>
                  </a:lnTo>
                  <a:lnTo>
                    <a:pt x="24" y="31"/>
                  </a:lnTo>
                  <a:lnTo>
                    <a:pt x="28" y="39"/>
                  </a:lnTo>
                  <a:lnTo>
                    <a:pt x="29" y="97"/>
                  </a:lnTo>
                  <a:lnTo>
                    <a:pt x="23" y="104"/>
                  </a:lnTo>
                  <a:lnTo>
                    <a:pt x="23" y="112"/>
                  </a:lnTo>
                  <a:lnTo>
                    <a:pt x="28" y="112"/>
                  </a:lnTo>
                  <a:lnTo>
                    <a:pt x="28" y="147"/>
                  </a:lnTo>
                  <a:lnTo>
                    <a:pt x="24" y="147"/>
                  </a:lnTo>
                  <a:lnTo>
                    <a:pt x="23" y="187"/>
                  </a:lnTo>
                  <a:lnTo>
                    <a:pt x="13" y="187"/>
                  </a:lnTo>
                  <a:lnTo>
                    <a:pt x="18" y="196"/>
                  </a:lnTo>
                  <a:lnTo>
                    <a:pt x="14" y="216"/>
                  </a:lnTo>
                  <a:lnTo>
                    <a:pt x="11" y="266"/>
                  </a:lnTo>
                  <a:lnTo>
                    <a:pt x="15" y="268"/>
                  </a:lnTo>
                  <a:lnTo>
                    <a:pt x="9" y="330"/>
                  </a:lnTo>
                  <a:lnTo>
                    <a:pt x="4" y="340"/>
                  </a:lnTo>
                  <a:lnTo>
                    <a:pt x="0" y="346"/>
                  </a:lnTo>
                  <a:lnTo>
                    <a:pt x="11" y="437"/>
                  </a:lnTo>
                  <a:lnTo>
                    <a:pt x="5" y="451"/>
                  </a:lnTo>
                  <a:lnTo>
                    <a:pt x="15" y="451"/>
                  </a:lnTo>
                  <a:lnTo>
                    <a:pt x="18" y="454"/>
                  </a:lnTo>
                  <a:lnTo>
                    <a:pt x="20" y="499"/>
                  </a:lnTo>
                  <a:lnTo>
                    <a:pt x="14" y="512"/>
                  </a:lnTo>
                  <a:lnTo>
                    <a:pt x="13" y="535"/>
                  </a:lnTo>
                  <a:lnTo>
                    <a:pt x="23" y="540"/>
                  </a:lnTo>
                  <a:lnTo>
                    <a:pt x="13" y="566"/>
                  </a:lnTo>
                  <a:lnTo>
                    <a:pt x="20" y="592"/>
                  </a:lnTo>
                  <a:lnTo>
                    <a:pt x="28" y="605"/>
                  </a:lnTo>
                  <a:lnTo>
                    <a:pt x="38" y="610"/>
                  </a:lnTo>
                  <a:lnTo>
                    <a:pt x="40" y="625"/>
                  </a:lnTo>
                  <a:lnTo>
                    <a:pt x="44" y="632"/>
                  </a:lnTo>
                  <a:lnTo>
                    <a:pt x="54" y="637"/>
                  </a:lnTo>
                  <a:lnTo>
                    <a:pt x="59" y="647"/>
                  </a:lnTo>
                  <a:lnTo>
                    <a:pt x="72" y="654"/>
                  </a:lnTo>
                  <a:lnTo>
                    <a:pt x="80" y="662"/>
                  </a:lnTo>
                  <a:lnTo>
                    <a:pt x="87" y="673"/>
                  </a:lnTo>
                  <a:lnTo>
                    <a:pt x="91" y="656"/>
                  </a:lnTo>
                  <a:lnTo>
                    <a:pt x="102" y="650"/>
                  </a:lnTo>
                  <a:lnTo>
                    <a:pt x="99" y="6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2" name="Freeform 46">
              <a:extLst>
                <a:ext uri="{FF2B5EF4-FFF2-40B4-BE49-F238E27FC236}">
                  <a16:creationId xmlns:a16="http://schemas.microsoft.com/office/drawing/2014/main" id="{A066011B-5EE4-4071-A079-68F688FB3D37}"/>
                </a:ext>
              </a:extLst>
            </p:cNvPr>
            <p:cNvSpPr>
              <a:spLocks/>
            </p:cNvSpPr>
            <p:nvPr/>
          </p:nvSpPr>
          <p:spPr bwMode="auto">
            <a:xfrm>
              <a:off x="1513" y="2667"/>
              <a:ext cx="48" cy="45"/>
            </a:xfrm>
            <a:custGeom>
              <a:avLst/>
              <a:gdLst>
                <a:gd name="T0" fmla="*/ 32 w 43"/>
                <a:gd name="T1" fmla="*/ 1 h 41"/>
                <a:gd name="T2" fmla="*/ 26 w 43"/>
                <a:gd name="T3" fmla="*/ 14 h 41"/>
                <a:gd name="T4" fmla="*/ 32 w 43"/>
                <a:gd name="T5" fmla="*/ 21 h 41"/>
                <a:gd name="T6" fmla="*/ 23 w 43"/>
                <a:gd name="T7" fmla="*/ 26 h 41"/>
                <a:gd name="T8" fmla="*/ 0 w 43"/>
                <a:gd name="T9" fmla="*/ 26 h 41"/>
                <a:gd name="T10" fmla="*/ 3 w 43"/>
                <a:gd name="T11" fmla="*/ 37 h 41"/>
                <a:gd name="T12" fmla="*/ 21 w 43"/>
                <a:gd name="T13" fmla="*/ 38 h 41"/>
                <a:gd name="T14" fmla="*/ 37 w 43"/>
                <a:gd name="T15" fmla="*/ 40 h 41"/>
                <a:gd name="T16" fmla="*/ 42 w 43"/>
                <a:gd name="T17" fmla="*/ 29 h 41"/>
                <a:gd name="T18" fmla="*/ 42 w 43"/>
                <a:gd name="T19" fmla="*/ 8 h 41"/>
                <a:gd name="T20" fmla="*/ 42 w 43"/>
                <a:gd name="T21" fmla="*/ 0 h 41"/>
                <a:gd name="T22" fmla="*/ 32 w 43"/>
                <a:gd name="T23"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1">
                  <a:moveTo>
                    <a:pt x="32" y="1"/>
                  </a:moveTo>
                  <a:lnTo>
                    <a:pt x="26" y="14"/>
                  </a:lnTo>
                  <a:lnTo>
                    <a:pt x="32" y="21"/>
                  </a:lnTo>
                  <a:lnTo>
                    <a:pt x="23" y="26"/>
                  </a:lnTo>
                  <a:lnTo>
                    <a:pt x="0" y="26"/>
                  </a:lnTo>
                  <a:lnTo>
                    <a:pt x="3" y="37"/>
                  </a:lnTo>
                  <a:lnTo>
                    <a:pt x="21" y="38"/>
                  </a:lnTo>
                  <a:lnTo>
                    <a:pt x="37" y="40"/>
                  </a:lnTo>
                  <a:lnTo>
                    <a:pt x="42" y="29"/>
                  </a:lnTo>
                  <a:lnTo>
                    <a:pt x="42" y="8"/>
                  </a:lnTo>
                  <a:lnTo>
                    <a:pt x="42" y="0"/>
                  </a:lnTo>
                  <a:lnTo>
                    <a:pt x="32"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3" name="Freeform 47">
              <a:extLst>
                <a:ext uri="{FF2B5EF4-FFF2-40B4-BE49-F238E27FC236}">
                  <a16:creationId xmlns:a16="http://schemas.microsoft.com/office/drawing/2014/main" id="{2965508E-FB94-443F-B9E9-88151F4605A9}"/>
                </a:ext>
              </a:extLst>
            </p:cNvPr>
            <p:cNvSpPr>
              <a:spLocks/>
            </p:cNvSpPr>
            <p:nvPr/>
          </p:nvSpPr>
          <p:spPr bwMode="auto">
            <a:xfrm>
              <a:off x="857" y="2422"/>
              <a:ext cx="462" cy="349"/>
            </a:xfrm>
            <a:custGeom>
              <a:avLst/>
              <a:gdLst>
                <a:gd name="T0" fmla="*/ 245 w 412"/>
                <a:gd name="T1" fmla="*/ 119 h 312"/>
                <a:gd name="T2" fmla="*/ 229 w 412"/>
                <a:gd name="T3" fmla="*/ 93 h 312"/>
                <a:gd name="T4" fmla="*/ 216 w 412"/>
                <a:gd name="T5" fmla="*/ 60 h 312"/>
                <a:gd name="T6" fmla="*/ 196 w 412"/>
                <a:gd name="T7" fmla="*/ 70 h 312"/>
                <a:gd name="T8" fmla="*/ 174 w 412"/>
                <a:gd name="T9" fmla="*/ 45 h 312"/>
                <a:gd name="T10" fmla="*/ 164 w 412"/>
                <a:gd name="T11" fmla="*/ 29 h 312"/>
                <a:gd name="T12" fmla="*/ 147 w 412"/>
                <a:gd name="T13" fmla="*/ 11 h 312"/>
                <a:gd name="T14" fmla="*/ 125 w 412"/>
                <a:gd name="T15" fmla="*/ 20 h 312"/>
                <a:gd name="T16" fmla="*/ 101 w 412"/>
                <a:gd name="T17" fmla="*/ 29 h 312"/>
                <a:gd name="T18" fmla="*/ 63 w 412"/>
                <a:gd name="T19" fmla="*/ 31 h 312"/>
                <a:gd name="T20" fmla="*/ 35 w 412"/>
                <a:gd name="T21" fmla="*/ 11 h 312"/>
                <a:gd name="T22" fmla="*/ 0 w 412"/>
                <a:gd name="T23" fmla="*/ 0 h 312"/>
                <a:gd name="T24" fmla="*/ 16 w 412"/>
                <a:gd name="T25" fmla="*/ 53 h 312"/>
                <a:gd name="T26" fmla="*/ 25 w 412"/>
                <a:gd name="T27" fmla="*/ 87 h 312"/>
                <a:gd name="T28" fmla="*/ 41 w 412"/>
                <a:gd name="T29" fmla="*/ 110 h 312"/>
                <a:gd name="T30" fmla="*/ 59 w 412"/>
                <a:gd name="T31" fmla="*/ 146 h 312"/>
                <a:gd name="T32" fmla="*/ 98 w 412"/>
                <a:gd name="T33" fmla="*/ 177 h 312"/>
                <a:gd name="T34" fmla="*/ 78 w 412"/>
                <a:gd name="T35" fmla="*/ 129 h 312"/>
                <a:gd name="T36" fmla="*/ 51 w 412"/>
                <a:gd name="T37" fmla="*/ 83 h 312"/>
                <a:gd name="T38" fmla="*/ 31 w 412"/>
                <a:gd name="T39" fmla="*/ 45 h 312"/>
                <a:gd name="T40" fmla="*/ 41 w 412"/>
                <a:gd name="T41" fmla="*/ 28 h 312"/>
                <a:gd name="T42" fmla="*/ 64 w 412"/>
                <a:gd name="T43" fmla="*/ 49 h 312"/>
                <a:gd name="T44" fmla="*/ 78 w 412"/>
                <a:gd name="T45" fmla="*/ 88 h 312"/>
                <a:gd name="T46" fmla="*/ 97 w 412"/>
                <a:gd name="T47" fmla="*/ 112 h 312"/>
                <a:gd name="T48" fmla="*/ 110 w 412"/>
                <a:gd name="T49" fmla="*/ 132 h 312"/>
                <a:gd name="T50" fmla="*/ 129 w 412"/>
                <a:gd name="T51" fmla="*/ 158 h 312"/>
                <a:gd name="T52" fmla="*/ 140 w 412"/>
                <a:gd name="T53" fmla="*/ 172 h 312"/>
                <a:gd name="T54" fmla="*/ 147 w 412"/>
                <a:gd name="T55" fmla="*/ 207 h 312"/>
                <a:gd name="T56" fmla="*/ 156 w 412"/>
                <a:gd name="T57" fmla="*/ 230 h 312"/>
                <a:gd name="T58" fmla="*/ 275 w 412"/>
                <a:gd name="T59" fmla="*/ 295 h 312"/>
                <a:gd name="T60" fmla="*/ 299 w 412"/>
                <a:gd name="T61" fmla="*/ 291 h 312"/>
                <a:gd name="T62" fmla="*/ 327 w 412"/>
                <a:gd name="T63" fmla="*/ 311 h 312"/>
                <a:gd name="T64" fmla="*/ 346 w 412"/>
                <a:gd name="T65" fmla="*/ 290 h 312"/>
                <a:gd name="T66" fmla="*/ 370 w 412"/>
                <a:gd name="T67" fmla="*/ 263 h 312"/>
                <a:gd name="T68" fmla="*/ 396 w 412"/>
                <a:gd name="T69" fmla="*/ 250 h 312"/>
                <a:gd name="T70" fmla="*/ 405 w 412"/>
                <a:gd name="T71" fmla="*/ 218 h 312"/>
                <a:gd name="T72" fmla="*/ 408 w 412"/>
                <a:gd name="T73" fmla="*/ 200 h 312"/>
                <a:gd name="T74" fmla="*/ 362 w 412"/>
                <a:gd name="T75" fmla="*/ 208 h 312"/>
                <a:gd name="T76" fmla="*/ 325 w 412"/>
                <a:gd name="T77" fmla="*/ 245 h 312"/>
                <a:gd name="T78" fmla="*/ 269 w 412"/>
                <a:gd name="T79" fmla="*/ 229 h 312"/>
                <a:gd name="T80" fmla="*/ 254 w 412"/>
                <a:gd name="T81" fmla="*/ 160 h 312"/>
                <a:gd name="T82" fmla="*/ 265 w 412"/>
                <a:gd name="T83" fmla="*/ 1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2" h="312">
                  <a:moveTo>
                    <a:pt x="265" y="119"/>
                  </a:moveTo>
                  <a:lnTo>
                    <a:pt x="245" y="119"/>
                  </a:lnTo>
                  <a:lnTo>
                    <a:pt x="241" y="99"/>
                  </a:lnTo>
                  <a:lnTo>
                    <a:pt x="229" y="93"/>
                  </a:lnTo>
                  <a:lnTo>
                    <a:pt x="225" y="72"/>
                  </a:lnTo>
                  <a:lnTo>
                    <a:pt x="216" y="60"/>
                  </a:lnTo>
                  <a:lnTo>
                    <a:pt x="201" y="49"/>
                  </a:lnTo>
                  <a:lnTo>
                    <a:pt x="196" y="70"/>
                  </a:lnTo>
                  <a:lnTo>
                    <a:pt x="181" y="70"/>
                  </a:lnTo>
                  <a:lnTo>
                    <a:pt x="174" y="45"/>
                  </a:lnTo>
                  <a:lnTo>
                    <a:pt x="165" y="43"/>
                  </a:lnTo>
                  <a:lnTo>
                    <a:pt x="164" y="29"/>
                  </a:lnTo>
                  <a:lnTo>
                    <a:pt x="152" y="26"/>
                  </a:lnTo>
                  <a:lnTo>
                    <a:pt x="147" y="11"/>
                  </a:lnTo>
                  <a:lnTo>
                    <a:pt x="137" y="19"/>
                  </a:lnTo>
                  <a:lnTo>
                    <a:pt x="125" y="20"/>
                  </a:lnTo>
                  <a:lnTo>
                    <a:pt x="122" y="29"/>
                  </a:lnTo>
                  <a:lnTo>
                    <a:pt x="101" y="29"/>
                  </a:lnTo>
                  <a:lnTo>
                    <a:pt x="85" y="36"/>
                  </a:lnTo>
                  <a:lnTo>
                    <a:pt x="63" y="31"/>
                  </a:lnTo>
                  <a:lnTo>
                    <a:pt x="47" y="15"/>
                  </a:lnTo>
                  <a:lnTo>
                    <a:pt x="35" y="11"/>
                  </a:lnTo>
                  <a:lnTo>
                    <a:pt x="31" y="2"/>
                  </a:lnTo>
                  <a:lnTo>
                    <a:pt x="0" y="0"/>
                  </a:lnTo>
                  <a:lnTo>
                    <a:pt x="3" y="37"/>
                  </a:lnTo>
                  <a:lnTo>
                    <a:pt x="16" y="53"/>
                  </a:lnTo>
                  <a:lnTo>
                    <a:pt x="29" y="73"/>
                  </a:lnTo>
                  <a:lnTo>
                    <a:pt x="25" y="87"/>
                  </a:lnTo>
                  <a:lnTo>
                    <a:pt x="17" y="92"/>
                  </a:lnTo>
                  <a:lnTo>
                    <a:pt x="41" y="110"/>
                  </a:lnTo>
                  <a:lnTo>
                    <a:pt x="57" y="123"/>
                  </a:lnTo>
                  <a:lnTo>
                    <a:pt x="59" y="146"/>
                  </a:lnTo>
                  <a:lnTo>
                    <a:pt x="87" y="177"/>
                  </a:lnTo>
                  <a:lnTo>
                    <a:pt x="98" y="177"/>
                  </a:lnTo>
                  <a:lnTo>
                    <a:pt x="91" y="154"/>
                  </a:lnTo>
                  <a:lnTo>
                    <a:pt x="78" y="129"/>
                  </a:lnTo>
                  <a:lnTo>
                    <a:pt x="69" y="105"/>
                  </a:lnTo>
                  <a:lnTo>
                    <a:pt x="51" y="83"/>
                  </a:lnTo>
                  <a:lnTo>
                    <a:pt x="40" y="63"/>
                  </a:lnTo>
                  <a:lnTo>
                    <a:pt x="31" y="45"/>
                  </a:lnTo>
                  <a:lnTo>
                    <a:pt x="31" y="22"/>
                  </a:lnTo>
                  <a:lnTo>
                    <a:pt x="41" y="28"/>
                  </a:lnTo>
                  <a:lnTo>
                    <a:pt x="52" y="40"/>
                  </a:lnTo>
                  <a:lnTo>
                    <a:pt x="64" y="49"/>
                  </a:lnTo>
                  <a:lnTo>
                    <a:pt x="66" y="76"/>
                  </a:lnTo>
                  <a:lnTo>
                    <a:pt x="78" y="88"/>
                  </a:lnTo>
                  <a:lnTo>
                    <a:pt x="89" y="106"/>
                  </a:lnTo>
                  <a:lnTo>
                    <a:pt x="97" y="112"/>
                  </a:lnTo>
                  <a:lnTo>
                    <a:pt x="96" y="127"/>
                  </a:lnTo>
                  <a:lnTo>
                    <a:pt x="110" y="132"/>
                  </a:lnTo>
                  <a:lnTo>
                    <a:pt x="111" y="150"/>
                  </a:lnTo>
                  <a:lnTo>
                    <a:pt x="129" y="158"/>
                  </a:lnTo>
                  <a:lnTo>
                    <a:pt x="129" y="171"/>
                  </a:lnTo>
                  <a:lnTo>
                    <a:pt x="140" y="172"/>
                  </a:lnTo>
                  <a:lnTo>
                    <a:pt x="141" y="190"/>
                  </a:lnTo>
                  <a:lnTo>
                    <a:pt x="147" y="207"/>
                  </a:lnTo>
                  <a:lnTo>
                    <a:pt x="142" y="222"/>
                  </a:lnTo>
                  <a:lnTo>
                    <a:pt x="156" y="230"/>
                  </a:lnTo>
                  <a:lnTo>
                    <a:pt x="235" y="282"/>
                  </a:lnTo>
                  <a:lnTo>
                    <a:pt x="275" y="295"/>
                  </a:lnTo>
                  <a:lnTo>
                    <a:pt x="288" y="286"/>
                  </a:lnTo>
                  <a:lnTo>
                    <a:pt x="299" y="291"/>
                  </a:lnTo>
                  <a:lnTo>
                    <a:pt x="316" y="297"/>
                  </a:lnTo>
                  <a:lnTo>
                    <a:pt x="327" y="311"/>
                  </a:lnTo>
                  <a:lnTo>
                    <a:pt x="333" y="293"/>
                  </a:lnTo>
                  <a:lnTo>
                    <a:pt x="346" y="290"/>
                  </a:lnTo>
                  <a:lnTo>
                    <a:pt x="348" y="272"/>
                  </a:lnTo>
                  <a:lnTo>
                    <a:pt x="370" y="263"/>
                  </a:lnTo>
                  <a:lnTo>
                    <a:pt x="378" y="260"/>
                  </a:lnTo>
                  <a:lnTo>
                    <a:pt x="396" y="250"/>
                  </a:lnTo>
                  <a:lnTo>
                    <a:pt x="406" y="237"/>
                  </a:lnTo>
                  <a:lnTo>
                    <a:pt x="405" y="218"/>
                  </a:lnTo>
                  <a:lnTo>
                    <a:pt x="411" y="214"/>
                  </a:lnTo>
                  <a:lnTo>
                    <a:pt x="408" y="200"/>
                  </a:lnTo>
                  <a:lnTo>
                    <a:pt x="375" y="197"/>
                  </a:lnTo>
                  <a:lnTo>
                    <a:pt x="362" y="208"/>
                  </a:lnTo>
                  <a:lnTo>
                    <a:pt x="347" y="238"/>
                  </a:lnTo>
                  <a:lnTo>
                    <a:pt x="325" y="245"/>
                  </a:lnTo>
                  <a:lnTo>
                    <a:pt x="293" y="246"/>
                  </a:lnTo>
                  <a:lnTo>
                    <a:pt x="269" y="229"/>
                  </a:lnTo>
                  <a:lnTo>
                    <a:pt x="262" y="188"/>
                  </a:lnTo>
                  <a:lnTo>
                    <a:pt x="254" y="160"/>
                  </a:lnTo>
                  <a:lnTo>
                    <a:pt x="261" y="139"/>
                  </a:lnTo>
                  <a:lnTo>
                    <a:pt x="265" y="1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4" name="Freeform 48">
              <a:extLst>
                <a:ext uri="{FF2B5EF4-FFF2-40B4-BE49-F238E27FC236}">
                  <a16:creationId xmlns:a16="http://schemas.microsoft.com/office/drawing/2014/main" id="{FC9AFC78-3FD5-4305-A183-9DB2BA2E252D}"/>
                </a:ext>
              </a:extLst>
            </p:cNvPr>
            <p:cNvSpPr>
              <a:spLocks/>
            </p:cNvSpPr>
            <p:nvPr/>
          </p:nvSpPr>
          <p:spPr bwMode="auto">
            <a:xfrm>
              <a:off x="1261" y="2747"/>
              <a:ext cx="110" cy="54"/>
            </a:xfrm>
            <a:custGeom>
              <a:avLst/>
              <a:gdLst>
                <a:gd name="T0" fmla="*/ 15 w 98"/>
                <a:gd name="T1" fmla="*/ 8 h 49"/>
                <a:gd name="T2" fmla="*/ 13 w 98"/>
                <a:gd name="T3" fmla="*/ 20 h 49"/>
                <a:gd name="T4" fmla="*/ 3 w 98"/>
                <a:gd name="T5" fmla="*/ 20 h 49"/>
                <a:gd name="T6" fmla="*/ 0 w 98"/>
                <a:gd name="T7" fmla="*/ 34 h 49"/>
                <a:gd name="T8" fmla="*/ 11 w 98"/>
                <a:gd name="T9" fmla="*/ 29 h 49"/>
                <a:gd name="T10" fmla="*/ 27 w 98"/>
                <a:gd name="T11" fmla="*/ 29 h 49"/>
                <a:gd name="T12" fmla="*/ 29 w 98"/>
                <a:gd name="T13" fmla="*/ 48 h 49"/>
                <a:gd name="T14" fmla="*/ 42 w 98"/>
                <a:gd name="T15" fmla="*/ 40 h 49"/>
                <a:gd name="T16" fmla="*/ 61 w 98"/>
                <a:gd name="T17" fmla="*/ 40 h 49"/>
                <a:gd name="T18" fmla="*/ 66 w 98"/>
                <a:gd name="T19" fmla="*/ 25 h 49"/>
                <a:gd name="T20" fmla="*/ 88 w 98"/>
                <a:gd name="T21" fmla="*/ 25 h 49"/>
                <a:gd name="T22" fmla="*/ 97 w 98"/>
                <a:gd name="T23" fmla="*/ 14 h 49"/>
                <a:gd name="T24" fmla="*/ 82 w 98"/>
                <a:gd name="T25" fmla="*/ 10 h 49"/>
                <a:gd name="T26" fmla="*/ 73 w 98"/>
                <a:gd name="T27" fmla="*/ 1 h 49"/>
                <a:gd name="T28" fmla="*/ 50 w 98"/>
                <a:gd name="T29" fmla="*/ 1 h 49"/>
                <a:gd name="T30" fmla="*/ 40 w 98"/>
                <a:gd name="T31" fmla="*/ 8 h 49"/>
                <a:gd name="T32" fmla="*/ 35 w 98"/>
                <a:gd name="T33" fmla="*/ 0 h 49"/>
                <a:gd name="T34" fmla="*/ 24 w 98"/>
                <a:gd name="T35" fmla="*/ 7 h 49"/>
                <a:gd name="T36" fmla="*/ 15 w 98"/>
                <a:gd name="T3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49">
                  <a:moveTo>
                    <a:pt x="15" y="8"/>
                  </a:moveTo>
                  <a:lnTo>
                    <a:pt x="13" y="20"/>
                  </a:lnTo>
                  <a:lnTo>
                    <a:pt x="3" y="20"/>
                  </a:lnTo>
                  <a:lnTo>
                    <a:pt x="0" y="34"/>
                  </a:lnTo>
                  <a:lnTo>
                    <a:pt x="11" y="29"/>
                  </a:lnTo>
                  <a:lnTo>
                    <a:pt x="27" y="29"/>
                  </a:lnTo>
                  <a:lnTo>
                    <a:pt x="29" y="48"/>
                  </a:lnTo>
                  <a:lnTo>
                    <a:pt x="42" y="40"/>
                  </a:lnTo>
                  <a:lnTo>
                    <a:pt x="61" y="40"/>
                  </a:lnTo>
                  <a:lnTo>
                    <a:pt x="66" y="25"/>
                  </a:lnTo>
                  <a:lnTo>
                    <a:pt x="88" y="25"/>
                  </a:lnTo>
                  <a:lnTo>
                    <a:pt x="97" y="14"/>
                  </a:lnTo>
                  <a:lnTo>
                    <a:pt x="82" y="10"/>
                  </a:lnTo>
                  <a:lnTo>
                    <a:pt x="73" y="1"/>
                  </a:lnTo>
                  <a:lnTo>
                    <a:pt x="50" y="1"/>
                  </a:lnTo>
                  <a:lnTo>
                    <a:pt x="40" y="8"/>
                  </a:lnTo>
                  <a:lnTo>
                    <a:pt x="35" y="0"/>
                  </a:lnTo>
                  <a:lnTo>
                    <a:pt x="24" y="7"/>
                  </a:lnTo>
                  <a:lnTo>
                    <a:pt x="15"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5" name="Freeform 49">
              <a:extLst>
                <a:ext uri="{FF2B5EF4-FFF2-40B4-BE49-F238E27FC236}">
                  <a16:creationId xmlns:a16="http://schemas.microsoft.com/office/drawing/2014/main" id="{887E117C-8367-4E39-A44B-D4CE93D0BEBB}"/>
                </a:ext>
              </a:extLst>
            </p:cNvPr>
            <p:cNvSpPr>
              <a:spLocks/>
            </p:cNvSpPr>
            <p:nvPr/>
          </p:nvSpPr>
          <p:spPr bwMode="auto">
            <a:xfrm>
              <a:off x="1293" y="2775"/>
              <a:ext cx="74" cy="72"/>
            </a:xfrm>
            <a:custGeom>
              <a:avLst/>
              <a:gdLst>
                <a:gd name="T0" fmla="*/ 60 w 66"/>
                <a:gd name="T1" fmla="*/ 0 h 63"/>
                <a:gd name="T2" fmla="*/ 38 w 66"/>
                <a:gd name="T3" fmla="*/ 0 h 63"/>
                <a:gd name="T4" fmla="*/ 33 w 66"/>
                <a:gd name="T5" fmla="*/ 14 h 63"/>
                <a:gd name="T6" fmla="*/ 14 w 66"/>
                <a:gd name="T7" fmla="*/ 15 h 63"/>
                <a:gd name="T8" fmla="*/ 0 w 66"/>
                <a:gd name="T9" fmla="*/ 23 h 63"/>
                <a:gd name="T10" fmla="*/ 8 w 66"/>
                <a:gd name="T11" fmla="*/ 31 h 63"/>
                <a:gd name="T12" fmla="*/ 15 w 66"/>
                <a:gd name="T13" fmla="*/ 49 h 63"/>
                <a:gd name="T14" fmla="*/ 25 w 66"/>
                <a:gd name="T15" fmla="*/ 60 h 63"/>
                <a:gd name="T16" fmla="*/ 56 w 66"/>
                <a:gd name="T17" fmla="*/ 62 h 63"/>
                <a:gd name="T18" fmla="*/ 60 w 66"/>
                <a:gd name="T19" fmla="*/ 18 h 63"/>
                <a:gd name="T20" fmla="*/ 65 w 66"/>
                <a:gd name="T21" fmla="*/ 7 h 63"/>
                <a:gd name="T22" fmla="*/ 60 w 66"/>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3">
                  <a:moveTo>
                    <a:pt x="60" y="0"/>
                  </a:moveTo>
                  <a:lnTo>
                    <a:pt x="38" y="0"/>
                  </a:lnTo>
                  <a:lnTo>
                    <a:pt x="33" y="14"/>
                  </a:lnTo>
                  <a:lnTo>
                    <a:pt x="14" y="15"/>
                  </a:lnTo>
                  <a:lnTo>
                    <a:pt x="0" y="23"/>
                  </a:lnTo>
                  <a:lnTo>
                    <a:pt x="8" y="31"/>
                  </a:lnTo>
                  <a:lnTo>
                    <a:pt x="15" y="49"/>
                  </a:lnTo>
                  <a:lnTo>
                    <a:pt x="25" y="60"/>
                  </a:lnTo>
                  <a:lnTo>
                    <a:pt x="56" y="62"/>
                  </a:lnTo>
                  <a:lnTo>
                    <a:pt x="60" y="18"/>
                  </a:lnTo>
                  <a:lnTo>
                    <a:pt x="65" y="7"/>
                  </a:lnTo>
                  <a:lnTo>
                    <a:pt x="6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6" name="Freeform 50">
              <a:extLst>
                <a:ext uri="{FF2B5EF4-FFF2-40B4-BE49-F238E27FC236}">
                  <a16:creationId xmlns:a16="http://schemas.microsoft.com/office/drawing/2014/main" id="{F9D211F2-A8F1-4EC3-B000-68C5726C4B5F}"/>
                </a:ext>
              </a:extLst>
            </p:cNvPr>
            <p:cNvSpPr>
              <a:spLocks/>
            </p:cNvSpPr>
            <p:nvPr/>
          </p:nvSpPr>
          <p:spPr bwMode="auto">
            <a:xfrm>
              <a:off x="1585" y="3454"/>
              <a:ext cx="272" cy="616"/>
            </a:xfrm>
            <a:custGeom>
              <a:avLst/>
              <a:gdLst>
                <a:gd name="T0" fmla="*/ 53 w 243"/>
                <a:gd name="T1" fmla="*/ 0 h 550"/>
                <a:gd name="T2" fmla="*/ 84 w 243"/>
                <a:gd name="T3" fmla="*/ 17 h 550"/>
                <a:gd name="T4" fmla="*/ 110 w 243"/>
                <a:gd name="T5" fmla="*/ 13 h 550"/>
                <a:gd name="T6" fmla="*/ 128 w 243"/>
                <a:gd name="T7" fmla="*/ 26 h 550"/>
                <a:gd name="T8" fmla="*/ 145 w 243"/>
                <a:gd name="T9" fmla="*/ 37 h 550"/>
                <a:gd name="T10" fmla="*/ 170 w 243"/>
                <a:gd name="T11" fmla="*/ 49 h 550"/>
                <a:gd name="T12" fmla="*/ 179 w 243"/>
                <a:gd name="T13" fmla="*/ 57 h 550"/>
                <a:gd name="T14" fmla="*/ 170 w 243"/>
                <a:gd name="T15" fmla="*/ 92 h 550"/>
                <a:gd name="T16" fmla="*/ 216 w 243"/>
                <a:gd name="T17" fmla="*/ 85 h 550"/>
                <a:gd name="T18" fmla="*/ 232 w 243"/>
                <a:gd name="T19" fmla="*/ 67 h 550"/>
                <a:gd name="T20" fmla="*/ 241 w 243"/>
                <a:gd name="T21" fmla="*/ 82 h 550"/>
                <a:gd name="T22" fmla="*/ 231 w 243"/>
                <a:gd name="T23" fmla="*/ 96 h 550"/>
                <a:gd name="T24" fmla="*/ 217 w 243"/>
                <a:gd name="T25" fmla="*/ 108 h 550"/>
                <a:gd name="T26" fmla="*/ 201 w 243"/>
                <a:gd name="T27" fmla="*/ 128 h 550"/>
                <a:gd name="T28" fmla="*/ 188 w 243"/>
                <a:gd name="T29" fmla="*/ 149 h 550"/>
                <a:gd name="T30" fmla="*/ 177 w 243"/>
                <a:gd name="T31" fmla="*/ 179 h 550"/>
                <a:gd name="T32" fmla="*/ 183 w 243"/>
                <a:gd name="T33" fmla="*/ 219 h 550"/>
                <a:gd name="T34" fmla="*/ 189 w 243"/>
                <a:gd name="T35" fmla="*/ 224 h 550"/>
                <a:gd name="T36" fmla="*/ 204 w 243"/>
                <a:gd name="T37" fmla="*/ 228 h 550"/>
                <a:gd name="T38" fmla="*/ 212 w 243"/>
                <a:gd name="T39" fmla="*/ 252 h 550"/>
                <a:gd name="T40" fmla="*/ 201 w 243"/>
                <a:gd name="T41" fmla="*/ 277 h 550"/>
                <a:gd name="T42" fmla="*/ 185 w 243"/>
                <a:gd name="T43" fmla="*/ 289 h 550"/>
                <a:gd name="T44" fmla="*/ 151 w 243"/>
                <a:gd name="T45" fmla="*/ 295 h 550"/>
                <a:gd name="T46" fmla="*/ 138 w 243"/>
                <a:gd name="T47" fmla="*/ 301 h 550"/>
                <a:gd name="T48" fmla="*/ 141 w 243"/>
                <a:gd name="T49" fmla="*/ 336 h 550"/>
                <a:gd name="T50" fmla="*/ 104 w 243"/>
                <a:gd name="T51" fmla="*/ 329 h 550"/>
                <a:gd name="T52" fmla="*/ 112 w 243"/>
                <a:gd name="T53" fmla="*/ 352 h 550"/>
                <a:gd name="T54" fmla="*/ 119 w 243"/>
                <a:gd name="T55" fmla="*/ 374 h 550"/>
                <a:gd name="T56" fmla="*/ 107 w 243"/>
                <a:gd name="T57" fmla="*/ 388 h 550"/>
                <a:gd name="T58" fmla="*/ 93 w 243"/>
                <a:gd name="T59" fmla="*/ 410 h 550"/>
                <a:gd name="T60" fmla="*/ 81 w 243"/>
                <a:gd name="T61" fmla="*/ 421 h 550"/>
                <a:gd name="T62" fmla="*/ 101 w 243"/>
                <a:gd name="T63" fmla="*/ 450 h 550"/>
                <a:gd name="T64" fmla="*/ 101 w 243"/>
                <a:gd name="T65" fmla="*/ 469 h 550"/>
                <a:gd name="T66" fmla="*/ 87 w 243"/>
                <a:gd name="T67" fmla="*/ 483 h 550"/>
                <a:gd name="T68" fmla="*/ 77 w 243"/>
                <a:gd name="T69" fmla="*/ 510 h 550"/>
                <a:gd name="T70" fmla="*/ 70 w 243"/>
                <a:gd name="T71" fmla="*/ 529 h 550"/>
                <a:gd name="T72" fmla="*/ 25 w 243"/>
                <a:gd name="T73" fmla="*/ 549 h 550"/>
                <a:gd name="T74" fmla="*/ 9 w 243"/>
                <a:gd name="T75" fmla="*/ 522 h 550"/>
                <a:gd name="T76" fmla="*/ 15 w 243"/>
                <a:gd name="T77" fmla="*/ 475 h 550"/>
                <a:gd name="T78" fmla="*/ 19 w 243"/>
                <a:gd name="T79" fmla="*/ 402 h 550"/>
                <a:gd name="T80" fmla="*/ 12 w 243"/>
                <a:gd name="T81" fmla="*/ 363 h 550"/>
                <a:gd name="T82" fmla="*/ 2 w 243"/>
                <a:gd name="T83" fmla="*/ 322 h 550"/>
                <a:gd name="T84" fmla="*/ 14 w 243"/>
                <a:gd name="T85" fmla="*/ 297 h 550"/>
                <a:gd name="T86" fmla="*/ 10 w 243"/>
                <a:gd name="T87" fmla="*/ 251 h 550"/>
                <a:gd name="T88" fmla="*/ 10 w 243"/>
                <a:gd name="T89" fmla="*/ 234 h 550"/>
                <a:gd name="T90" fmla="*/ 19 w 243"/>
                <a:gd name="T91" fmla="*/ 209 h 550"/>
                <a:gd name="T92" fmla="*/ 10 w 243"/>
                <a:gd name="T93" fmla="*/ 190 h 550"/>
                <a:gd name="T94" fmla="*/ 16 w 243"/>
                <a:gd name="T95" fmla="*/ 160 h 550"/>
                <a:gd name="T96" fmla="*/ 11 w 243"/>
                <a:gd name="T97" fmla="*/ 123 h 550"/>
                <a:gd name="T98" fmla="*/ 19 w 243"/>
                <a:gd name="T99" fmla="*/ 100 h 550"/>
                <a:gd name="T100" fmla="*/ 32 w 243"/>
                <a:gd name="T101" fmla="*/ 80 h 550"/>
                <a:gd name="T102" fmla="*/ 33 w 243"/>
                <a:gd name="T103" fmla="*/ 59 h 550"/>
                <a:gd name="T104" fmla="*/ 42 w 243"/>
                <a:gd name="T105" fmla="*/ 3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550">
                  <a:moveTo>
                    <a:pt x="44" y="19"/>
                  </a:moveTo>
                  <a:lnTo>
                    <a:pt x="53" y="0"/>
                  </a:lnTo>
                  <a:lnTo>
                    <a:pt x="67" y="11"/>
                  </a:lnTo>
                  <a:lnTo>
                    <a:pt x="84" y="17"/>
                  </a:lnTo>
                  <a:lnTo>
                    <a:pt x="101" y="3"/>
                  </a:lnTo>
                  <a:lnTo>
                    <a:pt x="110" y="13"/>
                  </a:lnTo>
                  <a:lnTo>
                    <a:pt x="124" y="19"/>
                  </a:lnTo>
                  <a:lnTo>
                    <a:pt x="128" y="26"/>
                  </a:lnTo>
                  <a:lnTo>
                    <a:pt x="137" y="30"/>
                  </a:lnTo>
                  <a:lnTo>
                    <a:pt x="145" y="37"/>
                  </a:lnTo>
                  <a:lnTo>
                    <a:pt x="149" y="47"/>
                  </a:lnTo>
                  <a:lnTo>
                    <a:pt x="170" y="49"/>
                  </a:lnTo>
                  <a:lnTo>
                    <a:pt x="174" y="52"/>
                  </a:lnTo>
                  <a:lnTo>
                    <a:pt x="179" y="57"/>
                  </a:lnTo>
                  <a:lnTo>
                    <a:pt x="173" y="78"/>
                  </a:lnTo>
                  <a:lnTo>
                    <a:pt x="170" y="92"/>
                  </a:lnTo>
                  <a:lnTo>
                    <a:pt x="215" y="92"/>
                  </a:lnTo>
                  <a:lnTo>
                    <a:pt x="216" y="85"/>
                  </a:lnTo>
                  <a:lnTo>
                    <a:pt x="225" y="79"/>
                  </a:lnTo>
                  <a:lnTo>
                    <a:pt x="232" y="67"/>
                  </a:lnTo>
                  <a:lnTo>
                    <a:pt x="234" y="82"/>
                  </a:lnTo>
                  <a:lnTo>
                    <a:pt x="241" y="82"/>
                  </a:lnTo>
                  <a:lnTo>
                    <a:pt x="242" y="94"/>
                  </a:lnTo>
                  <a:lnTo>
                    <a:pt x="231" y="96"/>
                  </a:lnTo>
                  <a:lnTo>
                    <a:pt x="223" y="106"/>
                  </a:lnTo>
                  <a:lnTo>
                    <a:pt x="217" y="108"/>
                  </a:lnTo>
                  <a:lnTo>
                    <a:pt x="209" y="119"/>
                  </a:lnTo>
                  <a:lnTo>
                    <a:pt x="201" y="128"/>
                  </a:lnTo>
                  <a:lnTo>
                    <a:pt x="195" y="139"/>
                  </a:lnTo>
                  <a:lnTo>
                    <a:pt x="188" y="149"/>
                  </a:lnTo>
                  <a:lnTo>
                    <a:pt x="179" y="163"/>
                  </a:lnTo>
                  <a:lnTo>
                    <a:pt x="177" y="179"/>
                  </a:lnTo>
                  <a:lnTo>
                    <a:pt x="179" y="202"/>
                  </a:lnTo>
                  <a:lnTo>
                    <a:pt x="183" y="219"/>
                  </a:lnTo>
                  <a:lnTo>
                    <a:pt x="189" y="216"/>
                  </a:lnTo>
                  <a:lnTo>
                    <a:pt x="189" y="224"/>
                  </a:lnTo>
                  <a:lnTo>
                    <a:pt x="195" y="227"/>
                  </a:lnTo>
                  <a:lnTo>
                    <a:pt x="204" y="228"/>
                  </a:lnTo>
                  <a:lnTo>
                    <a:pt x="204" y="249"/>
                  </a:lnTo>
                  <a:lnTo>
                    <a:pt x="212" y="252"/>
                  </a:lnTo>
                  <a:lnTo>
                    <a:pt x="210" y="271"/>
                  </a:lnTo>
                  <a:lnTo>
                    <a:pt x="201" y="277"/>
                  </a:lnTo>
                  <a:lnTo>
                    <a:pt x="189" y="279"/>
                  </a:lnTo>
                  <a:lnTo>
                    <a:pt x="185" y="289"/>
                  </a:lnTo>
                  <a:lnTo>
                    <a:pt x="178" y="290"/>
                  </a:lnTo>
                  <a:lnTo>
                    <a:pt x="151" y="295"/>
                  </a:lnTo>
                  <a:lnTo>
                    <a:pt x="141" y="296"/>
                  </a:lnTo>
                  <a:lnTo>
                    <a:pt x="138" y="301"/>
                  </a:lnTo>
                  <a:lnTo>
                    <a:pt x="141" y="316"/>
                  </a:lnTo>
                  <a:lnTo>
                    <a:pt x="141" y="336"/>
                  </a:lnTo>
                  <a:lnTo>
                    <a:pt x="127" y="341"/>
                  </a:lnTo>
                  <a:lnTo>
                    <a:pt x="104" y="329"/>
                  </a:lnTo>
                  <a:lnTo>
                    <a:pt x="101" y="344"/>
                  </a:lnTo>
                  <a:lnTo>
                    <a:pt x="112" y="352"/>
                  </a:lnTo>
                  <a:lnTo>
                    <a:pt x="116" y="362"/>
                  </a:lnTo>
                  <a:lnTo>
                    <a:pt x="119" y="374"/>
                  </a:lnTo>
                  <a:lnTo>
                    <a:pt x="113" y="380"/>
                  </a:lnTo>
                  <a:lnTo>
                    <a:pt x="107" y="388"/>
                  </a:lnTo>
                  <a:lnTo>
                    <a:pt x="101" y="407"/>
                  </a:lnTo>
                  <a:lnTo>
                    <a:pt x="93" y="410"/>
                  </a:lnTo>
                  <a:lnTo>
                    <a:pt x="91" y="418"/>
                  </a:lnTo>
                  <a:lnTo>
                    <a:pt x="81" y="421"/>
                  </a:lnTo>
                  <a:lnTo>
                    <a:pt x="79" y="441"/>
                  </a:lnTo>
                  <a:lnTo>
                    <a:pt x="101" y="450"/>
                  </a:lnTo>
                  <a:lnTo>
                    <a:pt x="101" y="460"/>
                  </a:lnTo>
                  <a:lnTo>
                    <a:pt x="101" y="469"/>
                  </a:lnTo>
                  <a:lnTo>
                    <a:pt x="93" y="475"/>
                  </a:lnTo>
                  <a:lnTo>
                    <a:pt x="87" y="483"/>
                  </a:lnTo>
                  <a:lnTo>
                    <a:pt x="88" y="507"/>
                  </a:lnTo>
                  <a:lnTo>
                    <a:pt x="77" y="510"/>
                  </a:lnTo>
                  <a:lnTo>
                    <a:pt x="69" y="516"/>
                  </a:lnTo>
                  <a:lnTo>
                    <a:pt x="70" y="529"/>
                  </a:lnTo>
                  <a:lnTo>
                    <a:pt x="69" y="547"/>
                  </a:lnTo>
                  <a:lnTo>
                    <a:pt x="25" y="549"/>
                  </a:lnTo>
                  <a:lnTo>
                    <a:pt x="22" y="529"/>
                  </a:lnTo>
                  <a:lnTo>
                    <a:pt x="9" y="522"/>
                  </a:lnTo>
                  <a:lnTo>
                    <a:pt x="7" y="477"/>
                  </a:lnTo>
                  <a:lnTo>
                    <a:pt x="15" y="475"/>
                  </a:lnTo>
                  <a:lnTo>
                    <a:pt x="18" y="463"/>
                  </a:lnTo>
                  <a:lnTo>
                    <a:pt x="19" y="402"/>
                  </a:lnTo>
                  <a:lnTo>
                    <a:pt x="13" y="386"/>
                  </a:lnTo>
                  <a:lnTo>
                    <a:pt x="12" y="363"/>
                  </a:lnTo>
                  <a:lnTo>
                    <a:pt x="8" y="336"/>
                  </a:lnTo>
                  <a:lnTo>
                    <a:pt x="2" y="322"/>
                  </a:lnTo>
                  <a:lnTo>
                    <a:pt x="3" y="310"/>
                  </a:lnTo>
                  <a:lnTo>
                    <a:pt x="14" y="297"/>
                  </a:lnTo>
                  <a:lnTo>
                    <a:pt x="0" y="268"/>
                  </a:lnTo>
                  <a:lnTo>
                    <a:pt x="10" y="251"/>
                  </a:lnTo>
                  <a:lnTo>
                    <a:pt x="17" y="241"/>
                  </a:lnTo>
                  <a:lnTo>
                    <a:pt x="10" y="234"/>
                  </a:lnTo>
                  <a:lnTo>
                    <a:pt x="10" y="212"/>
                  </a:lnTo>
                  <a:lnTo>
                    <a:pt x="19" y="209"/>
                  </a:lnTo>
                  <a:lnTo>
                    <a:pt x="17" y="192"/>
                  </a:lnTo>
                  <a:lnTo>
                    <a:pt x="10" y="190"/>
                  </a:lnTo>
                  <a:lnTo>
                    <a:pt x="9" y="165"/>
                  </a:lnTo>
                  <a:lnTo>
                    <a:pt x="16" y="160"/>
                  </a:lnTo>
                  <a:lnTo>
                    <a:pt x="14" y="147"/>
                  </a:lnTo>
                  <a:lnTo>
                    <a:pt x="11" y="123"/>
                  </a:lnTo>
                  <a:lnTo>
                    <a:pt x="17" y="114"/>
                  </a:lnTo>
                  <a:lnTo>
                    <a:pt x="19" y="100"/>
                  </a:lnTo>
                  <a:lnTo>
                    <a:pt x="28" y="93"/>
                  </a:lnTo>
                  <a:lnTo>
                    <a:pt x="32" y="80"/>
                  </a:lnTo>
                  <a:lnTo>
                    <a:pt x="25" y="69"/>
                  </a:lnTo>
                  <a:lnTo>
                    <a:pt x="33" y="59"/>
                  </a:lnTo>
                  <a:lnTo>
                    <a:pt x="34" y="40"/>
                  </a:lnTo>
                  <a:lnTo>
                    <a:pt x="42" y="37"/>
                  </a:lnTo>
                  <a:lnTo>
                    <a:pt x="44"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7" name="Freeform 51">
              <a:extLst>
                <a:ext uri="{FF2B5EF4-FFF2-40B4-BE49-F238E27FC236}">
                  <a16:creationId xmlns:a16="http://schemas.microsoft.com/office/drawing/2014/main" id="{EB6707F1-36A4-4B92-B751-E75D30E10066}"/>
                </a:ext>
              </a:extLst>
            </p:cNvPr>
            <p:cNvSpPr>
              <a:spLocks/>
            </p:cNvSpPr>
            <p:nvPr/>
          </p:nvSpPr>
          <p:spPr bwMode="auto">
            <a:xfrm>
              <a:off x="1698" y="3398"/>
              <a:ext cx="147" cy="161"/>
            </a:xfrm>
            <a:custGeom>
              <a:avLst/>
              <a:gdLst>
                <a:gd name="T0" fmla="*/ 23 w 132"/>
                <a:gd name="T1" fmla="*/ 68 h 142"/>
                <a:gd name="T2" fmla="*/ 27 w 132"/>
                <a:gd name="T3" fmla="*/ 75 h 142"/>
                <a:gd name="T4" fmla="*/ 36 w 132"/>
                <a:gd name="T5" fmla="*/ 79 h 142"/>
                <a:gd name="T6" fmla="*/ 44 w 132"/>
                <a:gd name="T7" fmla="*/ 86 h 142"/>
                <a:gd name="T8" fmla="*/ 48 w 132"/>
                <a:gd name="T9" fmla="*/ 95 h 142"/>
                <a:gd name="T10" fmla="*/ 69 w 132"/>
                <a:gd name="T11" fmla="*/ 98 h 142"/>
                <a:gd name="T12" fmla="*/ 74 w 132"/>
                <a:gd name="T13" fmla="*/ 100 h 142"/>
                <a:gd name="T14" fmla="*/ 78 w 132"/>
                <a:gd name="T15" fmla="*/ 106 h 142"/>
                <a:gd name="T16" fmla="*/ 73 w 132"/>
                <a:gd name="T17" fmla="*/ 127 h 142"/>
                <a:gd name="T18" fmla="*/ 69 w 132"/>
                <a:gd name="T19" fmla="*/ 140 h 142"/>
                <a:gd name="T20" fmla="*/ 114 w 132"/>
                <a:gd name="T21" fmla="*/ 141 h 142"/>
                <a:gd name="T22" fmla="*/ 115 w 132"/>
                <a:gd name="T23" fmla="*/ 133 h 142"/>
                <a:gd name="T24" fmla="*/ 124 w 132"/>
                <a:gd name="T25" fmla="*/ 127 h 142"/>
                <a:gd name="T26" fmla="*/ 131 w 132"/>
                <a:gd name="T27" fmla="*/ 116 h 142"/>
                <a:gd name="T28" fmla="*/ 128 w 132"/>
                <a:gd name="T29" fmla="*/ 112 h 142"/>
                <a:gd name="T30" fmla="*/ 126 w 132"/>
                <a:gd name="T31" fmla="*/ 75 h 142"/>
                <a:gd name="T32" fmla="*/ 114 w 132"/>
                <a:gd name="T33" fmla="*/ 74 h 142"/>
                <a:gd name="T34" fmla="*/ 112 w 132"/>
                <a:gd name="T35" fmla="*/ 57 h 142"/>
                <a:gd name="T36" fmla="*/ 99 w 132"/>
                <a:gd name="T37" fmla="*/ 57 h 142"/>
                <a:gd name="T38" fmla="*/ 91 w 132"/>
                <a:gd name="T39" fmla="*/ 53 h 142"/>
                <a:gd name="T40" fmla="*/ 88 w 132"/>
                <a:gd name="T41" fmla="*/ 46 h 142"/>
                <a:gd name="T42" fmla="*/ 74 w 132"/>
                <a:gd name="T43" fmla="*/ 43 h 142"/>
                <a:gd name="T44" fmla="*/ 74 w 132"/>
                <a:gd name="T45" fmla="*/ 31 h 142"/>
                <a:gd name="T46" fmla="*/ 63 w 132"/>
                <a:gd name="T47" fmla="*/ 28 h 142"/>
                <a:gd name="T48" fmla="*/ 62 w 132"/>
                <a:gd name="T49" fmla="*/ 17 h 142"/>
                <a:gd name="T50" fmla="*/ 55 w 132"/>
                <a:gd name="T51" fmla="*/ 6 h 142"/>
                <a:gd name="T52" fmla="*/ 38 w 132"/>
                <a:gd name="T53" fmla="*/ 0 h 142"/>
                <a:gd name="T54" fmla="*/ 27 w 132"/>
                <a:gd name="T55" fmla="*/ 8 h 142"/>
                <a:gd name="T56" fmla="*/ 11 w 132"/>
                <a:gd name="T57" fmla="*/ 15 h 142"/>
                <a:gd name="T58" fmla="*/ 6 w 132"/>
                <a:gd name="T59" fmla="*/ 28 h 142"/>
                <a:gd name="T60" fmla="*/ 0 w 132"/>
                <a:gd name="T61" fmla="*/ 52 h 142"/>
                <a:gd name="T62" fmla="*/ 9 w 132"/>
                <a:gd name="T63" fmla="*/ 62 h 142"/>
                <a:gd name="T64" fmla="*/ 23 w 132"/>
                <a:gd name="T65"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42">
                  <a:moveTo>
                    <a:pt x="23" y="68"/>
                  </a:moveTo>
                  <a:lnTo>
                    <a:pt x="27" y="75"/>
                  </a:lnTo>
                  <a:lnTo>
                    <a:pt x="36" y="79"/>
                  </a:lnTo>
                  <a:lnTo>
                    <a:pt x="44" y="86"/>
                  </a:lnTo>
                  <a:lnTo>
                    <a:pt x="48" y="95"/>
                  </a:lnTo>
                  <a:lnTo>
                    <a:pt x="69" y="98"/>
                  </a:lnTo>
                  <a:lnTo>
                    <a:pt x="74" y="100"/>
                  </a:lnTo>
                  <a:lnTo>
                    <a:pt x="78" y="106"/>
                  </a:lnTo>
                  <a:lnTo>
                    <a:pt x="73" y="127"/>
                  </a:lnTo>
                  <a:lnTo>
                    <a:pt x="69" y="140"/>
                  </a:lnTo>
                  <a:lnTo>
                    <a:pt x="114" y="141"/>
                  </a:lnTo>
                  <a:lnTo>
                    <a:pt x="115" y="133"/>
                  </a:lnTo>
                  <a:lnTo>
                    <a:pt x="124" y="127"/>
                  </a:lnTo>
                  <a:lnTo>
                    <a:pt x="131" y="116"/>
                  </a:lnTo>
                  <a:lnTo>
                    <a:pt x="128" y="112"/>
                  </a:lnTo>
                  <a:lnTo>
                    <a:pt x="126" y="75"/>
                  </a:lnTo>
                  <a:lnTo>
                    <a:pt x="114" y="74"/>
                  </a:lnTo>
                  <a:lnTo>
                    <a:pt x="112" y="57"/>
                  </a:lnTo>
                  <a:lnTo>
                    <a:pt x="99" y="57"/>
                  </a:lnTo>
                  <a:lnTo>
                    <a:pt x="91" y="53"/>
                  </a:lnTo>
                  <a:lnTo>
                    <a:pt x="88" y="46"/>
                  </a:lnTo>
                  <a:lnTo>
                    <a:pt x="74" y="43"/>
                  </a:lnTo>
                  <a:lnTo>
                    <a:pt x="74" y="31"/>
                  </a:lnTo>
                  <a:lnTo>
                    <a:pt x="63" y="28"/>
                  </a:lnTo>
                  <a:lnTo>
                    <a:pt x="62" y="17"/>
                  </a:lnTo>
                  <a:lnTo>
                    <a:pt x="55" y="6"/>
                  </a:lnTo>
                  <a:lnTo>
                    <a:pt x="38" y="0"/>
                  </a:lnTo>
                  <a:lnTo>
                    <a:pt x="27" y="8"/>
                  </a:lnTo>
                  <a:lnTo>
                    <a:pt x="11" y="15"/>
                  </a:lnTo>
                  <a:lnTo>
                    <a:pt x="6" y="28"/>
                  </a:lnTo>
                  <a:lnTo>
                    <a:pt x="0" y="52"/>
                  </a:lnTo>
                  <a:lnTo>
                    <a:pt x="9" y="62"/>
                  </a:lnTo>
                  <a:lnTo>
                    <a:pt x="23"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8" name="Freeform 52">
              <a:extLst>
                <a:ext uri="{FF2B5EF4-FFF2-40B4-BE49-F238E27FC236}">
                  <a16:creationId xmlns:a16="http://schemas.microsoft.com/office/drawing/2014/main" id="{5FC7F44E-3564-494C-9815-450A4890A350}"/>
                </a:ext>
              </a:extLst>
            </p:cNvPr>
            <p:cNvSpPr>
              <a:spLocks/>
            </p:cNvSpPr>
            <p:nvPr/>
          </p:nvSpPr>
          <p:spPr bwMode="auto">
            <a:xfrm>
              <a:off x="1449" y="2694"/>
              <a:ext cx="39" cy="21"/>
            </a:xfrm>
            <a:custGeom>
              <a:avLst/>
              <a:gdLst>
                <a:gd name="T0" fmla="*/ 8 w 34"/>
                <a:gd name="T1" fmla="*/ 0 h 18"/>
                <a:gd name="T2" fmla="*/ 19 w 34"/>
                <a:gd name="T3" fmla="*/ 0 h 18"/>
                <a:gd name="T4" fmla="*/ 33 w 34"/>
                <a:gd name="T5" fmla="*/ 6 h 18"/>
                <a:gd name="T6" fmla="*/ 29 w 34"/>
                <a:gd name="T7" fmla="*/ 16 h 18"/>
                <a:gd name="T8" fmla="*/ 11 w 34"/>
                <a:gd name="T9" fmla="*/ 17 h 18"/>
                <a:gd name="T10" fmla="*/ 0 w 34"/>
                <a:gd name="T11" fmla="*/ 9 h 18"/>
                <a:gd name="T12" fmla="*/ 8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8" y="0"/>
                  </a:moveTo>
                  <a:lnTo>
                    <a:pt x="19" y="0"/>
                  </a:lnTo>
                  <a:lnTo>
                    <a:pt x="33" y="6"/>
                  </a:lnTo>
                  <a:lnTo>
                    <a:pt x="29" y="16"/>
                  </a:lnTo>
                  <a:lnTo>
                    <a:pt x="11" y="17"/>
                  </a:lnTo>
                  <a:lnTo>
                    <a:pt x="0" y="9"/>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9" name="Freeform 53">
              <a:extLst>
                <a:ext uri="{FF2B5EF4-FFF2-40B4-BE49-F238E27FC236}">
                  <a16:creationId xmlns:a16="http://schemas.microsoft.com/office/drawing/2014/main" id="{F9D0D955-7C61-447D-8373-D8A48B1B606E}"/>
                </a:ext>
              </a:extLst>
            </p:cNvPr>
            <p:cNvSpPr>
              <a:spLocks/>
            </p:cNvSpPr>
            <p:nvPr/>
          </p:nvSpPr>
          <p:spPr bwMode="auto">
            <a:xfrm>
              <a:off x="1552" y="2667"/>
              <a:ext cx="65" cy="45"/>
            </a:xfrm>
            <a:custGeom>
              <a:avLst/>
              <a:gdLst>
                <a:gd name="T0" fmla="*/ 0 w 57"/>
                <a:gd name="T1" fmla="*/ 40 h 41"/>
                <a:gd name="T2" fmla="*/ 5 w 57"/>
                <a:gd name="T3" fmla="*/ 29 h 41"/>
                <a:gd name="T4" fmla="*/ 5 w 57"/>
                <a:gd name="T5" fmla="*/ 8 h 41"/>
                <a:gd name="T6" fmla="*/ 5 w 57"/>
                <a:gd name="T7" fmla="*/ 0 h 41"/>
                <a:gd name="T8" fmla="*/ 18 w 57"/>
                <a:gd name="T9" fmla="*/ 2 h 41"/>
                <a:gd name="T10" fmla="*/ 23 w 57"/>
                <a:gd name="T11" fmla="*/ 9 h 41"/>
                <a:gd name="T12" fmla="*/ 29 w 57"/>
                <a:gd name="T13" fmla="*/ 11 h 41"/>
                <a:gd name="T14" fmla="*/ 36 w 57"/>
                <a:gd name="T15" fmla="*/ 11 h 41"/>
                <a:gd name="T16" fmla="*/ 39 w 57"/>
                <a:gd name="T17" fmla="*/ 20 h 41"/>
                <a:gd name="T18" fmla="*/ 47 w 57"/>
                <a:gd name="T19" fmla="*/ 24 h 41"/>
                <a:gd name="T20" fmla="*/ 56 w 57"/>
                <a:gd name="T21" fmla="*/ 31 h 41"/>
                <a:gd name="T22" fmla="*/ 53 w 57"/>
                <a:gd name="T23" fmla="*/ 37 h 41"/>
                <a:gd name="T24" fmla="*/ 40 w 57"/>
                <a:gd name="T25" fmla="*/ 38 h 41"/>
                <a:gd name="T26" fmla="*/ 18 w 57"/>
                <a:gd name="T27" fmla="*/ 37 h 41"/>
                <a:gd name="T28" fmla="*/ 0 w 57"/>
                <a:gd name="T2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1">
                  <a:moveTo>
                    <a:pt x="0" y="40"/>
                  </a:moveTo>
                  <a:lnTo>
                    <a:pt x="5" y="29"/>
                  </a:lnTo>
                  <a:lnTo>
                    <a:pt x="5" y="8"/>
                  </a:lnTo>
                  <a:lnTo>
                    <a:pt x="5" y="0"/>
                  </a:lnTo>
                  <a:lnTo>
                    <a:pt x="18" y="2"/>
                  </a:lnTo>
                  <a:lnTo>
                    <a:pt x="23" y="9"/>
                  </a:lnTo>
                  <a:lnTo>
                    <a:pt x="29" y="11"/>
                  </a:lnTo>
                  <a:lnTo>
                    <a:pt x="36" y="11"/>
                  </a:lnTo>
                  <a:lnTo>
                    <a:pt x="39" y="20"/>
                  </a:lnTo>
                  <a:lnTo>
                    <a:pt x="47" y="24"/>
                  </a:lnTo>
                  <a:lnTo>
                    <a:pt x="56" y="31"/>
                  </a:lnTo>
                  <a:lnTo>
                    <a:pt x="53" y="37"/>
                  </a:lnTo>
                  <a:lnTo>
                    <a:pt x="40" y="38"/>
                  </a:lnTo>
                  <a:lnTo>
                    <a:pt x="18" y="37"/>
                  </a:lnTo>
                  <a:lnTo>
                    <a:pt x="0" y="4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0" name="Freeform 54">
              <a:extLst>
                <a:ext uri="{FF2B5EF4-FFF2-40B4-BE49-F238E27FC236}">
                  <a16:creationId xmlns:a16="http://schemas.microsoft.com/office/drawing/2014/main" id="{5A5CD9F9-8196-4F63-B061-663BD8B590C2}"/>
                </a:ext>
              </a:extLst>
            </p:cNvPr>
            <p:cNvSpPr>
              <a:spLocks/>
            </p:cNvSpPr>
            <p:nvPr/>
          </p:nvSpPr>
          <p:spPr bwMode="auto">
            <a:xfrm>
              <a:off x="1628" y="2697"/>
              <a:ext cx="26" cy="18"/>
            </a:xfrm>
            <a:custGeom>
              <a:avLst/>
              <a:gdLst>
                <a:gd name="T0" fmla="*/ 8 w 23"/>
                <a:gd name="T1" fmla="*/ 2 h 16"/>
                <a:gd name="T2" fmla="*/ 0 w 23"/>
                <a:gd name="T3" fmla="*/ 7 h 16"/>
                <a:gd name="T4" fmla="*/ 6 w 23"/>
                <a:gd name="T5" fmla="*/ 11 h 16"/>
                <a:gd name="T6" fmla="*/ 14 w 23"/>
                <a:gd name="T7" fmla="*/ 15 h 16"/>
                <a:gd name="T8" fmla="*/ 22 w 23"/>
                <a:gd name="T9" fmla="*/ 11 h 16"/>
                <a:gd name="T10" fmla="*/ 22 w 23"/>
                <a:gd name="T11" fmla="*/ 0 h 16"/>
                <a:gd name="T12" fmla="*/ 8 w 23"/>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8" y="2"/>
                  </a:moveTo>
                  <a:lnTo>
                    <a:pt x="0" y="7"/>
                  </a:lnTo>
                  <a:lnTo>
                    <a:pt x="6" y="11"/>
                  </a:lnTo>
                  <a:lnTo>
                    <a:pt x="14" y="15"/>
                  </a:lnTo>
                  <a:lnTo>
                    <a:pt x="22" y="11"/>
                  </a:lnTo>
                  <a:lnTo>
                    <a:pt x="22" y="0"/>
                  </a:lnTo>
                  <a:lnTo>
                    <a:pt x="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1" name="Freeform 55">
              <a:extLst>
                <a:ext uri="{FF2B5EF4-FFF2-40B4-BE49-F238E27FC236}">
                  <a16:creationId xmlns:a16="http://schemas.microsoft.com/office/drawing/2014/main" id="{C63CD053-13A2-44A4-BF96-6537BAC1C4C1}"/>
                </a:ext>
              </a:extLst>
            </p:cNvPr>
            <p:cNvSpPr>
              <a:spLocks/>
            </p:cNvSpPr>
            <p:nvPr/>
          </p:nvSpPr>
          <p:spPr bwMode="auto">
            <a:xfrm>
              <a:off x="1223" y="2715"/>
              <a:ext cx="56" cy="71"/>
            </a:xfrm>
            <a:custGeom>
              <a:avLst/>
              <a:gdLst>
                <a:gd name="T0" fmla="*/ 0 w 50"/>
                <a:gd name="T1" fmla="*/ 49 h 63"/>
                <a:gd name="T2" fmla="*/ 6 w 50"/>
                <a:gd name="T3" fmla="*/ 31 h 63"/>
                <a:gd name="T4" fmla="*/ 19 w 50"/>
                <a:gd name="T5" fmla="*/ 28 h 63"/>
                <a:gd name="T6" fmla="*/ 21 w 50"/>
                <a:gd name="T7" fmla="*/ 9 h 63"/>
                <a:gd name="T8" fmla="*/ 43 w 50"/>
                <a:gd name="T9" fmla="*/ 0 h 63"/>
                <a:gd name="T10" fmla="*/ 41 w 50"/>
                <a:gd name="T11" fmla="*/ 20 h 63"/>
                <a:gd name="T12" fmla="*/ 41 w 50"/>
                <a:gd name="T13" fmla="*/ 34 h 63"/>
                <a:gd name="T14" fmla="*/ 49 w 50"/>
                <a:gd name="T15" fmla="*/ 35 h 63"/>
                <a:gd name="T16" fmla="*/ 47 w 50"/>
                <a:gd name="T17" fmla="*/ 48 h 63"/>
                <a:gd name="T18" fmla="*/ 37 w 50"/>
                <a:gd name="T19" fmla="*/ 48 h 63"/>
                <a:gd name="T20" fmla="*/ 34 w 50"/>
                <a:gd name="T21" fmla="*/ 62 h 63"/>
                <a:gd name="T22" fmla="*/ 14 w 50"/>
                <a:gd name="T23" fmla="*/ 61 h 63"/>
                <a:gd name="T24" fmla="*/ 0 w 50"/>
                <a:gd name="T2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63">
                  <a:moveTo>
                    <a:pt x="0" y="49"/>
                  </a:moveTo>
                  <a:lnTo>
                    <a:pt x="6" y="31"/>
                  </a:lnTo>
                  <a:lnTo>
                    <a:pt x="19" y="28"/>
                  </a:lnTo>
                  <a:lnTo>
                    <a:pt x="21" y="9"/>
                  </a:lnTo>
                  <a:lnTo>
                    <a:pt x="43" y="0"/>
                  </a:lnTo>
                  <a:lnTo>
                    <a:pt x="41" y="20"/>
                  </a:lnTo>
                  <a:lnTo>
                    <a:pt x="41" y="34"/>
                  </a:lnTo>
                  <a:lnTo>
                    <a:pt x="49" y="35"/>
                  </a:lnTo>
                  <a:lnTo>
                    <a:pt x="47" y="48"/>
                  </a:lnTo>
                  <a:lnTo>
                    <a:pt x="37" y="48"/>
                  </a:lnTo>
                  <a:lnTo>
                    <a:pt x="34" y="62"/>
                  </a:lnTo>
                  <a:lnTo>
                    <a:pt x="14" y="61"/>
                  </a:lnTo>
                  <a:lnTo>
                    <a:pt x="0" y="4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2" name="Freeform 56">
              <a:extLst>
                <a:ext uri="{FF2B5EF4-FFF2-40B4-BE49-F238E27FC236}">
                  <a16:creationId xmlns:a16="http://schemas.microsoft.com/office/drawing/2014/main" id="{20BBBA32-301A-4D65-8B91-EC31D239B348}"/>
                </a:ext>
              </a:extLst>
            </p:cNvPr>
            <p:cNvSpPr>
              <a:spLocks/>
            </p:cNvSpPr>
            <p:nvPr/>
          </p:nvSpPr>
          <p:spPr bwMode="auto">
            <a:xfrm>
              <a:off x="1395" y="3076"/>
              <a:ext cx="207" cy="307"/>
            </a:xfrm>
            <a:custGeom>
              <a:avLst/>
              <a:gdLst>
                <a:gd name="T0" fmla="*/ 149 w 185"/>
                <a:gd name="T1" fmla="*/ 12 h 274"/>
                <a:gd name="T2" fmla="*/ 136 w 185"/>
                <a:gd name="T3" fmla="*/ 3 h 274"/>
                <a:gd name="T4" fmla="*/ 111 w 185"/>
                <a:gd name="T5" fmla="*/ 0 h 274"/>
                <a:gd name="T6" fmla="*/ 103 w 185"/>
                <a:gd name="T7" fmla="*/ 10 h 274"/>
                <a:gd name="T8" fmla="*/ 62 w 185"/>
                <a:gd name="T9" fmla="*/ 29 h 274"/>
                <a:gd name="T10" fmla="*/ 42 w 185"/>
                <a:gd name="T11" fmla="*/ 43 h 274"/>
                <a:gd name="T12" fmla="*/ 28 w 185"/>
                <a:gd name="T13" fmla="*/ 54 h 274"/>
                <a:gd name="T14" fmla="*/ 17 w 185"/>
                <a:gd name="T15" fmla="*/ 43 h 274"/>
                <a:gd name="T16" fmla="*/ 14 w 185"/>
                <a:gd name="T17" fmla="*/ 31 h 274"/>
                <a:gd name="T18" fmla="*/ 6 w 185"/>
                <a:gd name="T19" fmla="*/ 31 h 274"/>
                <a:gd name="T20" fmla="*/ 0 w 185"/>
                <a:gd name="T21" fmla="*/ 37 h 274"/>
                <a:gd name="T22" fmla="*/ 0 w 185"/>
                <a:gd name="T23" fmla="*/ 71 h 274"/>
                <a:gd name="T24" fmla="*/ 15 w 185"/>
                <a:gd name="T25" fmla="*/ 71 h 274"/>
                <a:gd name="T26" fmla="*/ 21 w 185"/>
                <a:gd name="T27" fmla="*/ 94 h 274"/>
                <a:gd name="T28" fmla="*/ 29 w 185"/>
                <a:gd name="T29" fmla="*/ 100 h 274"/>
                <a:gd name="T30" fmla="*/ 31 w 185"/>
                <a:gd name="T31" fmla="*/ 114 h 274"/>
                <a:gd name="T32" fmla="*/ 36 w 185"/>
                <a:gd name="T33" fmla="*/ 127 h 274"/>
                <a:gd name="T34" fmla="*/ 45 w 185"/>
                <a:gd name="T35" fmla="*/ 132 h 274"/>
                <a:gd name="T36" fmla="*/ 47 w 185"/>
                <a:gd name="T37" fmla="*/ 147 h 274"/>
                <a:gd name="T38" fmla="*/ 51 w 185"/>
                <a:gd name="T39" fmla="*/ 151 h 274"/>
                <a:gd name="T40" fmla="*/ 57 w 185"/>
                <a:gd name="T41" fmla="*/ 159 h 274"/>
                <a:gd name="T42" fmla="*/ 61 w 185"/>
                <a:gd name="T43" fmla="*/ 173 h 274"/>
                <a:gd name="T44" fmla="*/ 68 w 185"/>
                <a:gd name="T45" fmla="*/ 187 h 274"/>
                <a:gd name="T46" fmla="*/ 75 w 185"/>
                <a:gd name="T47" fmla="*/ 193 h 274"/>
                <a:gd name="T48" fmla="*/ 71 w 185"/>
                <a:gd name="T49" fmla="*/ 199 h 274"/>
                <a:gd name="T50" fmla="*/ 76 w 185"/>
                <a:gd name="T51" fmla="*/ 212 h 274"/>
                <a:gd name="T52" fmla="*/ 91 w 185"/>
                <a:gd name="T53" fmla="*/ 221 h 274"/>
                <a:gd name="T54" fmla="*/ 105 w 185"/>
                <a:gd name="T55" fmla="*/ 239 h 274"/>
                <a:gd name="T56" fmla="*/ 127 w 185"/>
                <a:gd name="T57" fmla="*/ 247 h 274"/>
                <a:gd name="T58" fmla="*/ 147 w 185"/>
                <a:gd name="T59" fmla="*/ 263 h 274"/>
                <a:gd name="T60" fmla="*/ 159 w 185"/>
                <a:gd name="T61" fmla="*/ 273 h 274"/>
                <a:gd name="T62" fmla="*/ 170 w 185"/>
                <a:gd name="T63" fmla="*/ 263 h 274"/>
                <a:gd name="T64" fmla="*/ 174 w 185"/>
                <a:gd name="T65" fmla="*/ 251 h 274"/>
                <a:gd name="T66" fmla="*/ 179 w 185"/>
                <a:gd name="T67" fmla="*/ 249 h 274"/>
                <a:gd name="T68" fmla="*/ 174 w 185"/>
                <a:gd name="T69" fmla="*/ 241 h 274"/>
                <a:gd name="T70" fmla="*/ 176 w 185"/>
                <a:gd name="T71" fmla="*/ 215 h 274"/>
                <a:gd name="T72" fmla="*/ 176 w 185"/>
                <a:gd name="T73" fmla="*/ 196 h 274"/>
                <a:gd name="T74" fmla="*/ 182 w 185"/>
                <a:gd name="T75" fmla="*/ 190 h 274"/>
                <a:gd name="T76" fmla="*/ 184 w 185"/>
                <a:gd name="T77" fmla="*/ 175 h 274"/>
                <a:gd name="T78" fmla="*/ 173 w 185"/>
                <a:gd name="T79" fmla="*/ 158 h 274"/>
                <a:gd name="T80" fmla="*/ 160 w 185"/>
                <a:gd name="T81" fmla="*/ 151 h 274"/>
                <a:gd name="T82" fmla="*/ 155 w 185"/>
                <a:gd name="T83" fmla="*/ 134 h 274"/>
                <a:gd name="T84" fmla="*/ 143 w 185"/>
                <a:gd name="T85" fmla="*/ 140 h 274"/>
                <a:gd name="T86" fmla="*/ 131 w 185"/>
                <a:gd name="T87" fmla="*/ 138 h 274"/>
                <a:gd name="T88" fmla="*/ 129 w 185"/>
                <a:gd name="T89" fmla="*/ 129 h 274"/>
                <a:gd name="T90" fmla="*/ 119 w 185"/>
                <a:gd name="T91" fmla="*/ 128 h 274"/>
                <a:gd name="T92" fmla="*/ 115 w 185"/>
                <a:gd name="T93" fmla="*/ 118 h 274"/>
                <a:gd name="T94" fmla="*/ 105 w 185"/>
                <a:gd name="T95" fmla="*/ 110 h 274"/>
                <a:gd name="T96" fmla="*/ 102 w 185"/>
                <a:gd name="T97" fmla="*/ 100 h 274"/>
                <a:gd name="T98" fmla="*/ 104 w 185"/>
                <a:gd name="T99" fmla="*/ 87 h 274"/>
                <a:gd name="T100" fmla="*/ 113 w 185"/>
                <a:gd name="T101" fmla="*/ 82 h 274"/>
                <a:gd name="T102" fmla="*/ 120 w 185"/>
                <a:gd name="T103" fmla="*/ 77 h 274"/>
                <a:gd name="T104" fmla="*/ 116 w 185"/>
                <a:gd name="T105" fmla="*/ 67 h 274"/>
                <a:gd name="T106" fmla="*/ 120 w 185"/>
                <a:gd name="T107" fmla="*/ 54 h 274"/>
                <a:gd name="T108" fmla="*/ 131 w 185"/>
                <a:gd name="T109" fmla="*/ 47 h 274"/>
                <a:gd name="T110" fmla="*/ 143 w 185"/>
                <a:gd name="T111" fmla="*/ 50 h 274"/>
                <a:gd name="T112" fmla="*/ 155 w 185"/>
                <a:gd name="T113" fmla="*/ 44 h 274"/>
                <a:gd name="T114" fmla="*/ 159 w 185"/>
                <a:gd name="T115" fmla="*/ 31 h 274"/>
                <a:gd name="T116" fmla="*/ 149 w 185"/>
                <a:gd name="T117" fmla="*/ 1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274">
                  <a:moveTo>
                    <a:pt x="149" y="12"/>
                  </a:moveTo>
                  <a:lnTo>
                    <a:pt x="136" y="3"/>
                  </a:lnTo>
                  <a:lnTo>
                    <a:pt x="111" y="0"/>
                  </a:lnTo>
                  <a:lnTo>
                    <a:pt x="103" y="10"/>
                  </a:lnTo>
                  <a:lnTo>
                    <a:pt x="62" y="29"/>
                  </a:lnTo>
                  <a:lnTo>
                    <a:pt x="42" y="43"/>
                  </a:lnTo>
                  <a:lnTo>
                    <a:pt x="28" y="54"/>
                  </a:lnTo>
                  <a:lnTo>
                    <a:pt x="17" y="43"/>
                  </a:lnTo>
                  <a:lnTo>
                    <a:pt x="14" y="31"/>
                  </a:lnTo>
                  <a:lnTo>
                    <a:pt x="6" y="31"/>
                  </a:lnTo>
                  <a:lnTo>
                    <a:pt x="0" y="37"/>
                  </a:lnTo>
                  <a:lnTo>
                    <a:pt x="0" y="71"/>
                  </a:lnTo>
                  <a:lnTo>
                    <a:pt x="15" y="71"/>
                  </a:lnTo>
                  <a:lnTo>
                    <a:pt x="21" y="94"/>
                  </a:lnTo>
                  <a:lnTo>
                    <a:pt x="29" y="100"/>
                  </a:lnTo>
                  <a:lnTo>
                    <a:pt x="31" y="114"/>
                  </a:lnTo>
                  <a:lnTo>
                    <a:pt x="36" y="127"/>
                  </a:lnTo>
                  <a:lnTo>
                    <a:pt x="45" y="132"/>
                  </a:lnTo>
                  <a:lnTo>
                    <a:pt x="47" y="147"/>
                  </a:lnTo>
                  <a:lnTo>
                    <a:pt x="51" y="151"/>
                  </a:lnTo>
                  <a:lnTo>
                    <a:pt x="57" y="159"/>
                  </a:lnTo>
                  <a:lnTo>
                    <a:pt x="61" y="173"/>
                  </a:lnTo>
                  <a:lnTo>
                    <a:pt x="68" y="187"/>
                  </a:lnTo>
                  <a:lnTo>
                    <a:pt x="75" y="193"/>
                  </a:lnTo>
                  <a:lnTo>
                    <a:pt x="71" y="199"/>
                  </a:lnTo>
                  <a:lnTo>
                    <a:pt x="76" y="212"/>
                  </a:lnTo>
                  <a:lnTo>
                    <a:pt x="91" y="221"/>
                  </a:lnTo>
                  <a:lnTo>
                    <a:pt x="105" y="239"/>
                  </a:lnTo>
                  <a:lnTo>
                    <a:pt x="127" y="247"/>
                  </a:lnTo>
                  <a:lnTo>
                    <a:pt x="147" y="263"/>
                  </a:lnTo>
                  <a:lnTo>
                    <a:pt x="159" y="273"/>
                  </a:lnTo>
                  <a:lnTo>
                    <a:pt x="170" y="263"/>
                  </a:lnTo>
                  <a:lnTo>
                    <a:pt x="174" y="251"/>
                  </a:lnTo>
                  <a:lnTo>
                    <a:pt x="179" y="249"/>
                  </a:lnTo>
                  <a:lnTo>
                    <a:pt x="174" y="241"/>
                  </a:lnTo>
                  <a:lnTo>
                    <a:pt x="176" y="215"/>
                  </a:lnTo>
                  <a:lnTo>
                    <a:pt x="176" y="196"/>
                  </a:lnTo>
                  <a:lnTo>
                    <a:pt x="182" y="190"/>
                  </a:lnTo>
                  <a:lnTo>
                    <a:pt x="184" y="175"/>
                  </a:lnTo>
                  <a:lnTo>
                    <a:pt x="173" y="158"/>
                  </a:lnTo>
                  <a:lnTo>
                    <a:pt x="160" y="151"/>
                  </a:lnTo>
                  <a:lnTo>
                    <a:pt x="155" y="134"/>
                  </a:lnTo>
                  <a:lnTo>
                    <a:pt x="143" y="140"/>
                  </a:lnTo>
                  <a:lnTo>
                    <a:pt x="131" y="138"/>
                  </a:lnTo>
                  <a:lnTo>
                    <a:pt x="129" y="129"/>
                  </a:lnTo>
                  <a:lnTo>
                    <a:pt x="119" y="128"/>
                  </a:lnTo>
                  <a:lnTo>
                    <a:pt x="115" y="118"/>
                  </a:lnTo>
                  <a:lnTo>
                    <a:pt x="105" y="110"/>
                  </a:lnTo>
                  <a:lnTo>
                    <a:pt x="102" y="100"/>
                  </a:lnTo>
                  <a:lnTo>
                    <a:pt x="104" y="87"/>
                  </a:lnTo>
                  <a:lnTo>
                    <a:pt x="113" y="82"/>
                  </a:lnTo>
                  <a:lnTo>
                    <a:pt x="120" y="77"/>
                  </a:lnTo>
                  <a:lnTo>
                    <a:pt x="116" y="67"/>
                  </a:lnTo>
                  <a:lnTo>
                    <a:pt x="120" y="54"/>
                  </a:lnTo>
                  <a:lnTo>
                    <a:pt x="131" y="47"/>
                  </a:lnTo>
                  <a:lnTo>
                    <a:pt x="143" y="50"/>
                  </a:lnTo>
                  <a:lnTo>
                    <a:pt x="155" y="44"/>
                  </a:lnTo>
                  <a:lnTo>
                    <a:pt x="159" y="31"/>
                  </a:lnTo>
                  <a:lnTo>
                    <a:pt x="149"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3" name="Freeform 57">
              <a:extLst>
                <a:ext uri="{FF2B5EF4-FFF2-40B4-BE49-F238E27FC236}">
                  <a16:creationId xmlns:a16="http://schemas.microsoft.com/office/drawing/2014/main" id="{506FCD0E-2836-440E-A913-DDA92D55B30C}"/>
                </a:ext>
              </a:extLst>
            </p:cNvPr>
            <p:cNvSpPr>
              <a:spLocks/>
            </p:cNvSpPr>
            <p:nvPr/>
          </p:nvSpPr>
          <p:spPr bwMode="auto">
            <a:xfrm>
              <a:off x="1426" y="2814"/>
              <a:ext cx="185" cy="277"/>
            </a:xfrm>
            <a:custGeom>
              <a:avLst/>
              <a:gdLst>
                <a:gd name="T0" fmla="*/ 23 w 166"/>
                <a:gd name="T1" fmla="*/ 95 h 248"/>
                <a:gd name="T2" fmla="*/ 26 w 166"/>
                <a:gd name="T3" fmla="*/ 63 h 248"/>
                <a:gd name="T4" fmla="*/ 40 w 166"/>
                <a:gd name="T5" fmla="*/ 76 h 248"/>
                <a:gd name="T6" fmla="*/ 41 w 166"/>
                <a:gd name="T7" fmla="*/ 53 h 248"/>
                <a:gd name="T8" fmla="*/ 57 w 166"/>
                <a:gd name="T9" fmla="*/ 48 h 248"/>
                <a:gd name="T10" fmla="*/ 58 w 166"/>
                <a:gd name="T11" fmla="*/ 31 h 248"/>
                <a:gd name="T12" fmla="*/ 74 w 166"/>
                <a:gd name="T13" fmla="*/ 20 h 248"/>
                <a:gd name="T14" fmla="*/ 91 w 166"/>
                <a:gd name="T15" fmla="*/ 18 h 248"/>
                <a:gd name="T16" fmla="*/ 96 w 166"/>
                <a:gd name="T17" fmla="*/ 6 h 248"/>
                <a:gd name="T18" fmla="*/ 106 w 166"/>
                <a:gd name="T19" fmla="*/ 0 h 248"/>
                <a:gd name="T20" fmla="*/ 113 w 166"/>
                <a:gd name="T21" fmla="*/ 6 h 248"/>
                <a:gd name="T22" fmla="*/ 102 w 166"/>
                <a:gd name="T23" fmla="*/ 20 h 248"/>
                <a:gd name="T24" fmla="*/ 96 w 166"/>
                <a:gd name="T25" fmla="*/ 42 h 248"/>
                <a:gd name="T26" fmla="*/ 85 w 166"/>
                <a:gd name="T27" fmla="*/ 49 h 248"/>
                <a:gd name="T28" fmla="*/ 98 w 166"/>
                <a:gd name="T29" fmla="*/ 67 h 248"/>
                <a:gd name="T30" fmla="*/ 95 w 166"/>
                <a:gd name="T31" fmla="*/ 84 h 248"/>
                <a:gd name="T32" fmla="*/ 121 w 166"/>
                <a:gd name="T33" fmla="*/ 86 h 248"/>
                <a:gd name="T34" fmla="*/ 121 w 166"/>
                <a:gd name="T35" fmla="*/ 95 h 248"/>
                <a:gd name="T36" fmla="*/ 143 w 166"/>
                <a:gd name="T37" fmla="*/ 105 h 248"/>
                <a:gd name="T38" fmla="*/ 165 w 166"/>
                <a:gd name="T39" fmla="*/ 113 h 248"/>
                <a:gd name="T40" fmla="*/ 165 w 166"/>
                <a:gd name="T41" fmla="*/ 141 h 248"/>
                <a:gd name="T42" fmla="*/ 161 w 166"/>
                <a:gd name="T43" fmla="*/ 160 h 248"/>
                <a:gd name="T44" fmla="*/ 162 w 166"/>
                <a:gd name="T45" fmla="*/ 173 h 248"/>
                <a:gd name="T46" fmla="*/ 138 w 166"/>
                <a:gd name="T47" fmla="*/ 182 h 248"/>
                <a:gd name="T48" fmla="*/ 132 w 166"/>
                <a:gd name="T49" fmla="*/ 192 h 248"/>
                <a:gd name="T50" fmla="*/ 140 w 166"/>
                <a:gd name="T51" fmla="*/ 199 h 248"/>
                <a:gd name="T52" fmla="*/ 132 w 166"/>
                <a:gd name="T53" fmla="*/ 204 h 248"/>
                <a:gd name="T54" fmla="*/ 135 w 166"/>
                <a:gd name="T55" fmla="*/ 233 h 248"/>
                <a:gd name="T56" fmla="*/ 135 w 166"/>
                <a:gd name="T57" fmla="*/ 245 h 248"/>
                <a:gd name="T58" fmla="*/ 121 w 166"/>
                <a:gd name="T59" fmla="*/ 247 h 248"/>
                <a:gd name="T60" fmla="*/ 107 w 166"/>
                <a:gd name="T61" fmla="*/ 238 h 248"/>
                <a:gd name="T62" fmla="*/ 83 w 166"/>
                <a:gd name="T63" fmla="*/ 235 h 248"/>
                <a:gd name="T64" fmla="*/ 70 w 166"/>
                <a:gd name="T65" fmla="*/ 219 h 248"/>
                <a:gd name="T66" fmla="*/ 55 w 166"/>
                <a:gd name="T67" fmla="*/ 209 h 248"/>
                <a:gd name="T68" fmla="*/ 44 w 166"/>
                <a:gd name="T69" fmla="*/ 199 h 248"/>
                <a:gd name="T70" fmla="*/ 21 w 166"/>
                <a:gd name="T71" fmla="*/ 200 h 248"/>
                <a:gd name="T72" fmla="*/ 0 w 166"/>
                <a:gd name="T73" fmla="*/ 188 h 248"/>
                <a:gd name="T74" fmla="*/ 11 w 166"/>
                <a:gd name="T75" fmla="*/ 171 h 248"/>
                <a:gd name="T76" fmla="*/ 14 w 166"/>
                <a:gd name="T77" fmla="*/ 163 h 248"/>
                <a:gd name="T78" fmla="*/ 27 w 166"/>
                <a:gd name="T79" fmla="*/ 161 h 248"/>
                <a:gd name="T80" fmla="*/ 23 w 166"/>
                <a:gd name="T81" fmla="*/ 9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248">
                  <a:moveTo>
                    <a:pt x="23" y="95"/>
                  </a:moveTo>
                  <a:lnTo>
                    <a:pt x="26" y="63"/>
                  </a:lnTo>
                  <a:lnTo>
                    <a:pt x="40" y="76"/>
                  </a:lnTo>
                  <a:lnTo>
                    <a:pt x="41" y="53"/>
                  </a:lnTo>
                  <a:lnTo>
                    <a:pt x="57" y="48"/>
                  </a:lnTo>
                  <a:lnTo>
                    <a:pt x="58" y="31"/>
                  </a:lnTo>
                  <a:lnTo>
                    <a:pt x="74" y="20"/>
                  </a:lnTo>
                  <a:lnTo>
                    <a:pt x="91" y="18"/>
                  </a:lnTo>
                  <a:lnTo>
                    <a:pt x="96" y="6"/>
                  </a:lnTo>
                  <a:lnTo>
                    <a:pt x="106" y="0"/>
                  </a:lnTo>
                  <a:lnTo>
                    <a:pt x="113" y="6"/>
                  </a:lnTo>
                  <a:lnTo>
                    <a:pt x="102" y="20"/>
                  </a:lnTo>
                  <a:lnTo>
                    <a:pt x="96" y="42"/>
                  </a:lnTo>
                  <a:lnTo>
                    <a:pt x="85" y="49"/>
                  </a:lnTo>
                  <a:lnTo>
                    <a:pt x="98" y="67"/>
                  </a:lnTo>
                  <a:lnTo>
                    <a:pt x="95" y="84"/>
                  </a:lnTo>
                  <a:lnTo>
                    <a:pt x="121" y="86"/>
                  </a:lnTo>
                  <a:lnTo>
                    <a:pt x="121" y="95"/>
                  </a:lnTo>
                  <a:lnTo>
                    <a:pt x="143" y="105"/>
                  </a:lnTo>
                  <a:lnTo>
                    <a:pt x="165" y="113"/>
                  </a:lnTo>
                  <a:lnTo>
                    <a:pt x="165" y="141"/>
                  </a:lnTo>
                  <a:lnTo>
                    <a:pt x="161" y="160"/>
                  </a:lnTo>
                  <a:lnTo>
                    <a:pt x="162" y="173"/>
                  </a:lnTo>
                  <a:lnTo>
                    <a:pt x="138" y="182"/>
                  </a:lnTo>
                  <a:lnTo>
                    <a:pt x="132" y="192"/>
                  </a:lnTo>
                  <a:lnTo>
                    <a:pt x="140" y="199"/>
                  </a:lnTo>
                  <a:lnTo>
                    <a:pt x="132" y="204"/>
                  </a:lnTo>
                  <a:lnTo>
                    <a:pt x="135" y="233"/>
                  </a:lnTo>
                  <a:lnTo>
                    <a:pt x="135" y="245"/>
                  </a:lnTo>
                  <a:lnTo>
                    <a:pt x="121" y="247"/>
                  </a:lnTo>
                  <a:lnTo>
                    <a:pt x="107" y="238"/>
                  </a:lnTo>
                  <a:lnTo>
                    <a:pt x="83" y="235"/>
                  </a:lnTo>
                  <a:lnTo>
                    <a:pt x="70" y="219"/>
                  </a:lnTo>
                  <a:lnTo>
                    <a:pt x="55" y="209"/>
                  </a:lnTo>
                  <a:lnTo>
                    <a:pt x="44" y="199"/>
                  </a:lnTo>
                  <a:lnTo>
                    <a:pt x="21" y="200"/>
                  </a:lnTo>
                  <a:lnTo>
                    <a:pt x="0" y="188"/>
                  </a:lnTo>
                  <a:lnTo>
                    <a:pt x="11" y="171"/>
                  </a:lnTo>
                  <a:lnTo>
                    <a:pt x="14" y="163"/>
                  </a:lnTo>
                  <a:lnTo>
                    <a:pt x="27" y="161"/>
                  </a:lnTo>
                  <a:lnTo>
                    <a:pt x="23" y="9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4" name="Freeform 58">
              <a:extLst>
                <a:ext uri="{FF2B5EF4-FFF2-40B4-BE49-F238E27FC236}">
                  <a16:creationId xmlns:a16="http://schemas.microsoft.com/office/drawing/2014/main" id="{AD013FC0-E532-49A1-BBB8-16DF1D263426}"/>
                </a:ext>
              </a:extLst>
            </p:cNvPr>
            <p:cNvSpPr>
              <a:spLocks/>
            </p:cNvSpPr>
            <p:nvPr/>
          </p:nvSpPr>
          <p:spPr bwMode="auto">
            <a:xfrm>
              <a:off x="2830" y="1254"/>
              <a:ext cx="187" cy="110"/>
            </a:xfrm>
            <a:custGeom>
              <a:avLst/>
              <a:gdLst>
                <a:gd name="T0" fmla="*/ 65 w 167"/>
                <a:gd name="T1" fmla="*/ 3 h 99"/>
                <a:gd name="T2" fmla="*/ 60 w 167"/>
                <a:gd name="T3" fmla="*/ 23 h 99"/>
                <a:gd name="T4" fmla="*/ 42 w 167"/>
                <a:gd name="T5" fmla="*/ 11 h 99"/>
                <a:gd name="T6" fmla="*/ 27 w 167"/>
                <a:gd name="T7" fmla="*/ 20 h 99"/>
                <a:gd name="T8" fmla="*/ 20 w 167"/>
                <a:gd name="T9" fmla="*/ 3 h 99"/>
                <a:gd name="T10" fmla="*/ 0 w 167"/>
                <a:gd name="T11" fmla="*/ 19 h 99"/>
                <a:gd name="T12" fmla="*/ 4 w 167"/>
                <a:gd name="T13" fmla="*/ 28 h 99"/>
                <a:gd name="T14" fmla="*/ 8 w 167"/>
                <a:gd name="T15" fmla="*/ 45 h 99"/>
                <a:gd name="T16" fmla="*/ 30 w 167"/>
                <a:gd name="T17" fmla="*/ 47 h 99"/>
                <a:gd name="T18" fmla="*/ 42 w 167"/>
                <a:gd name="T19" fmla="*/ 35 h 99"/>
                <a:gd name="T20" fmla="*/ 53 w 167"/>
                <a:gd name="T21" fmla="*/ 38 h 99"/>
                <a:gd name="T22" fmla="*/ 48 w 167"/>
                <a:gd name="T23" fmla="*/ 52 h 99"/>
                <a:gd name="T24" fmla="*/ 45 w 167"/>
                <a:gd name="T25" fmla="*/ 65 h 99"/>
                <a:gd name="T26" fmla="*/ 57 w 167"/>
                <a:gd name="T27" fmla="*/ 75 h 99"/>
                <a:gd name="T28" fmla="*/ 68 w 167"/>
                <a:gd name="T29" fmla="*/ 92 h 99"/>
                <a:gd name="T30" fmla="*/ 82 w 167"/>
                <a:gd name="T31" fmla="*/ 98 h 99"/>
                <a:gd name="T32" fmla="*/ 88 w 167"/>
                <a:gd name="T33" fmla="*/ 73 h 99"/>
                <a:gd name="T34" fmla="*/ 109 w 167"/>
                <a:gd name="T35" fmla="*/ 51 h 99"/>
                <a:gd name="T36" fmla="*/ 121 w 167"/>
                <a:gd name="T37" fmla="*/ 58 h 99"/>
                <a:gd name="T38" fmla="*/ 121 w 167"/>
                <a:gd name="T39" fmla="*/ 75 h 99"/>
                <a:gd name="T40" fmla="*/ 145 w 167"/>
                <a:gd name="T41" fmla="*/ 73 h 99"/>
                <a:gd name="T42" fmla="*/ 157 w 167"/>
                <a:gd name="T43" fmla="*/ 78 h 99"/>
                <a:gd name="T44" fmla="*/ 166 w 167"/>
                <a:gd name="T45" fmla="*/ 60 h 99"/>
                <a:gd name="T46" fmla="*/ 109 w 167"/>
                <a:gd name="T47" fmla="*/ 30 h 99"/>
                <a:gd name="T48" fmla="*/ 90 w 167"/>
                <a:gd name="T49" fmla="*/ 0 h 99"/>
                <a:gd name="T50" fmla="*/ 65 w 167"/>
                <a:gd name="T51"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7" h="99">
                  <a:moveTo>
                    <a:pt x="65" y="3"/>
                  </a:moveTo>
                  <a:lnTo>
                    <a:pt x="60" y="23"/>
                  </a:lnTo>
                  <a:lnTo>
                    <a:pt x="42" y="11"/>
                  </a:lnTo>
                  <a:lnTo>
                    <a:pt x="27" y="20"/>
                  </a:lnTo>
                  <a:lnTo>
                    <a:pt x="20" y="3"/>
                  </a:lnTo>
                  <a:lnTo>
                    <a:pt x="0" y="19"/>
                  </a:lnTo>
                  <a:lnTo>
                    <a:pt x="4" y="28"/>
                  </a:lnTo>
                  <a:lnTo>
                    <a:pt x="8" y="45"/>
                  </a:lnTo>
                  <a:lnTo>
                    <a:pt x="30" y="47"/>
                  </a:lnTo>
                  <a:lnTo>
                    <a:pt x="42" y="35"/>
                  </a:lnTo>
                  <a:lnTo>
                    <a:pt x="53" y="38"/>
                  </a:lnTo>
                  <a:lnTo>
                    <a:pt x="48" y="52"/>
                  </a:lnTo>
                  <a:lnTo>
                    <a:pt x="45" y="65"/>
                  </a:lnTo>
                  <a:lnTo>
                    <a:pt x="57" y="75"/>
                  </a:lnTo>
                  <a:lnTo>
                    <a:pt x="68" y="92"/>
                  </a:lnTo>
                  <a:lnTo>
                    <a:pt x="82" y="98"/>
                  </a:lnTo>
                  <a:lnTo>
                    <a:pt x="88" y="73"/>
                  </a:lnTo>
                  <a:lnTo>
                    <a:pt x="109" y="51"/>
                  </a:lnTo>
                  <a:lnTo>
                    <a:pt x="121" y="58"/>
                  </a:lnTo>
                  <a:lnTo>
                    <a:pt x="121" y="75"/>
                  </a:lnTo>
                  <a:lnTo>
                    <a:pt x="145" y="73"/>
                  </a:lnTo>
                  <a:lnTo>
                    <a:pt x="157" y="78"/>
                  </a:lnTo>
                  <a:lnTo>
                    <a:pt x="166" y="60"/>
                  </a:lnTo>
                  <a:lnTo>
                    <a:pt x="109" y="30"/>
                  </a:lnTo>
                  <a:lnTo>
                    <a:pt x="90" y="0"/>
                  </a:lnTo>
                  <a:lnTo>
                    <a:pt x="65"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5" name="Freeform 59">
              <a:extLst>
                <a:ext uri="{FF2B5EF4-FFF2-40B4-BE49-F238E27FC236}">
                  <a16:creationId xmlns:a16="http://schemas.microsoft.com/office/drawing/2014/main" id="{5E1210D7-41A1-477D-B794-95835D7941C9}"/>
                </a:ext>
              </a:extLst>
            </p:cNvPr>
            <p:cNvSpPr>
              <a:spLocks/>
            </p:cNvSpPr>
            <p:nvPr/>
          </p:nvSpPr>
          <p:spPr bwMode="auto">
            <a:xfrm>
              <a:off x="2952" y="1241"/>
              <a:ext cx="107" cy="42"/>
            </a:xfrm>
            <a:custGeom>
              <a:avLst/>
              <a:gdLst>
                <a:gd name="T0" fmla="*/ 0 w 95"/>
                <a:gd name="T1" fmla="*/ 3 h 38"/>
                <a:gd name="T2" fmla="*/ 5 w 95"/>
                <a:gd name="T3" fmla="*/ 27 h 38"/>
                <a:gd name="T4" fmla="*/ 43 w 95"/>
                <a:gd name="T5" fmla="*/ 37 h 38"/>
                <a:gd name="T6" fmla="*/ 71 w 95"/>
                <a:gd name="T7" fmla="*/ 27 h 38"/>
                <a:gd name="T8" fmla="*/ 94 w 95"/>
                <a:gd name="T9" fmla="*/ 5 h 38"/>
                <a:gd name="T10" fmla="*/ 54 w 95"/>
                <a:gd name="T11" fmla="*/ 5 h 38"/>
                <a:gd name="T12" fmla="*/ 31 w 95"/>
                <a:gd name="T13" fmla="*/ 0 h 38"/>
                <a:gd name="T14" fmla="*/ 0 w 95"/>
                <a:gd name="T15" fmla="*/ 3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38">
                  <a:moveTo>
                    <a:pt x="0" y="3"/>
                  </a:moveTo>
                  <a:lnTo>
                    <a:pt x="5" y="27"/>
                  </a:lnTo>
                  <a:lnTo>
                    <a:pt x="43" y="37"/>
                  </a:lnTo>
                  <a:lnTo>
                    <a:pt x="71" y="27"/>
                  </a:lnTo>
                  <a:lnTo>
                    <a:pt x="94" y="5"/>
                  </a:lnTo>
                  <a:lnTo>
                    <a:pt x="54" y="5"/>
                  </a:lnTo>
                  <a:lnTo>
                    <a:pt x="31"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6" name="Freeform 60">
              <a:extLst>
                <a:ext uri="{FF2B5EF4-FFF2-40B4-BE49-F238E27FC236}">
                  <a16:creationId xmlns:a16="http://schemas.microsoft.com/office/drawing/2014/main" id="{31E6F3B3-24E0-4DCB-95F5-9DE11EC98408}"/>
                </a:ext>
              </a:extLst>
            </p:cNvPr>
            <p:cNvSpPr>
              <a:spLocks/>
            </p:cNvSpPr>
            <p:nvPr/>
          </p:nvSpPr>
          <p:spPr bwMode="auto">
            <a:xfrm>
              <a:off x="1270" y="2703"/>
              <a:ext cx="31" cy="53"/>
            </a:xfrm>
            <a:custGeom>
              <a:avLst/>
              <a:gdLst>
                <a:gd name="T0" fmla="*/ 2 w 29"/>
                <a:gd name="T1" fmla="*/ 13 h 48"/>
                <a:gd name="T2" fmla="*/ 10 w 29"/>
                <a:gd name="T3" fmla="*/ 10 h 48"/>
                <a:gd name="T4" fmla="*/ 28 w 29"/>
                <a:gd name="T5" fmla="*/ 0 h 48"/>
                <a:gd name="T6" fmla="*/ 25 w 29"/>
                <a:gd name="T7" fmla="*/ 19 h 48"/>
                <a:gd name="T8" fmla="*/ 28 w 29"/>
                <a:gd name="T9" fmla="*/ 39 h 48"/>
                <a:gd name="T10" fmla="*/ 18 w 29"/>
                <a:gd name="T11" fmla="*/ 46 h 48"/>
                <a:gd name="T12" fmla="*/ 8 w 29"/>
                <a:gd name="T13" fmla="*/ 47 h 48"/>
                <a:gd name="T14" fmla="*/ 0 w 29"/>
                <a:gd name="T15" fmla="*/ 45 h 48"/>
                <a:gd name="T16" fmla="*/ 0 w 29"/>
                <a:gd name="T17" fmla="*/ 32 h 48"/>
                <a:gd name="T18" fmla="*/ 2 w 29"/>
                <a:gd name="T1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8">
                  <a:moveTo>
                    <a:pt x="2" y="13"/>
                  </a:moveTo>
                  <a:lnTo>
                    <a:pt x="10" y="10"/>
                  </a:lnTo>
                  <a:lnTo>
                    <a:pt x="28" y="0"/>
                  </a:lnTo>
                  <a:lnTo>
                    <a:pt x="25" y="19"/>
                  </a:lnTo>
                  <a:lnTo>
                    <a:pt x="28" y="39"/>
                  </a:lnTo>
                  <a:lnTo>
                    <a:pt x="18" y="46"/>
                  </a:lnTo>
                  <a:lnTo>
                    <a:pt x="8" y="47"/>
                  </a:lnTo>
                  <a:lnTo>
                    <a:pt x="0" y="45"/>
                  </a:lnTo>
                  <a:lnTo>
                    <a:pt x="0" y="32"/>
                  </a:lnTo>
                  <a:lnTo>
                    <a:pt x="2"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7" name="Freeform 61">
              <a:extLst>
                <a:ext uri="{FF2B5EF4-FFF2-40B4-BE49-F238E27FC236}">
                  <a16:creationId xmlns:a16="http://schemas.microsoft.com/office/drawing/2014/main" id="{9FE70A6A-61A6-4571-9A35-E2CC9B366F5A}"/>
                </a:ext>
              </a:extLst>
            </p:cNvPr>
            <p:cNvSpPr>
              <a:spLocks/>
            </p:cNvSpPr>
            <p:nvPr/>
          </p:nvSpPr>
          <p:spPr bwMode="auto">
            <a:xfrm>
              <a:off x="1319" y="2843"/>
              <a:ext cx="55" cy="34"/>
            </a:xfrm>
            <a:custGeom>
              <a:avLst/>
              <a:gdLst>
                <a:gd name="T0" fmla="*/ 33 w 49"/>
                <a:gd name="T1" fmla="*/ 2 h 31"/>
                <a:gd name="T2" fmla="*/ 1 w 49"/>
                <a:gd name="T3" fmla="*/ 0 h 31"/>
                <a:gd name="T4" fmla="*/ 0 w 49"/>
                <a:gd name="T5" fmla="*/ 12 h 31"/>
                <a:gd name="T6" fmla="*/ 7 w 49"/>
                <a:gd name="T7" fmla="*/ 23 h 31"/>
                <a:gd name="T8" fmla="*/ 35 w 49"/>
                <a:gd name="T9" fmla="*/ 30 h 31"/>
                <a:gd name="T10" fmla="*/ 48 w 49"/>
                <a:gd name="T11" fmla="*/ 23 h 31"/>
                <a:gd name="T12" fmla="*/ 47 w 49"/>
                <a:gd name="T13" fmla="*/ 10 h 31"/>
                <a:gd name="T14" fmla="*/ 33 w 49"/>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3" y="2"/>
                  </a:moveTo>
                  <a:lnTo>
                    <a:pt x="1" y="0"/>
                  </a:lnTo>
                  <a:lnTo>
                    <a:pt x="0" y="12"/>
                  </a:lnTo>
                  <a:lnTo>
                    <a:pt x="7" y="23"/>
                  </a:lnTo>
                  <a:lnTo>
                    <a:pt x="35" y="30"/>
                  </a:lnTo>
                  <a:lnTo>
                    <a:pt x="48" y="23"/>
                  </a:lnTo>
                  <a:lnTo>
                    <a:pt x="47" y="10"/>
                  </a:lnTo>
                  <a:lnTo>
                    <a:pt x="3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8" name="Freeform 62">
              <a:extLst>
                <a:ext uri="{FF2B5EF4-FFF2-40B4-BE49-F238E27FC236}">
                  <a16:creationId xmlns:a16="http://schemas.microsoft.com/office/drawing/2014/main" id="{83642FB7-7FEC-4578-8A83-4F612EBB4C41}"/>
                </a:ext>
              </a:extLst>
            </p:cNvPr>
            <p:cNvSpPr>
              <a:spLocks/>
            </p:cNvSpPr>
            <p:nvPr/>
          </p:nvSpPr>
          <p:spPr bwMode="auto">
            <a:xfrm>
              <a:off x="1521" y="2814"/>
              <a:ext cx="214" cy="215"/>
            </a:xfrm>
            <a:custGeom>
              <a:avLst/>
              <a:gdLst>
                <a:gd name="T0" fmla="*/ 28 w 191"/>
                <a:gd name="T1" fmla="*/ 6 h 193"/>
                <a:gd name="T2" fmla="*/ 16 w 191"/>
                <a:gd name="T3" fmla="*/ 19 h 193"/>
                <a:gd name="T4" fmla="*/ 10 w 191"/>
                <a:gd name="T5" fmla="*/ 42 h 193"/>
                <a:gd name="T6" fmla="*/ 0 w 191"/>
                <a:gd name="T7" fmla="*/ 49 h 193"/>
                <a:gd name="T8" fmla="*/ 13 w 191"/>
                <a:gd name="T9" fmla="*/ 67 h 193"/>
                <a:gd name="T10" fmla="*/ 9 w 191"/>
                <a:gd name="T11" fmla="*/ 84 h 193"/>
                <a:gd name="T12" fmla="*/ 36 w 191"/>
                <a:gd name="T13" fmla="*/ 85 h 193"/>
                <a:gd name="T14" fmla="*/ 36 w 191"/>
                <a:gd name="T15" fmla="*/ 95 h 193"/>
                <a:gd name="T16" fmla="*/ 58 w 191"/>
                <a:gd name="T17" fmla="*/ 105 h 193"/>
                <a:gd name="T18" fmla="*/ 80 w 191"/>
                <a:gd name="T19" fmla="*/ 112 h 193"/>
                <a:gd name="T20" fmla="*/ 80 w 191"/>
                <a:gd name="T21" fmla="*/ 140 h 193"/>
                <a:gd name="T22" fmla="*/ 75 w 191"/>
                <a:gd name="T23" fmla="*/ 159 h 193"/>
                <a:gd name="T24" fmla="*/ 77 w 191"/>
                <a:gd name="T25" fmla="*/ 173 h 193"/>
                <a:gd name="T26" fmla="*/ 87 w 191"/>
                <a:gd name="T27" fmla="*/ 176 h 193"/>
                <a:gd name="T28" fmla="*/ 94 w 191"/>
                <a:gd name="T29" fmla="*/ 186 h 193"/>
                <a:gd name="T30" fmla="*/ 105 w 191"/>
                <a:gd name="T31" fmla="*/ 192 h 193"/>
                <a:gd name="T32" fmla="*/ 120 w 191"/>
                <a:gd name="T33" fmla="*/ 189 h 193"/>
                <a:gd name="T34" fmla="*/ 132 w 191"/>
                <a:gd name="T35" fmla="*/ 180 h 193"/>
                <a:gd name="T36" fmla="*/ 131 w 191"/>
                <a:gd name="T37" fmla="*/ 169 h 193"/>
                <a:gd name="T38" fmla="*/ 122 w 191"/>
                <a:gd name="T39" fmla="*/ 162 h 193"/>
                <a:gd name="T40" fmla="*/ 120 w 191"/>
                <a:gd name="T41" fmla="*/ 154 h 193"/>
                <a:gd name="T42" fmla="*/ 124 w 191"/>
                <a:gd name="T43" fmla="*/ 140 h 193"/>
                <a:gd name="T44" fmla="*/ 130 w 191"/>
                <a:gd name="T45" fmla="*/ 139 h 193"/>
                <a:gd name="T46" fmla="*/ 143 w 191"/>
                <a:gd name="T47" fmla="*/ 150 h 193"/>
                <a:gd name="T48" fmla="*/ 150 w 191"/>
                <a:gd name="T49" fmla="*/ 145 h 193"/>
                <a:gd name="T50" fmla="*/ 176 w 191"/>
                <a:gd name="T51" fmla="*/ 143 h 193"/>
                <a:gd name="T52" fmla="*/ 179 w 191"/>
                <a:gd name="T53" fmla="*/ 134 h 193"/>
                <a:gd name="T54" fmla="*/ 179 w 191"/>
                <a:gd name="T55" fmla="*/ 123 h 193"/>
                <a:gd name="T56" fmla="*/ 172 w 191"/>
                <a:gd name="T57" fmla="*/ 114 h 193"/>
                <a:gd name="T58" fmla="*/ 173 w 191"/>
                <a:gd name="T59" fmla="*/ 100 h 193"/>
                <a:gd name="T60" fmla="*/ 182 w 191"/>
                <a:gd name="T61" fmla="*/ 92 h 193"/>
                <a:gd name="T62" fmla="*/ 184 w 191"/>
                <a:gd name="T63" fmla="*/ 85 h 193"/>
                <a:gd name="T64" fmla="*/ 190 w 191"/>
                <a:gd name="T65" fmla="*/ 79 h 193"/>
                <a:gd name="T66" fmla="*/ 190 w 191"/>
                <a:gd name="T67" fmla="*/ 64 h 193"/>
                <a:gd name="T68" fmla="*/ 184 w 191"/>
                <a:gd name="T69" fmla="*/ 61 h 193"/>
                <a:gd name="T70" fmla="*/ 179 w 191"/>
                <a:gd name="T71" fmla="*/ 47 h 193"/>
                <a:gd name="T72" fmla="*/ 172 w 191"/>
                <a:gd name="T73" fmla="*/ 39 h 193"/>
                <a:gd name="T74" fmla="*/ 176 w 191"/>
                <a:gd name="T75" fmla="*/ 35 h 193"/>
                <a:gd name="T76" fmla="*/ 176 w 191"/>
                <a:gd name="T77" fmla="*/ 28 h 193"/>
                <a:gd name="T78" fmla="*/ 154 w 191"/>
                <a:gd name="T79" fmla="*/ 27 h 193"/>
                <a:gd name="T80" fmla="*/ 137 w 191"/>
                <a:gd name="T81" fmla="*/ 30 h 193"/>
                <a:gd name="T82" fmla="*/ 128 w 191"/>
                <a:gd name="T83" fmla="*/ 37 h 193"/>
                <a:gd name="T84" fmla="*/ 117 w 191"/>
                <a:gd name="T85" fmla="*/ 35 h 193"/>
                <a:gd name="T86" fmla="*/ 86 w 191"/>
                <a:gd name="T87" fmla="*/ 33 h 193"/>
                <a:gd name="T88" fmla="*/ 83 w 191"/>
                <a:gd name="T89" fmla="*/ 25 h 193"/>
                <a:gd name="T90" fmla="*/ 75 w 191"/>
                <a:gd name="T91" fmla="*/ 22 h 193"/>
                <a:gd name="T92" fmla="*/ 62 w 191"/>
                <a:gd name="T93" fmla="*/ 18 h 193"/>
                <a:gd name="T94" fmla="*/ 59 w 191"/>
                <a:gd name="T95" fmla="*/ 9 h 193"/>
                <a:gd name="T96" fmla="*/ 48 w 191"/>
                <a:gd name="T97" fmla="*/ 6 h 193"/>
                <a:gd name="T98" fmla="*/ 48 w 191"/>
                <a:gd name="T99" fmla="*/ 0 h 193"/>
                <a:gd name="T100" fmla="*/ 43 w 191"/>
                <a:gd name="T101" fmla="*/ 6 h 193"/>
                <a:gd name="T102" fmla="*/ 28 w 191"/>
                <a:gd name="T103" fmla="*/ 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193">
                  <a:moveTo>
                    <a:pt x="28" y="6"/>
                  </a:moveTo>
                  <a:lnTo>
                    <a:pt x="16" y="19"/>
                  </a:lnTo>
                  <a:lnTo>
                    <a:pt x="10" y="42"/>
                  </a:lnTo>
                  <a:lnTo>
                    <a:pt x="0" y="49"/>
                  </a:lnTo>
                  <a:lnTo>
                    <a:pt x="13" y="67"/>
                  </a:lnTo>
                  <a:lnTo>
                    <a:pt x="9" y="84"/>
                  </a:lnTo>
                  <a:lnTo>
                    <a:pt x="36" y="85"/>
                  </a:lnTo>
                  <a:lnTo>
                    <a:pt x="36" y="95"/>
                  </a:lnTo>
                  <a:lnTo>
                    <a:pt x="58" y="105"/>
                  </a:lnTo>
                  <a:lnTo>
                    <a:pt x="80" y="112"/>
                  </a:lnTo>
                  <a:lnTo>
                    <a:pt x="80" y="140"/>
                  </a:lnTo>
                  <a:lnTo>
                    <a:pt x="75" y="159"/>
                  </a:lnTo>
                  <a:lnTo>
                    <a:pt x="77" y="173"/>
                  </a:lnTo>
                  <a:lnTo>
                    <a:pt x="87" y="176"/>
                  </a:lnTo>
                  <a:lnTo>
                    <a:pt x="94" y="186"/>
                  </a:lnTo>
                  <a:lnTo>
                    <a:pt x="105" y="192"/>
                  </a:lnTo>
                  <a:lnTo>
                    <a:pt x="120" y="189"/>
                  </a:lnTo>
                  <a:lnTo>
                    <a:pt x="132" y="180"/>
                  </a:lnTo>
                  <a:lnTo>
                    <a:pt x="131" y="169"/>
                  </a:lnTo>
                  <a:lnTo>
                    <a:pt x="122" y="162"/>
                  </a:lnTo>
                  <a:lnTo>
                    <a:pt x="120" y="154"/>
                  </a:lnTo>
                  <a:lnTo>
                    <a:pt x="124" y="140"/>
                  </a:lnTo>
                  <a:lnTo>
                    <a:pt x="130" y="139"/>
                  </a:lnTo>
                  <a:lnTo>
                    <a:pt x="143" y="150"/>
                  </a:lnTo>
                  <a:lnTo>
                    <a:pt x="150" y="145"/>
                  </a:lnTo>
                  <a:lnTo>
                    <a:pt x="176" y="143"/>
                  </a:lnTo>
                  <a:lnTo>
                    <a:pt x="179" y="134"/>
                  </a:lnTo>
                  <a:lnTo>
                    <a:pt x="179" y="123"/>
                  </a:lnTo>
                  <a:lnTo>
                    <a:pt x="172" y="114"/>
                  </a:lnTo>
                  <a:lnTo>
                    <a:pt x="173" y="100"/>
                  </a:lnTo>
                  <a:lnTo>
                    <a:pt x="182" y="92"/>
                  </a:lnTo>
                  <a:lnTo>
                    <a:pt x="184" y="85"/>
                  </a:lnTo>
                  <a:lnTo>
                    <a:pt x="190" y="79"/>
                  </a:lnTo>
                  <a:lnTo>
                    <a:pt x="190" y="64"/>
                  </a:lnTo>
                  <a:lnTo>
                    <a:pt x="184" y="61"/>
                  </a:lnTo>
                  <a:lnTo>
                    <a:pt x="179" y="47"/>
                  </a:lnTo>
                  <a:lnTo>
                    <a:pt x="172" y="39"/>
                  </a:lnTo>
                  <a:lnTo>
                    <a:pt x="176" y="35"/>
                  </a:lnTo>
                  <a:lnTo>
                    <a:pt x="176" y="28"/>
                  </a:lnTo>
                  <a:lnTo>
                    <a:pt x="154" y="27"/>
                  </a:lnTo>
                  <a:lnTo>
                    <a:pt x="137" y="30"/>
                  </a:lnTo>
                  <a:lnTo>
                    <a:pt x="128" y="37"/>
                  </a:lnTo>
                  <a:lnTo>
                    <a:pt x="117" y="35"/>
                  </a:lnTo>
                  <a:lnTo>
                    <a:pt x="86" y="33"/>
                  </a:lnTo>
                  <a:lnTo>
                    <a:pt x="83" y="25"/>
                  </a:lnTo>
                  <a:lnTo>
                    <a:pt x="75" y="22"/>
                  </a:lnTo>
                  <a:lnTo>
                    <a:pt x="62" y="18"/>
                  </a:lnTo>
                  <a:lnTo>
                    <a:pt x="59" y="9"/>
                  </a:lnTo>
                  <a:lnTo>
                    <a:pt x="48" y="6"/>
                  </a:lnTo>
                  <a:lnTo>
                    <a:pt x="48" y="0"/>
                  </a:lnTo>
                  <a:lnTo>
                    <a:pt x="43" y="6"/>
                  </a:lnTo>
                  <a:lnTo>
                    <a:pt x="28"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9" name="Freeform 63">
              <a:extLst>
                <a:ext uri="{FF2B5EF4-FFF2-40B4-BE49-F238E27FC236}">
                  <a16:creationId xmlns:a16="http://schemas.microsoft.com/office/drawing/2014/main" id="{78EB8200-3C50-4252-B978-BB288B285FF1}"/>
                </a:ext>
              </a:extLst>
            </p:cNvPr>
            <p:cNvSpPr>
              <a:spLocks/>
            </p:cNvSpPr>
            <p:nvPr/>
          </p:nvSpPr>
          <p:spPr bwMode="auto">
            <a:xfrm>
              <a:off x="1783" y="3608"/>
              <a:ext cx="89" cy="100"/>
            </a:xfrm>
            <a:custGeom>
              <a:avLst/>
              <a:gdLst>
                <a:gd name="T0" fmla="*/ 19 w 80"/>
                <a:gd name="T1" fmla="*/ 0 h 88"/>
                <a:gd name="T2" fmla="*/ 25 w 80"/>
                <a:gd name="T3" fmla="*/ 8 h 88"/>
                <a:gd name="T4" fmla="*/ 39 w 80"/>
                <a:gd name="T5" fmla="*/ 13 h 88"/>
                <a:gd name="T6" fmla="*/ 70 w 80"/>
                <a:gd name="T7" fmla="*/ 42 h 88"/>
                <a:gd name="T8" fmla="*/ 76 w 80"/>
                <a:gd name="T9" fmla="*/ 53 h 88"/>
                <a:gd name="T10" fmla="*/ 79 w 80"/>
                <a:gd name="T11" fmla="*/ 65 h 88"/>
                <a:gd name="T12" fmla="*/ 70 w 80"/>
                <a:gd name="T13" fmla="*/ 71 h 88"/>
                <a:gd name="T14" fmla="*/ 66 w 80"/>
                <a:gd name="T15" fmla="*/ 75 h 88"/>
                <a:gd name="T16" fmla="*/ 64 w 80"/>
                <a:gd name="T17" fmla="*/ 81 h 88"/>
                <a:gd name="T18" fmla="*/ 53 w 80"/>
                <a:gd name="T19" fmla="*/ 83 h 88"/>
                <a:gd name="T20" fmla="*/ 50 w 80"/>
                <a:gd name="T21" fmla="*/ 87 h 88"/>
                <a:gd name="T22" fmla="*/ 44 w 80"/>
                <a:gd name="T23" fmla="*/ 84 h 88"/>
                <a:gd name="T24" fmla="*/ 29 w 80"/>
                <a:gd name="T25" fmla="*/ 78 h 88"/>
                <a:gd name="T26" fmla="*/ 18 w 80"/>
                <a:gd name="T27" fmla="*/ 72 h 88"/>
                <a:gd name="T28" fmla="*/ 12 w 80"/>
                <a:gd name="T29" fmla="*/ 78 h 88"/>
                <a:gd name="T30" fmla="*/ 6 w 80"/>
                <a:gd name="T31" fmla="*/ 81 h 88"/>
                <a:gd name="T32" fmla="*/ 2 w 80"/>
                <a:gd name="T33" fmla="*/ 64 h 88"/>
                <a:gd name="T34" fmla="*/ 0 w 80"/>
                <a:gd name="T35" fmla="*/ 40 h 88"/>
                <a:gd name="T36" fmla="*/ 3 w 80"/>
                <a:gd name="T37" fmla="*/ 24 h 88"/>
                <a:gd name="T38" fmla="*/ 11 w 80"/>
                <a:gd name="T39" fmla="*/ 10 h 88"/>
                <a:gd name="T40" fmla="*/ 19 w 80"/>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8">
                  <a:moveTo>
                    <a:pt x="19" y="0"/>
                  </a:moveTo>
                  <a:lnTo>
                    <a:pt x="25" y="8"/>
                  </a:lnTo>
                  <a:lnTo>
                    <a:pt x="39" y="13"/>
                  </a:lnTo>
                  <a:lnTo>
                    <a:pt x="70" y="42"/>
                  </a:lnTo>
                  <a:lnTo>
                    <a:pt x="76" y="53"/>
                  </a:lnTo>
                  <a:lnTo>
                    <a:pt x="79" y="65"/>
                  </a:lnTo>
                  <a:lnTo>
                    <a:pt x="70" y="71"/>
                  </a:lnTo>
                  <a:lnTo>
                    <a:pt x="66" y="75"/>
                  </a:lnTo>
                  <a:lnTo>
                    <a:pt x="64" y="81"/>
                  </a:lnTo>
                  <a:lnTo>
                    <a:pt x="53" y="83"/>
                  </a:lnTo>
                  <a:lnTo>
                    <a:pt x="50" y="87"/>
                  </a:lnTo>
                  <a:lnTo>
                    <a:pt x="44" y="84"/>
                  </a:lnTo>
                  <a:lnTo>
                    <a:pt x="29" y="78"/>
                  </a:lnTo>
                  <a:lnTo>
                    <a:pt x="18" y="72"/>
                  </a:lnTo>
                  <a:lnTo>
                    <a:pt x="12" y="78"/>
                  </a:lnTo>
                  <a:lnTo>
                    <a:pt x="6" y="81"/>
                  </a:lnTo>
                  <a:lnTo>
                    <a:pt x="2" y="64"/>
                  </a:lnTo>
                  <a:lnTo>
                    <a:pt x="0" y="40"/>
                  </a:lnTo>
                  <a:lnTo>
                    <a:pt x="3" y="24"/>
                  </a:lnTo>
                  <a:lnTo>
                    <a:pt x="11" y="10"/>
                  </a:lnTo>
                  <a:lnTo>
                    <a:pt x="1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0" name="Freeform 64">
              <a:extLst>
                <a:ext uri="{FF2B5EF4-FFF2-40B4-BE49-F238E27FC236}">
                  <a16:creationId xmlns:a16="http://schemas.microsoft.com/office/drawing/2014/main" id="{6B80B2D3-5753-41B7-9B96-AF46C0636D8C}"/>
                </a:ext>
              </a:extLst>
            </p:cNvPr>
            <p:cNvSpPr>
              <a:spLocks/>
            </p:cNvSpPr>
            <p:nvPr/>
          </p:nvSpPr>
          <p:spPr bwMode="auto">
            <a:xfrm>
              <a:off x="1585" y="3227"/>
              <a:ext cx="199" cy="249"/>
            </a:xfrm>
            <a:custGeom>
              <a:avLst/>
              <a:gdLst>
                <a:gd name="T0" fmla="*/ 162 w 177"/>
                <a:gd name="T1" fmla="*/ 170 h 222"/>
                <a:gd name="T2" fmla="*/ 169 w 177"/>
                <a:gd name="T3" fmla="*/ 169 h 222"/>
                <a:gd name="T4" fmla="*/ 174 w 177"/>
                <a:gd name="T5" fmla="*/ 159 h 222"/>
                <a:gd name="T6" fmla="*/ 176 w 177"/>
                <a:gd name="T7" fmla="*/ 141 h 222"/>
                <a:gd name="T8" fmla="*/ 171 w 177"/>
                <a:gd name="T9" fmla="*/ 137 h 222"/>
                <a:gd name="T10" fmla="*/ 169 w 177"/>
                <a:gd name="T11" fmla="*/ 126 h 222"/>
                <a:gd name="T12" fmla="*/ 161 w 177"/>
                <a:gd name="T13" fmla="*/ 124 h 222"/>
                <a:gd name="T14" fmla="*/ 160 w 177"/>
                <a:gd name="T15" fmla="*/ 113 h 222"/>
                <a:gd name="T16" fmla="*/ 141 w 177"/>
                <a:gd name="T17" fmla="*/ 114 h 222"/>
                <a:gd name="T18" fmla="*/ 136 w 177"/>
                <a:gd name="T19" fmla="*/ 108 h 222"/>
                <a:gd name="T20" fmla="*/ 131 w 177"/>
                <a:gd name="T21" fmla="*/ 108 h 222"/>
                <a:gd name="T22" fmla="*/ 131 w 177"/>
                <a:gd name="T23" fmla="*/ 87 h 222"/>
                <a:gd name="T24" fmla="*/ 138 w 177"/>
                <a:gd name="T25" fmla="*/ 81 h 222"/>
                <a:gd name="T26" fmla="*/ 131 w 177"/>
                <a:gd name="T27" fmla="*/ 80 h 222"/>
                <a:gd name="T28" fmla="*/ 129 w 177"/>
                <a:gd name="T29" fmla="*/ 66 h 222"/>
                <a:gd name="T30" fmla="*/ 121 w 177"/>
                <a:gd name="T31" fmla="*/ 64 h 222"/>
                <a:gd name="T32" fmla="*/ 107 w 177"/>
                <a:gd name="T33" fmla="*/ 62 h 222"/>
                <a:gd name="T34" fmla="*/ 104 w 177"/>
                <a:gd name="T35" fmla="*/ 53 h 222"/>
                <a:gd name="T36" fmla="*/ 94 w 177"/>
                <a:gd name="T37" fmla="*/ 51 h 222"/>
                <a:gd name="T38" fmla="*/ 93 w 177"/>
                <a:gd name="T39" fmla="*/ 47 h 222"/>
                <a:gd name="T40" fmla="*/ 70 w 177"/>
                <a:gd name="T41" fmla="*/ 47 h 222"/>
                <a:gd name="T42" fmla="*/ 67 w 177"/>
                <a:gd name="T43" fmla="*/ 42 h 222"/>
                <a:gd name="T44" fmla="*/ 61 w 177"/>
                <a:gd name="T45" fmla="*/ 32 h 222"/>
                <a:gd name="T46" fmla="*/ 60 w 177"/>
                <a:gd name="T47" fmla="*/ 3 h 222"/>
                <a:gd name="T48" fmla="*/ 40 w 177"/>
                <a:gd name="T49" fmla="*/ 0 h 222"/>
                <a:gd name="T50" fmla="*/ 39 w 177"/>
                <a:gd name="T51" fmla="*/ 11 h 222"/>
                <a:gd name="T52" fmla="*/ 31 w 177"/>
                <a:gd name="T53" fmla="*/ 10 h 222"/>
                <a:gd name="T54" fmla="*/ 28 w 177"/>
                <a:gd name="T55" fmla="*/ 17 h 222"/>
                <a:gd name="T56" fmla="*/ 23 w 177"/>
                <a:gd name="T57" fmla="*/ 21 h 222"/>
                <a:gd name="T58" fmla="*/ 13 w 177"/>
                <a:gd name="T59" fmla="*/ 25 h 222"/>
                <a:gd name="T60" fmla="*/ 3 w 177"/>
                <a:gd name="T61" fmla="*/ 24 h 222"/>
                <a:gd name="T62" fmla="*/ 14 w 177"/>
                <a:gd name="T63" fmla="*/ 41 h 222"/>
                <a:gd name="T64" fmla="*/ 13 w 177"/>
                <a:gd name="T65" fmla="*/ 55 h 222"/>
                <a:gd name="T66" fmla="*/ 6 w 177"/>
                <a:gd name="T67" fmla="*/ 61 h 222"/>
                <a:gd name="T68" fmla="*/ 6 w 177"/>
                <a:gd name="T69" fmla="*/ 80 h 222"/>
                <a:gd name="T70" fmla="*/ 4 w 177"/>
                <a:gd name="T71" fmla="*/ 106 h 222"/>
                <a:gd name="T72" fmla="*/ 9 w 177"/>
                <a:gd name="T73" fmla="*/ 114 h 222"/>
                <a:gd name="T74" fmla="*/ 4 w 177"/>
                <a:gd name="T75" fmla="*/ 116 h 222"/>
                <a:gd name="T76" fmla="*/ 0 w 177"/>
                <a:gd name="T77" fmla="*/ 128 h 222"/>
                <a:gd name="T78" fmla="*/ 8 w 177"/>
                <a:gd name="T79" fmla="*/ 135 h 222"/>
                <a:gd name="T80" fmla="*/ 9 w 177"/>
                <a:gd name="T81" fmla="*/ 151 h 222"/>
                <a:gd name="T82" fmla="*/ 23 w 177"/>
                <a:gd name="T83" fmla="*/ 163 h 222"/>
                <a:gd name="T84" fmla="*/ 23 w 177"/>
                <a:gd name="T85" fmla="*/ 195 h 222"/>
                <a:gd name="T86" fmla="*/ 34 w 177"/>
                <a:gd name="T87" fmla="*/ 214 h 222"/>
                <a:gd name="T88" fmla="*/ 44 w 177"/>
                <a:gd name="T89" fmla="*/ 221 h 222"/>
                <a:gd name="T90" fmla="*/ 53 w 177"/>
                <a:gd name="T91" fmla="*/ 202 h 222"/>
                <a:gd name="T92" fmla="*/ 67 w 177"/>
                <a:gd name="T93" fmla="*/ 213 h 222"/>
                <a:gd name="T94" fmla="*/ 83 w 177"/>
                <a:gd name="T95" fmla="*/ 219 h 222"/>
                <a:gd name="T96" fmla="*/ 100 w 177"/>
                <a:gd name="T97" fmla="*/ 206 h 222"/>
                <a:gd name="T98" fmla="*/ 106 w 177"/>
                <a:gd name="T99" fmla="*/ 181 h 222"/>
                <a:gd name="T100" fmla="*/ 111 w 177"/>
                <a:gd name="T101" fmla="*/ 169 h 222"/>
                <a:gd name="T102" fmla="*/ 127 w 177"/>
                <a:gd name="T103" fmla="*/ 162 h 222"/>
                <a:gd name="T104" fmla="*/ 138 w 177"/>
                <a:gd name="T105" fmla="*/ 153 h 222"/>
                <a:gd name="T106" fmla="*/ 155 w 177"/>
                <a:gd name="T107" fmla="*/ 159 h 222"/>
                <a:gd name="T108" fmla="*/ 162 w 177"/>
                <a:gd name="T109" fmla="*/ 1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222">
                  <a:moveTo>
                    <a:pt x="162" y="170"/>
                  </a:moveTo>
                  <a:lnTo>
                    <a:pt x="169" y="169"/>
                  </a:lnTo>
                  <a:lnTo>
                    <a:pt x="174" y="159"/>
                  </a:lnTo>
                  <a:lnTo>
                    <a:pt x="176" y="141"/>
                  </a:lnTo>
                  <a:lnTo>
                    <a:pt x="171" y="137"/>
                  </a:lnTo>
                  <a:lnTo>
                    <a:pt x="169" y="126"/>
                  </a:lnTo>
                  <a:lnTo>
                    <a:pt x="161" y="124"/>
                  </a:lnTo>
                  <a:lnTo>
                    <a:pt x="160" y="113"/>
                  </a:lnTo>
                  <a:lnTo>
                    <a:pt x="141" y="114"/>
                  </a:lnTo>
                  <a:lnTo>
                    <a:pt x="136" y="108"/>
                  </a:lnTo>
                  <a:lnTo>
                    <a:pt x="131" y="108"/>
                  </a:lnTo>
                  <a:lnTo>
                    <a:pt x="131" y="87"/>
                  </a:lnTo>
                  <a:lnTo>
                    <a:pt x="138" y="81"/>
                  </a:lnTo>
                  <a:lnTo>
                    <a:pt x="131" y="80"/>
                  </a:lnTo>
                  <a:lnTo>
                    <a:pt x="129" y="66"/>
                  </a:lnTo>
                  <a:lnTo>
                    <a:pt x="121" y="64"/>
                  </a:lnTo>
                  <a:lnTo>
                    <a:pt x="107" y="62"/>
                  </a:lnTo>
                  <a:lnTo>
                    <a:pt x="104" y="53"/>
                  </a:lnTo>
                  <a:lnTo>
                    <a:pt x="94" y="51"/>
                  </a:lnTo>
                  <a:lnTo>
                    <a:pt x="93" y="47"/>
                  </a:lnTo>
                  <a:lnTo>
                    <a:pt x="70" y="47"/>
                  </a:lnTo>
                  <a:lnTo>
                    <a:pt x="67" y="42"/>
                  </a:lnTo>
                  <a:lnTo>
                    <a:pt x="61" y="32"/>
                  </a:lnTo>
                  <a:lnTo>
                    <a:pt x="60" y="3"/>
                  </a:lnTo>
                  <a:lnTo>
                    <a:pt x="40" y="0"/>
                  </a:lnTo>
                  <a:lnTo>
                    <a:pt x="39" y="11"/>
                  </a:lnTo>
                  <a:lnTo>
                    <a:pt x="31" y="10"/>
                  </a:lnTo>
                  <a:lnTo>
                    <a:pt x="28" y="17"/>
                  </a:lnTo>
                  <a:lnTo>
                    <a:pt x="23" y="21"/>
                  </a:lnTo>
                  <a:lnTo>
                    <a:pt x="13" y="25"/>
                  </a:lnTo>
                  <a:lnTo>
                    <a:pt x="3" y="24"/>
                  </a:lnTo>
                  <a:lnTo>
                    <a:pt x="14" y="41"/>
                  </a:lnTo>
                  <a:lnTo>
                    <a:pt x="13" y="55"/>
                  </a:lnTo>
                  <a:lnTo>
                    <a:pt x="6" y="61"/>
                  </a:lnTo>
                  <a:lnTo>
                    <a:pt x="6" y="80"/>
                  </a:lnTo>
                  <a:lnTo>
                    <a:pt x="4" y="106"/>
                  </a:lnTo>
                  <a:lnTo>
                    <a:pt x="9" y="114"/>
                  </a:lnTo>
                  <a:lnTo>
                    <a:pt x="4" y="116"/>
                  </a:lnTo>
                  <a:lnTo>
                    <a:pt x="0" y="128"/>
                  </a:lnTo>
                  <a:lnTo>
                    <a:pt x="8" y="135"/>
                  </a:lnTo>
                  <a:lnTo>
                    <a:pt x="9" y="151"/>
                  </a:lnTo>
                  <a:lnTo>
                    <a:pt x="23" y="163"/>
                  </a:lnTo>
                  <a:lnTo>
                    <a:pt x="23" y="195"/>
                  </a:lnTo>
                  <a:lnTo>
                    <a:pt x="34" y="214"/>
                  </a:lnTo>
                  <a:lnTo>
                    <a:pt x="44" y="221"/>
                  </a:lnTo>
                  <a:lnTo>
                    <a:pt x="53" y="202"/>
                  </a:lnTo>
                  <a:lnTo>
                    <a:pt x="67" y="213"/>
                  </a:lnTo>
                  <a:lnTo>
                    <a:pt x="83" y="219"/>
                  </a:lnTo>
                  <a:lnTo>
                    <a:pt x="100" y="206"/>
                  </a:lnTo>
                  <a:lnTo>
                    <a:pt x="106" y="181"/>
                  </a:lnTo>
                  <a:lnTo>
                    <a:pt x="111" y="169"/>
                  </a:lnTo>
                  <a:lnTo>
                    <a:pt x="127" y="162"/>
                  </a:lnTo>
                  <a:lnTo>
                    <a:pt x="138" y="153"/>
                  </a:lnTo>
                  <a:lnTo>
                    <a:pt x="155" y="159"/>
                  </a:lnTo>
                  <a:lnTo>
                    <a:pt x="162"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1" name="Freeform 65">
              <a:extLst>
                <a:ext uri="{FF2B5EF4-FFF2-40B4-BE49-F238E27FC236}">
                  <a16:creationId xmlns:a16="http://schemas.microsoft.com/office/drawing/2014/main" id="{4F661AB1-75FD-4900-84C2-EF1ED8090A85}"/>
                </a:ext>
              </a:extLst>
            </p:cNvPr>
            <p:cNvSpPr>
              <a:spLocks/>
            </p:cNvSpPr>
            <p:nvPr/>
          </p:nvSpPr>
          <p:spPr bwMode="auto">
            <a:xfrm>
              <a:off x="1823" y="2937"/>
              <a:ext cx="57" cy="72"/>
            </a:xfrm>
            <a:custGeom>
              <a:avLst/>
              <a:gdLst>
                <a:gd name="T0" fmla="*/ 9 w 51"/>
                <a:gd name="T1" fmla="*/ 2 h 64"/>
                <a:gd name="T2" fmla="*/ 4 w 51"/>
                <a:gd name="T3" fmla="*/ 10 h 64"/>
                <a:gd name="T4" fmla="*/ 4 w 51"/>
                <a:gd name="T5" fmla="*/ 51 h 64"/>
                <a:gd name="T6" fmla="*/ 0 w 51"/>
                <a:gd name="T7" fmla="*/ 55 h 64"/>
                <a:gd name="T8" fmla="*/ 6 w 51"/>
                <a:gd name="T9" fmla="*/ 61 h 64"/>
                <a:gd name="T10" fmla="*/ 22 w 51"/>
                <a:gd name="T11" fmla="*/ 63 h 64"/>
                <a:gd name="T12" fmla="*/ 25 w 51"/>
                <a:gd name="T13" fmla="*/ 54 h 64"/>
                <a:gd name="T14" fmla="*/ 30 w 51"/>
                <a:gd name="T15" fmla="*/ 46 h 64"/>
                <a:gd name="T16" fmla="*/ 38 w 51"/>
                <a:gd name="T17" fmla="*/ 38 h 64"/>
                <a:gd name="T18" fmla="*/ 50 w 51"/>
                <a:gd name="T19" fmla="*/ 38 h 64"/>
                <a:gd name="T20" fmla="*/ 47 w 51"/>
                <a:gd name="T21" fmla="*/ 28 h 64"/>
                <a:gd name="T22" fmla="*/ 37 w 51"/>
                <a:gd name="T23" fmla="*/ 22 h 64"/>
                <a:gd name="T24" fmla="*/ 35 w 51"/>
                <a:gd name="T25" fmla="*/ 13 h 64"/>
                <a:gd name="T26" fmla="*/ 28 w 51"/>
                <a:gd name="T27" fmla="*/ 10 h 64"/>
                <a:gd name="T28" fmla="*/ 18 w 51"/>
                <a:gd name="T29" fmla="*/ 8 h 64"/>
                <a:gd name="T30" fmla="*/ 16 w 51"/>
                <a:gd name="T31" fmla="*/ 0 h 64"/>
                <a:gd name="T32" fmla="*/ 9 w 51"/>
                <a:gd name="T33"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4">
                  <a:moveTo>
                    <a:pt x="9" y="2"/>
                  </a:moveTo>
                  <a:lnTo>
                    <a:pt x="4" y="10"/>
                  </a:lnTo>
                  <a:lnTo>
                    <a:pt x="4" y="51"/>
                  </a:lnTo>
                  <a:lnTo>
                    <a:pt x="0" y="55"/>
                  </a:lnTo>
                  <a:lnTo>
                    <a:pt x="6" y="61"/>
                  </a:lnTo>
                  <a:lnTo>
                    <a:pt x="22" y="63"/>
                  </a:lnTo>
                  <a:lnTo>
                    <a:pt x="25" y="54"/>
                  </a:lnTo>
                  <a:lnTo>
                    <a:pt x="30" y="46"/>
                  </a:lnTo>
                  <a:lnTo>
                    <a:pt x="38" y="38"/>
                  </a:lnTo>
                  <a:lnTo>
                    <a:pt x="50" y="38"/>
                  </a:lnTo>
                  <a:lnTo>
                    <a:pt x="47" y="28"/>
                  </a:lnTo>
                  <a:lnTo>
                    <a:pt x="37" y="22"/>
                  </a:lnTo>
                  <a:lnTo>
                    <a:pt x="35" y="13"/>
                  </a:lnTo>
                  <a:lnTo>
                    <a:pt x="28" y="10"/>
                  </a:lnTo>
                  <a:lnTo>
                    <a:pt x="18" y="8"/>
                  </a:lnTo>
                  <a:lnTo>
                    <a:pt x="16" y="0"/>
                  </a:lnTo>
                  <a:lnTo>
                    <a:pt x="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2" name="Freeform 66">
              <a:extLst>
                <a:ext uri="{FF2B5EF4-FFF2-40B4-BE49-F238E27FC236}">
                  <a16:creationId xmlns:a16="http://schemas.microsoft.com/office/drawing/2014/main" id="{A8182EBC-CA4A-4D62-954C-61822870F9E4}"/>
                </a:ext>
              </a:extLst>
            </p:cNvPr>
            <p:cNvSpPr>
              <a:spLocks/>
            </p:cNvSpPr>
            <p:nvPr/>
          </p:nvSpPr>
          <p:spPr bwMode="auto">
            <a:xfrm>
              <a:off x="1782" y="4041"/>
              <a:ext cx="61" cy="42"/>
            </a:xfrm>
            <a:custGeom>
              <a:avLst/>
              <a:gdLst>
                <a:gd name="T0" fmla="*/ 17 w 55"/>
                <a:gd name="T1" fmla="*/ 9 h 37"/>
                <a:gd name="T2" fmla="*/ 2 w 55"/>
                <a:gd name="T3" fmla="*/ 12 h 37"/>
                <a:gd name="T4" fmla="*/ 0 w 55"/>
                <a:gd name="T5" fmla="*/ 25 h 37"/>
                <a:gd name="T6" fmla="*/ 3 w 55"/>
                <a:gd name="T7" fmla="*/ 36 h 37"/>
                <a:gd name="T8" fmla="*/ 14 w 55"/>
                <a:gd name="T9" fmla="*/ 25 h 37"/>
                <a:gd name="T10" fmla="*/ 21 w 55"/>
                <a:gd name="T11" fmla="*/ 30 h 37"/>
                <a:gd name="T12" fmla="*/ 42 w 55"/>
                <a:gd name="T13" fmla="*/ 24 h 37"/>
                <a:gd name="T14" fmla="*/ 54 w 55"/>
                <a:gd name="T15" fmla="*/ 18 h 37"/>
                <a:gd name="T16" fmla="*/ 39 w 55"/>
                <a:gd name="T17" fmla="*/ 9 h 37"/>
                <a:gd name="T18" fmla="*/ 31 w 55"/>
                <a:gd name="T19" fmla="*/ 0 h 37"/>
                <a:gd name="T20" fmla="*/ 29 w 55"/>
                <a:gd name="T21" fmla="*/ 11 h 37"/>
                <a:gd name="T22" fmla="*/ 17 w 55"/>
                <a:gd name="T23"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37">
                  <a:moveTo>
                    <a:pt x="17" y="9"/>
                  </a:moveTo>
                  <a:lnTo>
                    <a:pt x="2" y="12"/>
                  </a:lnTo>
                  <a:lnTo>
                    <a:pt x="0" y="25"/>
                  </a:lnTo>
                  <a:lnTo>
                    <a:pt x="3" y="36"/>
                  </a:lnTo>
                  <a:lnTo>
                    <a:pt x="14" y="25"/>
                  </a:lnTo>
                  <a:lnTo>
                    <a:pt x="21" y="30"/>
                  </a:lnTo>
                  <a:lnTo>
                    <a:pt x="42" y="24"/>
                  </a:lnTo>
                  <a:lnTo>
                    <a:pt x="54" y="18"/>
                  </a:lnTo>
                  <a:lnTo>
                    <a:pt x="39" y="9"/>
                  </a:lnTo>
                  <a:lnTo>
                    <a:pt x="31" y="0"/>
                  </a:lnTo>
                  <a:lnTo>
                    <a:pt x="29" y="11"/>
                  </a:lnTo>
                  <a:lnTo>
                    <a:pt x="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3" name="Freeform 67">
              <a:extLst>
                <a:ext uri="{FF2B5EF4-FFF2-40B4-BE49-F238E27FC236}">
                  <a16:creationId xmlns:a16="http://schemas.microsoft.com/office/drawing/2014/main" id="{D3A8F6FC-5CE4-4B7D-B534-D10CEAD55892}"/>
                </a:ext>
              </a:extLst>
            </p:cNvPr>
            <p:cNvSpPr>
              <a:spLocks/>
            </p:cNvSpPr>
            <p:nvPr/>
          </p:nvSpPr>
          <p:spPr bwMode="auto">
            <a:xfrm>
              <a:off x="1920" y="1562"/>
              <a:ext cx="41" cy="20"/>
            </a:xfrm>
            <a:custGeom>
              <a:avLst/>
              <a:gdLst>
                <a:gd name="T0" fmla="*/ 10 w 36"/>
                <a:gd name="T1" fmla="*/ 0 h 18"/>
                <a:gd name="T2" fmla="*/ 0 w 36"/>
                <a:gd name="T3" fmla="*/ 17 h 18"/>
                <a:gd name="T4" fmla="*/ 17 w 36"/>
                <a:gd name="T5" fmla="*/ 17 h 18"/>
                <a:gd name="T6" fmla="*/ 35 w 36"/>
                <a:gd name="T7" fmla="*/ 10 h 18"/>
                <a:gd name="T8" fmla="*/ 10 w 36"/>
                <a:gd name="T9" fmla="*/ 0 h 18"/>
              </a:gdLst>
              <a:ahLst/>
              <a:cxnLst>
                <a:cxn ang="0">
                  <a:pos x="T0" y="T1"/>
                </a:cxn>
                <a:cxn ang="0">
                  <a:pos x="T2" y="T3"/>
                </a:cxn>
                <a:cxn ang="0">
                  <a:pos x="T4" y="T5"/>
                </a:cxn>
                <a:cxn ang="0">
                  <a:pos x="T6" y="T7"/>
                </a:cxn>
                <a:cxn ang="0">
                  <a:pos x="T8" y="T9"/>
                </a:cxn>
              </a:cxnLst>
              <a:rect l="0" t="0" r="r" b="b"/>
              <a:pathLst>
                <a:path w="36" h="18">
                  <a:moveTo>
                    <a:pt x="10" y="0"/>
                  </a:moveTo>
                  <a:lnTo>
                    <a:pt x="0" y="17"/>
                  </a:lnTo>
                  <a:lnTo>
                    <a:pt x="17" y="17"/>
                  </a:lnTo>
                  <a:lnTo>
                    <a:pt x="35" y="10"/>
                  </a:lnTo>
                  <a:lnTo>
                    <a:pt x="1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4" name="Freeform 68">
              <a:extLst>
                <a:ext uri="{FF2B5EF4-FFF2-40B4-BE49-F238E27FC236}">
                  <a16:creationId xmlns:a16="http://schemas.microsoft.com/office/drawing/2014/main" id="{519F3791-EAEA-47F1-BBD4-6AE5BC2704BC}"/>
                </a:ext>
              </a:extLst>
            </p:cNvPr>
            <p:cNvSpPr>
              <a:spLocks/>
            </p:cNvSpPr>
            <p:nvPr/>
          </p:nvSpPr>
          <p:spPr bwMode="auto">
            <a:xfrm>
              <a:off x="232" y="1531"/>
              <a:ext cx="534" cy="439"/>
            </a:xfrm>
            <a:custGeom>
              <a:avLst/>
              <a:gdLst>
                <a:gd name="T0" fmla="*/ 229 w 476"/>
                <a:gd name="T1" fmla="*/ 10 h 391"/>
                <a:gd name="T2" fmla="*/ 191 w 476"/>
                <a:gd name="T3" fmla="*/ 25 h 391"/>
                <a:gd name="T4" fmla="*/ 143 w 476"/>
                <a:gd name="T5" fmla="*/ 55 h 391"/>
                <a:gd name="T6" fmla="*/ 88 w 476"/>
                <a:gd name="T7" fmla="*/ 75 h 391"/>
                <a:gd name="T8" fmla="*/ 158 w 476"/>
                <a:gd name="T9" fmla="*/ 112 h 391"/>
                <a:gd name="T10" fmla="*/ 108 w 476"/>
                <a:gd name="T11" fmla="*/ 122 h 391"/>
                <a:gd name="T12" fmla="*/ 83 w 476"/>
                <a:gd name="T13" fmla="*/ 115 h 391"/>
                <a:gd name="T14" fmla="*/ 58 w 476"/>
                <a:gd name="T15" fmla="*/ 125 h 391"/>
                <a:gd name="T16" fmla="*/ 66 w 476"/>
                <a:gd name="T17" fmla="*/ 143 h 391"/>
                <a:gd name="T18" fmla="*/ 74 w 476"/>
                <a:gd name="T19" fmla="*/ 165 h 391"/>
                <a:gd name="T20" fmla="*/ 123 w 476"/>
                <a:gd name="T21" fmla="*/ 153 h 391"/>
                <a:gd name="T22" fmla="*/ 121 w 476"/>
                <a:gd name="T23" fmla="*/ 167 h 391"/>
                <a:gd name="T24" fmla="*/ 96 w 476"/>
                <a:gd name="T25" fmla="*/ 185 h 391"/>
                <a:gd name="T26" fmla="*/ 79 w 476"/>
                <a:gd name="T27" fmla="*/ 190 h 391"/>
                <a:gd name="T28" fmla="*/ 56 w 476"/>
                <a:gd name="T29" fmla="*/ 215 h 391"/>
                <a:gd name="T30" fmla="*/ 43 w 476"/>
                <a:gd name="T31" fmla="*/ 238 h 391"/>
                <a:gd name="T32" fmla="*/ 38 w 476"/>
                <a:gd name="T33" fmla="*/ 253 h 391"/>
                <a:gd name="T34" fmla="*/ 66 w 476"/>
                <a:gd name="T35" fmla="*/ 265 h 391"/>
                <a:gd name="T36" fmla="*/ 74 w 476"/>
                <a:gd name="T37" fmla="*/ 273 h 391"/>
                <a:gd name="T38" fmla="*/ 68 w 476"/>
                <a:gd name="T39" fmla="*/ 301 h 391"/>
                <a:gd name="T40" fmla="*/ 98 w 476"/>
                <a:gd name="T41" fmla="*/ 299 h 391"/>
                <a:gd name="T42" fmla="*/ 119 w 476"/>
                <a:gd name="T43" fmla="*/ 316 h 391"/>
                <a:gd name="T44" fmla="*/ 20 w 476"/>
                <a:gd name="T45" fmla="*/ 373 h 391"/>
                <a:gd name="T46" fmla="*/ 1 w 476"/>
                <a:gd name="T47" fmla="*/ 390 h 391"/>
                <a:gd name="T48" fmla="*/ 138 w 476"/>
                <a:gd name="T49" fmla="*/ 330 h 391"/>
                <a:gd name="T50" fmla="*/ 157 w 476"/>
                <a:gd name="T51" fmla="*/ 315 h 391"/>
                <a:gd name="T52" fmla="*/ 174 w 476"/>
                <a:gd name="T53" fmla="*/ 289 h 391"/>
                <a:gd name="T54" fmla="*/ 223 w 476"/>
                <a:gd name="T55" fmla="*/ 235 h 391"/>
                <a:gd name="T56" fmla="*/ 209 w 476"/>
                <a:gd name="T57" fmla="*/ 268 h 391"/>
                <a:gd name="T58" fmla="*/ 206 w 476"/>
                <a:gd name="T59" fmla="*/ 285 h 391"/>
                <a:gd name="T60" fmla="*/ 221 w 476"/>
                <a:gd name="T61" fmla="*/ 293 h 391"/>
                <a:gd name="T62" fmla="*/ 229 w 476"/>
                <a:gd name="T63" fmla="*/ 291 h 391"/>
                <a:gd name="T64" fmla="*/ 236 w 476"/>
                <a:gd name="T65" fmla="*/ 285 h 391"/>
                <a:gd name="T66" fmla="*/ 244 w 476"/>
                <a:gd name="T67" fmla="*/ 278 h 391"/>
                <a:gd name="T68" fmla="*/ 249 w 476"/>
                <a:gd name="T69" fmla="*/ 271 h 391"/>
                <a:gd name="T70" fmla="*/ 251 w 476"/>
                <a:gd name="T71" fmla="*/ 268 h 391"/>
                <a:gd name="T72" fmla="*/ 264 w 476"/>
                <a:gd name="T73" fmla="*/ 260 h 391"/>
                <a:gd name="T74" fmla="*/ 285 w 476"/>
                <a:gd name="T75" fmla="*/ 238 h 391"/>
                <a:gd name="T76" fmla="*/ 303 w 476"/>
                <a:gd name="T77" fmla="*/ 249 h 391"/>
                <a:gd name="T78" fmla="*/ 347 w 476"/>
                <a:gd name="T79" fmla="*/ 264 h 391"/>
                <a:gd name="T80" fmla="*/ 353 w 476"/>
                <a:gd name="T81" fmla="*/ 276 h 391"/>
                <a:gd name="T82" fmla="*/ 370 w 476"/>
                <a:gd name="T83" fmla="*/ 291 h 391"/>
                <a:gd name="T84" fmla="*/ 385 w 476"/>
                <a:gd name="T85" fmla="*/ 301 h 391"/>
                <a:gd name="T86" fmla="*/ 403 w 476"/>
                <a:gd name="T87" fmla="*/ 297 h 391"/>
                <a:gd name="T88" fmla="*/ 417 w 476"/>
                <a:gd name="T89" fmla="*/ 312 h 391"/>
                <a:gd name="T90" fmla="*/ 429 w 476"/>
                <a:gd name="T91" fmla="*/ 308 h 391"/>
                <a:gd name="T92" fmla="*/ 428 w 476"/>
                <a:gd name="T93" fmla="*/ 328 h 391"/>
                <a:gd name="T94" fmla="*/ 443 w 476"/>
                <a:gd name="T95" fmla="*/ 336 h 391"/>
                <a:gd name="T96" fmla="*/ 454 w 476"/>
                <a:gd name="T97" fmla="*/ 354 h 391"/>
                <a:gd name="T98" fmla="*/ 475 w 476"/>
                <a:gd name="T99" fmla="*/ 344 h 391"/>
                <a:gd name="T100" fmla="*/ 450 w 476"/>
                <a:gd name="T101" fmla="*/ 315 h 391"/>
                <a:gd name="T102" fmla="*/ 439 w 476"/>
                <a:gd name="T103" fmla="*/ 294 h 391"/>
                <a:gd name="T104" fmla="*/ 409 w 476"/>
                <a:gd name="T105" fmla="*/ 268 h 391"/>
                <a:gd name="T106" fmla="*/ 398 w 476"/>
                <a:gd name="T107" fmla="*/ 279 h 391"/>
                <a:gd name="T108" fmla="*/ 382 w 476"/>
                <a:gd name="T109" fmla="*/ 279 h 391"/>
                <a:gd name="T110" fmla="*/ 372 w 476"/>
                <a:gd name="T111" fmla="*/ 255 h 391"/>
                <a:gd name="T112" fmla="*/ 423 w 476"/>
                <a:gd name="T113" fmla="*/ 40 h 391"/>
                <a:gd name="T114" fmla="*/ 373 w 476"/>
                <a:gd name="T115" fmla="*/ 30 h 391"/>
                <a:gd name="T116" fmla="*/ 348 w 476"/>
                <a:gd name="T117" fmla="*/ 21 h 391"/>
                <a:gd name="T118" fmla="*/ 288 w 476"/>
                <a:gd name="T119" fmla="*/ 4 h 391"/>
                <a:gd name="T120" fmla="*/ 251 w 476"/>
                <a:gd name="T121" fmla="*/ 15 h 391"/>
                <a:gd name="T122" fmla="*/ 240 w 476"/>
                <a:gd name="T12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 h="391">
                  <a:moveTo>
                    <a:pt x="240" y="0"/>
                  </a:moveTo>
                  <a:lnTo>
                    <a:pt x="229" y="10"/>
                  </a:lnTo>
                  <a:lnTo>
                    <a:pt x="198" y="10"/>
                  </a:lnTo>
                  <a:lnTo>
                    <a:pt x="191" y="25"/>
                  </a:lnTo>
                  <a:lnTo>
                    <a:pt x="156" y="27"/>
                  </a:lnTo>
                  <a:lnTo>
                    <a:pt x="143" y="55"/>
                  </a:lnTo>
                  <a:lnTo>
                    <a:pt x="93" y="63"/>
                  </a:lnTo>
                  <a:lnTo>
                    <a:pt x="88" y="75"/>
                  </a:lnTo>
                  <a:lnTo>
                    <a:pt x="115" y="95"/>
                  </a:lnTo>
                  <a:lnTo>
                    <a:pt x="158" y="112"/>
                  </a:lnTo>
                  <a:lnTo>
                    <a:pt x="128" y="117"/>
                  </a:lnTo>
                  <a:lnTo>
                    <a:pt x="108" y="122"/>
                  </a:lnTo>
                  <a:lnTo>
                    <a:pt x="98" y="110"/>
                  </a:lnTo>
                  <a:lnTo>
                    <a:pt x="83" y="115"/>
                  </a:lnTo>
                  <a:lnTo>
                    <a:pt x="83" y="122"/>
                  </a:lnTo>
                  <a:lnTo>
                    <a:pt x="58" y="125"/>
                  </a:lnTo>
                  <a:lnTo>
                    <a:pt x="51" y="135"/>
                  </a:lnTo>
                  <a:lnTo>
                    <a:pt x="66" y="143"/>
                  </a:lnTo>
                  <a:lnTo>
                    <a:pt x="64" y="158"/>
                  </a:lnTo>
                  <a:lnTo>
                    <a:pt x="74" y="165"/>
                  </a:lnTo>
                  <a:lnTo>
                    <a:pt x="103" y="165"/>
                  </a:lnTo>
                  <a:lnTo>
                    <a:pt x="123" y="153"/>
                  </a:lnTo>
                  <a:lnTo>
                    <a:pt x="130" y="160"/>
                  </a:lnTo>
                  <a:lnTo>
                    <a:pt x="121" y="167"/>
                  </a:lnTo>
                  <a:lnTo>
                    <a:pt x="119" y="185"/>
                  </a:lnTo>
                  <a:lnTo>
                    <a:pt x="96" y="185"/>
                  </a:lnTo>
                  <a:lnTo>
                    <a:pt x="91" y="200"/>
                  </a:lnTo>
                  <a:lnTo>
                    <a:pt x="79" y="190"/>
                  </a:lnTo>
                  <a:lnTo>
                    <a:pt x="58" y="200"/>
                  </a:lnTo>
                  <a:lnTo>
                    <a:pt x="56" y="215"/>
                  </a:lnTo>
                  <a:lnTo>
                    <a:pt x="36" y="225"/>
                  </a:lnTo>
                  <a:lnTo>
                    <a:pt x="43" y="238"/>
                  </a:lnTo>
                  <a:lnTo>
                    <a:pt x="56" y="242"/>
                  </a:lnTo>
                  <a:lnTo>
                    <a:pt x="38" y="253"/>
                  </a:lnTo>
                  <a:lnTo>
                    <a:pt x="51" y="268"/>
                  </a:lnTo>
                  <a:lnTo>
                    <a:pt x="66" y="265"/>
                  </a:lnTo>
                  <a:lnTo>
                    <a:pt x="74" y="253"/>
                  </a:lnTo>
                  <a:lnTo>
                    <a:pt x="74" y="273"/>
                  </a:lnTo>
                  <a:lnTo>
                    <a:pt x="66" y="285"/>
                  </a:lnTo>
                  <a:lnTo>
                    <a:pt x="68" y="301"/>
                  </a:lnTo>
                  <a:lnTo>
                    <a:pt x="91" y="293"/>
                  </a:lnTo>
                  <a:lnTo>
                    <a:pt x="98" y="299"/>
                  </a:lnTo>
                  <a:lnTo>
                    <a:pt x="115" y="293"/>
                  </a:lnTo>
                  <a:lnTo>
                    <a:pt x="119" y="316"/>
                  </a:lnTo>
                  <a:lnTo>
                    <a:pt x="61" y="354"/>
                  </a:lnTo>
                  <a:lnTo>
                    <a:pt x="20" y="373"/>
                  </a:lnTo>
                  <a:lnTo>
                    <a:pt x="0" y="382"/>
                  </a:lnTo>
                  <a:lnTo>
                    <a:pt x="1" y="390"/>
                  </a:lnTo>
                  <a:lnTo>
                    <a:pt x="68" y="377"/>
                  </a:lnTo>
                  <a:lnTo>
                    <a:pt x="138" y="330"/>
                  </a:lnTo>
                  <a:lnTo>
                    <a:pt x="146" y="323"/>
                  </a:lnTo>
                  <a:lnTo>
                    <a:pt x="157" y="315"/>
                  </a:lnTo>
                  <a:lnTo>
                    <a:pt x="177" y="302"/>
                  </a:lnTo>
                  <a:lnTo>
                    <a:pt x="174" y="289"/>
                  </a:lnTo>
                  <a:lnTo>
                    <a:pt x="196" y="268"/>
                  </a:lnTo>
                  <a:lnTo>
                    <a:pt x="223" y="235"/>
                  </a:lnTo>
                  <a:lnTo>
                    <a:pt x="247" y="241"/>
                  </a:lnTo>
                  <a:lnTo>
                    <a:pt x="209" y="268"/>
                  </a:lnTo>
                  <a:lnTo>
                    <a:pt x="216" y="278"/>
                  </a:lnTo>
                  <a:lnTo>
                    <a:pt x="206" y="285"/>
                  </a:lnTo>
                  <a:lnTo>
                    <a:pt x="217" y="293"/>
                  </a:lnTo>
                  <a:lnTo>
                    <a:pt x="221" y="293"/>
                  </a:lnTo>
                  <a:lnTo>
                    <a:pt x="225" y="292"/>
                  </a:lnTo>
                  <a:lnTo>
                    <a:pt x="229" y="291"/>
                  </a:lnTo>
                  <a:lnTo>
                    <a:pt x="233" y="288"/>
                  </a:lnTo>
                  <a:lnTo>
                    <a:pt x="236" y="285"/>
                  </a:lnTo>
                  <a:lnTo>
                    <a:pt x="240" y="281"/>
                  </a:lnTo>
                  <a:lnTo>
                    <a:pt x="244" y="278"/>
                  </a:lnTo>
                  <a:lnTo>
                    <a:pt x="246" y="274"/>
                  </a:lnTo>
                  <a:lnTo>
                    <a:pt x="249" y="271"/>
                  </a:lnTo>
                  <a:lnTo>
                    <a:pt x="251" y="269"/>
                  </a:lnTo>
                  <a:lnTo>
                    <a:pt x="251" y="268"/>
                  </a:lnTo>
                  <a:lnTo>
                    <a:pt x="251" y="267"/>
                  </a:lnTo>
                  <a:lnTo>
                    <a:pt x="264" y="260"/>
                  </a:lnTo>
                  <a:lnTo>
                    <a:pt x="267" y="244"/>
                  </a:lnTo>
                  <a:lnTo>
                    <a:pt x="285" y="238"/>
                  </a:lnTo>
                  <a:lnTo>
                    <a:pt x="290" y="247"/>
                  </a:lnTo>
                  <a:lnTo>
                    <a:pt x="303" y="249"/>
                  </a:lnTo>
                  <a:lnTo>
                    <a:pt x="303" y="261"/>
                  </a:lnTo>
                  <a:lnTo>
                    <a:pt x="347" y="264"/>
                  </a:lnTo>
                  <a:lnTo>
                    <a:pt x="351" y="268"/>
                  </a:lnTo>
                  <a:lnTo>
                    <a:pt x="353" y="276"/>
                  </a:lnTo>
                  <a:lnTo>
                    <a:pt x="368" y="280"/>
                  </a:lnTo>
                  <a:lnTo>
                    <a:pt x="370" y="291"/>
                  </a:lnTo>
                  <a:lnTo>
                    <a:pt x="382" y="290"/>
                  </a:lnTo>
                  <a:lnTo>
                    <a:pt x="385" y="301"/>
                  </a:lnTo>
                  <a:lnTo>
                    <a:pt x="397" y="307"/>
                  </a:lnTo>
                  <a:lnTo>
                    <a:pt x="403" y="297"/>
                  </a:lnTo>
                  <a:lnTo>
                    <a:pt x="409" y="307"/>
                  </a:lnTo>
                  <a:lnTo>
                    <a:pt x="417" y="312"/>
                  </a:lnTo>
                  <a:lnTo>
                    <a:pt x="423" y="307"/>
                  </a:lnTo>
                  <a:lnTo>
                    <a:pt x="429" y="308"/>
                  </a:lnTo>
                  <a:lnTo>
                    <a:pt x="428" y="315"/>
                  </a:lnTo>
                  <a:lnTo>
                    <a:pt x="428" y="328"/>
                  </a:lnTo>
                  <a:lnTo>
                    <a:pt x="434" y="335"/>
                  </a:lnTo>
                  <a:lnTo>
                    <a:pt x="443" y="336"/>
                  </a:lnTo>
                  <a:lnTo>
                    <a:pt x="443" y="348"/>
                  </a:lnTo>
                  <a:lnTo>
                    <a:pt x="454" y="354"/>
                  </a:lnTo>
                  <a:lnTo>
                    <a:pt x="465" y="354"/>
                  </a:lnTo>
                  <a:lnTo>
                    <a:pt x="475" y="344"/>
                  </a:lnTo>
                  <a:lnTo>
                    <a:pt x="456" y="339"/>
                  </a:lnTo>
                  <a:lnTo>
                    <a:pt x="450" y="315"/>
                  </a:lnTo>
                  <a:lnTo>
                    <a:pt x="443" y="312"/>
                  </a:lnTo>
                  <a:lnTo>
                    <a:pt x="439" y="294"/>
                  </a:lnTo>
                  <a:lnTo>
                    <a:pt x="417" y="270"/>
                  </a:lnTo>
                  <a:lnTo>
                    <a:pt x="409" y="268"/>
                  </a:lnTo>
                  <a:lnTo>
                    <a:pt x="406" y="279"/>
                  </a:lnTo>
                  <a:lnTo>
                    <a:pt x="398" y="279"/>
                  </a:lnTo>
                  <a:lnTo>
                    <a:pt x="395" y="287"/>
                  </a:lnTo>
                  <a:lnTo>
                    <a:pt x="382" y="279"/>
                  </a:lnTo>
                  <a:lnTo>
                    <a:pt x="378" y="260"/>
                  </a:lnTo>
                  <a:lnTo>
                    <a:pt x="372" y="255"/>
                  </a:lnTo>
                  <a:lnTo>
                    <a:pt x="359" y="260"/>
                  </a:lnTo>
                  <a:lnTo>
                    <a:pt x="423" y="40"/>
                  </a:lnTo>
                  <a:lnTo>
                    <a:pt x="408" y="26"/>
                  </a:lnTo>
                  <a:lnTo>
                    <a:pt x="373" y="30"/>
                  </a:lnTo>
                  <a:lnTo>
                    <a:pt x="358" y="31"/>
                  </a:lnTo>
                  <a:lnTo>
                    <a:pt x="348" y="21"/>
                  </a:lnTo>
                  <a:lnTo>
                    <a:pt x="303" y="25"/>
                  </a:lnTo>
                  <a:lnTo>
                    <a:pt x="288" y="4"/>
                  </a:lnTo>
                  <a:lnTo>
                    <a:pt x="273" y="18"/>
                  </a:lnTo>
                  <a:lnTo>
                    <a:pt x="251" y="15"/>
                  </a:lnTo>
                  <a:lnTo>
                    <a:pt x="251" y="1"/>
                  </a:lnTo>
                  <a:lnTo>
                    <a:pt x="2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5" name="Freeform 69">
              <a:extLst>
                <a:ext uri="{FF2B5EF4-FFF2-40B4-BE49-F238E27FC236}">
                  <a16:creationId xmlns:a16="http://schemas.microsoft.com/office/drawing/2014/main" id="{8FEE026C-08EB-453B-8AE6-206273742CCF}"/>
                </a:ext>
              </a:extLst>
            </p:cNvPr>
            <p:cNvSpPr>
              <a:spLocks/>
            </p:cNvSpPr>
            <p:nvPr/>
          </p:nvSpPr>
          <p:spPr bwMode="auto">
            <a:xfrm>
              <a:off x="770" y="2086"/>
              <a:ext cx="905" cy="505"/>
            </a:xfrm>
            <a:custGeom>
              <a:avLst/>
              <a:gdLst>
                <a:gd name="T0" fmla="*/ 488 w 905"/>
                <a:gd name="T1" fmla="*/ 10 h 505"/>
                <a:gd name="T2" fmla="*/ 531 w 905"/>
                <a:gd name="T3" fmla="*/ 37 h 505"/>
                <a:gd name="T4" fmla="*/ 583 w 905"/>
                <a:gd name="T5" fmla="*/ 26 h 505"/>
                <a:gd name="T6" fmla="*/ 622 w 905"/>
                <a:gd name="T7" fmla="*/ 53 h 505"/>
                <a:gd name="T8" fmla="*/ 576 w 905"/>
                <a:gd name="T9" fmla="*/ 89 h 505"/>
                <a:gd name="T10" fmla="*/ 579 w 905"/>
                <a:gd name="T11" fmla="*/ 143 h 505"/>
                <a:gd name="T12" fmla="*/ 603 w 905"/>
                <a:gd name="T13" fmla="*/ 106 h 505"/>
                <a:gd name="T14" fmla="*/ 622 w 905"/>
                <a:gd name="T15" fmla="*/ 56 h 505"/>
                <a:gd name="T16" fmla="*/ 657 w 905"/>
                <a:gd name="T17" fmla="*/ 107 h 505"/>
                <a:gd name="T18" fmla="*/ 643 w 905"/>
                <a:gd name="T19" fmla="*/ 150 h 505"/>
                <a:gd name="T20" fmla="*/ 716 w 905"/>
                <a:gd name="T21" fmla="*/ 117 h 505"/>
                <a:gd name="T22" fmla="*/ 772 w 905"/>
                <a:gd name="T23" fmla="*/ 83 h 505"/>
                <a:gd name="T24" fmla="*/ 858 w 905"/>
                <a:gd name="T25" fmla="*/ 55 h 505"/>
                <a:gd name="T26" fmla="*/ 894 w 905"/>
                <a:gd name="T27" fmla="*/ 77 h 505"/>
                <a:gd name="T28" fmla="*/ 881 w 905"/>
                <a:gd name="T29" fmla="*/ 95 h 505"/>
                <a:gd name="T30" fmla="*/ 860 w 905"/>
                <a:gd name="T31" fmla="*/ 113 h 505"/>
                <a:gd name="T32" fmla="*/ 839 w 905"/>
                <a:gd name="T33" fmla="*/ 139 h 505"/>
                <a:gd name="T34" fmla="*/ 807 w 905"/>
                <a:gd name="T35" fmla="*/ 162 h 505"/>
                <a:gd name="T36" fmla="*/ 778 w 905"/>
                <a:gd name="T37" fmla="*/ 185 h 505"/>
                <a:gd name="T38" fmla="*/ 754 w 905"/>
                <a:gd name="T39" fmla="*/ 229 h 505"/>
                <a:gd name="T40" fmla="*/ 749 w 905"/>
                <a:gd name="T41" fmla="*/ 252 h 505"/>
                <a:gd name="T42" fmla="*/ 733 w 905"/>
                <a:gd name="T43" fmla="*/ 304 h 505"/>
                <a:gd name="T44" fmla="*/ 689 w 905"/>
                <a:gd name="T45" fmla="*/ 320 h 505"/>
                <a:gd name="T46" fmla="*/ 658 w 905"/>
                <a:gd name="T47" fmla="*/ 350 h 505"/>
                <a:gd name="T48" fmla="*/ 652 w 905"/>
                <a:gd name="T49" fmla="*/ 412 h 505"/>
                <a:gd name="T50" fmla="*/ 665 w 905"/>
                <a:gd name="T51" fmla="*/ 450 h 505"/>
                <a:gd name="T52" fmla="*/ 656 w 905"/>
                <a:gd name="T53" fmla="*/ 495 h 505"/>
                <a:gd name="T54" fmla="*/ 624 w 905"/>
                <a:gd name="T55" fmla="*/ 439 h 505"/>
                <a:gd name="T56" fmla="*/ 598 w 905"/>
                <a:gd name="T57" fmla="*/ 388 h 505"/>
                <a:gd name="T58" fmla="*/ 528 w 905"/>
                <a:gd name="T59" fmla="*/ 386 h 505"/>
                <a:gd name="T60" fmla="*/ 506 w 905"/>
                <a:gd name="T61" fmla="*/ 414 h 505"/>
                <a:gd name="T62" fmla="*/ 473 w 905"/>
                <a:gd name="T63" fmla="*/ 390 h 505"/>
                <a:gd name="T64" fmla="*/ 449 w 905"/>
                <a:gd name="T65" fmla="*/ 390 h 505"/>
                <a:gd name="T66" fmla="*/ 418 w 905"/>
                <a:gd name="T67" fmla="*/ 423 h 505"/>
                <a:gd name="T68" fmla="*/ 384 w 905"/>
                <a:gd name="T69" fmla="*/ 469 h 505"/>
                <a:gd name="T70" fmla="*/ 342 w 905"/>
                <a:gd name="T71" fmla="*/ 440 h 505"/>
                <a:gd name="T72" fmla="*/ 311 w 905"/>
                <a:gd name="T73" fmla="*/ 390 h 505"/>
                <a:gd name="T74" fmla="*/ 281 w 905"/>
                <a:gd name="T75" fmla="*/ 386 h 505"/>
                <a:gd name="T76" fmla="*/ 256 w 905"/>
                <a:gd name="T77" fmla="*/ 366 h 505"/>
                <a:gd name="T78" fmla="*/ 226 w 905"/>
                <a:gd name="T79" fmla="*/ 359 h 505"/>
                <a:gd name="T80" fmla="*/ 181 w 905"/>
                <a:gd name="T81" fmla="*/ 376 h 505"/>
                <a:gd name="T82" fmla="*/ 125 w 905"/>
                <a:gd name="T83" fmla="*/ 348 h 505"/>
                <a:gd name="T84" fmla="*/ 86 w 905"/>
                <a:gd name="T85" fmla="*/ 323 h 505"/>
                <a:gd name="T86" fmla="*/ 37 w 905"/>
                <a:gd name="T87" fmla="*/ 297 h 505"/>
                <a:gd name="T88" fmla="*/ 21 w 905"/>
                <a:gd name="T89" fmla="*/ 258 h 505"/>
                <a:gd name="T90" fmla="*/ 3 w 905"/>
                <a:gd name="T91" fmla="*/ 217 h 505"/>
                <a:gd name="T92" fmla="*/ 3 w 905"/>
                <a:gd name="T93" fmla="*/ 153 h 505"/>
                <a:gd name="T94" fmla="*/ 8 w 905"/>
                <a:gd name="T95" fmla="*/ 119 h 505"/>
                <a:gd name="T96" fmla="*/ 25 w 905"/>
                <a:gd name="T97" fmla="*/ 77 h 505"/>
                <a:gd name="T98" fmla="*/ 28 w 905"/>
                <a:gd name="T99" fmla="*/ 28 h 505"/>
                <a:gd name="T100" fmla="*/ 53 w 905"/>
                <a:gd name="T101" fmla="*/ 2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5" h="505">
                  <a:moveTo>
                    <a:pt x="63" y="1"/>
                  </a:moveTo>
                  <a:lnTo>
                    <a:pt x="489" y="0"/>
                  </a:lnTo>
                  <a:lnTo>
                    <a:pt x="488" y="10"/>
                  </a:lnTo>
                  <a:lnTo>
                    <a:pt x="518" y="10"/>
                  </a:lnTo>
                  <a:lnTo>
                    <a:pt x="562" y="16"/>
                  </a:lnTo>
                  <a:lnTo>
                    <a:pt x="531" y="37"/>
                  </a:lnTo>
                  <a:lnTo>
                    <a:pt x="531" y="50"/>
                  </a:lnTo>
                  <a:lnTo>
                    <a:pt x="558" y="58"/>
                  </a:lnTo>
                  <a:lnTo>
                    <a:pt x="583" y="26"/>
                  </a:lnTo>
                  <a:lnTo>
                    <a:pt x="585" y="32"/>
                  </a:lnTo>
                  <a:lnTo>
                    <a:pt x="616" y="37"/>
                  </a:lnTo>
                  <a:lnTo>
                    <a:pt x="622" y="53"/>
                  </a:lnTo>
                  <a:lnTo>
                    <a:pt x="596" y="53"/>
                  </a:lnTo>
                  <a:lnTo>
                    <a:pt x="577" y="71"/>
                  </a:lnTo>
                  <a:lnTo>
                    <a:pt x="576" y="89"/>
                  </a:lnTo>
                  <a:lnTo>
                    <a:pt x="589" y="77"/>
                  </a:lnTo>
                  <a:lnTo>
                    <a:pt x="580" y="110"/>
                  </a:lnTo>
                  <a:lnTo>
                    <a:pt x="579" y="143"/>
                  </a:lnTo>
                  <a:lnTo>
                    <a:pt x="594" y="163"/>
                  </a:lnTo>
                  <a:lnTo>
                    <a:pt x="613" y="145"/>
                  </a:lnTo>
                  <a:lnTo>
                    <a:pt x="603" y="106"/>
                  </a:lnTo>
                  <a:lnTo>
                    <a:pt x="604" y="85"/>
                  </a:lnTo>
                  <a:lnTo>
                    <a:pt x="622" y="76"/>
                  </a:lnTo>
                  <a:lnTo>
                    <a:pt x="622" y="56"/>
                  </a:lnTo>
                  <a:lnTo>
                    <a:pt x="649" y="86"/>
                  </a:lnTo>
                  <a:lnTo>
                    <a:pt x="643" y="115"/>
                  </a:lnTo>
                  <a:lnTo>
                    <a:pt x="657" y="107"/>
                  </a:lnTo>
                  <a:lnTo>
                    <a:pt x="664" y="118"/>
                  </a:lnTo>
                  <a:lnTo>
                    <a:pt x="652" y="138"/>
                  </a:lnTo>
                  <a:lnTo>
                    <a:pt x="643" y="150"/>
                  </a:lnTo>
                  <a:lnTo>
                    <a:pt x="668" y="160"/>
                  </a:lnTo>
                  <a:lnTo>
                    <a:pt x="702" y="130"/>
                  </a:lnTo>
                  <a:lnTo>
                    <a:pt x="716" y="117"/>
                  </a:lnTo>
                  <a:lnTo>
                    <a:pt x="753" y="119"/>
                  </a:lnTo>
                  <a:lnTo>
                    <a:pt x="760" y="94"/>
                  </a:lnTo>
                  <a:lnTo>
                    <a:pt x="772" y="83"/>
                  </a:lnTo>
                  <a:lnTo>
                    <a:pt x="839" y="86"/>
                  </a:lnTo>
                  <a:lnTo>
                    <a:pt x="850" y="71"/>
                  </a:lnTo>
                  <a:lnTo>
                    <a:pt x="858" y="55"/>
                  </a:lnTo>
                  <a:lnTo>
                    <a:pt x="868" y="28"/>
                  </a:lnTo>
                  <a:lnTo>
                    <a:pt x="890" y="34"/>
                  </a:lnTo>
                  <a:lnTo>
                    <a:pt x="894" y="77"/>
                  </a:lnTo>
                  <a:lnTo>
                    <a:pt x="905" y="83"/>
                  </a:lnTo>
                  <a:lnTo>
                    <a:pt x="896" y="94"/>
                  </a:lnTo>
                  <a:lnTo>
                    <a:pt x="881" y="95"/>
                  </a:lnTo>
                  <a:lnTo>
                    <a:pt x="875" y="107"/>
                  </a:lnTo>
                  <a:lnTo>
                    <a:pt x="862" y="104"/>
                  </a:lnTo>
                  <a:lnTo>
                    <a:pt x="860" y="113"/>
                  </a:lnTo>
                  <a:lnTo>
                    <a:pt x="846" y="113"/>
                  </a:lnTo>
                  <a:lnTo>
                    <a:pt x="841" y="127"/>
                  </a:lnTo>
                  <a:lnTo>
                    <a:pt x="839" y="139"/>
                  </a:lnTo>
                  <a:lnTo>
                    <a:pt x="850" y="150"/>
                  </a:lnTo>
                  <a:lnTo>
                    <a:pt x="836" y="159"/>
                  </a:lnTo>
                  <a:lnTo>
                    <a:pt x="807" y="162"/>
                  </a:lnTo>
                  <a:lnTo>
                    <a:pt x="800" y="175"/>
                  </a:lnTo>
                  <a:lnTo>
                    <a:pt x="796" y="183"/>
                  </a:lnTo>
                  <a:lnTo>
                    <a:pt x="778" y="185"/>
                  </a:lnTo>
                  <a:lnTo>
                    <a:pt x="770" y="196"/>
                  </a:lnTo>
                  <a:lnTo>
                    <a:pt x="766" y="224"/>
                  </a:lnTo>
                  <a:lnTo>
                    <a:pt x="754" y="229"/>
                  </a:lnTo>
                  <a:lnTo>
                    <a:pt x="747" y="237"/>
                  </a:lnTo>
                  <a:lnTo>
                    <a:pt x="740" y="247"/>
                  </a:lnTo>
                  <a:lnTo>
                    <a:pt x="749" y="252"/>
                  </a:lnTo>
                  <a:lnTo>
                    <a:pt x="747" y="286"/>
                  </a:lnTo>
                  <a:lnTo>
                    <a:pt x="736" y="292"/>
                  </a:lnTo>
                  <a:lnTo>
                    <a:pt x="733" y="304"/>
                  </a:lnTo>
                  <a:lnTo>
                    <a:pt x="715" y="303"/>
                  </a:lnTo>
                  <a:lnTo>
                    <a:pt x="707" y="314"/>
                  </a:lnTo>
                  <a:lnTo>
                    <a:pt x="689" y="320"/>
                  </a:lnTo>
                  <a:lnTo>
                    <a:pt x="685" y="335"/>
                  </a:lnTo>
                  <a:lnTo>
                    <a:pt x="671" y="338"/>
                  </a:lnTo>
                  <a:lnTo>
                    <a:pt x="658" y="350"/>
                  </a:lnTo>
                  <a:lnTo>
                    <a:pt x="653" y="366"/>
                  </a:lnTo>
                  <a:lnTo>
                    <a:pt x="653" y="390"/>
                  </a:lnTo>
                  <a:lnTo>
                    <a:pt x="652" y="412"/>
                  </a:lnTo>
                  <a:lnTo>
                    <a:pt x="659" y="415"/>
                  </a:lnTo>
                  <a:lnTo>
                    <a:pt x="660" y="442"/>
                  </a:lnTo>
                  <a:lnTo>
                    <a:pt x="665" y="450"/>
                  </a:lnTo>
                  <a:lnTo>
                    <a:pt x="671" y="489"/>
                  </a:lnTo>
                  <a:lnTo>
                    <a:pt x="665" y="505"/>
                  </a:lnTo>
                  <a:lnTo>
                    <a:pt x="656" y="495"/>
                  </a:lnTo>
                  <a:lnTo>
                    <a:pt x="640" y="484"/>
                  </a:lnTo>
                  <a:lnTo>
                    <a:pt x="631" y="462"/>
                  </a:lnTo>
                  <a:lnTo>
                    <a:pt x="624" y="439"/>
                  </a:lnTo>
                  <a:lnTo>
                    <a:pt x="628" y="414"/>
                  </a:lnTo>
                  <a:lnTo>
                    <a:pt x="615" y="402"/>
                  </a:lnTo>
                  <a:lnTo>
                    <a:pt x="598" y="388"/>
                  </a:lnTo>
                  <a:lnTo>
                    <a:pt x="579" y="393"/>
                  </a:lnTo>
                  <a:lnTo>
                    <a:pt x="565" y="385"/>
                  </a:lnTo>
                  <a:lnTo>
                    <a:pt x="528" y="386"/>
                  </a:lnTo>
                  <a:lnTo>
                    <a:pt x="515" y="395"/>
                  </a:lnTo>
                  <a:lnTo>
                    <a:pt x="523" y="412"/>
                  </a:lnTo>
                  <a:lnTo>
                    <a:pt x="506" y="414"/>
                  </a:lnTo>
                  <a:lnTo>
                    <a:pt x="488" y="410"/>
                  </a:lnTo>
                  <a:lnTo>
                    <a:pt x="485" y="386"/>
                  </a:lnTo>
                  <a:lnTo>
                    <a:pt x="473" y="390"/>
                  </a:lnTo>
                  <a:lnTo>
                    <a:pt x="468" y="408"/>
                  </a:lnTo>
                  <a:lnTo>
                    <a:pt x="459" y="405"/>
                  </a:lnTo>
                  <a:lnTo>
                    <a:pt x="449" y="390"/>
                  </a:lnTo>
                  <a:lnTo>
                    <a:pt x="437" y="397"/>
                  </a:lnTo>
                  <a:lnTo>
                    <a:pt x="428" y="408"/>
                  </a:lnTo>
                  <a:lnTo>
                    <a:pt x="418" y="423"/>
                  </a:lnTo>
                  <a:lnTo>
                    <a:pt x="409" y="434"/>
                  </a:lnTo>
                  <a:lnTo>
                    <a:pt x="390" y="442"/>
                  </a:lnTo>
                  <a:lnTo>
                    <a:pt x="384" y="469"/>
                  </a:lnTo>
                  <a:lnTo>
                    <a:pt x="360" y="469"/>
                  </a:lnTo>
                  <a:lnTo>
                    <a:pt x="356" y="447"/>
                  </a:lnTo>
                  <a:lnTo>
                    <a:pt x="342" y="440"/>
                  </a:lnTo>
                  <a:lnTo>
                    <a:pt x="338" y="416"/>
                  </a:lnTo>
                  <a:lnTo>
                    <a:pt x="328" y="403"/>
                  </a:lnTo>
                  <a:lnTo>
                    <a:pt x="311" y="390"/>
                  </a:lnTo>
                  <a:lnTo>
                    <a:pt x="305" y="414"/>
                  </a:lnTo>
                  <a:lnTo>
                    <a:pt x="289" y="414"/>
                  </a:lnTo>
                  <a:lnTo>
                    <a:pt x="281" y="386"/>
                  </a:lnTo>
                  <a:lnTo>
                    <a:pt x="272" y="385"/>
                  </a:lnTo>
                  <a:lnTo>
                    <a:pt x="269" y="368"/>
                  </a:lnTo>
                  <a:lnTo>
                    <a:pt x="256" y="366"/>
                  </a:lnTo>
                  <a:lnTo>
                    <a:pt x="251" y="348"/>
                  </a:lnTo>
                  <a:lnTo>
                    <a:pt x="240" y="357"/>
                  </a:lnTo>
                  <a:lnTo>
                    <a:pt x="226" y="359"/>
                  </a:lnTo>
                  <a:lnTo>
                    <a:pt x="222" y="368"/>
                  </a:lnTo>
                  <a:lnTo>
                    <a:pt x="199" y="368"/>
                  </a:lnTo>
                  <a:lnTo>
                    <a:pt x="181" y="376"/>
                  </a:lnTo>
                  <a:lnTo>
                    <a:pt x="156" y="370"/>
                  </a:lnTo>
                  <a:lnTo>
                    <a:pt x="139" y="353"/>
                  </a:lnTo>
                  <a:lnTo>
                    <a:pt x="125" y="348"/>
                  </a:lnTo>
                  <a:lnTo>
                    <a:pt x="120" y="338"/>
                  </a:lnTo>
                  <a:lnTo>
                    <a:pt x="85" y="335"/>
                  </a:lnTo>
                  <a:lnTo>
                    <a:pt x="86" y="323"/>
                  </a:lnTo>
                  <a:lnTo>
                    <a:pt x="65" y="315"/>
                  </a:lnTo>
                  <a:lnTo>
                    <a:pt x="52" y="304"/>
                  </a:lnTo>
                  <a:lnTo>
                    <a:pt x="37" y="297"/>
                  </a:lnTo>
                  <a:lnTo>
                    <a:pt x="39" y="274"/>
                  </a:lnTo>
                  <a:lnTo>
                    <a:pt x="20" y="270"/>
                  </a:lnTo>
                  <a:lnTo>
                    <a:pt x="21" y="258"/>
                  </a:lnTo>
                  <a:lnTo>
                    <a:pt x="27" y="243"/>
                  </a:lnTo>
                  <a:lnTo>
                    <a:pt x="16" y="230"/>
                  </a:lnTo>
                  <a:lnTo>
                    <a:pt x="3" y="217"/>
                  </a:lnTo>
                  <a:lnTo>
                    <a:pt x="0" y="168"/>
                  </a:lnTo>
                  <a:lnTo>
                    <a:pt x="9" y="160"/>
                  </a:lnTo>
                  <a:lnTo>
                    <a:pt x="3" y="153"/>
                  </a:lnTo>
                  <a:lnTo>
                    <a:pt x="1" y="145"/>
                  </a:lnTo>
                  <a:lnTo>
                    <a:pt x="6" y="137"/>
                  </a:lnTo>
                  <a:lnTo>
                    <a:pt x="8" y="119"/>
                  </a:lnTo>
                  <a:lnTo>
                    <a:pt x="16" y="113"/>
                  </a:lnTo>
                  <a:lnTo>
                    <a:pt x="16" y="85"/>
                  </a:lnTo>
                  <a:lnTo>
                    <a:pt x="25" y="77"/>
                  </a:lnTo>
                  <a:lnTo>
                    <a:pt x="33" y="46"/>
                  </a:lnTo>
                  <a:lnTo>
                    <a:pt x="40" y="43"/>
                  </a:lnTo>
                  <a:lnTo>
                    <a:pt x="28" y="28"/>
                  </a:lnTo>
                  <a:lnTo>
                    <a:pt x="28" y="16"/>
                  </a:lnTo>
                  <a:lnTo>
                    <a:pt x="44" y="12"/>
                  </a:lnTo>
                  <a:lnTo>
                    <a:pt x="53" y="24"/>
                  </a:lnTo>
                  <a:lnTo>
                    <a:pt x="60" y="34"/>
                  </a:lnTo>
                  <a:lnTo>
                    <a:pt x="63"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6" name="Freeform 70">
              <a:extLst>
                <a:ext uri="{FF2B5EF4-FFF2-40B4-BE49-F238E27FC236}">
                  <a16:creationId xmlns:a16="http://schemas.microsoft.com/office/drawing/2014/main" id="{0464B6EA-A3AA-4640-9272-F25E81867009}"/>
                </a:ext>
              </a:extLst>
            </p:cNvPr>
            <p:cNvSpPr>
              <a:spLocks/>
            </p:cNvSpPr>
            <p:nvPr/>
          </p:nvSpPr>
          <p:spPr bwMode="auto">
            <a:xfrm>
              <a:off x="636" y="1520"/>
              <a:ext cx="1226" cy="726"/>
            </a:xfrm>
            <a:custGeom>
              <a:avLst/>
              <a:gdLst>
                <a:gd name="T0" fmla="*/ 1145 w 1226"/>
                <a:gd name="T1" fmla="*/ 335 h 726"/>
                <a:gd name="T2" fmla="*/ 1148 w 1226"/>
                <a:gd name="T3" fmla="*/ 380 h 726"/>
                <a:gd name="T4" fmla="*/ 1188 w 1226"/>
                <a:gd name="T5" fmla="*/ 418 h 726"/>
                <a:gd name="T6" fmla="*/ 1186 w 1226"/>
                <a:gd name="T7" fmla="*/ 453 h 726"/>
                <a:gd name="T8" fmla="*/ 1207 w 1226"/>
                <a:gd name="T9" fmla="*/ 450 h 726"/>
                <a:gd name="T10" fmla="*/ 1226 w 1226"/>
                <a:gd name="T11" fmla="*/ 496 h 726"/>
                <a:gd name="T12" fmla="*/ 1166 w 1226"/>
                <a:gd name="T13" fmla="*/ 528 h 726"/>
                <a:gd name="T14" fmla="*/ 1054 w 1226"/>
                <a:gd name="T15" fmla="*/ 543 h 726"/>
                <a:gd name="T16" fmla="*/ 1067 w 1226"/>
                <a:gd name="T17" fmla="*/ 553 h 726"/>
                <a:gd name="T18" fmla="*/ 1137 w 1226"/>
                <a:gd name="T19" fmla="*/ 627 h 726"/>
                <a:gd name="T20" fmla="*/ 1097 w 1226"/>
                <a:gd name="T21" fmla="*/ 620 h 726"/>
                <a:gd name="T22" fmla="*/ 1028 w 1226"/>
                <a:gd name="T23" fmla="*/ 643 h 726"/>
                <a:gd name="T24" fmla="*/ 985 w 1226"/>
                <a:gd name="T25" fmla="*/ 636 h 726"/>
                <a:gd name="T26" fmla="*/ 888 w 1226"/>
                <a:gd name="T27" fmla="*/ 684 h 726"/>
                <a:gd name="T28" fmla="*/ 778 w 1226"/>
                <a:gd name="T29" fmla="*/ 717 h 726"/>
                <a:gd name="T30" fmla="*/ 815 w 1226"/>
                <a:gd name="T31" fmla="*/ 654 h 726"/>
                <a:gd name="T32" fmla="*/ 752 w 1226"/>
                <a:gd name="T33" fmla="*/ 564 h 726"/>
                <a:gd name="T34" fmla="*/ 622 w 1226"/>
                <a:gd name="T35" fmla="*/ 576 h 726"/>
                <a:gd name="T36" fmla="*/ 156 w 1226"/>
                <a:gd name="T37" fmla="*/ 525 h 726"/>
                <a:gd name="T38" fmla="*/ 121 w 1226"/>
                <a:gd name="T39" fmla="*/ 463 h 726"/>
                <a:gd name="T40" fmla="*/ 119 w 1226"/>
                <a:gd name="T41" fmla="*/ 408 h 726"/>
                <a:gd name="T42" fmla="*/ 94 w 1226"/>
                <a:gd name="T43" fmla="*/ 361 h 726"/>
                <a:gd name="T44" fmla="*/ 53 w 1226"/>
                <a:gd name="T45" fmla="*/ 324 h 726"/>
                <a:gd name="T46" fmla="*/ 21 w 1226"/>
                <a:gd name="T47" fmla="*/ 303 h 726"/>
                <a:gd name="T48" fmla="*/ 118 w 1226"/>
                <a:gd name="T49" fmla="*/ 65 h 726"/>
                <a:gd name="T50" fmla="*/ 194 w 1226"/>
                <a:gd name="T51" fmla="*/ 58 h 726"/>
                <a:gd name="T52" fmla="*/ 247 w 1226"/>
                <a:gd name="T53" fmla="*/ 57 h 726"/>
                <a:gd name="T54" fmla="*/ 287 w 1226"/>
                <a:gd name="T55" fmla="*/ 53 h 726"/>
                <a:gd name="T56" fmla="*/ 340 w 1226"/>
                <a:gd name="T57" fmla="*/ 52 h 726"/>
                <a:gd name="T58" fmla="*/ 460 w 1226"/>
                <a:gd name="T59" fmla="*/ 107 h 726"/>
                <a:gd name="T60" fmla="*/ 542 w 1226"/>
                <a:gd name="T61" fmla="*/ 107 h 726"/>
                <a:gd name="T62" fmla="*/ 672 w 1226"/>
                <a:gd name="T63" fmla="*/ 90 h 726"/>
                <a:gd name="T64" fmla="*/ 737 w 1226"/>
                <a:gd name="T65" fmla="*/ 84 h 726"/>
                <a:gd name="T66" fmla="*/ 732 w 1226"/>
                <a:gd name="T67" fmla="*/ 13 h 726"/>
                <a:gd name="T68" fmla="*/ 773 w 1226"/>
                <a:gd name="T69" fmla="*/ 53 h 726"/>
                <a:gd name="T70" fmla="*/ 822 w 1226"/>
                <a:gd name="T71" fmla="*/ 85 h 726"/>
                <a:gd name="T72" fmla="*/ 860 w 1226"/>
                <a:gd name="T73" fmla="*/ 79 h 726"/>
                <a:gd name="T74" fmla="*/ 898 w 1226"/>
                <a:gd name="T75" fmla="*/ 90 h 726"/>
                <a:gd name="T76" fmla="*/ 830 w 1226"/>
                <a:gd name="T77" fmla="*/ 137 h 726"/>
                <a:gd name="T78" fmla="*/ 778 w 1226"/>
                <a:gd name="T79" fmla="*/ 149 h 726"/>
                <a:gd name="T80" fmla="*/ 785 w 1226"/>
                <a:gd name="T81" fmla="*/ 205 h 726"/>
                <a:gd name="T82" fmla="*/ 694 w 1226"/>
                <a:gd name="T83" fmla="*/ 274 h 726"/>
                <a:gd name="T84" fmla="*/ 701 w 1226"/>
                <a:gd name="T85" fmla="*/ 374 h 726"/>
                <a:gd name="T86" fmla="*/ 806 w 1226"/>
                <a:gd name="T87" fmla="*/ 426 h 726"/>
                <a:gd name="T88" fmla="*/ 841 w 1226"/>
                <a:gd name="T89" fmla="*/ 512 h 726"/>
                <a:gd name="T90" fmla="*/ 882 w 1226"/>
                <a:gd name="T91" fmla="*/ 499 h 726"/>
                <a:gd name="T92" fmla="*/ 914 w 1226"/>
                <a:gd name="T93" fmla="*/ 414 h 726"/>
                <a:gd name="T94" fmla="*/ 917 w 1226"/>
                <a:gd name="T95" fmla="*/ 395 h 726"/>
                <a:gd name="T96" fmla="*/ 917 w 1226"/>
                <a:gd name="T97" fmla="*/ 358 h 726"/>
                <a:gd name="T98" fmla="*/ 906 w 1226"/>
                <a:gd name="T99" fmla="*/ 332 h 726"/>
                <a:gd name="T100" fmla="*/ 926 w 1226"/>
                <a:gd name="T101" fmla="*/ 257 h 726"/>
                <a:gd name="T102" fmla="*/ 1017 w 1226"/>
                <a:gd name="T103" fmla="*/ 259 h 726"/>
                <a:gd name="T104" fmla="*/ 1046 w 1226"/>
                <a:gd name="T105" fmla="*/ 340 h 726"/>
                <a:gd name="T106" fmla="*/ 1119 w 1226"/>
                <a:gd name="T107" fmla="*/ 30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6" h="726">
                  <a:moveTo>
                    <a:pt x="1119" y="301"/>
                  </a:moveTo>
                  <a:lnTo>
                    <a:pt x="1127" y="313"/>
                  </a:lnTo>
                  <a:lnTo>
                    <a:pt x="1132" y="335"/>
                  </a:lnTo>
                  <a:lnTo>
                    <a:pt x="1145" y="335"/>
                  </a:lnTo>
                  <a:lnTo>
                    <a:pt x="1148" y="364"/>
                  </a:lnTo>
                  <a:lnTo>
                    <a:pt x="1157" y="362"/>
                  </a:lnTo>
                  <a:lnTo>
                    <a:pt x="1157" y="375"/>
                  </a:lnTo>
                  <a:lnTo>
                    <a:pt x="1148" y="380"/>
                  </a:lnTo>
                  <a:lnTo>
                    <a:pt x="1150" y="392"/>
                  </a:lnTo>
                  <a:lnTo>
                    <a:pt x="1161" y="394"/>
                  </a:lnTo>
                  <a:lnTo>
                    <a:pt x="1166" y="421"/>
                  </a:lnTo>
                  <a:lnTo>
                    <a:pt x="1188" y="418"/>
                  </a:lnTo>
                  <a:lnTo>
                    <a:pt x="1186" y="430"/>
                  </a:lnTo>
                  <a:lnTo>
                    <a:pt x="1202" y="426"/>
                  </a:lnTo>
                  <a:lnTo>
                    <a:pt x="1191" y="442"/>
                  </a:lnTo>
                  <a:lnTo>
                    <a:pt x="1186" y="453"/>
                  </a:lnTo>
                  <a:lnTo>
                    <a:pt x="1164" y="459"/>
                  </a:lnTo>
                  <a:lnTo>
                    <a:pt x="1173" y="463"/>
                  </a:lnTo>
                  <a:lnTo>
                    <a:pt x="1191" y="459"/>
                  </a:lnTo>
                  <a:lnTo>
                    <a:pt x="1207" y="450"/>
                  </a:lnTo>
                  <a:lnTo>
                    <a:pt x="1221" y="451"/>
                  </a:lnTo>
                  <a:lnTo>
                    <a:pt x="1224" y="466"/>
                  </a:lnTo>
                  <a:lnTo>
                    <a:pt x="1224" y="485"/>
                  </a:lnTo>
                  <a:lnTo>
                    <a:pt x="1226" y="496"/>
                  </a:lnTo>
                  <a:lnTo>
                    <a:pt x="1224" y="505"/>
                  </a:lnTo>
                  <a:lnTo>
                    <a:pt x="1205" y="510"/>
                  </a:lnTo>
                  <a:lnTo>
                    <a:pt x="1188" y="508"/>
                  </a:lnTo>
                  <a:lnTo>
                    <a:pt x="1166" y="528"/>
                  </a:lnTo>
                  <a:lnTo>
                    <a:pt x="1128" y="533"/>
                  </a:lnTo>
                  <a:lnTo>
                    <a:pt x="1088" y="533"/>
                  </a:lnTo>
                  <a:lnTo>
                    <a:pt x="1069" y="530"/>
                  </a:lnTo>
                  <a:lnTo>
                    <a:pt x="1054" y="543"/>
                  </a:lnTo>
                  <a:lnTo>
                    <a:pt x="1034" y="553"/>
                  </a:lnTo>
                  <a:lnTo>
                    <a:pt x="1014" y="578"/>
                  </a:lnTo>
                  <a:lnTo>
                    <a:pt x="1048" y="563"/>
                  </a:lnTo>
                  <a:lnTo>
                    <a:pt x="1067" y="553"/>
                  </a:lnTo>
                  <a:lnTo>
                    <a:pt x="1087" y="565"/>
                  </a:lnTo>
                  <a:lnTo>
                    <a:pt x="1074" y="585"/>
                  </a:lnTo>
                  <a:lnTo>
                    <a:pt x="1092" y="605"/>
                  </a:lnTo>
                  <a:lnTo>
                    <a:pt x="1137" y="627"/>
                  </a:lnTo>
                  <a:lnTo>
                    <a:pt x="1097" y="648"/>
                  </a:lnTo>
                  <a:lnTo>
                    <a:pt x="1058" y="675"/>
                  </a:lnTo>
                  <a:lnTo>
                    <a:pt x="1049" y="665"/>
                  </a:lnTo>
                  <a:lnTo>
                    <a:pt x="1097" y="620"/>
                  </a:lnTo>
                  <a:lnTo>
                    <a:pt x="1094" y="614"/>
                  </a:lnTo>
                  <a:lnTo>
                    <a:pt x="1079" y="614"/>
                  </a:lnTo>
                  <a:lnTo>
                    <a:pt x="1040" y="648"/>
                  </a:lnTo>
                  <a:lnTo>
                    <a:pt x="1028" y="643"/>
                  </a:lnTo>
                  <a:lnTo>
                    <a:pt x="1025" y="599"/>
                  </a:lnTo>
                  <a:lnTo>
                    <a:pt x="1003" y="593"/>
                  </a:lnTo>
                  <a:lnTo>
                    <a:pt x="993" y="620"/>
                  </a:lnTo>
                  <a:lnTo>
                    <a:pt x="985" y="636"/>
                  </a:lnTo>
                  <a:lnTo>
                    <a:pt x="972" y="652"/>
                  </a:lnTo>
                  <a:lnTo>
                    <a:pt x="907" y="648"/>
                  </a:lnTo>
                  <a:lnTo>
                    <a:pt x="895" y="660"/>
                  </a:lnTo>
                  <a:lnTo>
                    <a:pt x="888" y="684"/>
                  </a:lnTo>
                  <a:lnTo>
                    <a:pt x="851" y="682"/>
                  </a:lnTo>
                  <a:lnTo>
                    <a:pt x="837" y="696"/>
                  </a:lnTo>
                  <a:lnTo>
                    <a:pt x="803" y="726"/>
                  </a:lnTo>
                  <a:lnTo>
                    <a:pt x="778" y="717"/>
                  </a:lnTo>
                  <a:lnTo>
                    <a:pt x="786" y="703"/>
                  </a:lnTo>
                  <a:lnTo>
                    <a:pt x="801" y="682"/>
                  </a:lnTo>
                  <a:lnTo>
                    <a:pt x="812" y="691"/>
                  </a:lnTo>
                  <a:lnTo>
                    <a:pt x="815" y="654"/>
                  </a:lnTo>
                  <a:lnTo>
                    <a:pt x="834" y="657"/>
                  </a:lnTo>
                  <a:lnTo>
                    <a:pt x="818" y="628"/>
                  </a:lnTo>
                  <a:lnTo>
                    <a:pt x="767" y="619"/>
                  </a:lnTo>
                  <a:lnTo>
                    <a:pt x="752" y="564"/>
                  </a:lnTo>
                  <a:lnTo>
                    <a:pt x="696" y="571"/>
                  </a:lnTo>
                  <a:lnTo>
                    <a:pt x="698" y="580"/>
                  </a:lnTo>
                  <a:lnTo>
                    <a:pt x="653" y="576"/>
                  </a:lnTo>
                  <a:lnTo>
                    <a:pt x="622" y="576"/>
                  </a:lnTo>
                  <a:lnTo>
                    <a:pt x="625" y="565"/>
                  </a:lnTo>
                  <a:lnTo>
                    <a:pt x="197" y="567"/>
                  </a:lnTo>
                  <a:lnTo>
                    <a:pt x="177" y="540"/>
                  </a:lnTo>
                  <a:lnTo>
                    <a:pt x="156" y="525"/>
                  </a:lnTo>
                  <a:lnTo>
                    <a:pt x="139" y="506"/>
                  </a:lnTo>
                  <a:lnTo>
                    <a:pt x="138" y="482"/>
                  </a:lnTo>
                  <a:lnTo>
                    <a:pt x="136" y="462"/>
                  </a:lnTo>
                  <a:lnTo>
                    <a:pt x="121" y="463"/>
                  </a:lnTo>
                  <a:lnTo>
                    <a:pt x="119" y="449"/>
                  </a:lnTo>
                  <a:lnTo>
                    <a:pt x="110" y="444"/>
                  </a:lnTo>
                  <a:lnTo>
                    <a:pt x="112" y="421"/>
                  </a:lnTo>
                  <a:lnTo>
                    <a:pt x="119" y="408"/>
                  </a:lnTo>
                  <a:lnTo>
                    <a:pt x="130" y="397"/>
                  </a:lnTo>
                  <a:lnTo>
                    <a:pt x="109" y="392"/>
                  </a:lnTo>
                  <a:lnTo>
                    <a:pt x="103" y="365"/>
                  </a:lnTo>
                  <a:lnTo>
                    <a:pt x="94" y="361"/>
                  </a:lnTo>
                  <a:lnTo>
                    <a:pt x="90" y="341"/>
                  </a:lnTo>
                  <a:lnTo>
                    <a:pt x="66" y="314"/>
                  </a:lnTo>
                  <a:lnTo>
                    <a:pt x="56" y="313"/>
                  </a:lnTo>
                  <a:lnTo>
                    <a:pt x="53" y="324"/>
                  </a:lnTo>
                  <a:lnTo>
                    <a:pt x="44" y="324"/>
                  </a:lnTo>
                  <a:lnTo>
                    <a:pt x="40" y="333"/>
                  </a:lnTo>
                  <a:lnTo>
                    <a:pt x="26" y="324"/>
                  </a:lnTo>
                  <a:lnTo>
                    <a:pt x="21" y="303"/>
                  </a:lnTo>
                  <a:lnTo>
                    <a:pt x="15" y="297"/>
                  </a:lnTo>
                  <a:lnTo>
                    <a:pt x="0" y="303"/>
                  </a:lnTo>
                  <a:lnTo>
                    <a:pt x="72" y="57"/>
                  </a:lnTo>
                  <a:lnTo>
                    <a:pt x="118" y="65"/>
                  </a:lnTo>
                  <a:lnTo>
                    <a:pt x="159" y="85"/>
                  </a:lnTo>
                  <a:lnTo>
                    <a:pt x="177" y="86"/>
                  </a:lnTo>
                  <a:lnTo>
                    <a:pt x="178" y="71"/>
                  </a:lnTo>
                  <a:lnTo>
                    <a:pt x="194" y="58"/>
                  </a:lnTo>
                  <a:lnTo>
                    <a:pt x="233" y="34"/>
                  </a:lnTo>
                  <a:lnTo>
                    <a:pt x="245" y="40"/>
                  </a:lnTo>
                  <a:lnTo>
                    <a:pt x="216" y="58"/>
                  </a:lnTo>
                  <a:lnTo>
                    <a:pt x="247" y="57"/>
                  </a:lnTo>
                  <a:lnTo>
                    <a:pt x="257" y="46"/>
                  </a:lnTo>
                  <a:lnTo>
                    <a:pt x="264" y="34"/>
                  </a:lnTo>
                  <a:lnTo>
                    <a:pt x="274" y="29"/>
                  </a:lnTo>
                  <a:lnTo>
                    <a:pt x="287" y="53"/>
                  </a:lnTo>
                  <a:lnTo>
                    <a:pt x="306" y="55"/>
                  </a:lnTo>
                  <a:lnTo>
                    <a:pt x="315" y="46"/>
                  </a:lnTo>
                  <a:lnTo>
                    <a:pt x="325" y="62"/>
                  </a:lnTo>
                  <a:lnTo>
                    <a:pt x="340" y="52"/>
                  </a:lnTo>
                  <a:lnTo>
                    <a:pt x="399" y="71"/>
                  </a:lnTo>
                  <a:lnTo>
                    <a:pt x="437" y="72"/>
                  </a:lnTo>
                  <a:lnTo>
                    <a:pt x="465" y="86"/>
                  </a:lnTo>
                  <a:lnTo>
                    <a:pt x="460" y="107"/>
                  </a:lnTo>
                  <a:lnTo>
                    <a:pt x="497" y="95"/>
                  </a:lnTo>
                  <a:lnTo>
                    <a:pt x="525" y="121"/>
                  </a:lnTo>
                  <a:lnTo>
                    <a:pt x="544" y="120"/>
                  </a:lnTo>
                  <a:lnTo>
                    <a:pt x="542" y="107"/>
                  </a:lnTo>
                  <a:lnTo>
                    <a:pt x="564" y="84"/>
                  </a:lnTo>
                  <a:lnTo>
                    <a:pt x="588" y="102"/>
                  </a:lnTo>
                  <a:lnTo>
                    <a:pt x="659" y="107"/>
                  </a:lnTo>
                  <a:lnTo>
                    <a:pt x="672" y="90"/>
                  </a:lnTo>
                  <a:lnTo>
                    <a:pt x="692" y="88"/>
                  </a:lnTo>
                  <a:lnTo>
                    <a:pt x="703" y="104"/>
                  </a:lnTo>
                  <a:lnTo>
                    <a:pt x="721" y="95"/>
                  </a:lnTo>
                  <a:lnTo>
                    <a:pt x="737" y="84"/>
                  </a:lnTo>
                  <a:lnTo>
                    <a:pt x="729" y="52"/>
                  </a:lnTo>
                  <a:lnTo>
                    <a:pt x="708" y="37"/>
                  </a:lnTo>
                  <a:lnTo>
                    <a:pt x="723" y="28"/>
                  </a:lnTo>
                  <a:lnTo>
                    <a:pt x="732" y="13"/>
                  </a:lnTo>
                  <a:lnTo>
                    <a:pt x="754" y="0"/>
                  </a:lnTo>
                  <a:lnTo>
                    <a:pt x="776" y="19"/>
                  </a:lnTo>
                  <a:lnTo>
                    <a:pt x="769" y="37"/>
                  </a:lnTo>
                  <a:lnTo>
                    <a:pt x="773" y="53"/>
                  </a:lnTo>
                  <a:lnTo>
                    <a:pt x="786" y="65"/>
                  </a:lnTo>
                  <a:lnTo>
                    <a:pt x="794" y="88"/>
                  </a:lnTo>
                  <a:lnTo>
                    <a:pt x="812" y="65"/>
                  </a:lnTo>
                  <a:lnTo>
                    <a:pt x="822" y="85"/>
                  </a:lnTo>
                  <a:lnTo>
                    <a:pt x="821" y="117"/>
                  </a:lnTo>
                  <a:lnTo>
                    <a:pt x="834" y="117"/>
                  </a:lnTo>
                  <a:lnTo>
                    <a:pt x="840" y="99"/>
                  </a:lnTo>
                  <a:lnTo>
                    <a:pt x="860" y="79"/>
                  </a:lnTo>
                  <a:lnTo>
                    <a:pt x="868" y="53"/>
                  </a:lnTo>
                  <a:lnTo>
                    <a:pt x="904" y="57"/>
                  </a:lnTo>
                  <a:lnTo>
                    <a:pt x="913" y="83"/>
                  </a:lnTo>
                  <a:lnTo>
                    <a:pt x="898" y="90"/>
                  </a:lnTo>
                  <a:lnTo>
                    <a:pt x="906" y="123"/>
                  </a:lnTo>
                  <a:lnTo>
                    <a:pt x="860" y="146"/>
                  </a:lnTo>
                  <a:lnTo>
                    <a:pt x="854" y="136"/>
                  </a:lnTo>
                  <a:lnTo>
                    <a:pt x="830" y="137"/>
                  </a:lnTo>
                  <a:lnTo>
                    <a:pt x="827" y="156"/>
                  </a:lnTo>
                  <a:lnTo>
                    <a:pt x="799" y="156"/>
                  </a:lnTo>
                  <a:lnTo>
                    <a:pt x="791" y="148"/>
                  </a:lnTo>
                  <a:lnTo>
                    <a:pt x="778" y="149"/>
                  </a:lnTo>
                  <a:lnTo>
                    <a:pt x="779" y="160"/>
                  </a:lnTo>
                  <a:lnTo>
                    <a:pt x="806" y="171"/>
                  </a:lnTo>
                  <a:lnTo>
                    <a:pt x="799" y="195"/>
                  </a:lnTo>
                  <a:lnTo>
                    <a:pt x="785" y="205"/>
                  </a:lnTo>
                  <a:lnTo>
                    <a:pt x="763" y="208"/>
                  </a:lnTo>
                  <a:lnTo>
                    <a:pt x="750" y="228"/>
                  </a:lnTo>
                  <a:lnTo>
                    <a:pt x="720" y="251"/>
                  </a:lnTo>
                  <a:lnTo>
                    <a:pt x="694" y="274"/>
                  </a:lnTo>
                  <a:lnTo>
                    <a:pt x="673" y="306"/>
                  </a:lnTo>
                  <a:lnTo>
                    <a:pt x="672" y="330"/>
                  </a:lnTo>
                  <a:lnTo>
                    <a:pt x="691" y="333"/>
                  </a:lnTo>
                  <a:lnTo>
                    <a:pt x="701" y="374"/>
                  </a:lnTo>
                  <a:lnTo>
                    <a:pt x="745" y="379"/>
                  </a:lnTo>
                  <a:lnTo>
                    <a:pt x="773" y="406"/>
                  </a:lnTo>
                  <a:lnTo>
                    <a:pt x="791" y="408"/>
                  </a:lnTo>
                  <a:lnTo>
                    <a:pt x="806" y="426"/>
                  </a:lnTo>
                  <a:lnTo>
                    <a:pt x="836" y="424"/>
                  </a:lnTo>
                  <a:lnTo>
                    <a:pt x="833" y="459"/>
                  </a:lnTo>
                  <a:lnTo>
                    <a:pt x="830" y="489"/>
                  </a:lnTo>
                  <a:lnTo>
                    <a:pt x="841" y="512"/>
                  </a:lnTo>
                  <a:lnTo>
                    <a:pt x="854" y="513"/>
                  </a:lnTo>
                  <a:lnTo>
                    <a:pt x="865" y="501"/>
                  </a:lnTo>
                  <a:lnTo>
                    <a:pt x="877" y="512"/>
                  </a:lnTo>
                  <a:lnTo>
                    <a:pt x="882" y="499"/>
                  </a:lnTo>
                  <a:lnTo>
                    <a:pt x="889" y="463"/>
                  </a:lnTo>
                  <a:lnTo>
                    <a:pt x="888" y="450"/>
                  </a:lnTo>
                  <a:lnTo>
                    <a:pt x="891" y="426"/>
                  </a:lnTo>
                  <a:lnTo>
                    <a:pt x="914" y="414"/>
                  </a:lnTo>
                  <a:lnTo>
                    <a:pt x="915" y="413"/>
                  </a:lnTo>
                  <a:lnTo>
                    <a:pt x="916" y="409"/>
                  </a:lnTo>
                  <a:lnTo>
                    <a:pt x="916" y="403"/>
                  </a:lnTo>
                  <a:lnTo>
                    <a:pt x="917" y="395"/>
                  </a:lnTo>
                  <a:lnTo>
                    <a:pt x="919" y="387"/>
                  </a:lnTo>
                  <a:lnTo>
                    <a:pt x="919" y="377"/>
                  </a:lnTo>
                  <a:lnTo>
                    <a:pt x="919" y="368"/>
                  </a:lnTo>
                  <a:lnTo>
                    <a:pt x="917" y="358"/>
                  </a:lnTo>
                  <a:lnTo>
                    <a:pt x="916" y="350"/>
                  </a:lnTo>
                  <a:lnTo>
                    <a:pt x="914" y="342"/>
                  </a:lnTo>
                  <a:lnTo>
                    <a:pt x="910" y="337"/>
                  </a:lnTo>
                  <a:lnTo>
                    <a:pt x="906" y="332"/>
                  </a:lnTo>
                  <a:lnTo>
                    <a:pt x="922" y="325"/>
                  </a:lnTo>
                  <a:lnTo>
                    <a:pt x="926" y="294"/>
                  </a:lnTo>
                  <a:lnTo>
                    <a:pt x="923" y="283"/>
                  </a:lnTo>
                  <a:lnTo>
                    <a:pt x="926" y="257"/>
                  </a:lnTo>
                  <a:lnTo>
                    <a:pt x="943" y="232"/>
                  </a:lnTo>
                  <a:lnTo>
                    <a:pt x="969" y="246"/>
                  </a:lnTo>
                  <a:lnTo>
                    <a:pt x="1004" y="246"/>
                  </a:lnTo>
                  <a:lnTo>
                    <a:pt x="1017" y="259"/>
                  </a:lnTo>
                  <a:lnTo>
                    <a:pt x="1033" y="275"/>
                  </a:lnTo>
                  <a:lnTo>
                    <a:pt x="1054" y="283"/>
                  </a:lnTo>
                  <a:lnTo>
                    <a:pt x="1045" y="295"/>
                  </a:lnTo>
                  <a:lnTo>
                    <a:pt x="1046" y="340"/>
                  </a:lnTo>
                  <a:lnTo>
                    <a:pt x="1071" y="347"/>
                  </a:lnTo>
                  <a:lnTo>
                    <a:pt x="1096" y="338"/>
                  </a:lnTo>
                  <a:lnTo>
                    <a:pt x="1105" y="324"/>
                  </a:lnTo>
                  <a:lnTo>
                    <a:pt x="1119" y="3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7" name="Freeform 71">
              <a:extLst>
                <a:ext uri="{FF2B5EF4-FFF2-40B4-BE49-F238E27FC236}">
                  <a16:creationId xmlns:a16="http://schemas.microsoft.com/office/drawing/2014/main" id="{9F7214CC-DE74-4288-9E70-CA7145A2832F}"/>
                </a:ext>
              </a:extLst>
            </p:cNvPr>
            <p:cNvSpPr>
              <a:spLocks/>
            </p:cNvSpPr>
            <p:nvPr/>
          </p:nvSpPr>
          <p:spPr bwMode="auto">
            <a:xfrm>
              <a:off x="1798" y="2040"/>
              <a:ext cx="91" cy="95"/>
            </a:xfrm>
            <a:custGeom>
              <a:avLst/>
              <a:gdLst>
                <a:gd name="T0" fmla="*/ 44 w 81"/>
                <a:gd name="T1" fmla="*/ 0 h 84"/>
                <a:gd name="T2" fmla="*/ 34 w 81"/>
                <a:gd name="T3" fmla="*/ 3 h 84"/>
                <a:gd name="T4" fmla="*/ 27 w 81"/>
                <a:gd name="T5" fmla="*/ 13 h 84"/>
                <a:gd name="T6" fmla="*/ 19 w 81"/>
                <a:gd name="T7" fmla="*/ 24 h 84"/>
                <a:gd name="T8" fmla="*/ 6 w 81"/>
                <a:gd name="T9" fmla="*/ 30 h 84"/>
                <a:gd name="T10" fmla="*/ 0 w 81"/>
                <a:gd name="T11" fmla="*/ 44 h 84"/>
                <a:gd name="T12" fmla="*/ 0 w 81"/>
                <a:gd name="T13" fmla="*/ 64 h 84"/>
                <a:gd name="T14" fmla="*/ 16 w 81"/>
                <a:gd name="T15" fmla="*/ 66 h 84"/>
                <a:gd name="T16" fmla="*/ 31 w 81"/>
                <a:gd name="T17" fmla="*/ 60 h 84"/>
                <a:gd name="T18" fmla="*/ 42 w 81"/>
                <a:gd name="T19" fmla="*/ 60 h 84"/>
                <a:gd name="T20" fmla="*/ 44 w 81"/>
                <a:gd name="T21" fmla="*/ 79 h 84"/>
                <a:gd name="T22" fmla="*/ 54 w 81"/>
                <a:gd name="T23" fmla="*/ 83 h 84"/>
                <a:gd name="T24" fmla="*/ 54 w 81"/>
                <a:gd name="T25" fmla="*/ 70 h 84"/>
                <a:gd name="T26" fmla="*/ 63 w 81"/>
                <a:gd name="T27" fmla="*/ 71 h 84"/>
                <a:gd name="T28" fmla="*/ 66 w 81"/>
                <a:gd name="T29" fmla="*/ 83 h 84"/>
                <a:gd name="T30" fmla="*/ 74 w 81"/>
                <a:gd name="T31" fmla="*/ 65 h 84"/>
                <a:gd name="T32" fmla="*/ 80 w 81"/>
                <a:gd name="T33" fmla="*/ 50 h 84"/>
                <a:gd name="T34" fmla="*/ 77 w 81"/>
                <a:gd name="T35" fmla="*/ 30 h 84"/>
                <a:gd name="T36" fmla="*/ 66 w 81"/>
                <a:gd name="T37" fmla="*/ 26 h 84"/>
                <a:gd name="T38" fmla="*/ 54 w 81"/>
                <a:gd name="T39" fmla="*/ 26 h 84"/>
                <a:gd name="T40" fmla="*/ 49 w 81"/>
                <a:gd name="T41" fmla="*/ 13 h 84"/>
                <a:gd name="T42" fmla="*/ 50 w 81"/>
                <a:gd name="T43" fmla="*/ 5 h 84"/>
                <a:gd name="T44" fmla="*/ 40 w 81"/>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84">
                  <a:moveTo>
                    <a:pt x="44" y="0"/>
                  </a:moveTo>
                  <a:lnTo>
                    <a:pt x="34" y="3"/>
                  </a:lnTo>
                  <a:lnTo>
                    <a:pt x="27" y="13"/>
                  </a:lnTo>
                  <a:lnTo>
                    <a:pt x="19" y="24"/>
                  </a:lnTo>
                  <a:lnTo>
                    <a:pt x="6" y="30"/>
                  </a:lnTo>
                  <a:lnTo>
                    <a:pt x="0" y="44"/>
                  </a:lnTo>
                  <a:lnTo>
                    <a:pt x="0" y="64"/>
                  </a:lnTo>
                  <a:lnTo>
                    <a:pt x="16" y="66"/>
                  </a:lnTo>
                  <a:lnTo>
                    <a:pt x="31" y="60"/>
                  </a:lnTo>
                  <a:lnTo>
                    <a:pt x="42" y="60"/>
                  </a:lnTo>
                  <a:lnTo>
                    <a:pt x="44" y="79"/>
                  </a:lnTo>
                  <a:lnTo>
                    <a:pt x="54" y="83"/>
                  </a:lnTo>
                  <a:lnTo>
                    <a:pt x="54" y="70"/>
                  </a:lnTo>
                  <a:lnTo>
                    <a:pt x="63" y="71"/>
                  </a:lnTo>
                  <a:lnTo>
                    <a:pt x="66" y="83"/>
                  </a:lnTo>
                  <a:lnTo>
                    <a:pt x="74" y="65"/>
                  </a:lnTo>
                  <a:lnTo>
                    <a:pt x="80" y="50"/>
                  </a:lnTo>
                  <a:lnTo>
                    <a:pt x="77" y="30"/>
                  </a:lnTo>
                  <a:lnTo>
                    <a:pt x="66" y="26"/>
                  </a:lnTo>
                  <a:lnTo>
                    <a:pt x="54" y="26"/>
                  </a:lnTo>
                  <a:lnTo>
                    <a:pt x="49" y="13"/>
                  </a:lnTo>
                  <a:lnTo>
                    <a:pt x="50" y="5"/>
                  </a:lnTo>
                  <a:lnTo>
                    <a:pt x="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8" name="Freeform 72">
              <a:extLst>
                <a:ext uri="{FF2B5EF4-FFF2-40B4-BE49-F238E27FC236}">
                  <a16:creationId xmlns:a16="http://schemas.microsoft.com/office/drawing/2014/main" id="{EE6B6DF7-D72C-4889-A070-17B237196419}"/>
                </a:ext>
              </a:extLst>
            </p:cNvPr>
            <p:cNvSpPr>
              <a:spLocks/>
            </p:cNvSpPr>
            <p:nvPr/>
          </p:nvSpPr>
          <p:spPr bwMode="auto">
            <a:xfrm>
              <a:off x="947" y="1422"/>
              <a:ext cx="159" cy="109"/>
            </a:xfrm>
            <a:custGeom>
              <a:avLst/>
              <a:gdLst>
                <a:gd name="T0" fmla="*/ 45 w 142"/>
                <a:gd name="T1" fmla="*/ 4 h 98"/>
                <a:gd name="T2" fmla="*/ 28 w 142"/>
                <a:gd name="T3" fmla="*/ 32 h 98"/>
                <a:gd name="T4" fmla="*/ 18 w 142"/>
                <a:gd name="T5" fmla="*/ 50 h 98"/>
                <a:gd name="T6" fmla="*/ 0 w 142"/>
                <a:gd name="T7" fmla="*/ 70 h 98"/>
                <a:gd name="T8" fmla="*/ 13 w 142"/>
                <a:gd name="T9" fmla="*/ 84 h 98"/>
                <a:gd name="T10" fmla="*/ 32 w 142"/>
                <a:gd name="T11" fmla="*/ 97 h 98"/>
                <a:gd name="T12" fmla="*/ 71 w 142"/>
                <a:gd name="T13" fmla="*/ 77 h 98"/>
                <a:gd name="T14" fmla="*/ 91 w 142"/>
                <a:gd name="T15" fmla="*/ 64 h 98"/>
                <a:gd name="T16" fmla="*/ 121 w 142"/>
                <a:gd name="T17" fmla="*/ 57 h 98"/>
                <a:gd name="T18" fmla="*/ 141 w 142"/>
                <a:gd name="T19" fmla="*/ 42 h 98"/>
                <a:gd name="T20" fmla="*/ 116 w 142"/>
                <a:gd name="T21" fmla="*/ 19 h 98"/>
                <a:gd name="T22" fmla="*/ 84 w 142"/>
                <a:gd name="T23" fmla="*/ 12 h 98"/>
                <a:gd name="T24" fmla="*/ 71 w 142"/>
                <a:gd name="T25" fmla="*/ 0 h 98"/>
                <a:gd name="T26" fmla="*/ 56 w 142"/>
                <a:gd name="T27" fmla="*/ 15 h 98"/>
                <a:gd name="T28" fmla="*/ 45 w 142"/>
                <a:gd name="T2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98">
                  <a:moveTo>
                    <a:pt x="45" y="4"/>
                  </a:moveTo>
                  <a:lnTo>
                    <a:pt x="28" y="32"/>
                  </a:lnTo>
                  <a:lnTo>
                    <a:pt x="18" y="50"/>
                  </a:lnTo>
                  <a:lnTo>
                    <a:pt x="0" y="70"/>
                  </a:lnTo>
                  <a:lnTo>
                    <a:pt x="13" y="84"/>
                  </a:lnTo>
                  <a:lnTo>
                    <a:pt x="32" y="97"/>
                  </a:lnTo>
                  <a:lnTo>
                    <a:pt x="71" y="77"/>
                  </a:lnTo>
                  <a:lnTo>
                    <a:pt x="91" y="64"/>
                  </a:lnTo>
                  <a:lnTo>
                    <a:pt x="121" y="57"/>
                  </a:lnTo>
                  <a:lnTo>
                    <a:pt x="141" y="42"/>
                  </a:lnTo>
                  <a:lnTo>
                    <a:pt x="116" y="19"/>
                  </a:lnTo>
                  <a:lnTo>
                    <a:pt x="84" y="12"/>
                  </a:lnTo>
                  <a:lnTo>
                    <a:pt x="71" y="0"/>
                  </a:lnTo>
                  <a:lnTo>
                    <a:pt x="56" y="15"/>
                  </a:lnTo>
                  <a:lnTo>
                    <a:pt x="45"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9" name="Freeform 73">
              <a:extLst>
                <a:ext uri="{FF2B5EF4-FFF2-40B4-BE49-F238E27FC236}">
                  <a16:creationId xmlns:a16="http://schemas.microsoft.com/office/drawing/2014/main" id="{D2D0D45E-3616-4F76-BEBC-E1D558132760}"/>
                </a:ext>
              </a:extLst>
            </p:cNvPr>
            <p:cNvSpPr>
              <a:spLocks/>
            </p:cNvSpPr>
            <p:nvPr/>
          </p:nvSpPr>
          <p:spPr bwMode="auto">
            <a:xfrm>
              <a:off x="1050" y="1470"/>
              <a:ext cx="228" cy="122"/>
            </a:xfrm>
            <a:custGeom>
              <a:avLst/>
              <a:gdLst>
                <a:gd name="T0" fmla="*/ 62 w 203"/>
                <a:gd name="T1" fmla="*/ 9 h 109"/>
                <a:gd name="T2" fmla="*/ 34 w 203"/>
                <a:gd name="T3" fmla="*/ 25 h 109"/>
                <a:gd name="T4" fmla="*/ 34 w 203"/>
                <a:gd name="T5" fmla="*/ 37 h 109"/>
                <a:gd name="T6" fmla="*/ 2 w 203"/>
                <a:gd name="T7" fmla="*/ 40 h 109"/>
                <a:gd name="T8" fmla="*/ 0 w 203"/>
                <a:gd name="T9" fmla="*/ 53 h 109"/>
                <a:gd name="T10" fmla="*/ 52 w 203"/>
                <a:gd name="T11" fmla="*/ 62 h 109"/>
                <a:gd name="T12" fmla="*/ 12 w 203"/>
                <a:gd name="T13" fmla="*/ 72 h 109"/>
                <a:gd name="T14" fmla="*/ 4 w 203"/>
                <a:gd name="T15" fmla="*/ 80 h 109"/>
                <a:gd name="T16" fmla="*/ 32 w 203"/>
                <a:gd name="T17" fmla="*/ 95 h 109"/>
                <a:gd name="T18" fmla="*/ 57 w 203"/>
                <a:gd name="T19" fmla="*/ 108 h 109"/>
                <a:gd name="T20" fmla="*/ 92 w 203"/>
                <a:gd name="T21" fmla="*/ 108 h 109"/>
                <a:gd name="T22" fmla="*/ 151 w 203"/>
                <a:gd name="T23" fmla="*/ 105 h 109"/>
                <a:gd name="T24" fmla="*/ 188 w 203"/>
                <a:gd name="T25" fmla="*/ 98 h 109"/>
                <a:gd name="T26" fmla="*/ 179 w 203"/>
                <a:gd name="T27" fmla="*/ 72 h 109"/>
                <a:gd name="T28" fmla="*/ 202 w 203"/>
                <a:gd name="T29" fmla="*/ 68 h 109"/>
                <a:gd name="T30" fmla="*/ 177 w 203"/>
                <a:gd name="T31" fmla="*/ 53 h 109"/>
                <a:gd name="T32" fmla="*/ 161 w 203"/>
                <a:gd name="T33" fmla="*/ 22 h 109"/>
                <a:gd name="T34" fmla="*/ 169 w 203"/>
                <a:gd name="T35" fmla="*/ 5 h 109"/>
                <a:gd name="T36" fmla="*/ 139 w 203"/>
                <a:gd name="T37" fmla="*/ 0 h 109"/>
                <a:gd name="T38" fmla="*/ 132 w 203"/>
                <a:gd name="T39" fmla="*/ 32 h 109"/>
                <a:gd name="T40" fmla="*/ 117 w 203"/>
                <a:gd name="T41" fmla="*/ 14 h 109"/>
                <a:gd name="T42" fmla="*/ 104 w 203"/>
                <a:gd name="T43" fmla="*/ 5 h 109"/>
                <a:gd name="T44" fmla="*/ 94 w 203"/>
                <a:gd name="T45" fmla="*/ 22 h 109"/>
                <a:gd name="T46" fmla="*/ 85 w 203"/>
                <a:gd name="T47" fmla="*/ 3 h 109"/>
                <a:gd name="T48" fmla="*/ 62 w 203"/>
                <a:gd name="T4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09">
                  <a:moveTo>
                    <a:pt x="62" y="9"/>
                  </a:moveTo>
                  <a:lnTo>
                    <a:pt x="34" y="25"/>
                  </a:lnTo>
                  <a:lnTo>
                    <a:pt x="34" y="37"/>
                  </a:lnTo>
                  <a:lnTo>
                    <a:pt x="2" y="40"/>
                  </a:lnTo>
                  <a:lnTo>
                    <a:pt x="0" y="53"/>
                  </a:lnTo>
                  <a:lnTo>
                    <a:pt x="52" y="62"/>
                  </a:lnTo>
                  <a:lnTo>
                    <a:pt x="12" y="72"/>
                  </a:lnTo>
                  <a:lnTo>
                    <a:pt x="4" y="80"/>
                  </a:lnTo>
                  <a:lnTo>
                    <a:pt x="32" y="95"/>
                  </a:lnTo>
                  <a:lnTo>
                    <a:pt x="57" y="108"/>
                  </a:lnTo>
                  <a:lnTo>
                    <a:pt x="92" y="108"/>
                  </a:lnTo>
                  <a:lnTo>
                    <a:pt x="151" y="105"/>
                  </a:lnTo>
                  <a:lnTo>
                    <a:pt x="188" y="98"/>
                  </a:lnTo>
                  <a:lnTo>
                    <a:pt x="179" y="72"/>
                  </a:lnTo>
                  <a:lnTo>
                    <a:pt x="202" y="68"/>
                  </a:lnTo>
                  <a:lnTo>
                    <a:pt x="177" y="53"/>
                  </a:lnTo>
                  <a:lnTo>
                    <a:pt x="161" y="22"/>
                  </a:lnTo>
                  <a:lnTo>
                    <a:pt x="169" y="5"/>
                  </a:lnTo>
                  <a:lnTo>
                    <a:pt x="139" y="0"/>
                  </a:lnTo>
                  <a:lnTo>
                    <a:pt x="132" y="32"/>
                  </a:lnTo>
                  <a:lnTo>
                    <a:pt x="117" y="14"/>
                  </a:lnTo>
                  <a:lnTo>
                    <a:pt x="104" y="5"/>
                  </a:lnTo>
                  <a:lnTo>
                    <a:pt x="94" y="22"/>
                  </a:lnTo>
                  <a:lnTo>
                    <a:pt x="85" y="3"/>
                  </a:lnTo>
                  <a:lnTo>
                    <a:pt x="62"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0" name="Freeform 74">
              <a:extLst>
                <a:ext uri="{FF2B5EF4-FFF2-40B4-BE49-F238E27FC236}">
                  <a16:creationId xmlns:a16="http://schemas.microsoft.com/office/drawing/2014/main" id="{124B5C9E-4EE3-4D9D-B9C6-CB934106EF8A}"/>
                </a:ext>
              </a:extLst>
            </p:cNvPr>
            <p:cNvSpPr>
              <a:spLocks/>
            </p:cNvSpPr>
            <p:nvPr/>
          </p:nvSpPr>
          <p:spPr bwMode="auto">
            <a:xfrm>
              <a:off x="1228" y="1446"/>
              <a:ext cx="35" cy="18"/>
            </a:xfrm>
            <a:custGeom>
              <a:avLst/>
              <a:gdLst>
                <a:gd name="T0" fmla="*/ 15 w 30"/>
                <a:gd name="T1" fmla="*/ 14 h 15"/>
                <a:gd name="T2" fmla="*/ 18 w 30"/>
                <a:gd name="T3" fmla="*/ 14 h 15"/>
                <a:gd name="T4" fmla="*/ 19 w 30"/>
                <a:gd name="T5" fmla="*/ 14 h 15"/>
                <a:gd name="T6" fmla="*/ 21 w 30"/>
                <a:gd name="T7" fmla="*/ 14 h 15"/>
                <a:gd name="T8" fmla="*/ 23 w 30"/>
                <a:gd name="T9" fmla="*/ 13 h 15"/>
                <a:gd name="T10" fmla="*/ 25 w 30"/>
                <a:gd name="T11" fmla="*/ 12 h 15"/>
                <a:gd name="T12" fmla="*/ 26 w 30"/>
                <a:gd name="T13" fmla="*/ 11 h 15"/>
                <a:gd name="T14" fmla="*/ 28 w 30"/>
                <a:gd name="T15" fmla="*/ 11 h 15"/>
                <a:gd name="T16" fmla="*/ 29 w 30"/>
                <a:gd name="T17" fmla="*/ 10 h 15"/>
                <a:gd name="T18" fmla="*/ 29 w 30"/>
                <a:gd name="T19" fmla="*/ 9 h 15"/>
                <a:gd name="T20" fmla="*/ 29 w 30"/>
                <a:gd name="T21" fmla="*/ 8 h 15"/>
                <a:gd name="T22" fmla="*/ 29 w 30"/>
                <a:gd name="T23" fmla="*/ 7 h 15"/>
                <a:gd name="T24" fmla="*/ 29 w 30"/>
                <a:gd name="T25" fmla="*/ 6 h 15"/>
                <a:gd name="T26" fmla="*/ 29 w 30"/>
                <a:gd name="T27" fmla="*/ 4 h 15"/>
                <a:gd name="T28" fmla="*/ 28 w 30"/>
                <a:gd name="T29" fmla="*/ 3 h 15"/>
                <a:gd name="T30" fmla="*/ 26 w 30"/>
                <a:gd name="T31" fmla="*/ 3 h 15"/>
                <a:gd name="T32" fmla="*/ 25 w 30"/>
                <a:gd name="T33" fmla="*/ 2 h 15"/>
                <a:gd name="T34" fmla="*/ 23 w 30"/>
                <a:gd name="T35" fmla="*/ 1 h 15"/>
                <a:gd name="T36" fmla="*/ 21 w 30"/>
                <a:gd name="T37" fmla="*/ 0 h 15"/>
                <a:gd name="T38" fmla="*/ 19 w 30"/>
                <a:gd name="T39" fmla="*/ 0 h 15"/>
                <a:gd name="T40" fmla="*/ 18 w 30"/>
                <a:gd name="T41" fmla="*/ 0 h 15"/>
                <a:gd name="T42" fmla="*/ 15 w 30"/>
                <a:gd name="T43" fmla="*/ 0 h 15"/>
                <a:gd name="T44" fmla="*/ 13 w 30"/>
                <a:gd name="T45" fmla="*/ 0 h 15"/>
                <a:gd name="T46" fmla="*/ 11 w 30"/>
                <a:gd name="T47" fmla="*/ 0 h 15"/>
                <a:gd name="T48" fmla="*/ 10 w 30"/>
                <a:gd name="T49" fmla="*/ 0 h 15"/>
                <a:gd name="T50" fmla="*/ 8 w 30"/>
                <a:gd name="T51" fmla="*/ 1 h 15"/>
                <a:gd name="T52" fmla="*/ 6 w 30"/>
                <a:gd name="T53" fmla="*/ 2 h 15"/>
                <a:gd name="T54" fmla="*/ 5 w 30"/>
                <a:gd name="T55" fmla="*/ 2 h 15"/>
                <a:gd name="T56" fmla="*/ 4 w 30"/>
                <a:gd name="T57" fmla="*/ 3 h 15"/>
                <a:gd name="T58" fmla="*/ 2 w 30"/>
                <a:gd name="T59" fmla="*/ 3 h 15"/>
                <a:gd name="T60" fmla="*/ 2 w 30"/>
                <a:gd name="T61" fmla="*/ 4 h 15"/>
                <a:gd name="T62" fmla="*/ 1 w 30"/>
                <a:gd name="T63" fmla="*/ 6 h 15"/>
                <a:gd name="T64" fmla="*/ 1 w 30"/>
                <a:gd name="T65" fmla="*/ 7 h 15"/>
                <a:gd name="T66" fmla="*/ 0 w 30"/>
                <a:gd name="T67" fmla="*/ 7 h 15"/>
                <a:gd name="T68" fmla="*/ 1 w 30"/>
                <a:gd name="T69" fmla="*/ 8 h 15"/>
                <a:gd name="T70" fmla="*/ 1 w 30"/>
                <a:gd name="T71" fmla="*/ 9 h 15"/>
                <a:gd name="T72" fmla="*/ 2 w 30"/>
                <a:gd name="T73" fmla="*/ 10 h 15"/>
                <a:gd name="T74" fmla="*/ 2 w 30"/>
                <a:gd name="T75" fmla="*/ 11 h 15"/>
                <a:gd name="T76" fmla="*/ 4 w 30"/>
                <a:gd name="T77" fmla="*/ 11 h 15"/>
                <a:gd name="T78" fmla="*/ 5 w 30"/>
                <a:gd name="T79" fmla="*/ 12 h 15"/>
                <a:gd name="T80" fmla="*/ 6 w 30"/>
                <a:gd name="T81" fmla="*/ 12 h 15"/>
                <a:gd name="T82" fmla="*/ 8 w 30"/>
                <a:gd name="T83" fmla="*/ 13 h 15"/>
                <a:gd name="T84" fmla="*/ 10 w 30"/>
                <a:gd name="T85" fmla="*/ 14 h 15"/>
                <a:gd name="T86" fmla="*/ 11 w 30"/>
                <a:gd name="T87" fmla="*/ 14 h 15"/>
                <a:gd name="T88" fmla="*/ 13 w 30"/>
                <a:gd name="T89" fmla="*/ 14 h 15"/>
                <a:gd name="T90" fmla="*/ 15 w 30"/>
                <a:gd name="T9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15">
                  <a:moveTo>
                    <a:pt x="15" y="14"/>
                  </a:moveTo>
                  <a:lnTo>
                    <a:pt x="18" y="14"/>
                  </a:lnTo>
                  <a:lnTo>
                    <a:pt x="19" y="14"/>
                  </a:lnTo>
                  <a:lnTo>
                    <a:pt x="21" y="14"/>
                  </a:lnTo>
                  <a:lnTo>
                    <a:pt x="23" y="13"/>
                  </a:lnTo>
                  <a:lnTo>
                    <a:pt x="25" y="12"/>
                  </a:lnTo>
                  <a:lnTo>
                    <a:pt x="26" y="11"/>
                  </a:lnTo>
                  <a:lnTo>
                    <a:pt x="28" y="11"/>
                  </a:lnTo>
                  <a:lnTo>
                    <a:pt x="29" y="10"/>
                  </a:lnTo>
                  <a:lnTo>
                    <a:pt x="29" y="9"/>
                  </a:lnTo>
                  <a:lnTo>
                    <a:pt x="29" y="8"/>
                  </a:lnTo>
                  <a:lnTo>
                    <a:pt x="29" y="7"/>
                  </a:lnTo>
                  <a:lnTo>
                    <a:pt x="29" y="6"/>
                  </a:lnTo>
                  <a:lnTo>
                    <a:pt x="29" y="4"/>
                  </a:lnTo>
                  <a:lnTo>
                    <a:pt x="28" y="3"/>
                  </a:lnTo>
                  <a:lnTo>
                    <a:pt x="26" y="3"/>
                  </a:lnTo>
                  <a:lnTo>
                    <a:pt x="25" y="2"/>
                  </a:lnTo>
                  <a:lnTo>
                    <a:pt x="23" y="1"/>
                  </a:lnTo>
                  <a:lnTo>
                    <a:pt x="21" y="0"/>
                  </a:lnTo>
                  <a:lnTo>
                    <a:pt x="19" y="0"/>
                  </a:lnTo>
                  <a:lnTo>
                    <a:pt x="18" y="0"/>
                  </a:lnTo>
                  <a:lnTo>
                    <a:pt x="15" y="0"/>
                  </a:lnTo>
                  <a:lnTo>
                    <a:pt x="13" y="0"/>
                  </a:lnTo>
                  <a:lnTo>
                    <a:pt x="11" y="0"/>
                  </a:lnTo>
                  <a:lnTo>
                    <a:pt x="10" y="0"/>
                  </a:lnTo>
                  <a:lnTo>
                    <a:pt x="8" y="1"/>
                  </a:lnTo>
                  <a:lnTo>
                    <a:pt x="6" y="2"/>
                  </a:lnTo>
                  <a:lnTo>
                    <a:pt x="5" y="2"/>
                  </a:lnTo>
                  <a:lnTo>
                    <a:pt x="4" y="3"/>
                  </a:lnTo>
                  <a:lnTo>
                    <a:pt x="2" y="3"/>
                  </a:lnTo>
                  <a:lnTo>
                    <a:pt x="2" y="4"/>
                  </a:lnTo>
                  <a:lnTo>
                    <a:pt x="1" y="6"/>
                  </a:lnTo>
                  <a:lnTo>
                    <a:pt x="1" y="7"/>
                  </a:lnTo>
                  <a:lnTo>
                    <a:pt x="0" y="7"/>
                  </a:lnTo>
                  <a:lnTo>
                    <a:pt x="1" y="8"/>
                  </a:lnTo>
                  <a:lnTo>
                    <a:pt x="1" y="9"/>
                  </a:lnTo>
                  <a:lnTo>
                    <a:pt x="2" y="10"/>
                  </a:lnTo>
                  <a:lnTo>
                    <a:pt x="2" y="11"/>
                  </a:lnTo>
                  <a:lnTo>
                    <a:pt x="4" y="11"/>
                  </a:lnTo>
                  <a:lnTo>
                    <a:pt x="5" y="12"/>
                  </a:lnTo>
                  <a:lnTo>
                    <a:pt x="6" y="12"/>
                  </a:lnTo>
                  <a:lnTo>
                    <a:pt x="8" y="13"/>
                  </a:lnTo>
                  <a:lnTo>
                    <a:pt x="10" y="14"/>
                  </a:lnTo>
                  <a:lnTo>
                    <a:pt x="11" y="14"/>
                  </a:lnTo>
                  <a:lnTo>
                    <a:pt x="13" y="14"/>
                  </a:lnTo>
                  <a:lnTo>
                    <a:pt x="15"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1" name="Freeform 75">
              <a:extLst>
                <a:ext uri="{FF2B5EF4-FFF2-40B4-BE49-F238E27FC236}">
                  <a16:creationId xmlns:a16="http://schemas.microsoft.com/office/drawing/2014/main" id="{D28848B2-4DD7-466E-9314-ECF75F94A454}"/>
                </a:ext>
              </a:extLst>
            </p:cNvPr>
            <p:cNvSpPr>
              <a:spLocks/>
            </p:cNvSpPr>
            <p:nvPr/>
          </p:nvSpPr>
          <p:spPr bwMode="auto">
            <a:xfrm>
              <a:off x="1032" y="1335"/>
              <a:ext cx="98" cy="62"/>
            </a:xfrm>
            <a:custGeom>
              <a:avLst/>
              <a:gdLst>
                <a:gd name="T0" fmla="*/ 85 w 86"/>
                <a:gd name="T1" fmla="*/ 0 h 55"/>
                <a:gd name="T2" fmla="*/ 63 w 86"/>
                <a:gd name="T3" fmla="*/ 8 h 55"/>
                <a:gd name="T4" fmla="*/ 30 w 86"/>
                <a:gd name="T5" fmla="*/ 24 h 55"/>
                <a:gd name="T6" fmla="*/ 2 w 86"/>
                <a:gd name="T7" fmla="*/ 31 h 55"/>
                <a:gd name="T8" fmla="*/ 0 w 86"/>
                <a:gd name="T9" fmla="*/ 49 h 55"/>
                <a:gd name="T10" fmla="*/ 37 w 86"/>
                <a:gd name="T11" fmla="*/ 54 h 55"/>
                <a:gd name="T12" fmla="*/ 63 w 86"/>
                <a:gd name="T13" fmla="*/ 29 h 55"/>
                <a:gd name="T14" fmla="*/ 85 w 86"/>
                <a:gd name="T15" fmla="*/ 29 h 55"/>
                <a:gd name="T16" fmla="*/ 85 w 8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5">
                  <a:moveTo>
                    <a:pt x="85" y="0"/>
                  </a:moveTo>
                  <a:lnTo>
                    <a:pt x="63" y="8"/>
                  </a:lnTo>
                  <a:lnTo>
                    <a:pt x="30" y="24"/>
                  </a:lnTo>
                  <a:lnTo>
                    <a:pt x="2" y="31"/>
                  </a:lnTo>
                  <a:lnTo>
                    <a:pt x="0" y="49"/>
                  </a:lnTo>
                  <a:lnTo>
                    <a:pt x="37" y="54"/>
                  </a:lnTo>
                  <a:lnTo>
                    <a:pt x="63" y="29"/>
                  </a:lnTo>
                  <a:lnTo>
                    <a:pt x="85" y="29"/>
                  </a:lnTo>
                  <a:lnTo>
                    <a:pt x="8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2" name="Freeform 76">
              <a:extLst>
                <a:ext uri="{FF2B5EF4-FFF2-40B4-BE49-F238E27FC236}">
                  <a16:creationId xmlns:a16="http://schemas.microsoft.com/office/drawing/2014/main" id="{2DA3D709-21CC-471D-BA14-B724466692E9}"/>
                </a:ext>
              </a:extLst>
            </p:cNvPr>
            <p:cNvSpPr>
              <a:spLocks/>
            </p:cNvSpPr>
            <p:nvPr/>
          </p:nvSpPr>
          <p:spPr bwMode="auto">
            <a:xfrm>
              <a:off x="1091" y="1391"/>
              <a:ext cx="18" cy="31"/>
            </a:xfrm>
            <a:custGeom>
              <a:avLst/>
              <a:gdLst>
                <a:gd name="T0" fmla="*/ 7 w 15"/>
                <a:gd name="T1" fmla="*/ 25 h 26"/>
                <a:gd name="T2" fmla="*/ 6 w 15"/>
                <a:gd name="T3" fmla="*/ 25 h 26"/>
                <a:gd name="T4" fmla="*/ 4 w 15"/>
                <a:gd name="T5" fmla="*/ 24 h 26"/>
                <a:gd name="T6" fmla="*/ 3 w 15"/>
                <a:gd name="T7" fmla="*/ 24 h 26"/>
                <a:gd name="T8" fmla="*/ 3 w 15"/>
                <a:gd name="T9" fmla="*/ 23 h 26"/>
                <a:gd name="T10" fmla="*/ 2 w 15"/>
                <a:gd name="T11" fmla="*/ 22 h 26"/>
                <a:gd name="T12" fmla="*/ 2 w 15"/>
                <a:gd name="T13" fmla="*/ 21 h 26"/>
                <a:gd name="T14" fmla="*/ 2 w 15"/>
                <a:gd name="T15" fmla="*/ 20 h 26"/>
                <a:gd name="T16" fmla="*/ 1 w 15"/>
                <a:gd name="T17" fmla="*/ 18 h 26"/>
                <a:gd name="T18" fmla="*/ 1 w 15"/>
                <a:gd name="T19" fmla="*/ 16 h 26"/>
                <a:gd name="T20" fmla="*/ 1 w 15"/>
                <a:gd name="T21" fmla="*/ 15 h 26"/>
                <a:gd name="T22" fmla="*/ 0 w 15"/>
                <a:gd name="T23" fmla="*/ 13 h 26"/>
                <a:gd name="T24" fmla="*/ 1 w 15"/>
                <a:gd name="T25" fmla="*/ 11 h 26"/>
                <a:gd name="T26" fmla="*/ 1 w 15"/>
                <a:gd name="T27" fmla="*/ 9 h 26"/>
                <a:gd name="T28" fmla="*/ 1 w 15"/>
                <a:gd name="T29" fmla="*/ 8 h 26"/>
                <a:gd name="T30" fmla="*/ 2 w 15"/>
                <a:gd name="T31" fmla="*/ 6 h 26"/>
                <a:gd name="T32" fmla="*/ 2 w 15"/>
                <a:gd name="T33" fmla="*/ 5 h 26"/>
                <a:gd name="T34" fmla="*/ 2 w 15"/>
                <a:gd name="T35" fmla="*/ 4 h 26"/>
                <a:gd name="T36" fmla="*/ 3 w 15"/>
                <a:gd name="T37" fmla="*/ 3 h 26"/>
                <a:gd name="T38" fmla="*/ 3 w 15"/>
                <a:gd name="T39" fmla="*/ 2 h 26"/>
                <a:gd name="T40" fmla="*/ 4 w 15"/>
                <a:gd name="T41" fmla="*/ 2 h 26"/>
                <a:gd name="T42" fmla="*/ 6 w 15"/>
                <a:gd name="T43" fmla="*/ 1 h 26"/>
                <a:gd name="T44" fmla="*/ 7 w 15"/>
                <a:gd name="T45" fmla="*/ 1 h 26"/>
                <a:gd name="T46" fmla="*/ 7 w 15"/>
                <a:gd name="T47" fmla="*/ 0 h 26"/>
                <a:gd name="T48" fmla="*/ 8 w 15"/>
                <a:gd name="T49" fmla="*/ 1 h 26"/>
                <a:gd name="T50" fmla="*/ 9 w 15"/>
                <a:gd name="T51" fmla="*/ 1 h 26"/>
                <a:gd name="T52" fmla="*/ 11 w 15"/>
                <a:gd name="T53" fmla="*/ 2 h 26"/>
                <a:gd name="T54" fmla="*/ 12 w 15"/>
                <a:gd name="T55" fmla="*/ 3 h 26"/>
                <a:gd name="T56" fmla="*/ 12 w 15"/>
                <a:gd name="T57" fmla="*/ 4 h 26"/>
                <a:gd name="T58" fmla="*/ 13 w 15"/>
                <a:gd name="T59" fmla="*/ 5 h 26"/>
                <a:gd name="T60" fmla="*/ 13 w 15"/>
                <a:gd name="T61" fmla="*/ 6 h 26"/>
                <a:gd name="T62" fmla="*/ 14 w 15"/>
                <a:gd name="T63" fmla="*/ 8 h 26"/>
                <a:gd name="T64" fmla="*/ 14 w 15"/>
                <a:gd name="T65" fmla="*/ 9 h 26"/>
                <a:gd name="T66" fmla="*/ 14 w 15"/>
                <a:gd name="T67" fmla="*/ 11 h 26"/>
                <a:gd name="T68" fmla="*/ 14 w 15"/>
                <a:gd name="T69" fmla="*/ 13 h 26"/>
                <a:gd name="T70" fmla="*/ 14 w 15"/>
                <a:gd name="T71" fmla="*/ 15 h 26"/>
                <a:gd name="T72" fmla="*/ 14 w 15"/>
                <a:gd name="T73" fmla="*/ 16 h 26"/>
                <a:gd name="T74" fmla="*/ 14 w 15"/>
                <a:gd name="T75" fmla="*/ 18 h 26"/>
                <a:gd name="T76" fmla="*/ 13 w 15"/>
                <a:gd name="T77" fmla="*/ 20 h 26"/>
                <a:gd name="T78" fmla="*/ 13 w 15"/>
                <a:gd name="T79" fmla="*/ 21 h 26"/>
                <a:gd name="T80" fmla="*/ 12 w 15"/>
                <a:gd name="T81" fmla="*/ 22 h 26"/>
                <a:gd name="T82" fmla="*/ 12 w 15"/>
                <a:gd name="T83" fmla="*/ 23 h 26"/>
                <a:gd name="T84" fmla="*/ 11 w 15"/>
                <a:gd name="T85" fmla="*/ 24 h 26"/>
                <a:gd name="T86" fmla="*/ 9 w 15"/>
                <a:gd name="T87" fmla="*/ 25 h 26"/>
                <a:gd name="T88" fmla="*/ 8 w 15"/>
                <a:gd name="T89" fmla="*/ 25 h 26"/>
                <a:gd name="T90" fmla="*/ 7 w 15"/>
                <a:gd name="T9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26">
                  <a:moveTo>
                    <a:pt x="7" y="25"/>
                  </a:moveTo>
                  <a:lnTo>
                    <a:pt x="6" y="25"/>
                  </a:lnTo>
                  <a:lnTo>
                    <a:pt x="4" y="24"/>
                  </a:lnTo>
                  <a:lnTo>
                    <a:pt x="3" y="24"/>
                  </a:lnTo>
                  <a:lnTo>
                    <a:pt x="3" y="23"/>
                  </a:lnTo>
                  <a:lnTo>
                    <a:pt x="2" y="22"/>
                  </a:lnTo>
                  <a:lnTo>
                    <a:pt x="2" y="21"/>
                  </a:lnTo>
                  <a:lnTo>
                    <a:pt x="2" y="20"/>
                  </a:lnTo>
                  <a:lnTo>
                    <a:pt x="1" y="18"/>
                  </a:lnTo>
                  <a:lnTo>
                    <a:pt x="1" y="16"/>
                  </a:lnTo>
                  <a:lnTo>
                    <a:pt x="1" y="15"/>
                  </a:lnTo>
                  <a:lnTo>
                    <a:pt x="0" y="13"/>
                  </a:lnTo>
                  <a:lnTo>
                    <a:pt x="1" y="11"/>
                  </a:lnTo>
                  <a:lnTo>
                    <a:pt x="1" y="9"/>
                  </a:lnTo>
                  <a:lnTo>
                    <a:pt x="1" y="8"/>
                  </a:lnTo>
                  <a:lnTo>
                    <a:pt x="2" y="6"/>
                  </a:lnTo>
                  <a:lnTo>
                    <a:pt x="2" y="5"/>
                  </a:lnTo>
                  <a:lnTo>
                    <a:pt x="2" y="4"/>
                  </a:lnTo>
                  <a:lnTo>
                    <a:pt x="3" y="3"/>
                  </a:lnTo>
                  <a:lnTo>
                    <a:pt x="3" y="2"/>
                  </a:lnTo>
                  <a:lnTo>
                    <a:pt x="4" y="2"/>
                  </a:lnTo>
                  <a:lnTo>
                    <a:pt x="6" y="1"/>
                  </a:lnTo>
                  <a:lnTo>
                    <a:pt x="7" y="1"/>
                  </a:lnTo>
                  <a:lnTo>
                    <a:pt x="7" y="0"/>
                  </a:lnTo>
                  <a:lnTo>
                    <a:pt x="8" y="1"/>
                  </a:lnTo>
                  <a:lnTo>
                    <a:pt x="9" y="1"/>
                  </a:lnTo>
                  <a:lnTo>
                    <a:pt x="11" y="2"/>
                  </a:lnTo>
                  <a:lnTo>
                    <a:pt x="12" y="3"/>
                  </a:lnTo>
                  <a:lnTo>
                    <a:pt x="12" y="4"/>
                  </a:lnTo>
                  <a:lnTo>
                    <a:pt x="13" y="5"/>
                  </a:lnTo>
                  <a:lnTo>
                    <a:pt x="13" y="6"/>
                  </a:lnTo>
                  <a:lnTo>
                    <a:pt x="14" y="8"/>
                  </a:lnTo>
                  <a:lnTo>
                    <a:pt x="14" y="9"/>
                  </a:lnTo>
                  <a:lnTo>
                    <a:pt x="14" y="11"/>
                  </a:lnTo>
                  <a:lnTo>
                    <a:pt x="14" y="13"/>
                  </a:lnTo>
                  <a:lnTo>
                    <a:pt x="14" y="15"/>
                  </a:lnTo>
                  <a:lnTo>
                    <a:pt x="14" y="16"/>
                  </a:lnTo>
                  <a:lnTo>
                    <a:pt x="14" y="18"/>
                  </a:lnTo>
                  <a:lnTo>
                    <a:pt x="13" y="20"/>
                  </a:lnTo>
                  <a:lnTo>
                    <a:pt x="13" y="21"/>
                  </a:lnTo>
                  <a:lnTo>
                    <a:pt x="12" y="22"/>
                  </a:lnTo>
                  <a:lnTo>
                    <a:pt x="12" y="23"/>
                  </a:lnTo>
                  <a:lnTo>
                    <a:pt x="11" y="24"/>
                  </a:lnTo>
                  <a:lnTo>
                    <a:pt x="9" y="25"/>
                  </a:lnTo>
                  <a:lnTo>
                    <a:pt x="8" y="25"/>
                  </a:lnTo>
                  <a:lnTo>
                    <a:pt x="7"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3" name="Freeform 77">
              <a:extLst>
                <a:ext uri="{FF2B5EF4-FFF2-40B4-BE49-F238E27FC236}">
                  <a16:creationId xmlns:a16="http://schemas.microsoft.com/office/drawing/2014/main" id="{BB93E9A7-1591-487C-AFCB-527FE82DDF69}"/>
                </a:ext>
              </a:extLst>
            </p:cNvPr>
            <p:cNvSpPr>
              <a:spLocks/>
            </p:cNvSpPr>
            <p:nvPr/>
          </p:nvSpPr>
          <p:spPr bwMode="auto">
            <a:xfrm>
              <a:off x="1124" y="1364"/>
              <a:ext cx="147" cy="73"/>
            </a:xfrm>
            <a:custGeom>
              <a:avLst/>
              <a:gdLst>
                <a:gd name="T0" fmla="*/ 45 w 131"/>
                <a:gd name="T1" fmla="*/ 20 h 64"/>
                <a:gd name="T2" fmla="*/ 33 w 131"/>
                <a:gd name="T3" fmla="*/ 33 h 64"/>
                <a:gd name="T4" fmla="*/ 5 w 131"/>
                <a:gd name="T5" fmla="*/ 33 h 64"/>
                <a:gd name="T6" fmla="*/ 0 w 131"/>
                <a:gd name="T7" fmla="*/ 55 h 64"/>
                <a:gd name="T8" fmla="*/ 30 w 131"/>
                <a:gd name="T9" fmla="*/ 63 h 64"/>
                <a:gd name="T10" fmla="*/ 55 w 131"/>
                <a:gd name="T11" fmla="*/ 59 h 64"/>
                <a:gd name="T12" fmla="*/ 77 w 131"/>
                <a:gd name="T13" fmla="*/ 51 h 64"/>
                <a:gd name="T14" fmla="*/ 105 w 131"/>
                <a:gd name="T15" fmla="*/ 46 h 64"/>
                <a:gd name="T16" fmla="*/ 130 w 131"/>
                <a:gd name="T17" fmla="*/ 54 h 64"/>
                <a:gd name="T18" fmla="*/ 117 w 131"/>
                <a:gd name="T19" fmla="*/ 26 h 64"/>
                <a:gd name="T20" fmla="*/ 90 w 131"/>
                <a:gd name="T21" fmla="*/ 18 h 64"/>
                <a:gd name="T22" fmla="*/ 85 w 131"/>
                <a:gd name="T23" fmla="*/ 0 h 64"/>
                <a:gd name="T24" fmla="*/ 62 w 131"/>
                <a:gd name="T25" fmla="*/ 3 h 64"/>
                <a:gd name="T26" fmla="*/ 60 w 131"/>
                <a:gd name="T27" fmla="*/ 18 h 64"/>
                <a:gd name="T28" fmla="*/ 45 w 131"/>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64">
                  <a:moveTo>
                    <a:pt x="45" y="20"/>
                  </a:moveTo>
                  <a:lnTo>
                    <a:pt x="33" y="33"/>
                  </a:lnTo>
                  <a:lnTo>
                    <a:pt x="5" y="33"/>
                  </a:lnTo>
                  <a:lnTo>
                    <a:pt x="0" y="55"/>
                  </a:lnTo>
                  <a:lnTo>
                    <a:pt x="30" y="63"/>
                  </a:lnTo>
                  <a:lnTo>
                    <a:pt x="55" y="59"/>
                  </a:lnTo>
                  <a:lnTo>
                    <a:pt x="77" y="51"/>
                  </a:lnTo>
                  <a:lnTo>
                    <a:pt x="105" y="46"/>
                  </a:lnTo>
                  <a:lnTo>
                    <a:pt x="130" y="54"/>
                  </a:lnTo>
                  <a:lnTo>
                    <a:pt x="117" y="26"/>
                  </a:lnTo>
                  <a:lnTo>
                    <a:pt x="90" y="18"/>
                  </a:lnTo>
                  <a:lnTo>
                    <a:pt x="85" y="0"/>
                  </a:lnTo>
                  <a:lnTo>
                    <a:pt x="62" y="3"/>
                  </a:lnTo>
                  <a:lnTo>
                    <a:pt x="60" y="18"/>
                  </a:lnTo>
                  <a:lnTo>
                    <a:pt x="45"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4" name="Freeform 78">
              <a:extLst>
                <a:ext uri="{FF2B5EF4-FFF2-40B4-BE49-F238E27FC236}">
                  <a16:creationId xmlns:a16="http://schemas.microsoft.com/office/drawing/2014/main" id="{83815243-6B25-4008-9A55-88B53A5ADD2E}"/>
                </a:ext>
              </a:extLst>
            </p:cNvPr>
            <p:cNvSpPr>
              <a:spLocks/>
            </p:cNvSpPr>
            <p:nvPr/>
          </p:nvSpPr>
          <p:spPr bwMode="auto">
            <a:xfrm>
              <a:off x="1172" y="1326"/>
              <a:ext cx="47" cy="34"/>
            </a:xfrm>
            <a:custGeom>
              <a:avLst/>
              <a:gdLst>
                <a:gd name="T0" fmla="*/ 26 w 41"/>
                <a:gd name="T1" fmla="*/ 2 h 31"/>
                <a:gd name="T2" fmla="*/ 8 w 41"/>
                <a:gd name="T3" fmla="*/ 2 h 31"/>
                <a:gd name="T4" fmla="*/ 0 w 41"/>
                <a:gd name="T5" fmla="*/ 17 h 31"/>
                <a:gd name="T6" fmla="*/ 0 w 41"/>
                <a:gd name="T7" fmla="*/ 30 h 31"/>
                <a:gd name="T8" fmla="*/ 18 w 41"/>
                <a:gd name="T9" fmla="*/ 20 h 31"/>
                <a:gd name="T10" fmla="*/ 38 w 41"/>
                <a:gd name="T11" fmla="*/ 15 h 31"/>
                <a:gd name="T12" fmla="*/ 40 w 41"/>
                <a:gd name="T13" fmla="*/ 0 h 31"/>
                <a:gd name="T14" fmla="*/ 26 w 41"/>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26" y="2"/>
                  </a:moveTo>
                  <a:lnTo>
                    <a:pt x="8" y="2"/>
                  </a:lnTo>
                  <a:lnTo>
                    <a:pt x="0" y="17"/>
                  </a:lnTo>
                  <a:lnTo>
                    <a:pt x="0" y="30"/>
                  </a:lnTo>
                  <a:lnTo>
                    <a:pt x="18" y="20"/>
                  </a:lnTo>
                  <a:lnTo>
                    <a:pt x="38" y="15"/>
                  </a:lnTo>
                  <a:lnTo>
                    <a:pt x="40" y="0"/>
                  </a:lnTo>
                  <a:lnTo>
                    <a:pt x="2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5" name="Freeform 79">
              <a:extLst>
                <a:ext uri="{FF2B5EF4-FFF2-40B4-BE49-F238E27FC236}">
                  <a16:creationId xmlns:a16="http://schemas.microsoft.com/office/drawing/2014/main" id="{7098D8A8-9FC5-4290-9A21-D8537C409B29}"/>
                </a:ext>
              </a:extLst>
            </p:cNvPr>
            <p:cNvSpPr>
              <a:spLocks/>
            </p:cNvSpPr>
            <p:nvPr/>
          </p:nvSpPr>
          <p:spPr bwMode="auto">
            <a:xfrm>
              <a:off x="1171" y="1286"/>
              <a:ext cx="56" cy="30"/>
            </a:xfrm>
            <a:custGeom>
              <a:avLst/>
              <a:gdLst>
                <a:gd name="T0" fmla="*/ 13 w 51"/>
                <a:gd name="T1" fmla="*/ 7 h 27"/>
                <a:gd name="T2" fmla="*/ 25 w 51"/>
                <a:gd name="T3" fmla="*/ 0 h 27"/>
                <a:gd name="T4" fmla="*/ 42 w 51"/>
                <a:gd name="T5" fmla="*/ 2 h 27"/>
                <a:gd name="T6" fmla="*/ 50 w 51"/>
                <a:gd name="T7" fmla="*/ 15 h 27"/>
                <a:gd name="T8" fmla="*/ 28 w 51"/>
                <a:gd name="T9" fmla="*/ 23 h 27"/>
                <a:gd name="T10" fmla="*/ 0 w 51"/>
                <a:gd name="T11" fmla="*/ 26 h 27"/>
                <a:gd name="T12" fmla="*/ 13 w 51"/>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13" y="7"/>
                  </a:moveTo>
                  <a:lnTo>
                    <a:pt x="25" y="0"/>
                  </a:lnTo>
                  <a:lnTo>
                    <a:pt x="42" y="2"/>
                  </a:lnTo>
                  <a:lnTo>
                    <a:pt x="50" y="15"/>
                  </a:lnTo>
                  <a:lnTo>
                    <a:pt x="28" y="23"/>
                  </a:lnTo>
                  <a:lnTo>
                    <a:pt x="0" y="26"/>
                  </a:lnTo>
                  <a:lnTo>
                    <a:pt x="1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6" name="Freeform 80">
              <a:extLst>
                <a:ext uri="{FF2B5EF4-FFF2-40B4-BE49-F238E27FC236}">
                  <a16:creationId xmlns:a16="http://schemas.microsoft.com/office/drawing/2014/main" id="{3FEB8CED-EEE7-4ADC-AE62-3F2074ED3626}"/>
                </a:ext>
              </a:extLst>
            </p:cNvPr>
            <p:cNvSpPr>
              <a:spLocks/>
            </p:cNvSpPr>
            <p:nvPr/>
          </p:nvSpPr>
          <p:spPr bwMode="auto">
            <a:xfrm>
              <a:off x="1278" y="1286"/>
              <a:ext cx="78" cy="51"/>
            </a:xfrm>
            <a:custGeom>
              <a:avLst/>
              <a:gdLst>
                <a:gd name="T0" fmla="*/ 13 w 70"/>
                <a:gd name="T1" fmla="*/ 0 h 45"/>
                <a:gd name="T2" fmla="*/ 31 w 70"/>
                <a:gd name="T3" fmla="*/ 2 h 45"/>
                <a:gd name="T4" fmla="*/ 48 w 70"/>
                <a:gd name="T5" fmla="*/ 7 h 45"/>
                <a:gd name="T6" fmla="*/ 64 w 70"/>
                <a:gd name="T7" fmla="*/ 25 h 45"/>
                <a:gd name="T8" fmla="*/ 69 w 70"/>
                <a:gd name="T9" fmla="*/ 40 h 45"/>
                <a:gd name="T10" fmla="*/ 39 w 70"/>
                <a:gd name="T11" fmla="*/ 44 h 45"/>
                <a:gd name="T12" fmla="*/ 31 w 70"/>
                <a:gd name="T13" fmla="*/ 29 h 45"/>
                <a:gd name="T14" fmla="*/ 13 w 70"/>
                <a:gd name="T15" fmla="*/ 27 h 45"/>
                <a:gd name="T16" fmla="*/ 0 w 70"/>
                <a:gd name="T17" fmla="*/ 9 h 45"/>
                <a:gd name="T18" fmla="*/ 13 w 70"/>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13" y="0"/>
                  </a:moveTo>
                  <a:lnTo>
                    <a:pt x="31" y="2"/>
                  </a:lnTo>
                  <a:lnTo>
                    <a:pt x="48" y="7"/>
                  </a:lnTo>
                  <a:lnTo>
                    <a:pt x="64" y="25"/>
                  </a:lnTo>
                  <a:lnTo>
                    <a:pt x="69" y="40"/>
                  </a:lnTo>
                  <a:lnTo>
                    <a:pt x="39" y="44"/>
                  </a:lnTo>
                  <a:lnTo>
                    <a:pt x="31" y="29"/>
                  </a:lnTo>
                  <a:lnTo>
                    <a:pt x="13" y="27"/>
                  </a:lnTo>
                  <a:lnTo>
                    <a:pt x="0" y="9"/>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7" name="Freeform 81">
              <a:extLst>
                <a:ext uri="{FF2B5EF4-FFF2-40B4-BE49-F238E27FC236}">
                  <a16:creationId xmlns:a16="http://schemas.microsoft.com/office/drawing/2014/main" id="{DD2C104B-C2D3-41F6-9361-54D3D935C1B3}"/>
                </a:ext>
              </a:extLst>
            </p:cNvPr>
            <p:cNvSpPr>
              <a:spLocks/>
            </p:cNvSpPr>
            <p:nvPr/>
          </p:nvSpPr>
          <p:spPr bwMode="auto">
            <a:xfrm>
              <a:off x="1278" y="1442"/>
              <a:ext cx="75" cy="78"/>
            </a:xfrm>
            <a:custGeom>
              <a:avLst/>
              <a:gdLst>
                <a:gd name="T0" fmla="*/ 23 w 67"/>
                <a:gd name="T1" fmla="*/ 5 h 70"/>
                <a:gd name="T2" fmla="*/ 28 w 67"/>
                <a:gd name="T3" fmla="*/ 21 h 70"/>
                <a:gd name="T4" fmla="*/ 25 w 67"/>
                <a:gd name="T5" fmla="*/ 38 h 70"/>
                <a:gd name="T6" fmla="*/ 3 w 67"/>
                <a:gd name="T7" fmla="*/ 26 h 70"/>
                <a:gd name="T8" fmla="*/ 0 w 67"/>
                <a:gd name="T9" fmla="*/ 41 h 70"/>
                <a:gd name="T10" fmla="*/ 21 w 67"/>
                <a:gd name="T11" fmla="*/ 53 h 70"/>
                <a:gd name="T12" fmla="*/ 31 w 67"/>
                <a:gd name="T13" fmla="*/ 66 h 70"/>
                <a:gd name="T14" fmla="*/ 53 w 67"/>
                <a:gd name="T15" fmla="*/ 69 h 70"/>
                <a:gd name="T16" fmla="*/ 66 w 67"/>
                <a:gd name="T17" fmla="*/ 46 h 70"/>
                <a:gd name="T18" fmla="*/ 58 w 67"/>
                <a:gd name="T19" fmla="*/ 28 h 70"/>
                <a:gd name="T20" fmla="*/ 61 w 67"/>
                <a:gd name="T21" fmla="*/ 0 h 70"/>
                <a:gd name="T22" fmla="*/ 23 w 67"/>
                <a:gd name="T23"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0">
                  <a:moveTo>
                    <a:pt x="23" y="5"/>
                  </a:moveTo>
                  <a:lnTo>
                    <a:pt x="28" y="21"/>
                  </a:lnTo>
                  <a:lnTo>
                    <a:pt x="25" y="38"/>
                  </a:lnTo>
                  <a:lnTo>
                    <a:pt x="3" y="26"/>
                  </a:lnTo>
                  <a:lnTo>
                    <a:pt x="0" y="41"/>
                  </a:lnTo>
                  <a:lnTo>
                    <a:pt x="21" y="53"/>
                  </a:lnTo>
                  <a:lnTo>
                    <a:pt x="31" y="66"/>
                  </a:lnTo>
                  <a:lnTo>
                    <a:pt x="53" y="69"/>
                  </a:lnTo>
                  <a:lnTo>
                    <a:pt x="66" y="46"/>
                  </a:lnTo>
                  <a:lnTo>
                    <a:pt x="58" y="28"/>
                  </a:lnTo>
                  <a:lnTo>
                    <a:pt x="61" y="0"/>
                  </a:lnTo>
                  <a:lnTo>
                    <a:pt x="23"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8" name="Freeform 82">
              <a:extLst>
                <a:ext uri="{FF2B5EF4-FFF2-40B4-BE49-F238E27FC236}">
                  <a16:creationId xmlns:a16="http://schemas.microsoft.com/office/drawing/2014/main" id="{52279938-F3B8-41C6-9A01-8B2A3F79B31F}"/>
                </a:ext>
              </a:extLst>
            </p:cNvPr>
            <p:cNvSpPr>
              <a:spLocks/>
            </p:cNvSpPr>
            <p:nvPr/>
          </p:nvSpPr>
          <p:spPr bwMode="auto">
            <a:xfrm>
              <a:off x="1296" y="1556"/>
              <a:ext cx="46" cy="36"/>
            </a:xfrm>
            <a:custGeom>
              <a:avLst/>
              <a:gdLst>
                <a:gd name="T0" fmla="*/ 20 w 42"/>
                <a:gd name="T1" fmla="*/ 0 h 32"/>
                <a:gd name="T2" fmla="*/ 5 w 42"/>
                <a:gd name="T3" fmla="*/ 10 h 32"/>
                <a:gd name="T4" fmla="*/ 0 w 42"/>
                <a:gd name="T5" fmla="*/ 28 h 32"/>
                <a:gd name="T6" fmla="*/ 25 w 42"/>
                <a:gd name="T7" fmla="*/ 31 h 32"/>
                <a:gd name="T8" fmla="*/ 41 w 42"/>
                <a:gd name="T9" fmla="*/ 21 h 32"/>
                <a:gd name="T10" fmla="*/ 20 w 42"/>
                <a:gd name="T11" fmla="*/ 0 h 32"/>
              </a:gdLst>
              <a:ahLst/>
              <a:cxnLst>
                <a:cxn ang="0">
                  <a:pos x="T0" y="T1"/>
                </a:cxn>
                <a:cxn ang="0">
                  <a:pos x="T2" y="T3"/>
                </a:cxn>
                <a:cxn ang="0">
                  <a:pos x="T4" y="T5"/>
                </a:cxn>
                <a:cxn ang="0">
                  <a:pos x="T6" y="T7"/>
                </a:cxn>
                <a:cxn ang="0">
                  <a:pos x="T8" y="T9"/>
                </a:cxn>
                <a:cxn ang="0">
                  <a:pos x="T10" y="T11"/>
                </a:cxn>
              </a:cxnLst>
              <a:rect l="0" t="0" r="r" b="b"/>
              <a:pathLst>
                <a:path w="42" h="32">
                  <a:moveTo>
                    <a:pt x="20" y="0"/>
                  </a:moveTo>
                  <a:lnTo>
                    <a:pt x="5" y="10"/>
                  </a:lnTo>
                  <a:lnTo>
                    <a:pt x="0" y="28"/>
                  </a:lnTo>
                  <a:lnTo>
                    <a:pt x="25" y="31"/>
                  </a:lnTo>
                  <a:lnTo>
                    <a:pt x="41" y="21"/>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9" name="Freeform 83">
              <a:extLst>
                <a:ext uri="{FF2B5EF4-FFF2-40B4-BE49-F238E27FC236}">
                  <a16:creationId xmlns:a16="http://schemas.microsoft.com/office/drawing/2014/main" id="{0E1853FB-9B15-4960-9D08-5EF22FAE8DE5}"/>
                </a:ext>
              </a:extLst>
            </p:cNvPr>
            <p:cNvSpPr>
              <a:spLocks/>
            </p:cNvSpPr>
            <p:nvPr/>
          </p:nvSpPr>
          <p:spPr bwMode="auto">
            <a:xfrm>
              <a:off x="1375" y="1439"/>
              <a:ext cx="76" cy="62"/>
            </a:xfrm>
            <a:custGeom>
              <a:avLst/>
              <a:gdLst>
                <a:gd name="T0" fmla="*/ 0 w 67"/>
                <a:gd name="T1" fmla="*/ 54 h 55"/>
                <a:gd name="T2" fmla="*/ 2 w 67"/>
                <a:gd name="T3" fmla="*/ 31 h 55"/>
                <a:gd name="T4" fmla="*/ 9 w 67"/>
                <a:gd name="T5" fmla="*/ 10 h 55"/>
                <a:gd name="T6" fmla="*/ 32 w 67"/>
                <a:gd name="T7" fmla="*/ 0 h 55"/>
                <a:gd name="T8" fmla="*/ 52 w 67"/>
                <a:gd name="T9" fmla="*/ 3 h 55"/>
                <a:gd name="T10" fmla="*/ 66 w 67"/>
                <a:gd name="T11" fmla="*/ 8 h 55"/>
                <a:gd name="T12" fmla="*/ 53 w 67"/>
                <a:gd name="T13" fmla="*/ 23 h 55"/>
                <a:gd name="T14" fmla="*/ 33 w 67"/>
                <a:gd name="T15" fmla="*/ 39 h 55"/>
                <a:gd name="T16" fmla="*/ 19 w 67"/>
                <a:gd name="T17" fmla="*/ 39 h 55"/>
                <a:gd name="T18" fmla="*/ 14 w 67"/>
                <a:gd name="T19" fmla="*/ 54 h 55"/>
                <a:gd name="T20" fmla="*/ 0 w 67"/>
                <a:gd name="T2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5">
                  <a:moveTo>
                    <a:pt x="0" y="54"/>
                  </a:moveTo>
                  <a:lnTo>
                    <a:pt x="2" y="31"/>
                  </a:lnTo>
                  <a:lnTo>
                    <a:pt x="9" y="10"/>
                  </a:lnTo>
                  <a:lnTo>
                    <a:pt x="32" y="0"/>
                  </a:lnTo>
                  <a:lnTo>
                    <a:pt x="52" y="3"/>
                  </a:lnTo>
                  <a:lnTo>
                    <a:pt x="66" y="8"/>
                  </a:lnTo>
                  <a:lnTo>
                    <a:pt x="53" y="23"/>
                  </a:lnTo>
                  <a:lnTo>
                    <a:pt x="33" y="39"/>
                  </a:lnTo>
                  <a:lnTo>
                    <a:pt x="19" y="39"/>
                  </a:lnTo>
                  <a:lnTo>
                    <a:pt x="14" y="54"/>
                  </a:lnTo>
                  <a:lnTo>
                    <a:pt x="0" y="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0" name="Freeform 84">
              <a:extLst>
                <a:ext uri="{FF2B5EF4-FFF2-40B4-BE49-F238E27FC236}">
                  <a16:creationId xmlns:a16="http://schemas.microsoft.com/office/drawing/2014/main" id="{F94A67D3-5E7B-45AE-9C8C-E13866047BD8}"/>
                </a:ext>
              </a:extLst>
            </p:cNvPr>
            <p:cNvSpPr>
              <a:spLocks/>
            </p:cNvSpPr>
            <p:nvPr/>
          </p:nvSpPr>
          <p:spPr bwMode="auto">
            <a:xfrm>
              <a:off x="1456" y="1446"/>
              <a:ext cx="363" cy="325"/>
            </a:xfrm>
            <a:custGeom>
              <a:avLst/>
              <a:gdLst>
                <a:gd name="T0" fmla="*/ 47 w 323"/>
                <a:gd name="T1" fmla="*/ 0 h 289"/>
                <a:gd name="T2" fmla="*/ 17 w 323"/>
                <a:gd name="T3" fmla="*/ 9 h 289"/>
                <a:gd name="T4" fmla="*/ 0 w 323"/>
                <a:gd name="T5" fmla="*/ 40 h 289"/>
                <a:gd name="T6" fmla="*/ 3 w 323"/>
                <a:gd name="T7" fmla="*/ 67 h 289"/>
                <a:gd name="T8" fmla="*/ 25 w 323"/>
                <a:gd name="T9" fmla="*/ 76 h 289"/>
                <a:gd name="T10" fmla="*/ 15 w 323"/>
                <a:gd name="T11" fmla="*/ 87 h 289"/>
                <a:gd name="T12" fmla="*/ 20 w 323"/>
                <a:gd name="T13" fmla="*/ 96 h 289"/>
                <a:gd name="T14" fmla="*/ 68 w 323"/>
                <a:gd name="T15" fmla="*/ 89 h 289"/>
                <a:gd name="T16" fmla="*/ 97 w 323"/>
                <a:gd name="T17" fmla="*/ 104 h 289"/>
                <a:gd name="T18" fmla="*/ 120 w 323"/>
                <a:gd name="T19" fmla="*/ 89 h 289"/>
                <a:gd name="T20" fmla="*/ 147 w 323"/>
                <a:gd name="T21" fmla="*/ 114 h 289"/>
                <a:gd name="T22" fmla="*/ 145 w 323"/>
                <a:gd name="T23" fmla="*/ 131 h 289"/>
                <a:gd name="T24" fmla="*/ 170 w 323"/>
                <a:gd name="T25" fmla="*/ 131 h 289"/>
                <a:gd name="T26" fmla="*/ 185 w 323"/>
                <a:gd name="T27" fmla="*/ 144 h 289"/>
                <a:gd name="T28" fmla="*/ 187 w 323"/>
                <a:gd name="T29" fmla="*/ 171 h 289"/>
                <a:gd name="T30" fmla="*/ 160 w 323"/>
                <a:gd name="T31" fmla="*/ 201 h 289"/>
                <a:gd name="T32" fmla="*/ 115 w 323"/>
                <a:gd name="T33" fmla="*/ 211 h 289"/>
                <a:gd name="T34" fmla="*/ 105 w 323"/>
                <a:gd name="T35" fmla="*/ 226 h 289"/>
                <a:gd name="T36" fmla="*/ 123 w 323"/>
                <a:gd name="T37" fmla="*/ 243 h 289"/>
                <a:gd name="T38" fmla="*/ 160 w 323"/>
                <a:gd name="T39" fmla="*/ 233 h 289"/>
                <a:gd name="T40" fmla="*/ 197 w 323"/>
                <a:gd name="T41" fmla="*/ 263 h 289"/>
                <a:gd name="T42" fmla="*/ 247 w 323"/>
                <a:gd name="T43" fmla="*/ 288 h 289"/>
                <a:gd name="T44" fmla="*/ 230 w 323"/>
                <a:gd name="T45" fmla="*/ 248 h 289"/>
                <a:gd name="T46" fmla="*/ 264 w 323"/>
                <a:gd name="T47" fmla="*/ 270 h 289"/>
                <a:gd name="T48" fmla="*/ 275 w 323"/>
                <a:gd name="T49" fmla="*/ 246 h 289"/>
                <a:gd name="T50" fmla="*/ 267 w 323"/>
                <a:gd name="T51" fmla="*/ 215 h 289"/>
                <a:gd name="T52" fmla="*/ 242 w 323"/>
                <a:gd name="T53" fmla="*/ 211 h 289"/>
                <a:gd name="T54" fmla="*/ 245 w 323"/>
                <a:gd name="T55" fmla="*/ 182 h 289"/>
                <a:gd name="T56" fmla="*/ 258 w 323"/>
                <a:gd name="T57" fmla="*/ 178 h 289"/>
                <a:gd name="T58" fmla="*/ 297 w 323"/>
                <a:gd name="T59" fmla="*/ 218 h 289"/>
                <a:gd name="T60" fmla="*/ 312 w 323"/>
                <a:gd name="T61" fmla="*/ 193 h 289"/>
                <a:gd name="T62" fmla="*/ 322 w 323"/>
                <a:gd name="T63" fmla="*/ 176 h 289"/>
                <a:gd name="T64" fmla="*/ 297 w 323"/>
                <a:gd name="T65" fmla="*/ 159 h 289"/>
                <a:gd name="T66" fmla="*/ 270 w 323"/>
                <a:gd name="T67" fmla="*/ 151 h 289"/>
                <a:gd name="T68" fmla="*/ 250 w 323"/>
                <a:gd name="T69" fmla="*/ 123 h 289"/>
                <a:gd name="T70" fmla="*/ 264 w 323"/>
                <a:gd name="T71" fmla="*/ 106 h 289"/>
                <a:gd name="T72" fmla="*/ 253 w 323"/>
                <a:gd name="T73" fmla="*/ 84 h 289"/>
                <a:gd name="T74" fmla="*/ 212 w 323"/>
                <a:gd name="T75" fmla="*/ 67 h 289"/>
                <a:gd name="T76" fmla="*/ 187 w 323"/>
                <a:gd name="T77" fmla="*/ 54 h 289"/>
                <a:gd name="T78" fmla="*/ 168 w 323"/>
                <a:gd name="T79" fmla="*/ 22 h 289"/>
                <a:gd name="T80" fmla="*/ 117 w 323"/>
                <a:gd name="T81" fmla="*/ 27 h 289"/>
                <a:gd name="T82" fmla="*/ 103 w 323"/>
                <a:gd name="T83" fmla="*/ 47 h 289"/>
                <a:gd name="T84" fmla="*/ 109 w 323"/>
                <a:gd name="T85" fmla="*/ 2 h 289"/>
                <a:gd name="T86" fmla="*/ 75 w 323"/>
                <a:gd name="T87" fmla="*/ 0 h 289"/>
                <a:gd name="T88" fmla="*/ 58 w 323"/>
                <a:gd name="T89" fmla="*/ 22 h 289"/>
                <a:gd name="T90" fmla="*/ 55 w 323"/>
                <a:gd name="T91" fmla="*/ 40 h 289"/>
                <a:gd name="T92" fmla="*/ 37 w 323"/>
                <a:gd name="T93" fmla="*/ 36 h 289"/>
                <a:gd name="T94" fmla="*/ 47 w 323"/>
                <a:gd name="T9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289">
                  <a:moveTo>
                    <a:pt x="47" y="0"/>
                  </a:moveTo>
                  <a:lnTo>
                    <a:pt x="17" y="9"/>
                  </a:lnTo>
                  <a:lnTo>
                    <a:pt x="0" y="40"/>
                  </a:lnTo>
                  <a:lnTo>
                    <a:pt x="3" y="67"/>
                  </a:lnTo>
                  <a:lnTo>
                    <a:pt x="25" y="76"/>
                  </a:lnTo>
                  <a:lnTo>
                    <a:pt x="15" y="87"/>
                  </a:lnTo>
                  <a:lnTo>
                    <a:pt x="20" y="96"/>
                  </a:lnTo>
                  <a:lnTo>
                    <a:pt x="68" y="89"/>
                  </a:lnTo>
                  <a:lnTo>
                    <a:pt x="97" y="104"/>
                  </a:lnTo>
                  <a:lnTo>
                    <a:pt x="120" y="89"/>
                  </a:lnTo>
                  <a:lnTo>
                    <a:pt x="147" y="114"/>
                  </a:lnTo>
                  <a:lnTo>
                    <a:pt x="145" y="131"/>
                  </a:lnTo>
                  <a:lnTo>
                    <a:pt x="170" y="131"/>
                  </a:lnTo>
                  <a:lnTo>
                    <a:pt x="185" y="144"/>
                  </a:lnTo>
                  <a:lnTo>
                    <a:pt x="187" y="171"/>
                  </a:lnTo>
                  <a:lnTo>
                    <a:pt x="160" y="201"/>
                  </a:lnTo>
                  <a:lnTo>
                    <a:pt x="115" y="211"/>
                  </a:lnTo>
                  <a:lnTo>
                    <a:pt x="105" y="226"/>
                  </a:lnTo>
                  <a:lnTo>
                    <a:pt x="123" y="243"/>
                  </a:lnTo>
                  <a:lnTo>
                    <a:pt x="160" y="233"/>
                  </a:lnTo>
                  <a:lnTo>
                    <a:pt x="197" y="263"/>
                  </a:lnTo>
                  <a:lnTo>
                    <a:pt x="247" y="288"/>
                  </a:lnTo>
                  <a:lnTo>
                    <a:pt x="230" y="248"/>
                  </a:lnTo>
                  <a:lnTo>
                    <a:pt x="264" y="270"/>
                  </a:lnTo>
                  <a:lnTo>
                    <a:pt x="275" y="246"/>
                  </a:lnTo>
                  <a:lnTo>
                    <a:pt x="267" y="215"/>
                  </a:lnTo>
                  <a:lnTo>
                    <a:pt x="242" y="211"/>
                  </a:lnTo>
                  <a:lnTo>
                    <a:pt x="245" y="182"/>
                  </a:lnTo>
                  <a:lnTo>
                    <a:pt x="258" y="178"/>
                  </a:lnTo>
                  <a:lnTo>
                    <a:pt x="297" y="218"/>
                  </a:lnTo>
                  <a:lnTo>
                    <a:pt x="312" y="193"/>
                  </a:lnTo>
                  <a:lnTo>
                    <a:pt x="322" y="176"/>
                  </a:lnTo>
                  <a:lnTo>
                    <a:pt x="297" y="159"/>
                  </a:lnTo>
                  <a:lnTo>
                    <a:pt x="270" y="151"/>
                  </a:lnTo>
                  <a:lnTo>
                    <a:pt x="250" y="123"/>
                  </a:lnTo>
                  <a:lnTo>
                    <a:pt x="264" y="106"/>
                  </a:lnTo>
                  <a:lnTo>
                    <a:pt x="253" y="84"/>
                  </a:lnTo>
                  <a:lnTo>
                    <a:pt x="212" y="67"/>
                  </a:lnTo>
                  <a:lnTo>
                    <a:pt x="187" y="54"/>
                  </a:lnTo>
                  <a:lnTo>
                    <a:pt x="168" y="22"/>
                  </a:lnTo>
                  <a:lnTo>
                    <a:pt x="117" y="27"/>
                  </a:lnTo>
                  <a:lnTo>
                    <a:pt x="103" y="47"/>
                  </a:lnTo>
                  <a:lnTo>
                    <a:pt x="109" y="2"/>
                  </a:lnTo>
                  <a:lnTo>
                    <a:pt x="75" y="0"/>
                  </a:lnTo>
                  <a:lnTo>
                    <a:pt x="58" y="22"/>
                  </a:lnTo>
                  <a:lnTo>
                    <a:pt x="55" y="40"/>
                  </a:lnTo>
                  <a:lnTo>
                    <a:pt x="37" y="36"/>
                  </a:lnTo>
                  <a:lnTo>
                    <a:pt x="4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1" name="Freeform 85">
              <a:extLst>
                <a:ext uri="{FF2B5EF4-FFF2-40B4-BE49-F238E27FC236}">
                  <a16:creationId xmlns:a16="http://schemas.microsoft.com/office/drawing/2014/main" id="{57B193E8-4488-4C8E-AE0B-612C2F8A26AF}"/>
                </a:ext>
              </a:extLst>
            </p:cNvPr>
            <p:cNvSpPr>
              <a:spLocks/>
            </p:cNvSpPr>
            <p:nvPr/>
          </p:nvSpPr>
          <p:spPr bwMode="auto">
            <a:xfrm>
              <a:off x="1591" y="1615"/>
              <a:ext cx="30" cy="34"/>
            </a:xfrm>
            <a:custGeom>
              <a:avLst/>
              <a:gdLst>
                <a:gd name="T0" fmla="*/ 3 w 27"/>
                <a:gd name="T1" fmla="*/ 29 h 30"/>
                <a:gd name="T2" fmla="*/ 2 w 27"/>
                <a:gd name="T3" fmla="*/ 29 h 30"/>
                <a:gd name="T4" fmla="*/ 1 w 27"/>
                <a:gd name="T5" fmla="*/ 28 h 30"/>
                <a:gd name="T6" fmla="*/ 0 w 27"/>
                <a:gd name="T7" fmla="*/ 28 h 30"/>
                <a:gd name="T8" fmla="*/ 0 w 27"/>
                <a:gd name="T9" fmla="*/ 27 h 30"/>
                <a:gd name="T10" fmla="*/ 1 w 27"/>
                <a:gd name="T11" fmla="*/ 25 h 30"/>
                <a:gd name="T12" fmla="*/ 2 w 27"/>
                <a:gd name="T13" fmla="*/ 24 h 30"/>
                <a:gd name="T14" fmla="*/ 2 w 27"/>
                <a:gd name="T15" fmla="*/ 22 h 30"/>
                <a:gd name="T16" fmla="*/ 3 w 27"/>
                <a:gd name="T17" fmla="*/ 20 h 30"/>
                <a:gd name="T18" fmla="*/ 3 w 27"/>
                <a:gd name="T19" fmla="*/ 18 h 30"/>
                <a:gd name="T20" fmla="*/ 3 w 27"/>
                <a:gd name="T21" fmla="*/ 17 h 30"/>
                <a:gd name="T22" fmla="*/ 3 w 27"/>
                <a:gd name="T23" fmla="*/ 14 h 30"/>
                <a:gd name="T24" fmla="*/ 3 w 27"/>
                <a:gd name="T25" fmla="*/ 12 h 30"/>
                <a:gd name="T26" fmla="*/ 4 w 27"/>
                <a:gd name="T27" fmla="*/ 11 h 30"/>
                <a:gd name="T28" fmla="*/ 4 w 27"/>
                <a:gd name="T29" fmla="*/ 10 h 30"/>
                <a:gd name="T30" fmla="*/ 5 w 27"/>
                <a:gd name="T31" fmla="*/ 7 h 30"/>
                <a:gd name="T32" fmla="*/ 6 w 27"/>
                <a:gd name="T33" fmla="*/ 7 h 30"/>
                <a:gd name="T34" fmla="*/ 7 w 27"/>
                <a:gd name="T35" fmla="*/ 5 h 30"/>
                <a:gd name="T36" fmla="*/ 7 w 27"/>
                <a:gd name="T37" fmla="*/ 4 h 30"/>
                <a:gd name="T38" fmla="*/ 9 w 27"/>
                <a:gd name="T39" fmla="*/ 3 h 30"/>
                <a:gd name="T40" fmla="*/ 10 w 27"/>
                <a:gd name="T41" fmla="*/ 2 h 30"/>
                <a:gd name="T42" fmla="*/ 11 w 27"/>
                <a:gd name="T43" fmla="*/ 2 h 30"/>
                <a:gd name="T44" fmla="*/ 12 w 27"/>
                <a:gd name="T45" fmla="*/ 1 h 30"/>
                <a:gd name="T46" fmla="*/ 14 w 27"/>
                <a:gd name="T47" fmla="*/ 1 h 30"/>
                <a:gd name="T48" fmla="*/ 15 w 27"/>
                <a:gd name="T49" fmla="*/ 0 h 30"/>
                <a:gd name="T50" fmla="*/ 16 w 27"/>
                <a:gd name="T51" fmla="*/ 1 h 30"/>
                <a:gd name="T52" fmla="*/ 18 w 27"/>
                <a:gd name="T53" fmla="*/ 1 h 30"/>
                <a:gd name="T54" fmla="*/ 19 w 27"/>
                <a:gd name="T55" fmla="*/ 2 h 30"/>
                <a:gd name="T56" fmla="*/ 21 w 27"/>
                <a:gd name="T57" fmla="*/ 2 h 30"/>
                <a:gd name="T58" fmla="*/ 23 w 27"/>
                <a:gd name="T59" fmla="*/ 3 h 30"/>
                <a:gd name="T60" fmla="*/ 23 w 27"/>
                <a:gd name="T61" fmla="*/ 4 h 30"/>
                <a:gd name="T62" fmla="*/ 23 w 27"/>
                <a:gd name="T63" fmla="*/ 5 h 30"/>
                <a:gd name="T64" fmla="*/ 24 w 27"/>
                <a:gd name="T65" fmla="*/ 7 h 30"/>
                <a:gd name="T66" fmla="*/ 25 w 27"/>
                <a:gd name="T67" fmla="*/ 7 h 30"/>
                <a:gd name="T68" fmla="*/ 26 w 27"/>
                <a:gd name="T69" fmla="*/ 10 h 30"/>
                <a:gd name="T70" fmla="*/ 26 w 27"/>
                <a:gd name="T71" fmla="*/ 11 h 30"/>
                <a:gd name="T72" fmla="*/ 26 w 27"/>
                <a:gd name="T73" fmla="*/ 12 h 30"/>
                <a:gd name="T74" fmla="*/ 26 w 27"/>
                <a:gd name="T75" fmla="*/ 14 h 30"/>
                <a:gd name="T76" fmla="*/ 25 w 27"/>
                <a:gd name="T77" fmla="*/ 17 h 30"/>
                <a:gd name="T78" fmla="*/ 23 w 27"/>
                <a:gd name="T79" fmla="*/ 18 h 30"/>
                <a:gd name="T80" fmla="*/ 22 w 27"/>
                <a:gd name="T81" fmla="*/ 20 h 30"/>
                <a:gd name="T82" fmla="*/ 19 w 27"/>
                <a:gd name="T83" fmla="*/ 22 h 30"/>
                <a:gd name="T84" fmla="*/ 16 w 27"/>
                <a:gd name="T85" fmla="*/ 24 h 30"/>
                <a:gd name="T86" fmla="*/ 15 w 27"/>
                <a:gd name="T87" fmla="*/ 25 h 30"/>
                <a:gd name="T88" fmla="*/ 11 w 27"/>
                <a:gd name="T89" fmla="*/ 27 h 30"/>
                <a:gd name="T90" fmla="*/ 9 w 27"/>
                <a:gd name="T91" fmla="*/ 28 h 30"/>
                <a:gd name="T92" fmla="*/ 7 w 27"/>
                <a:gd name="T93" fmla="*/ 28 h 30"/>
                <a:gd name="T94" fmla="*/ 4 w 27"/>
                <a:gd name="T95" fmla="*/ 29 h 30"/>
                <a:gd name="T96" fmla="*/ 3 w 27"/>
                <a:gd name="T9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30">
                  <a:moveTo>
                    <a:pt x="3" y="29"/>
                  </a:moveTo>
                  <a:lnTo>
                    <a:pt x="2" y="29"/>
                  </a:lnTo>
                  <a:lnTo>
                    <a:pt x="1" y="28"/>
                  </a:lnTo>
                  <a:lnTo>
                    <a:pt x="0" y="28"/>
                  </a:lnTo>
                  <a:lnTo>
                    <a:pt x="0" y="27"/>
                  </a:lnTo>
                  <a:lnTo>
                    <a:pt x="1" y="25"/>
                  </a:lnTo>
                  <a:lnTo>
                    <a:pt x="2" y="24"/>
                  </a:lnTo>
                  <a:lnTo>
                    <a:pt x="2" y="22"/>
                  </a:lnTo>
                  <a:lnTo>
                    <a:pt x="3" y="20"/>
                  </a:lnTo>
                  <a:lnTo>
                    <a:pt x="3" y="18"/>
                  </a:lnTo>
                  <a:lnTo>
                    <a:pt x="3" y="17"/>
                  </a:lnTo>
                  <a:lnTo>
                    <a:pt x="3" y="14"/>
                  </a:lnTo>
                  <a:lnTo>
                    <a:pt x="3" y="12"/>
                  </a:lnTo>
                  <a:lnTo>
                    <a:pt x="4" y="11"/>
                  </a:lnTo>
                  <a:lnTo>
                    <a:pt x="4" y="10"/>
                  </a:lnTo>
                  <a:lnTo>
                    <a:pt x="5" y="7"/>
                  </a:lnTo>
                  <a:lnTo>
                    <a:pt x="6" y="7"/>
                  </a:lnTo>
                  <a:lnTo>
                    <a:pt x="7" y="5"/>
                  </a:lnTo>
                  <a:lnTo>
                    <a:pt x="7" y="4"/>
                  </a:lnTo>
                  <a:lnTo>
                    <a:pt x="9" y="3"/>
                  </a:lnTo>
                  <a:lnTo>
                    <a:pt x="10" y="2"/>
                  </a:lnTo>
                  <a:lnTo>
                    <a:pt x="11" y="2"/>
                  </a:lnTo>
                  <a:lnTo>
                    <a:pt x="12" y="1"/>
                  </a:lnTo>
                  <a:lnTo>
                    <a:pt x="14" y="1"/>
                  </a:lnTo>
                  <a:lnTo>
                    <a:pt x="15" y="0"/>
                  </a:lnTo>
                  <a:lnTo>
                    <a:pt x="16" y="1"/>
                  </a:lnTo>
                  <a:lnTo>
                    <a:pt x="18" y="1"/>
                  </a:lnTo>
                  <a:lnTo>
                    <a:pt x="19" y="2"/>
                  </a:lnTo>
                  <a:lnTo>
                    <a:pt x="21" y="2"/>
                  </a:lnTo>
                  <a:lnTo>
                    <a:pt x="23" y="3"/>
                  </a:lnTo>
                  <a:lnTo>
                    <a:pt x="23" y="4"/>
                  </a:lnTo>
                  <a:lnTo>
                    <a:pt x="23" y="5"/>
                  </a:lnTo>
                  <a:lnTo>
                    <a:pt x="24" y="7"/>
                  </a:lnTo>
                  <a:lnTo>
                    <a:pt x="25" y="7"/>
                  </a:lnTo>
                  <a:lnTo>
                    <a:pt x="26" y="10"/>
                  </a:lnTo>
                  <a:lnTo>
                    <a:pt x="26" y="11"/>
                  </a:lnTo>
                  <a:lnTo>
                    <a:pt x="26" y="12"/>
                  </a:lnTo>
                  <a:lnTo>
                    <a:pt x="26" y="14"/>
                  </a:lnTo>
                  <a:lnTo>
                    <a:pt x="25" y="17"/>
                  </a:lnTo>
                  <a:lnTo>
                    <a:pt x="23" y="18"/>
                  </a:lnTo>
                  <a:lnTo>
                    <a:pt x="22" y="20"/>
                  </a:lnTo>
                  <a:lnTo>
                    <a:pt x="19" y="22"/>
                  </a:lnTo>
                  <a:lnTo>
                    <a:pt x="16" y="24"/>
                  </a:lnTo>
                  <a:lnTo>
                    <a:pt x="15" y="25"/>
                  </a:lnTo>
                  <a:lnTo>
                    <a:pt x="11" y="27"/>
                  </a:lnTo>
                  <a:lnTo>
                    <a:pt x="9" y="28"/>
                  </a:lnTo>
                  <a:lnTo>
                    <a:pt x="7" y="28"/>
                  </a:lnTo>
                  <a:lnTo>
                    <a:pt x="4" y="29"/>
                  </a:lnTo>
                  <a:lnTo>
                    <a:pt x="3"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2" name="Freeform 86">
              <a:extLst>
                <a:ext uri="{FF2B5EF4-FFF2-40B4-BE49-F238E27FC236}">
                  <a16:creationId xmlns:a16="http://schemas.microsoft.com/office/drawing/2014/main" id="{3C7A54C1-F91B-437F-9C81-18D37C10A64D}"/>
                </a:ext>
              </a:extLst>
            </p:cNvPr>
            <p:cNvSpPr>
              <a:spLocks/>
            </p:cNvSpPr>
            <p:nvPr/>
          </p:nvSpPr>
          <p:spPr bwMode="auto">
            <a:xfrm>
              <a:off x="1574" y="1570"/>
              <a:ext cx="17" cy="34"/>
            </a:xfrm>
            <a:custGeom>
              <a:avLst/>
              <a:gdLst>
                <a:gd name="T0" fmla="*/ 7 w 15"/>
                <a:gd name="T1" fmla="*/ 30 h 31"/>
                <a:gd name="T2" fmla="*/ 6 w 15"/>
                <a:gd name="T3" fmla="*/ 30 h 31"/>
                <a:gd name="T4" fmla="*/ 4 w 15"/>
                <a:gd name="T5" fmla="*/ 29 h 31"/>
                <a:gd name="T6" fmla="*/ 4 w 15"/>
                <a:gd name="T7" fmla="*/ 27 h 31"/>
                <a:gd name="T8" fmla="*/ 3 w 15"/>
                <a:gd name="T9" fmla="*/ 26 h 31"/>
                <a:gd name="T10" fmla="*/ 2 w 15"/>
                <a:gd name="T11" fmla="*/ 26 h 31"/>
                <a:gd name="T12" fmla="*/ 2 w 15"/>
                <a:gd name="T13" fmla="*/ 24 h 31"/>
                <a:gd name="T14" fmla="*/ 2 w 15"/>
                <a:gd name="T15" fmla="*/ 22 h 31"/>
                <a:gd name="T16" fmla="*/ 1 w 15"/>
                <a:gd name="T17" fmla="*/ 20 h 31"/>
                <a:gd name="T18" fmla="*/ 1 w 15"/>
                <a:gd name="T19" fmla="*/ 19 h 31"/>
                <a:gd name="T20" fmla="*/ 1 w 15"/>
                <a:gd name="T21" fmla="*/ 17 h 31"/>
                <a:gd name="T22" fmla="*/ 0 w 15"/>
                <a:gd name="T23" fmla="*/ 14 h 31"/>
                <a:gd name="T24" fmla="*/ 1 w 15"/>
                <a:gd name="T25" fmla="*/ 13 h 31"/>
                <a:gd name="T26" fmla="*/ 1 w 15"/>
                <a:gd name="T27" fmla="*/ 11 h 31"/>
                <a:gd name="T28" fmla="*/ 1 w 15"/>
                <a:gd name="T29" fmla="*/ 10 h 31"/>
                <a:gd name="T30" fmla="*/ 2 w 15"/>
                <a:gd name="T31" fmla="*/ 7 h 31"/>
                <a:gd name="T32" fmla="*/ 2 w 15"/>
                <a:gd name="T33" fmla="*/ 6 h 31"/>
                <a:gd name="T34" fmla="*/ 2 w 15"/>
                <a:gd name="T35" fmla="*/ 4 h 31"/>
                <a:gd name="T36" fmla="*/ 3 w 15"/>
                <a:gd name="T37" fmla="*/ 4 h 31"/>
                <a:gd name="T38" fmla="*/ 4 w 15"/>
                <a:gd name="T39" fmla="*/ 3 h 31"/>
                <a:gd name="T40" fmla="*/ 4 w 15"/>
                <a:gd name="T41" fmla="*/ 2 h 31"/>
                <a:gd name="T42" fmla="*/ 6 w 15"/>
                <a:gd name="T43" fmla="*/ 1 h 31"/>
                <a:gd name="T44" fmla="*/ 7 w 15"/>
                <a:gd name="T45" fmla="*/ 1 h 31"/>
                <a:gd name="T46" fmla="*/ 7 w 15"/>
                <a:gd name="T47" fmla="*/ 0 h 31"/>
                <a:gd name="T48" fmla="*/ 8 w 15"/>
                <a:gd name="T49" fmla="*/ 1 h 31"/>
                <a:gd name="T50" fmla="*/ 9 w 15"/>
                <a:gd name="T51" fmla="*/ 1 h 31"/>
                <a:gd name="T52" fmla="*/ 11 w 15"/>
                <a:gd name="T53" fmla="*/ 2 h 31"/>
                <a:gd name="T54" fmla="*/ 11 w 15"/>
                <a:gd name="T55" fmla="*/ 3 h 31"/>
                <a:gd name="T56" fmla="*/ 12 w 15"/>
                <a:gd name="T57" fmla="*/ 4 h 31"/>
                <a:gd name="T58" fmla="*/ 13 w 15"/>
                <a:gd name="T59" fmla="*/ 6 h 31"/>
                <a:gd name="T60" fmla="*/ 13 w 15"/>
                <a:gd name="T61" fmla="*/ 7 h 31"/>
                <a:gd name="T62" fmla="*/ 14 w 15"/>
                <a:gd name="T63" fmla="*/ 10 h 31"/>
                <a:gd name="T64" fmla="*/ 14 w 15"/>
                <a:gd name="T65" fmla="*/ 11 h 31"/>
                <a:gd name="T66" fmla="*/ 14 w 15"/>
                <a:gd name="T67" fmla="*/ 13 h 31"/>
                <a:gd name="T68" fmla="*/ 14 w 15"/>
                <a:gd name="T69" fmla="*/ 14 h 31"/>
                <a:gd name="T70" fmla="*/ 14 w 15"/>
                <a:gd name="T71" fmla="*/ 17 h 31"/>
                <a:gd name="T72" fmla="*/ 14 w 15"/>
                <a:gd name="T73" fmla="*/ 19 h 31"/>
                <a:gd name="T74" fmla="*/ 14 w 15"/>
                <a:gd name="T75" fmla="*/ 20 h 31"/>
                <a:gd name="T76" fmla="*/ 13 w 15"/>
                <a:gd name="T77" fmla="*/ 22 h 31"/>
                <a:gd name="T78" fmla="*/ 13 w 15"/>
                <a:gd name="T79" fmla="*/ 24 h 31"/>
                <a:gd name="T80" fmla="*/ 12 w 15"/>
                <a:gd name="T81" fmla="*/ 26 h 31"/>
                <a:gd name="T82" fmla="*/ 11 w 15"/>
                <a:gd name="T83" fmla="*/ 27 h 31"/>
                <a:gd name="T84" fmla="*/ 11 w 15"/>
                <a:gd name="T85" fmla="*/ 29 h 31"/>
                <a:gd name="T86" fmla="*/ 9 w 15"/>
                <a:gd name="T87" fmla="*/ 30 h 31"/>
                <a:gd name="T88" fmla="*/ 8 w 15"/>
                <a:gd name="T89" fmla="*/ 30 h 31"/>
                <a:gd name="T90" fmla="*/ 7 w 15"/>
                <a:gd name="T9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31">
                  <a:moveTo>
                    <a:pt x="7" y="30"/>
                  </a:moveTo>
                  <a:lnTo>
                    <a:pt x="6" y="30"/>
                  </a:lnTo>
                  <a:lnTo>
                    <a:pt x="4" y="29"/>
                  </a:lnTo>
                  <a:lnTo>
                    <a:pt x="4" y="27"/>
                  </a:lnTo>
                  <a:lnTo>
                    <a:pt x="3" y="26"/>
                  </a:lnTo>
                  <a:lnTo>
                    <a:pt x="2" y="26"/>
                  </a:lnTo>
                  <a:lnTo>
                    <a:pt x="2" y="24"/>
                  </a:lnTo>
                  <a:lnTo>
                    <a:pt x="2" y="22"/>
                  </a:lnTo>
                  <a:lnTo>
                    <a:pt x="1" y="20"/>
                  </a:lnTo>
                  <a:lnTo>
                    <a:pt x="1" y="19"/>
                  </a:lnTo>
                  <a:lnTo>
                    <a:pt x="1" y="17"/>
                  </a:lnTo>
                  <a:lnTo>
                    <a:pt x="0" y="14"/>
                  </a:lnTo>
                  <a:lnTo>
                    <a:pt x="1" y="13"/>
                  </a:lnTo>
                  <a:lnTo>
                    <a:pt x="1" y="11"/>
                  </a:lnTo>
                  <a:lnTo>
                    <a:pt x="1" y="10"/>
                  </a:lnTo>
                  <a:lnTo>
                    <a:pt x="2" y="7"/>
                  </a:lnTo>
                  <a:lnTo>
                    <a:pt x="2" y="6"/>
                  </a:lnTo>
                  <a:lnTo>
                    <a:pt x="2" y="4"/>
                  </a:lnTo>
                  <a:lnTo>
                    <a:pt x="3" y="4"/>
                  </a:lnTo>
                  <a:lnTo>
                    <a:pt x="4" y="3"/>
                  </a:lnTo>
                  <a:lnTo>
                    <a:pt x="4" y="2"/>
                  </a:lnTo>
                  <a:lnTo>
                    <a:pt x="6" y="1"/>
                  </a:lnTo>
                  <a:lnTo>
                    <a:pt x="7" y="1"/>
                  </a:lnTo>
                  <a:lnTo>
                    <a:pt x="7" y="0"/>
                  </a:lnTo>
                  <a:lnTo>
                    <a:pt x="8" y="1"/>
                  </a:lnTo>
                  <a:lnTo>
                    <a:pt x="9" y="1"/>
                  </a:lnTo>
                  <a:lnTo>
                    <a:pt x="11" y="2"/>
                  </a:lnTo>
                  <a:lnTo>
                    <a:pt x="11" y="3"/>
                  </a:lnTo>
                  <a:lnTo>
                    <a:pt x="12" y="4"/>
                  </a:lnTo>
                  <a:lnTo>
                    <a:pt x="13" y="6"/>
                  </a:lnTo>
                  <a:lnTo>
                    <a:pt x="13" y="7"/>
                  </a:lnTo>
                  <a:lnTo>
                    <a:pt x="14" y="10"/>
                  </a:lnTo>
                  <a:lnTo>
                    <a:pt x="14" y="11"/>
                  </a:lnTo>
                  <a:lnTo>
                    <a:pt x="14" y="13"/>
                  </a:lnTo>
                  <a:lnTo>
                    <a:pt x="14" y="14"/>
                  </a:lnTo>
                  <a:lnTo>
                    <a:pt x="14" y="17"/>
                  </a:lnTo>
                  <a:lnTo>
                    <a:pt x="14" y="19"/>
                  </a:lnTo>
                  <a:lnTo>
                    <a:pt x="14" y="20"/>
                  </a:lnTo>
                  <a:lnTo>
                    <a:pt x="13" y="22"/>
                  </a:lnTo>
                  <a:lnTo>
                    <a:pt x="13" y="24"/>
                  </a:lnTo>
                  <a:lnTo>
                    <a:pt x="12" y="26"/>
                  </a:lnTo>
                  <a:lnTo>
                    <a:pt x="11" y="27"/>
                  </a:lnTo>
                  <a:lnTo>
                    <a:pt x="11" y="29"/>
                  </a:lnTo>
                  <a:lnTo>
                    <a:pt x="9" y="30"/>
                  </a:lnTo>
                  <a:lnTo>
                    <a:pt x="8" y="30"/>
                  </a:lnTo>
                  <a:lnTo>
                    <a:pt x="7"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3" name="Freeform 87">
              <a:extLst>
                <a:ext uri="{FF2B5EF4-FFF2-40B4-BE49-F238E27FC236}">
                  <a16:creationId xmlns:a16="http://schemas.microsoft.com/office/drawing/2014/main" id="{F4B36BCF-B536-4C40-A020-1005BEB94A23}"/>
                </a:ext>
              </a:extLst>
            </p:cNvPr>
            <p:cNvSpPr>
              <a:spLocks/>
            </p:cNvSpPr>
            <p:nvPr/>
          </p:nvSpPr>
          <p:spPr bwMode="auto">
            <a:xfrm>
              <a:off x="1449" y="1689"/>
              <a:ext cx="66" cy="58"/>
            </a:xfrm>
            <a:custGeom>
              <a:avLst/>
              <a:gdLst>
                <a:gd name="T0" fmla="*/ 26 w 59"/>
                <a:gd name="T1" fmla="*/ 0 h 51"/>
                <a:gd name="T2" fmla="*/ 50 w 59"/>
                <a:gd name="T3" fmla="*/ 8 h 51"/>
                <a:gd name="T4" fmla="*/ 58 w 59"/>
                <a:gd name="T5" fmla="*/ 23 h 51"/>
                <a:gd name="T6" fmla="*/ 38 w 59"/>
                <a:gd name="T7" fmla="*/ 31 h 51"/>
                <a:gd name="T8" fmla="*/ 15 w 59"/>
                <a:gd name="T9" fmla="*/ 50 h 51"/>
                <a:gd name="T10" fmla="*/ 0 w 59"/>
                <a:gd name="T11" fmla="*/ 31 h 51"/>
                <a:gd name="T12" fmla="*/ 3 w 59"/>
                <a:gd name="T13" fmla="*/ 10 h 51"/>
                <a:gd name="T14" fmla="*/ 26 w 59"/>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1">
                  <a:moveTo>
                    <a:pt x="26" y="0"/>
                  </a:moveTo>
                  <a:lnTo>
                    <a:pt x="50" y="8"/>
                  </a:lnTo>
                  <a:lnTo>
                    <a:pt x="58" y="23"/>
                  </a:lnTo>
                  <a:lnTo>
                    <a:pt x="38" y="31"/>
                  </a:lnTo>
                  <a:lnTo>
                    <a:pt x="15" y="50"/>
                  </a:lnTo>
                  <a:lnTo>
                    <a:pt x="0" y="31"/>
                  </a:lnTo>
                  <a:lnTo>
                    <a:pt x="3" y="10"/>
                  </a:lnTo>
                  <a:lnTo>
                    <a:pt x="2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4" name="Freeform 88">
              <a:extLst>
                <a:ext uri="{FF2B5EF4-FFF2-40B4-BE49-F238E27FC236}">
                  <a16:creationId xmlns:a16="http://schemas.microsoft.com/office/drawing/2014/main" id="{9D14313D-BF0B-4866-90BA-0ACF66A82EC3}"/>
                </a:ext>
              </a:extLst>
            </p:cNvPr>
            <p:cNvSpPr>
              <a:spLocks/>
            </p:cNvSpPr>
            <p:nvPr/>
          </p:nvSpPr>
          <p:spPr bwMode="auto">
            <a:xfrm>
              <a:off x="1281" y="1364"/>
              <a:ext cx="79" cy="52"/>
            </a:xfrm>
            <a:custGeom>
              <a:avLst/>
              <a:gdLst>
                <a:gd name="T0" fmla="*/ 30 w 71"/>
                <a:gd name="T1" fmla="*/ 18 h 46"/>
                <a:gd name="T2" fmla="*/ 50 w 71"/>
                <a:gd name="T3" fmla="*/ 5 h 46"/>
                <a:gd name="T4" fmla="*/ 70 w 71"/>
                <a:gd name="T5" fmla="*/ 7 h 46"/>
                <a:gd name="T6" fmla="*/ 68 w 71"/>
                <a:gd name="T7" fmla="*/ 37 h 46"/>
                <a:gd name="T8" fmla="*/ 26 w 71"/>
                <a:gd name="T9" fmla="*/ 45 h 46"/>
                <a:gd name="T10" fmla="*/ 13 w 71"/>
                <a:gd name="T11" fmla="*/ 30 h 46"/>
                <a:gd name="T12" fmla="*/ 0 w 71"/>
                <a:gd name="T13" fmla="*/ 10 h 46"/>
                <a:gd name="T14" fmla="*/ 10 w 71"/>
                <a:gd name="T15" fmla="*/ 0 h 46"/>
                <a:gd name="T16" fmla="*/ 22 w 71"/>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6">
                  <a:moveTo>
                    <a:pt x="30" y="18"/>
                  </a:moveTo>
                  <a:lnTo>
                    <a:pt x="50" y="5"/>
                  </a:lnTo>
                  <a:lnTo>
                    <a:pt x="70" y="7"/>
                  </a:lnTo>
                  <a:lnTo>
                    <a:pt x="68" y="37"/>
                  </a:lnTo>
                  <a:lnTo>
                    <a:pt x="26" y="45"/>
                  </a:lnTo>
                  <a:lnTo>
                    <a:pt x="13" y="30"/>
                  </a:lnTo>
                  <a:lnTo>
                    <a:pt x="0" y="10"/>
                  </a:lnTo>
                  <a:lnTo>
                    <a:pt x="10" y="0"/>
                  </a:lnTo>
                  <a:lnTo>
                    <a:pt x="22"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5" name="Freeform 89">
              <a:extLst>
                <a:ext uri="{FF2B5EF4-FFF2-40B4-BE49-F238E27FC236}">
                  <a16:creationId xmlns:a16="http://schemas.microsoft.com/office/drawing/2014/main" id="{30B0C584-87FD-4B80-9DA8-3C014306A165}"/>
                </a:ext>
              </a:extLst>
            </p:cNvPr>
            <p:cNvSpPr>
              <a:spLocks/>
            </p:cNvSpPr>
            <p:nvPr/>
          </p:nvSpPr>
          <p:spPr bwMode="auto">
            <a:xfrm>
              <a:off x="1382" y="1295"/>
              <a:ext cx="40" cy="42"/>
            </a:xfrm>
            <a:custGeom>
              <a:avLst/>
              <a:gdLst>
                <a:gd name="T0" fmla="*/ 0 w 36"/>
                <a:gd name="T1" fmla="*/ 7 h 37"/>
                <a:gd name="T2" fmla="*/ 0 w 36"/>
                <a:gd name="T3" fmla="*/ 25 h 37"/>
                <a:gd name="T4" fmla="*/ 13 w 36"/>
                <a:gd name="T5" fmla="*/ 36 h 37"/>
                <a:gd name="T6" fmla="*/ 27 w 36"/>
                <a:gd name="T7" fmla="*/ 34 h 37"/>
                <a:gd name="T8" fmla="*/ 35 w 36"/>
                <a:gd name="T9" fmla="*/ 17 h 37"/>
                <a:gd name="T10" fmla="*/ 23 w 36"/>
                <a:gd name="T11" fmla="*/ 0 h 37"/>
                <a:gd name="T12" fmla="*/ 0 w 36"/>
                <a:gd name="T13" fmla="*/ 7 h 37"/>
              </a:gdLst>
              <a:ahLst/>
              <a:cxnLst>
                <a:cxn ang="0">
                  <a:pos x="T0" y="T1"/>
                </a:cxn>
                <a:cxn ang="0">
                  <a:pos x="T2" y="T3"/>
                </a:cxn>
                <a:cxn ang="0">
                  <a:pos x="T4" y="T5"/>
                </a:cxn>
                <a:cxn ang="0">
                  <a:pos x="T6" y="T7"/>
                </a:cxn>
                <a:cxn ang="0">
                  <a:pos x="T8" y="T9"/>
                </a:cxn>
                <a:cxn ang="0">
                  <a:pos x="T10" y="T11"/>
                </a:cxn>
                <a:cxn ang="0">
                  <a:pos x="T12" y="T13"/>
                </a:cxn>
              </a:cxnLst>
              <a:rect l="0" t="0" r="r" b="b"/>
              <a:pathLst>
                <a:path w="36" h="37">
                  <a:moveTo>
                    <a:pt x="0" y="7"/>
                  </a:moveTo>
                  <a:lnTo>
                    <a:pt x="0" y="25"/>
                  </a:lnTo>
                  <a:lnTo>
                    <a:pt x="13" y="36"/>
                  </a:lnTo>
                  <a:lnTo>
                    <a:pt x="27" y="34"/>
                  </a:lnTo>
                  <a:lnTo>
                    <a:pt x="35" y="17"/>
                  </a:lnTo>
                  <a:lnTo>
                    <a:pt x="23" y="0"/>
                  </a:lnTo>
                  <a:lnTo>
                    <a:pt x="0"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6" name="Freeform 90">
              <a:extLst>
                <a:ext uri="{FF2B5EF4-FFF2-40B4-BE49-F238E27FC236}">
                  <a16:creationId xmlns:a16="http://schemas.microsoft.com/office/drawing/2014/main" id="{1C0B258A-E765-4D5B-A6AF-3BE29DFA32DE}"/>
                </a:ext>
              </a:extLst>
            </p:cNvPr>
            <p:cNvSpPr>
              <a:spLocks/>
            </p:cNvSpPr>
            <p:nvPr/>
          </p:nvSpPr>
          <p:spPr bwMode="auto">
            <a:xfrm>
              <a:off x="1375" y="1253"/>
              <a:ext cx="28" cy="23"/>
            </a:xfrm>
            <a:custGeom>
              <a:avLst/>
              <a:gdLst>
                <a:gd name="T0" fmla="*/ 2 w 25"/>
                <a:gd name="T1" fmla="*/ 0 h 21"/>
                <a:gd name="T2" fmla="*/ 0 w 25"/>
                <a:gd name="T3" fmla="*/ 20 h 21"/>
                <a:gd name="T4" fmla="*/ 19 w 25"/>
                <a:gd name="T5" fmla="*/ 20 h 21"/>
                <a:gd name="T6" fmla="*/ 24 w 25"/>
                <a:gd name="T7" fmla="*/ 5 h 21"/>
                <a:gd name="T8" fmla="*/ 2 w 25"/>
                <a:gd name="T9" fmla="*/ 0 h 21"/>
              </a:gdLst>
              <a:ahLst/>
              <a:cxnLst>
                <a:cxn ang="0">
                  <a:pos x="T0" y="T1"/>
                </a:cxn>
                <a:cxn ang="0">
                  <a:pos x="T2" y="T3"/>
                </a:cxn>
                <a:cxn ang="0">
                  <a:pos x="T4" y="T5"/>
                </a:cxn>
                <a:cxn ang="0">
                  <a:pos x="T6" y="T7"/>
                </a:cxn>
                <a:cxn ang="0">
                  <a:pos x="T8" y="T9"/>
                </a:cxn>
              </a:cxnLst>
              <a:rect l="0" t="0" r="r" b="b"/>
              <a:pathLst>
                <a:path w="25" h="21">
                  <a:moveTo>
                    <a:pt x="2" y="0"/>
                  </a:moveTo>
                  <a:lnTo>
                    <a:pt x="0" y="20"/>
                  </a:lnTo>
                  <a:lnTo>
                    <a:pt x="19" y="20"/>
                  </a:lnTo>
                  <a:lnTo>
                    <a:pt x="24" y="5"/>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7" name="Freeform 91">
              <a:extLst>
                <a:ext uri="{FF2B5EF4-FFF2-40B4-BE49-F238E27FC236}">
                  <a16:creationId xmlns:a16="http://schemas.microsoft.com/office/drawing/2014/main" id="{A394185F-864B-4BA1-A676-19F123A58940}"/>
                </a:ext>
              </a:extLst>
            </p:cNvPr>
            <p:cNvSpPr>
              <a:spLocks/>
            </p:cNvSpPr>
            <p:nvPr/>
          </p:nvSpPr>
          <p:spPr bwMode="auto">
            <a:xfrm>
              <a:off x="1433" y="1217"/>
              <a:ext cx="93" cy="99"/>
            </a:xfrm>
            <a:custGeom>
              <a:avLst/>
              <a:gdLst>
                <a:gd name="T0" fmla="*/ 27 w 83"/>
                <a:gd name="T1" fmla="*/ 0 h 89"/>
                <a:gd name="T2" fmla="*/ 15 w 83"/>
                <a:gd name="T3" fmla="*/ 18 h 89"/>
                <a:gd name="T4" fmla="*/ 0 w 83"/>
                <a:gd name="T5" fmla="*/ 35 h 89"/>
                <a:gd name="T6" fmla="*/ 2 w 83"/>
                <a:gd name="T7" fmla="*/ 56 h 89"/>
                <a:gd name="T8" fmla="*/ 20 w 83"/>
                <a:gd name="T9" fmla="*/ 56 h 89"/>
                <a:gd name="T10" fmla="*/ 17 w 83"/>
                <a:gd name="T11" fmla="*/ 67 h 89"/>
                <a:gd name="T12" fmla="*/ 22 w 83"/>
                <a:gd name="T13" fmla="*/ 83 h 89"/>
                <a:gd name="T14" fmla="*/ 67 w 83"/>
                <a:gd name="T15" fmla="*/ 88 h 89"/>
                <a:gd name="T16" fmla="*/ 80 w 83"/>
                <a:gd name="T17" fmla="*/ 70 h 89"/>
                <a:gd name="T18" fmla="*/ 82 w 83"/>
                <a:gd name="T19" fmla="*/ 43 h 89"/>
                <a:gd name="T20" fmla="*/ 65 w 83"/>
                <a:gd name="T21" fmla="*/ 20 h 89"/>
                <a:gd name="T22" fmla="*/ 27 w 83"/>
                <a:gd name="T2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9">
                  <a:moveTo>
                    <a:pt x="27" y="0"/>
                  </a:moveTo>
                  <a:lnTo>
                    <a:pt x="15" y="18"/>
                  </a:lnTo>
                  <a:lnTo>
                    <a:pt x="0" y="35"/>
                  </a:lnTo>
                  <a:lnTo>
                    <a:pt x="2" y="56"/>
                  </a:lnTo>
                  <a:lnTo>
                    <a:pt x="20" y="56"/>
                  </a:lnTo>
                  <a:lnTo>
                    <a:pt x="17" y="67"/>
                  </a:lnTo>
                  <a:lnTo>
                    <a:pt x="22" y="83"/>
                  </a:lnTo>
                  <a:lnTo>
                    <a:pt x="67" y="88"/>
                  </a:lnTo>
                  <a:lnTo>
                    <a:pt x="80" y="70"/>
                  </a:lnTo>
                  <a:lnTo>
                    <a:pt x="82" y="43"/>
                  </a:lnTo>
                  <a:lnTo>
                    <a:pt x="65" y="20"/>
                  </a:lnTo>
                  <a:lnTo>
                    <a:pt x="2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8" name="Freeform 92">
              <a:extLst>
                <a:ext uri="{FF2B5EF4-FFF2-40B4-BE49-F238E27FC236}">
                  <a16:creationId xmlns:a16="http://schemas.microsoft.com/office/drawing/2014/main" id="{82C5B32F-C6D7-4CDB-AC34-03E0ECB7F97C}"/>
                </a:ext>
              </a:extLst>
            </p:cNvPr>
            <p:cNvSpPr>
              <a:spLocks/>
            </p:cNvSpPr>
            <p:nvPr/>
          </p:nvSpPr>
          <p:spPr bwMode="auto">
            <a:xfrm>
              <a:off x="1487" y="1160"/>
              <a:ext cx="395" cy="226"/>
            </a:xfrm>
            <a:custGeom>
              <a:avLst/>
              <a:gdLst>
                <a:gd name="T0" fmla="*/ 27 w 353"/>
                <a:gd name="T1" fmla="*/ 37 h 201"/>
                <a:gd name="T2" fmla="*/ 34 w 353"/>
                <a:gd name="T3" fmla="*/ 53 h 201"/>
                <a:gd name="T4" fmla="*/ 47 w 353"/>
                <a:gd name="T5" fmla="*/ 68 h 201"/>
                <a:gd name="T6" fmla="*/ 59 w 353"/>
                <a:gd name="T7" fmla="*/ 72 h 201"/>
                <a:gd name="T8" fmla="*/ 85 w 353"/>
                <a:gd name="T9" fmla="*/ 80 h 201"/>
                <a:gd name="T10" fmla="*/ 107 w 353"/>
                <a:gd name="T11" fmla="*/ 69 h 201"/>
                <a:gd name="T12" fmla="*/ 137 w 353"/>
                <a:gd name="T13" fmla="*/ 62 h 201"/>
                <a:gd name="T14" fmla="*/ 148 w 353"/>
                <a:gd name="T15" fmla="*/ 58 h 201"/>
                <a:gd name="T16" fmla="*/ 148 w 353"/>
                <a:gd name="T17" fmla="*/ 75 h 201"/>
                <a:gd name="T18" fmla="*/ 115 w 353"/>
                <a:gd name="T19" fmla="*/ 82 h 201"/>
                <a:gd name="T20" fmla="*/ 95 w 353"/>
                <a:gd name="T21" fmla="*/ 92 h 201"/>
                <a:gd name="T22" fmla="*/ 112 w 353"/>
                <a:gd name="T23" fmla="*/ 100 h 201"/>
                <a:gd name="T24" fmla="*/ 80 w 353"/>
                <a:gd name="T25" fmla="*/ 100 h 201"/>
                <a:gd name="T26" fmla="*/ 64 w 353"/>
                <a:gd name="T27" fmla="*/ 90 h 201"/>
                <a:gd name="T28" fmla="*/ 62 w 353"/>
                <a:gd name="T29" fmla="*/ 109 h 201"/>
                <a:gd name="T30" fmla="*/ 75 w 353"/>
                <a:gd name="T31" fmla="*/ 127 h 201"/>
                <a:gd name="T32" fmla="*/ 59 w 353"/>
                <a:gd name="T33" fmla="*/ 140 h 201"/>
                <a:gd name="T34" fmla="*/ 47 w 353"/>
                <a:gd name="T35" fmla="*/ 149 h 201"/>
                <a:gd name="T36" fmla="*/ 32 w 353"/>
                <a:gd name="T37" fmla="*/ 160 h 201"/>
                <a:gd name="T38" fmla="*/ 25 w 353"/>
                <a:gd name="T39" fmla="*/ 172 h 201"/>
                <a:gd name="T40" fmla="*/ 0 w 353"/>
                <a:gd name="T41" fmla="*/ 167 h 201"/>
                <a:gd name="T42" fmla="*/ 12 w 353"/>
                <a:gd name="T43" fmla="*/ 189 h 201"/>
                <a:gd name="T44" fmla="*/ 81 w 353"/>
                <a:gd name="T45" fmla="*/ 200 h 201"/>
                <a:gd name="T46" fmla="*/ 121 w 353"/>
                <a:gd name="T47" fmla="*/ 192 h 201"/>
                <a:gd name="T48" fmla="*/ 140 w 353"/>
                <a:gd name="T49" fmla="*/ 172 h 201"/>
                <a:gd name="T50" fmla="*/ 125 w 353"/>
                <a:gd name="T51" fmla="*/ 153 h 201"/>
                <a:gd name="T52" fmla="*/ 140 w 353"/>
                <a:gd name="T53" fmla="*/ 147 h 201"/>
                <a:gd name="T54" fmla="*/ 157 w 353"/>
                <a:gd name="T55" fmla="*/ 142 h 201"/>
                <a:gd name="T56" fmla="*/ 182 w 353"/>
                <a:gd name="T57" fmla="*/ 117 h 201"/>
                <a:gd name="T58" fmla="*/ 189 w 353"/>
                <a:gd name="T59" fmla="*/ 105 h 201"/>
                <a:gd name="T60" fmla="*/ 210 w 353"/>
                <a:gd name="T61" fmla="*/ 92 h 201"/>
                <a:gd name="T62" fmla="*/ 237 w 353"/>
                <a:gd name="T63" fmla="*/ 100 h 201"/>
                <a:gd name="T64" fmla="*/ 287 w 353"/>
                <a:gd name="T65" fmla="*/ 58 h 201"/>
                <a:gd name="T66" fmla="*/ 277 w 353"/>
                <a:gd name="T67" fmla="*/ 40 h 201"/>
                <a:gd name="T68" fmla="*/ 322 w 353"/>
                <a:gd name="T69" fmla="*/ 32 h 201"/>
                <a:gd name="T70" fmla="*/ 352 w 353"/>
                <a:gd name="T71" fmla="*/ 20 h 201"/>
                <a:gd name="T72" fmla="*/ 335 w 353"/>
                <a:gd name="T73" fmla="*/ 3 h 201"/>
                <a:gd name="T74" fmla="*/ 305 w 353"/>
                <a:gd name="T75" fmla="*/ 3 h 201"/>
                <a:gd name="T76" fmla="*/ 230 w 353"/>
                <a:gd name="T77" fmla="*/ 0 h 201"/>
                <a:gd name="T78" fmla="*/ 204 w 353"/>
                <a:gd name="T79" fmla="*/ 20 h 201"/>
                <a:gd name="T80" fmla="*/ 182 w 353"/>
                <a:gd name="T81" fmla="*/ 0 h 201"/>
                <a:gd name="T82" fmla="*/ 180 w 353"/>
                <a:gd name="T83" fmla="*/ 10 h 201"/>
                <a:gd name="T84" fmla="*/ 137 w 353"/>
                <a:gd name="T85" fmla="*/ 7 h 201"/>
                <a:gd name="T86" fmla="*/ 117 w 353"/>
                <a:gd name="T87" fmla="*/ 30 h 201"/>
                <a:gd name="T88" fmla="*/ 97 w 353"/>
                <a:gd name="T89" fmla="*/ 30 h 201"/>
                <a:gd name="T90" fmla="*/ 87 w 353"/>
                <a:gd name="T91" fmla="*/ 18 h 201"/>
                <a:gd name="T92" fmla="*/ 64 w 353"/>
                <a:gd name="T93" fmla="*/ 22 h 201"/>
                <a:gd name="T94" fmla="*/ 59 w 353"/>
                <a:gd name="T95" fmla="*/ 32 h 201"/>
                <a:gd name="T96" fmla="*/ 27 w 353"/>
                <a:gd name="T97" fmla="*/ 3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201">
                  <a:moveTo>
                    <a:pt x="27" y="37"/>
                  </a:moveTo>
                  <a:lnTo>
                    <a:pt x="34" y="53"/>
                  </a:lnTo>
                  <a:lnTo>
                    <a:pt x="47" y="68"/>
                  </a:lnTo>
                  <a:lnTo>
                    <a:pt x="59" y="72"/>
                  </a:lnTo>
                  <a:lnTo>
                    <a:pt x="85" y="80"/>
                  </a:lnTo>
                  <a:lnTo>
                    <a:pt x="107" y="69"/>
                  </a:lnTo>
                  <a:lnTo>
                    <a:pt x="137" y="62"/>
                  </a:lnTo>
                  <a:lnTo>
                    <a:pt x="148" y="58"/>
                  </a:lnTo>
                  <a:lnTo>
                    <a:pt x="148" y="75"/>
                  </a:lnTo>
                  <a:lnTo>
                    <a:pt x="115" y="82"/>
                  </a:lnTo>
                  <a:lnTo>
                    <a:pt x="95" y="92"/>
                  </a:lnTo>
                  <a:lnTo>
                    <a:pt x="112" y="100"/>
                  </a:lnTo>
                  <a:lnTo>
                    <a:pt x="80" y="100"/>
                  </a:lnTo>
                  <a:lnTo>
                    <a:pt x="64" y="90"/>
                  </a:lnTo>
                  <a:lnTo>
                    <a:pt x="62" y="109"/>
                  </a:lnTo>
                  <a:lnTo>
                    <a:pt x="75" y="127"/>
                  </a:lnTo>
                  <a:lnTo>
                    <a:pt x="59" y="140"/>
                  </a:lnTo>
                  <a:lnTo>
                    <a:pt x="47" y="149"/>
                  </a:lnTo>
                  <a:lnTo>
                    <a:pt x="32" y="160"/>
                  </a:lnTo>
                  <a:lnTo>
                    <a:pt x="25" y="172"/>
                  </a:lnTo>
                  <a:lnTo>
                    <a:pt x="0" y="167"/>
                  </a:lnTo>
                  <a:lnTo>
                    <a:pt x="12" y="189"/>
                  </a:lnTo>
                  <a:lnTo>
                    <a:pt x="81" y="200"/>
                  </a:lnTo>
                  <a:lnTo>
                    <a:pt x="121" y="192"/>
                  </a:lnTo>
                  <a:lnTo>
                    <a:pt x="140" y="172"/>
                  </a:lnTo>
                  <a:lnTo>
                    <a:pt x="125" y="153"/>
                  </a:lnTo>
                  <a:lnTo>
                    <a:pt x="140" y="147"/>
                  </a:lnTo>
                  <a:lnTo>
                    <a:pt x="157" y="142"/>
                  </a:lnTo>
                  <a:lnTo>
                    <a:pt x="182" y="117"/>
                  </a:lnTo>
                  <a:lnTo>
                    <a:pt x="189" y="105"/>
                  </a:lnTo>
                  <a:lnTo>
                    <a:pt x="210" y="92"/>
                  </a:lnTo>
                  <a:lnTo>
                    <a:pt x="237" y="100"/>
                  </a:lnTo>
                  <a:lnTo>
                    <a:pt x="287" y="58"/>
                  </a:lnTo>
                  <a:lnTo>
                    <a:pt x="277" y="40"/>
                  </a:lnTo>
                  <a:lnTo>
                    <a:pt x="322" y="32"/>
                  </a:lnTo>
                  <a:lnTo>
                    <a:pt x="352" y="20"/>
                  </a:lnTo>
                  <a:lnTo>
                    <a:pt x="335" y="3"/>
                  </a:lnTo>
                  <a:lnTo>
                    <a:pt x="305" y="3"/>
                  </a:lnTo>
                  <a:lnTo>
                    <a:pt x="230" y="0"/>
                  </a:lnTo>
                  <a:lnTo>
                    <a:pt x="204" y="20"/>
                  </a:lnTo>
                  <a:lnTo>
                    <a:pt x="182" y="0"/>
                  </a:lnTo>
                  <a:lnTo>
                    <a:pt x="180" y="10"/>
                  </a:lnTo>
                  <a:lnTo>
                    <a:pt x="137" y="7"/>
                  </a:lnTo>
                  <a:lnTo>
                    <a:pt x="117" y="30"/>
                  </a:lnTo>
                  <a:lnTo>
                    <a:pt x="97" y="30"/>
                  </a:lnTo>
                  <a:lnTo>
                    <a:pt x="87" y="18"/>
                  </a:lnTo>
                  <a:lnTo>
                    <a:pt x="64" y="22"/>
                  </a:lnTo>
                  <a:lnTo>
                    <a:pt x="59" y="32"/>
                  </a:lnTo>
                  <a:lnTo>
                    <a:pt x="27" y="3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9" name="Freeform 93">
              <a:extLst>
                <a:ext uri="{FF2B5EF4-FFF2-40B4-BE49-F238E27FC236}">
                  <a16:creationId xmlns:a16="http://schemas.microsoft.com/office/drawing/2014/main" id="{DAB036D5-4E73-45FD-98EF-D8B4841BEB81}"/>
                </a:ext>
              </a:extLst>
            </p:cNvPr>
            <p:cNvSpPr>
              <a:spLocks/>
            </p:cNvSpPr>
            <p:nvPr/>
          </p:nvSpPr>
          <p:spPr bwMode="auto">
            <a:xfrm>
              <a:off x="1421" y="1350"/>
              <a:ext cx="178" cy="84"/>
            </a:xfrm>
            <a:custGeom>
              <a:avLst/>
              <a:gdLst>
                <a:gd name="T0" fmla="*/ 20 w 160"/>
                <a:gd name="T1" fmla="*/ 0 h 75"/>
                <a:gd name="T2" fmla="*/ 0 w 160"/>
                <a:gd name="T3" fmla="*/ 18 h 75"/>
                <a:gd name="T4" fmla="*/ 13 w 160"/>
                <a:gd name="T5" fmla="*/ 35 h 75"/>
                <a:gd name="T6" fmla="*/ 35 w 160"/>
                <a:gd name="T7" fmla="*/ 61 h 75"/>
                <a:gd name="T8" fmla="*/ 57 w 160"/>
                <a:gd name="T9" fmla="*/ 71 h 75"/>
                <a:gd name="T10" fmla="*/ 122 w 160"/>
                <a:gd name="T11" fmla="*/ 64 h 75"/>
                <a:gd name="T12" fmla="*/ 159 w 160"/>
                <a:gd name="T13" fmla="*/ 74 h 75"/>
                <a:gd name="T14" fmla="*/ 155 w 160"/>
                <a:gd name="T15" fmla="*/ 46 h 75"/>
                <a:gd name="T16" fmla="*/ 101 w 160"/>
                <a:gd name="T17" fmla="*/ 43 h 75"/>
                <a:gd name="T18" fmla="*/ 54 w 160"/>
                <a:gd name="T19" fmla="*/ 31 h 75"/>
                <a:gd name="T20" fmla="*/ 47 w 160"/>
                <a:gd name="T21" fmla="*/ 3 h 75"/>
                <a:gd name="T22" fmla="*/ 20 w 160"/>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75">
                  <a:moveTo>
                    <a:pt x="20" y="0"/>
                  </a:moveTo>
                  <a:lnTo>
                    <a:pt x="0" y="18"/>
                  </a:lnTo>
                  <a:lnTo>
                    <a:pt x="13" y="35"/>
                  </a:lnTo>
                  <a:lnTo>
                    <a:pt x="35" y="61"/>
                  </a:lnTo>
                  <a:lnTo>
                    <a:pt x="57" y="71"/>
                  </a:lnTo>
                  <a:lnTo>
                    <a:pt x="122" y="64"/>
                  </a:lnTo>
                  <a:lnTo>
                    <a:pt x="159" y="74"/>
                  </a:lnTo>
                  <a:lnTo>
                    <a:pt x="155" y="46"/>
                  </a:lnTo>
                  <a:lnTo>
                    <a:pt x="101" y="43"/>
                  </a:lnTo>
                  <a:lnTo>
                    <a:pt x="54" y="31"/>
                  </a:lnTo>
                  <a:lnTo>
                    <a:pt x="47" y="3"/>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0" name="Freeform 94">
              <a:extLst>
                <a:ext uri="{FF2B5EF4-FFF2-40B4-BE49-F238E27FC236}">
                  <a16:creationId xmlns:a16="http://schemas.microsoft.com/office/drawing/2014/main" id="{C1300393-A8F2-4933-95BF-1A7246F9CAE9}"/>
                </a:ext>
              </a:extLst>
            </p:cNvPr>
            <p:cNvSpPr>
              <a:spLocks/>
            </p:cNvSpPr>
            <p:nvPr/>
          </p:nvSpPr>
          <p:spPr bwMode="auto">
            <a:xfrm>
              <a:off x="1379" y="1398"/>
              <a:ext cx="39" cy="26"/>
            </a:xfrm>
            <a:custGeom>
              <a:avLst/>
              <a:gdLst>
                <a:gd name="T0" fmla="*/ 13 w 34"/>
                <a:gd name="T1" fmla="*/ 0 h 23"/>
                <a:gd name="T2" fmla="*/ 0 w 34"/>
                <a:gd name="T3" fmla="*/ 15 h 23"/>
                <a:gd name="T4" fmla="*/ 18 w 34"/>
                <a:gd name="T5" fmla="*/ 22 h 23"/>
                <a:gd name="T6" fmla="*/ 33 w 34"/>
                <a:gd name="T7" fmla="*/ 15 h 23"/>
                <a:gd name="T8" fmla="*/ 30 w 34"/>
                <a:gd name="T9" fmla="*/ 2 h 23"/>
                <a:gd name="T10" fmla="*/ 13 w 34"/>
                <a:gd name="T11" fmla="*/ 0 h 23"/>
              </a:gdLst>
              <a:ahLst/>
              <a:cxnLst>
                <a:cxn ang="0">
                  <a:pos x="T0" y="T1"/>
                </a:cxn>
                <a:cxn ang="0">
                  <a:pos x="T2" y="T3"/>
                </a:cxn>
                <a:cxn ang="0">
                  <a:pos x="T4" y="T5"/>
                </a:cxn>
                <a:cxn ang="0">
                  <a:pos x="T6" y="T7"/>
                </a:cxn>
                <a:cxn ang="0">
                  <a:pos x="T8" y="T9"/>
                </a:cxn>
                <a:cxn ang="0">
                  <a:pos x="T10" y="T11"/>
                </a:cxn>
              </a:cxnLst>
              <a:rect l="0" t="0" r="r" b="b"/>
              <a:pathLst>
                <a:path w="34" h="23">
                  <a:moveTo>
                    <a:pt x="13" y="0"/>
                  </a:moveTo>
                  <a:lnTo>
                    <a:pt x="0" y="15"/>
                  </a:lnTo>
                  <a:lnTo>
                    <a:pt x="18" y="22"/>
                  </a:lnTo>
                  <a:lnTo>
                    <a:pt x="33" y="15"/>
                  </a:lnTo>
                  <a:lnTo>
                    <a:pt x="30" y="2"/>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1" name="Freeform 95">
              <a:extLst>
                <a:ext uri="{FF2B5EF4-FFF2-40B4-BE49-F238E27FC236}">
                  <a16:creationId xmlns:a16="http://schemas.microsoft.com/office/drawing/2014/main" id="{321B42B2-0024-48B8-B9BE-4E7586A05B66}"/>
                </a:ext>
              </a:extLst>
            </p:cNvPr>
            <p:cNvSpPr>
              <a:spLocks/>
            </p:cNvSpPr>
            <p:nvPr/>
          </p:nvSpPr>
          <p:spPr bwMode="auto">
            <a:xfrm>
              <a:off x="1724" y="1135"/>
              <a:ext cx="808" cy="682"/>
            </a:xfrm>
            <a:custGeom>
              <a:avLst/>
              <a:gdLst>
                <a:gd name="T0" fmla="*/ 138 w 720"/>
                <a:gd name="T1" fmla="*/ 83 h 608"/>
                <a:gd name="T2" fmla="*/ 93 w 720"/>
                <a:gd name="T3" fmla="*/ 123 h 608"/>
                <a:gd name="T4" fmla="*/ 31 w 720"/>
                <a:gd name="T5" fmla="*/ 155 h 608"/>
                <a:gd name="T6" fmla="*/ 3 w 720"/>
                <a:gd name="T7" fmla="*/ 175 h 608"/>
                <a:gd name="T8" fmla="*/ 65 w 720"/>
                <a:gd name="T9" fmla="*/ 187 h 608"/>
                <a:gd name="T10" fmla="*/ 20 w 720"/>
                <a:gd name="T11" fmla="*/ 195 h 608"/>
                <a:gd name="T12" fmla="*/ 143 w 720"/>
                <a:gd name="T13" fmla="*/ 220 h 608"/>
                <a:gd name="T14" fmla="*/ 180 w 720"/>
                <a:gd name="T15" fmla="*/ 285 h 608"/>
                <a:gd name="T16" fmla="*/ 190 w 720"/>
                <a:gd name="T17" fmla="*/ 342 h 608"/>
                <a:gd name="T18" fmla="*/ 219 w 720"/>
                <a:gd name="T19" fmla="*/ 354 h 608"/>
                <a:gd name="T20" fmla="*/ 227 w 720"/>
                <a:gd name="T21" fmla="*/ 377 h 608"/>
                <a:gd name="T22" fmla="*/ 195 w 720"/>
                <a:gd name="T23" fmla="*/ 422 h 608"/>
                <a:gd name="T24" fmla="*/ 200 w 720"/>
                <a:gd name="T25" fmla="*/ 490 h 608"/>
                <a:gd name="T26" fmla="*/ 240 w 720"/>
                <a:gd name="T27" fmla="*/ 582 h 608"/>
                <a:gd name="T28" fmla="*/ 278 w 720"/>
                <a:gd name="T29" fmla="*/ 607 h 608"/>
                <a:gd name="T30" fmla="*/ 325 w 720"/>
                <a:gd name="T31" fmla="*/ 540 h 608"/>
                <a:gd name="T32" fmla="*/ 345 w 720"/>
                <a:gd name="T33" fmla="*/ 485 h 608"/>
                <a:gd name="T34" fmla="*/ 433 w 720"/>
                <a:gd name="T35" fmla="*/ 465 h 608"/>
                <a:gd name="T36" fmla="*/ 510 w 720"/>
                <a:gd name="T37" fmla="*/ 425 h 608"/>
                <a:gd name="T38" fmla="*/ 581 w 720"/>
                <a:gd name="T39" fmla="*/ 367 h 608"/>
                <a:gd name="T40" fmla="*/ 525 w 720"/>
                <a:gd name="T41" fmla="*/ 354 h 608"/>
                <a:gd name="T42" fmla="*/ 548 w 720"/>
                <a:gd name="T43" fmla="*/ 332 h 608"/>
                <a:gd name="T44" fmla="*/ 588 w 720"/>
                <a:gd name="T45" fmla="*/ 358 h 608"/>
                <a:gd name="T46" fmla="*/ 586 w 720"/>
                <a:gd name="T47" fmla="*/ 318 h 608"/>
                <a:gd name="T48" fmla="*/ 561 w 720"/>
                <a:gd name="T49" fmla="*/ 290 h 608"/>
                <a:gd name="T50" fmla="*/ 588 w 720"/>
                <a:gd name="T51" fmla="*/ 298 h 608"/>
                <a:gd name="T52" fmla="*/ 616 w 720"/>
                <a:gd name="T53" fmla="*/ 280 h 608"/>
                <a:gd name="T54" fmla="*/ 626 w 720"/>
                <a:gd name="T55" fmla="*/ 267 h 608"/>
                <a:gd name="T56" fmla="*/ 646 w 720"/>
                <a:gd name="T57" fmla="*/ 237 h 608"/>
                <a:gd name="T58" fmla="*/ 621 w 720"/>
                <a:gd name="T59" fmla="*/ 210 h 608"/>
                <a:gd name="T60" fmla="*/ 643 w 720"/>
                <a:gd name="T61" fmla="*/ 195 h 608"/>
                <a:gd name="T62" fmla="*/ 598 w 720"/>
                <a:gd name="T63" fmla="*/ 168 h 608"/>
                <a:gd name="T64" fmla="*/ 631 w 720"/>
                <a:gd name="T65" fmla="*/ 128 h 608"/>
                <a:gd name="T66" fmla="*/ 618 w 720"/>
                <a:gd name="T67" fmla="*/ 105 h 608"/>
                <a:gd name="T68" fmla="*/ 651 w 720"/>
                <a:gd name="T69" fmla="*/ 95 h 608"/>
                <a:gd name="T70" fmla="*/ 719 w 720"/>
                <a:gd name="T71" fmla="*/ 63 h 608"/>
                <a:gd name="T72" fmla="*/ 624 w 720"/>
                <a:gd name="T73" fmla="*/ 68 h 608"/>
                <a:gd name="T74" fmla="*/ 601 w 720"/>
                <a:gd name="T75" fmla="*/ 50 h 608"/>
                <a:gd name="T76" fmla="*/ 553 w 720"/>
                <a:gd name="T77" fmla="*/ 45 h 608"/>
                <a:gd name="T78" fmla="*/ 518 w 720"/>
                <a:gd name="T79" fmla="*/ 37 h 608"/>
                <a:gd name="T80" fmla="*/ 598 w 720"/>
                <a:gd name="T81" fmla="*/ 23 h 608"/>
                <a:gd name="T82" fmla="*/ 470 w 720"/>
                <a:gd name="T83" fmla="*/ 20 h 608"/>
                <a:gd name="T84" fmla="*/ 413 w 720"/>
                <a:gd name="T85" fmla="*/ 3 h 608"/>
                <a:gd name="T86" fmla="*/ 340 w 720"/>
                <a:gd name="T87" fmla="*/ 15 h 608"/>
                <a:gd name="T88" fmla="*/ 333 w 720"/>
                <a:gd name="T89" fmla="*/ 58 h 608"/>
                <a:gd name="T90" fmla="*/ 303 w 720"/>
                <a:gd name="T91" fmla="*/ 41 h 608"/>
                <a:gd name="T92" fmla="*/ 283 w 720"/>
                <a:gd name="T93" fmla="*/ 65 h 608"/>
                <a:gd name="T94" fmla="*/ 258 w 720"/>
                <a:gd name="T95" fmla="*/ 45 h 608"/>
                <a:gd name="T96" fmla="*/ 240 w 720"/>
                <a:gd name="T97" fmla="*/ 55 h 608"/>
                <a:gd name="T98" fmla="*/ 183 w 720"/>
                <a:gd name="T99" fmla="*/ 50 h 608"/>
                <a:gd name="T100" fmla="*/ 150 w 720"/>
                <a:gd name="T101" fmla="*/ 65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0" h="608">
                  <a:moveTo>
                    <a:pt x="150" y="65"/>
                  </a:moveTo>
                  <a:lnTo>
                    <a:pt x="138" y="83"/>
                  </a:lnTo>
                  <a:lnTo>
                    <a:pt x="95" y="92"/>
                  </a:lnTo>
                  <a:lnTo>
                    <a:pt x="93" y="123"/>
                  </a:lnTo>
                  <a:lnTo>
                    <a:pt x="60" y="132"/>
                  </a:lnTo>
                  <a:lnTo>
                    <a:pt x="31" y="155"/>
                  </a:lnTo>
                  <a:lnTo>
                    <a:pt x="0" y="164"/>
                  </a:lnTo>
                  <a:lnTo>
                    <a:pt x="3" y="175"/>
                  </a:lnTo>
                  <a:lnTo>
                    <a:pt x="55" y="172"/>
                  </a:lnTo>
                  <a:lnTo>
                    <a:pt x="65" y="187"/>
                  </a:lnTo>
                  <a:lnTo>
                    <a:pt x="42" y="192"/>
                  </a:lnTo>
                  <a:lnTo>
                    <a:pt x="20" y="195"/>
                  </a:lnTo>
                  <a:lnTo>
                    <a:pt x="55" y="220"/>
                  </a:lnTo>
                  <a:lnTo>
                    <a:pt x="143" y="220"/>
                  </a:lnTo>
                  <a:lnTo>
                    <a:pt x="166" y="245"/>
                  </a:lnTo>
                  <a:lnTo>
                    <a:pt x="180" y="285"/>
                  </a:lnTo>
                  <a:lnTo>
                    <a:pt x="188" y="326"/>
                  </a:lnTo>
                  <a:lnTo>
                    <a:pt x="190" y="342"/>
                  </a:lnTo>
                  <a:lnTo>
                    <a:pt x="211" y="332"/>
                  </a:lnTo>
                  <a:lnTo>
                    <a:pt x="219" y="354"/>
                  </a:lnTo>
                  <a:lnTo>
                    <a:pt x="193" y="363"/>
                  </a:lnTo>
                  <a:lnTo>
                    <a:pt x="227" y="377"/>
                  </a:lnTo>
                  <a:lnTo>
                    <a:pt x="222" y="407"/>
                  </a:lnTo>
                  <a:lnTo>
                    <a:pt x="195" y="422"/>
                  </a:lnTo>
                  <a:lnTo>
                    <a:pt x="188" y="445"/>
                  </a:lnTo>
                  <a:lnTo>
                    <a:pt x="200" y="490"/>
                  </a:lnTo>
                  <a:lnTo>
                    <a:pt x="218" y="537"/>
                  </a:lnTo>
                  <a:lnTo>
                    <a:pt x="240" y="582"/>
                  </a:lnTo>
                  <a:lnTo>
                    <a:pt x="266" y="588"/>
                  </a:lnTo>
                  <a:lnTo>
                    <a:pt x="278" y="607"/>
                  </a:lnTo>
                  <a:lnTo>
                    <a:pt x="301" y="602"/>
                  </a:lnTo>
                  <a:lnTo>
                    <a:pt x="325" y="540"/>
                  </a:lnTo>
                  <a:lnTo>
                    <a:pt x="343" y="517"/>
                  </a:lnTo>
                  <a:lnTo>
                    <a:pt x="345" y="485"/>
                  </a:lnTo>
                  <a:lnTo>
                    <a:pt x="388" y="475"/>
                  </a:lnTo>
                  <a:lnTo>
                    <a:pt x="433" y="465"/>
                  </a:lnTo>
                  <a:lnTo>
                    <a:pt x="456" y="420"/>
                  </a:lnTo>
                  <a:lnTo>
                    <a:pt x="510" y="425"/>
                  </a:lnTo>
                  <a:lnTo>
                    <a:pt x="558" y="393"/>
                  </a:lnTo>
                  <a:lnTo>
                    <a:pt x="581" y="367"/>
                  </a:lnTo>
                  <a:lnTo>
                    <a:pt x="556" y="359"/>
                  </a:lnTo>
                  <a:lnTo>
                    <a:pt x="525" y="354"/>
                  </a:lnTo>
                  <a:lnTo>
                    <a:pt x="531" y="337"/>
                  </a:lnTo>
                  <a:lnTo>
                    <a:pt x="548" y="332"/>
                  </a:lnTo>
                  <a:lnTo>
                    <a:pt x="569" y="348"/>
                  </a:lnTo>
                  <a:lnTo>
                    <a:pt x="588" y="358"/>
                  </a:lnTo>
                  <a:lnTo>
                    <a:pt x="598" y="342"/>
                  </a:lnTo>
                  <a:lnTo>
                    <a:pt x="586" y="318"/>
                  </a:lnTo>
                  <a:lnTo>
                    <a:pt x="558" y="307"/>
                  </a:lnTo>
                  <a:lnTo>
                    <a:pt x="561" y="290"/>
                  </a:lnTo>
                  <a:lnTo>
                    <a:pt x="581" y="290"/>
                  </a:lnTo>
                  <a:lnTo>
                    <a:pt x="588" y="298"/>
                  </a:lnTo>
                  <a:lnTo>
                    <a:pt x="596" y="285"/>
                  </a:lnTo>
                  <a:lnTo>
                    <a:pt x="616" y="280"/>
                  </a:lnTo>
                  <a:lnTo>
                    <a:pt x="609" y="267"/>
                  </a:lnTo>
                  <a:lnTo>
                    <a:pt x="626" y="267"/>
                  </a:lnTo>
                  <a:lnTo>
                    <a:pt x="641" y="253"/>
                  </a:lnTo>
                  <a:lnTo>
                    <a:pt x="646" y="237"/>
                  </a:lnTo>
                  <a:lnTo>
                    <a:pt x="624" y="227"/>
                  </a:lnTo>
                  <a:lnTo>
                    <a:pt x="621" y="210"/>
                  </a:lnTo>
                  <a:lnTo>
                    <a:pt x="631" y="198"/>
                  </a:lnTo>
                  <a:lnTo>
                    <a:pt x="643" y="195"/>
                  </a:lnTo>
                  <a:lnTo>
                    <a:pt x="641" y="172"/>
                  </a:lnTo>
                  <a:lnTo>
                    <a:pt x="598" y="168"/>
                  </a:lnTo>
                  <a:lnTo>
                    <a:pt x="609" y="142"/>
                  </a:lnTo>
                  <a:lnTo>
                    <a:pt x="631" y="128"/>
                  </a:lnTo>
                  <a:lnTo>
                    <a:pt x="643" y="117"/>
                  </a:lnTo>
                  <a:lnTo>
                    <a:pt x="618" y="105"/>
                  </a:lnTo>
                  <a:lnTo>
                    <a:pt x="636" y="97"/>
                  </a:lnTo>
                  <a:lnTo>
                    <a:pt x="651" y="95"/>
                  </a:lnTo>
                  <a:lnTo>
                    <a:pt x="686" y="85"/>
                  </a:lnTo>
                  <a:lnTo>
                    <a:pt x="719" y="63"/>
                  </a:lnTo>
                  <a:lnTo>
                    <a:pt x="656" y="58"/>
                  </a:lnTo>
                  <a:lnTo>
                    <a:pt x="624" y="68"/>
                  </a:lnTo>
                  <a:lnTo>
                    <a:pt x="578" y="91"/>
                  </a:lnTo>
                  <a:lnTo>
                    <a:pt x="601" y="50"/>
                  </a:lnTo>
                  <a:lnTo>
                    <a:pt x="550" y="68"/>
                  </a:lnTo>
                  <a:lnTo>
                    <a:pt x="553" y="45"/>
                  </a:lnTo>
                  <a:lnTo>
                    <a:pt x="470" y="53"/>
                  </a:lnTo>
                  <a:lnTo>
                    <a:pt x="518" y="37"/>
                  </a:lnTo>
                  <a:lnTo>
                    <a:pt x="578" y="28"/>
                  </a:lnTo>
                  <a:lnTo>
                    <a:pt x="598" y="23"/>
                  </a:lnTo>
                  <a:lnTo>
                    <a:pt x="558" y="8"/>
                  </a:lnTo>
                  <a:lnTo>
                    <a:pt x="470" y="20"/>
                  </a:lnTo>
                  <a:lnTo>
                    <a:pt x="518" y="0"/>
                  </a:lnTo>
                  <a:lnTo>
                    <a:pt x="413" y="3"/>
                  </a:lnTo>
                  <a:lnTo>
                    <a:pt x="383" y="30"/>
                  </a:lnTo>
                  <a:lnTo>
                    <a:pt x="340" y="15"/>
                  </a:lnTo>
                  <a:lnTo>
                    <a:pt x="340" y="36"/>
                  </a:lnTo>
                  <a:lnTo>
                    <a:pt x="333" y="58"/>
                  </a:lnTo>
                  <a:lnTo>
                    <a:pt x="318" y="41"/>
                  </a:lnTo>
                  <a:lnTo>
                    <a:pt x="303" y="41"/>
                  </a:lnTo>
                  <a:lnTo>
                    <a:pt x="283" y="41"/>
                  </a:lnTo>
                  <a:lnTo>
                    <a:pt x="283" y="65"/>
                  </a:lnTo>
                  <a:lnTo>
                    <a:pt x="261" y="65"/>
                  </a:lnTo>
                  <a:lnTo>
                    <a:pt x="258" y="45"/>
                  </a:lnTo>
                  <a:lnTo>
                    <a:pt x="235" y="43"/>
                  </a:lnTo>
                  <a:lnTo>
                    <a:pt x="240" y="55"/>
                  </a:lnTo>
                  <a:lnTo>
                    <a:pt x="200" y="41"/>
                  </a:lnTo>
                  <a:lnTo>
                    <a:pt x="183" y="50"/>
                  </a:lnTo>
                  <a:lnTo>
                    <a:pt x="167" y="50"/>
                  </a:lnTo>
                  <a:lnTo>
                    <a:pt x="150"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2" name="Freeform 96">
              <a:extLst>
                <a:ext uri="{FF2B5EF4-FFF2-40B4-BE49-F238E27FC236}">
                  <a16:creationId xmlns:a16="http://schemas.microsoft.com/office/drawing/2014/main" id="{B3FEB04D-0CB0-4993-B429-06B306C089B8}"/>
                </a:ext>
              </a:extLst>
            </p:cNvPr>
            <p:cNvSpPr>
              <a:spLocks/>
            </p:cNvSpPr>
            <p:nvPr/>
          </p:nvSpPr>
          <p:spPr bwMode="auto">
            <a:xfrm>
              <a:off x="2556" y="1520"/>
              <a:ext cx="26" cy="33"/>
            </a:xfrm>
            <a:custGeom>
              <a:avLst/>
              <a:gdLst>
                <a:gd name="T0" fmla="*/ 8 w 24"/>
                <a:gd name="T1" fmla="*/ 0 h 29"/>
                <a:gd name="T2" fmla="*/ 0 w 24"/>
                <a:gd name="T3" fmla="*/ 28 h 29"/>
                <a:gd name="T4" fmla="*/ 23 w 24"/>
                <a:gd name="T5" fmla="*/ 10 h 29"/>
                <a:gd name="T6" fmla="*/ 8 w 24"/>
                <a:gd name="T7" fmla="*/ 0 h 29"/>
              </a:gdLst>
              <a:ahLst/>
              <a:cxnLst>
                <a:cxn ang="0">
                  <a:pos x="T0" y="T1"/>
                </a:cxn>
                <a:cxn ang="0">
                  <a:pos x="T2" y="T3"/>
                </a:cxn>
                <a:cxn ang="0">
                  <a:pos x="T4" y="T5"/>
                </a:cxn>
                <a:cxn ang="0">
                  <a:pos x="T6" y="T7"/>
                </a:cxn>
              </a:cxnLst>
              <a:rect l="0" t="0" r="r" b="b"/>
              <a:pathLst>
                <a:path w="24" h="29">
                  <a:moveTo>
                    <a:pt x="8" y="0"/>
                  </a:moveTo>
                  <a:lnTo>
                    <a:pt x="0" y="28"/>
                  </a:lnTo>
                  <a:lnTo>
                    <a:pt x="23" y="10"/>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3" name="Freeform 97">
              <a:extLst>
                <a:ext uri="{FF2B5EF4-FFF2-40B4-BE49-F238E27FC236}">
                  <a16:creationId xmlns:a16="http://schemas.microsoft.com/office/drawing/2014/main" id="{7B687C72-22B1-4149-80B7-A625531FC5EB}"/>
                </a:ext>
              </a:extLst>
            </p:cNvPr>
            <p:cNvSpPr>
              <a:spLocks/>
            </p:cNvSpPr>
            <p:nvPr/>
          </p:nvSpPr>
          <p:spPr bwMode="auto">
            <a:xfrm>
              <a:off x="1353" y="2612"/>
              <a:ext cx="166" cy="73"/>
            </a:xfrm>
            <a:custGeom>
              <a:avLst/>
              <a:gdLst>
                <a:gd name="T0" fmla="*/ 0 w 148"/>
                <a:gd name="T1" fmla="*/ 19 h 65"/>
                <a:gd name="T2" fmla="*/ 14 w 148"/>
                <a:gd name="T3" fmla="*/ 6 h 65"/>
                <a:gd name="T4" fmla="*/ 26 w 148"/>
                <a:gd name="T5" fmla="*/ 0 h 65"/>
                <a:gd name="T6" fmla="*/ 46 w 148"/>
                <a:gd name="T7" fmla="*/ 3 h 65"/>
                <a:gd name="T8" fmla="*/ 74 w 148"/>
                <a:gd name="T9" fmla="*/ 9 h 65"/>
                <a:gd name="T10" fmla="*/ 100 w 148"/>
                <a:gd name="T11" fmla="*/ 23 h 65"/>
                <a:gd name="T12" fmla="*/ 140 w 148"/>
                <a:gd name="T13" fmla="*/ 42 h 65"/>
                <a:gd name="T14" fmla="*/ 147 w 148"/>
                <a:gd name="T15" fmla="*/ 52 h 65"/>
                <a:gd name="T16" fmla="*/ 127 w 148"/>
                <a:gd name="T17" fmla="*/ 64 h 65"/>
                <a:gd name="T18" fmla="*/ 96 w 148"/>
                <a:gd name="T19" fmla="*/ 61 h 65"/>
                <a:gd name="T20" fmla="*/ 100 w 148"/>
                <a:gd name="T21" fmla="*/ 45 h 65"/>
                <a:gd name="T22" fmla="*/ 90 w 148"/>
                <a:gd name="T23" fmla="*/ 35 h 65"/>
                <a:gd name="T24" fmla="*/ 68 w 148"/>
                <a:gd name="T25" fmla="*/ 20 h 65"/>
                <a:gd name="T26" fmla="*/ 60 w 148"/>
                <a:gd name="T27" fmla="*/ 17 h 65"/>
                <a:gd name="T28" fmla="*/ 17 w 148"/>
                <a:gd name="T29" fmla="*/ 13 h 65"/>
                <a:gd name="T30" fmla="*/ 0 w 148"/>
                <a:gd name="T3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65">
                  <a:moveTo>
                    <a:pt x="0" y="19"/>
                  </a:moveTo>
                  <a:lnTo>
                    <a:pt x="14" y="6"/>
                  </a:lnTo>
                  <a:lnTo>
                    <a:pt x="26" y="0"/>
                  </a:lnTo>
                  <a:lnTo>
                    <a:pt x="46" y="3"/>
                  </a:lnTo>
                  <a:lnTo>
                    <a:pt x="74" y="9"/>
                  </a:lnTo>
                  <a:lnTo>
                    <a:pt x="100" y="23"/>
                  </a:lnTo>
                  <a:lnTo>
                    <a:pt x="140" y="42"/>
                  </a:lnTo>
                  <a:lnTo>
                    <a:pt x="147" y="52"/>
                  </a:lnTo>
                  <a:lnTo>
                    <a:pt x="127" y="64"/>
                  </a:lnTo>
                  <a:lnTo>
                    <a:pt x="96" y="61"/>
                  </a:lnTo>
                  <a:lnTo>
                    <a:pt x="100" y="45"/>
                  </a:lnTo>
                  <a:lnTo>
                    <a:pt x="90" y="35"/>
                  </a:lnTo>
                  <a:lnTo>
                    <a:pt x="68" y="20"/>
                  </a:lnTo>
                  <a:lnTo>
                    <a:pt x="60" y="17"/>
                  </a:lnTo>
                  <a:lnTo>
                    <a:pt x="17" y="13"/>
                  </a:lnTo>
                  <a:lnTo>
                    <a:pt x="0"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4" name="Freeform 98">
              <a:extLst>
                <a:ext uri="{FF2B5EF4-FFF2-40B4-BE49-F238E27FC236}">
                  <a16:creationId xmlns:a16="http://schemas.microsoft.com/office/drawing/2014/main" id="{34491C26-C90D-4403-A1B8-562A35D6179F}"/>
                </a:ext>
              </a:extLst>
            </p:cNvPr>
            <p:cNvSpPr>
              <a:spLocks/>
            </p:cNvSpPr>
            <p:nvPr/>
          </p:nvSpPr>
          <p:spPr bwMode="auto">
            <a:xfrm>
              <a:off x="1359" y="2865"/>
              <a:ext cx="97" cy="54"/>
            </a:xfrm>
            <a:custGeom>
              <a:avLst/>
              <a:gdLst>
                <a:gd name="T0" fmla="*/ 13 w 87"/>
                <a:gd name="T1" fmla="*/ 4 h 49"/>
                <a:gd name="T2" fmla="*/ 0 w 87"/>
                <a:gd name="T3" fmla="*/ 11 h 49"/>
                <a:gd name="T4" fmla="*/ 1 w 87"/>
                <a:gd name="T5" fmla="*/ 26 h 49"/>
                <a:gd name="T6" fmla="*/ 30 w 87"/>
                <a:gd name="T7" fmla="*/ 30 h 49"/>
                <a:gd name="T8" fmla="*/ 41 w 87"/>
                <a:gd name="T9" fmla="*/ 40 h 49"/>
                <a:gd name="T10" fmla="*/ 54 w 87"/>
                <a:gd name="T11" fmla="*/ 33 h 49"/>
                <a:gd name="T12" fmla="*/ 49 w 87"/>
                <a:gd name="T13" fmla="*/ 22 h 49"/>
                <a:gd name="T14" fmla="*/ 63 w 87"/>
                <a:gd name="T15" fmla="*/ 21 h 49"/>
                <a:gd name="T16" fmla="*/ 77 w 87"/>
                <a:gd name="T17" fmla="*/ 37 h 49"/>
                <a:gd name="T18" fmla="*/ 83 w 87"/>
                <a:gd name="T19" fmla="*/ 48 h 49"/>
                <a:gd name="T20" fmla="*/ 86 w 87"/>
                <a:gd name="T21" fmla="*/ 17 h 49"/>
                <a:gd name="T22" fmla="*/ 67 w 87"/>
                <a:gd name="T23" fmla="*/ 4 h 49"/>
                <a:gd name="T24" fmla="*/ 52 w 87"/>
                <a:gd name="T25" fmla="*/ 0 h 49"/>
                <a:gd name="T26" fmla="*/ 40 w 87"/>
                <a:gd name="T27" fmla="*/ 11 h 49"/>
                <a:gd name="T28" fmla="*/ 13 w 87"/>
                <a:gd name="T29"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49">
                  <a:moveTo>
                    <a:pt x="13" y="4"/>
                  </a:moveTo>
                  <a:lnTo>
                    <a:pt x="0" y="11"/>
                  </a:lnTo>
                  <a:lnTo>
                    <a:pt x="1" y="26"/>
                  </a:lnTo>
                  <a:lnTo>
                    <a:pt x="30" y="30"/>
                  </a:lnTo>
                  <a:lnTo>
                    <a:pt x="41" y="40"/>
                  </a:lnTo>
                  <a:lnTo>
                    <a:pt x="54" y="33"/>
                  </a:lnTo>
                  <a:lnTo>
                    <a:pt x="49" y="22"/>
                  </a:lnTo>
                  <a:lnTo>
                    <a:pt x="63" y="21"/>
                  </a:lnTo>
                  <a:lnTo>
                    <a:pt x="77" y="37"/>
                  </a:lnTo>
                  <a:lnTo>
                    <a:pt x="83" y="48"/>
                  </a:lnTo>
                  <a:lnTo>
                    <a:pt x="86" y="17"/>
                  </a:lnTo>
                  <a:lnTo>
                    <a:pt x="67" y="4"/>
                  </a:lnTo>
                  <a:lnTo>
                    <a:pt x="52" y="0"/>
                  </a:lnTo>
                  <a:lnTo>
                    <a:pt x="40" y="11"/>
                  </a:lnTo>
                  <a:lnTo>
                    <a:pt x="13"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5" name="Freeform 99">
              <a:extLst>
                <a:ext uri="{FF2B5EF4-FFF2-40B4-BE49-F238E27FC236}">
                  <a16:creationId xmlns:a16="http://schemas.microsoft.com/office/drawing/2014/main" id="{D12D22A7-8B46-445B-BB7A-EAD67077DF34}"/>
                </a:ext>
              </a:extLst>
            </p:cNvPr>
            <p:cNvSpPr>
              <a:spLocks/>
            </p:cNvSpPr>
            <p:nvPr/>
          </p:nvSpPr>
          <p:spPr bwMode="auto">
            <a:xfrm>
              <a:off x="1396" y="3024"/>
              <a:ext cx="123" cy="114"/>
            </a:xfrm>
            <a:custGeom>
              <a:avLst/>
              <a:gdLst>
                <a:gd name="T0" fmla="*/ 109 w 110"/>
                <a:gd name="T1" fmla="*/ 47 h 101"/>
                <a:gd name="T2" fmla="*/ 96 w 110"/>
                <a:gd name="T3" fmla="*/ 31 h 101"/>
                <a:gd name="T4" fmla="*/ 81 w 110"/>
                <a:gd name="T5" fmla="*/ 20 h 101"/>
                <a:gd name="T6" fmla="*/ 70 w 110"/>
                <a:gd name="T7" fmla="*/ 11 h 101"/>
                <a:gd name="T8" fmla="*/ 47 w 110"/>
                <a:gd name="T9" fmla="*/ 12 h 101"/>
                <a:gd name="T10" fmla="*/ 26 w 110"/>
                <a:gd name="T11" fmla="*/ 0 h 101"/>
                <a:gd name="T12" fmla="*/ 14 w 110"/>
                <a:gd name="T13" fmla="*/ 6 h 101"/>
                <a:gd name="T14" fmla="*/ 11 w 110"/>
                <a:gd name="T15" fmla="*/ 23 h 101"/>
                <a:gd name="T16" fmla="*/ 4 w 110"/>
                <a:gd name="T17" fmla="*/ 32 h 101"/>
                <a:gd name="T18" fmla="*/ 0 w 110"/>
                <a:gd name="T19" fmla="*/ 43 h 101"/>
                <a:gd name="T20" fmla="*/ 4 w 110"/>
                <a:gd name="T21" fmla="*/ 54 h 101"/>
                <a:gd name="T22" fmla="*/ 14 w 110"/>
                <a:gd name="T23" fmla="*/ 63 h 101"/>
                <a:gd name="T24" fmla="*/ 15 w 110"/>
                <a:gd name="T25" fmla="*/ 74 h 101"/>
                <a:gd name="T26" fmla="*/ 15 w 110"/>
                <a:gd name="T27" fmla="*/ 89 h 101"/>
                <a:gd name="T28" fmla="*/ 26 w 110"/>
                <a:gd name="T29" fmla="*/ 100 h 101"/>
                <a:gd name="T30" fmla="*/ 41 w 110"/>
                <a:gd name="T31" fmla="*/ 89 h 101"/>
                <a:gd name="T32" fmla="*/ 60 w 110"/>
                <a:gd name="T33" fmla="*/ 75 h 101"/>
                <a:gd name="T34" fmla="*/ 101 w 110"/>
                <a:gd name="T35" fmla="*/ 57 h 101"/>
                <a:gd name="T36" fmla="*/ 109 w 110"/>
                <a:gd name="T37"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1">
                  <a:moveTo>
                    <a:pt x="109" y="47"/>
                  </a:moveTo>
                  <a:lnTo>
                    <a:pt x="96" y="31"/>
                  </a:lnTo>
                  <a:lnTo>
                    <a:pt x="81" y="20"/>
                  </a:lnTo>
                  <a:lnTo>
                    <a:pt x="70" y="11"/>
                  </a:lnTo>
                  <a:lnTo>
                    <a:pt x="47" y="12"/>
                  </a:lnTo>
                  <a:lnTo>
                    <a:pt x="26" y="0"/>
                  </a:lnTo>
                  <a:lnTo>
                    <a:pt x="14" y="6"/>
                  </a:lnTo>
                  <a:lnTo>
                    <a:pt x="11" y="23"/>
                  </a:lnTo>
                  <a:lnTo>
                    <a:pt x="4" y="32"/>
                  </a:lnTo>
                  <a:lnTo>
                    <a:pt x="0" y="43"/>
                  </a:lnTo>
                  <a:lnTo>
                    <a:pt x="4" y="54"/>
                  </a:lnTo>
                  <a:lnTo>
                    <a:pt x="14" y="63"/>
                  </a:lnTo>
                  <a:lnTo>
                    <a:pt x="15" y="74"/>
                  </a:lnTo>
                  <a:lnTo>
                    <a:pt x="15" y="89"/>
                  </a:lnTo>
                  <a:lnTo>
                    <a:pt x="26" y="100"/>
                  </a:lnTo>
                  <a:lnTo>
                    <a:pt x="41" y="89"/>
                  </a:lnTo>
                  <a:lnTo>
                    <a:pt x="60" y="75"/>
                  </a:lnTo>
                  <a:lnTo>
                    <a:pt x="101" y="57"/>
                  </a:lnTo>
                  <a:lnTo>
                    <a:pt x="109" y="4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6" name="Freeform 100">
              <a:extLst>
                <a:ext uri="{FF2B5EF4-FFF2-40B4-BE49-F238E27FC236}">
                  <a16:creationId xmlns:a16="http://schemas.microsoft.com/office/drawing/2014/main" id="{CF885F79-046E-49B2-884B-17C0BC026ADF}"/>
                </a:ext>
              </a:extLst>
            </p:cNvPr>
            <p:cNvSpPr>
              <a:spLocks/>
            </p:cNvSpPr>
            <p:nvPr/>
          </p:nvSpPr>
          <p:spPr bwMode="auto">
            <a:xfrm>
              <a:off x="1716" y="2885"/>
              <a:ext cx="71" cy="140"/>
            </a:xfrm>
            <a:custGeom>
              <a:avLst/>
              <a:gdLst>
                <a:gd name="T0" fmla="*/ 18 w 64"/>
                <a:gd name="T1" fmla="*/ 0 h 125"/>
                <a:gd name="T2" fmla="*/ 18 w 64"/>
                <a:gd name="T3" fmla="*/ 14 h 125"/>
                <a:gd name="T4" fmla="*/ 12 w 64"/>
                <a:gd name="T5" fmla="*/ 20 h 125"/>
                <a:gd name="T6" fmla="*/ 9 w 64"/>
                <a:gd name="T7" fmla="*/ 28 h 125"/>
                <a:gd name="T8" fmla="*/ 1 w 64"/>
                <a:gd name="T9" fmla="*/ 36 h 125"/>
                <a:gd name="T10" fmla="*/ 0 w 64"/>
                <a:gd name="T11" fmla="*/ 50 h 125"/>
                <a:gd name="T12" fmla="*/ 7 w 64"/>
                <a:gd name="T13" fmla="*/ 59 h 125"/>
                <a:gd name="T14" fmla="*/ 7 w 64"/>
                <a:gd name="T15" fmla="*/ 70 h 125"/>
                <a:gd name="T16" fmla="*/ 18 w 64"/>
                <a:gd name="T17" fmla="*/ 73 h 125"/>
                <a:gd name="T18" fmla="*/ 22 w 64"/>
                <a:gd name="T19" fmla="*/ 90 h 125"/>
                <a:gd name="T20" fmla="*/ 18 w 64"/>
                <a:gd name="T21" fmla="*/ 101 h 125"/>
                <a:gd name="T22" fmla="*/ 25 w 64"/>
                <a:gd name="T23" fmla="*/ 116 h 125"/>
                <a:gd name="T24" fmla="*/ 32 w 64"/>
                <a:gd name="T25" fmla="*/ 124 h 125"/>
                <a:gd name="T26" fmla="*/ 41 w 64"/>
                <a:gd name="T27" fmla="*/ 123 h 125"/>
                <a:gd name="T28" fmla="*/ 45 w 64"/>
                <a:gd name="T29" fmla="*/ 117 h 125"/>
                <a:gd name="T30" fmla="*/ 57 w 64"/>
                <a:gd name="T31" fmla="*/ 116 h 125"/>
                <a:gd name="T32" fmla="*/ 60 w 64"/>
                <a:gd name="T33" fmla="*/ 109 h 125"/>
                <a:gd name="T34" fmla="*/ 59 w 64"/>
                <a:gd name="T35" fmla="*/ 94 h 125"/>
                <a:gd name="T36" fmla="*/ 50 w 64"/>
                <a:gd name="T37" fmla="*/ 89 h 125"/>
                <a:gd name="T38" fmla="*/ 45 w 64"/>
                <a:gd name="T39" fmla="*/ 83 h 125"/>
                <a:gd name="T40" fmla="*/ 45 w 64"/>
                <a:gd name="T41" fmla="*/ 70 h 125"/>
                <a:gd name="T42" fmla="*/ 51 w 64"/>
                <a:gd name="T43" fmla="*/ 65 h 125"/>
                <a:gd name="T44" fmla="*/ 61 w 64"/>
                <a:gd name="T45" fmla="*/ 66 h 125"/>
                <a:gd name="T46" fmla="*/ 63 w 64"/>
                <a:gd name="T47" fmla="*/ 51 h 125"/>
                <a:gd name="T48" fmla="*/ 61 w 64"/>
                <a:gd name="T49" fmla="*/ 36 h 125"/>
                <a:gd name="T50" fmla="*/ 55 w 64"/>
                <a:gd name="T51" fmla="*/ 30 h 125"/>
                <a:gd name="T52" fmla="*/ 44 w 64"/>
                <a:gd name="T53" fmla="*/ 29 h 125"/>
                <a:gd name="T54" fmla="*/ 41 w 64"/>
                <a:gd name="T55" fmla="*/ 15 h 125"/>
                <a:gd name="T56" fmla="*/ 33 w 64"/>
                <a:gd name="T57" fmla="*/ 14 h 125"/>
                <a:gd name="T58" fmla="*/ 29 w 64"/>
                <a:gd name="T59" fmla="*/ 2 h 125"/>
                <a:gd name="T60" fmla="*/ 18 w 64"/>
                <a:gd name="T6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25">
                  <a:moveTo>
                    <a:pt x="18" y="0"/>
                  </a:moveTo>
                  <a:lnTo>
                    <a:pt x="18" y="14"/>
                  </a:lnTo>
                  <a:lnTo>
                    <a:pt x="12" y="20"/>
                  </a:lnTo>
                  <a:lnTo>
                    <a:pt x="9" y="28"/>
                  </a:lnTo>
                  <a:lnTo>
                    <a:pt x="1" y="36"/>
                  </a:lnTo>
                  <a:lnTo>
                    <a:pt x="0" y="50"/>
                  </a:lnTo>
                  <a:lnTo>
                    <a:pt x="7" y="59"/>
                  </a:lnTo>
                  <a:lnTo>
                    <a:pt x="7" y="70"/>
                  </a:lnTo>
                  <a:lnTo>
                    <a:pt x="18" y="73"/>
                  </a:lnTo>
                  <a:lnTo>
                    <a:pt x="22" y="90"/>
                  </a:lnTo>
                  <a:lnTo>
                    <a:pt x="18" y="101"/>
                  </a:lnTo>
                  <a:lnTo>
                    <a:pt x="25" y="116"/>
                  </a:lnTo>
                  <a:lnTo>
                    <a:pt x="32" y="124"/>
                  </a:lnTo>
                  <a:lnTo>
                    <a:pt x="41" y="123"/>
                  </a:lnTo>
                  <a:lnTo>
                    <a:pt x="45" y="117"/>
                  </a:lnTo>
                  <a:lnTo>
                    <a:pt x="57" y="116"/>
                  </a:lnTo>
                  <a:lnTo>
                    <a:pt x="60" y="109"/>
                  </a:lnTo>
                  <a:lnTo>
                    <a:pt x="59" y="94"/>
                  </a:lnTo>
                  <a:lnTo>
                    <a:pt x="50" y="89"/>
                  </a:lnTo>
                  <a:lnTo>
                    <a:pt x="45" y="83"/>
                  </a:lnTo>
                  <a:lnTo>
                    <a:pt x="45" y="70"/>
                  </a:lnTo>
                  <a:lnTo>
                    <a:pt x="51" y="65"/>
                  </a:lnTo>
                  <a:lnTo>
                    <a:pt x="61" y="66"/>
                  </a:lnTo>
                  <a:lnTo>
                    <a:pt x="63" y="51"/>
                  </a:lnTo>
                  <a:lnTo>
                    <a:pt x="61" y="36"/>
                  </a:lnTo>
                  <a:lnTo>
                    <a:pt x="55" y="30"/>
                  </a:lnTo>
                  <a:lnTo>
                    <a:pt x="44" y="29"/>
                  </a:lnTo>
                  <a:lnTo>
                    <a:pt x="41" y="15"/>
                  </a:lnTo>
                  <a:lnTo>
                    <a:pt x="33" y="14"/>
                  </a:lnTo>
                  <a:lnTo>
                    <a:pt x="29" y="2"/>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7" name="Freeform 101">
              <a:extLst>
                <a:ext uri="{FF2B5EF4-FFF2-40B4-BE49-F238E27FC236}">
                  <a16:creationId xmlns:a16="http://schemas.microsoft.com/office/drawing/2014/main" id="{7C5A4975-58AA-4733-A0F8-CF6BC1FFB401}"/>
                </a:ext>
              </a:extLst>
            </p:cNvPr>
            <p:cNvSpPr>
              <a:spLocks/>
            </p:cNvSpPr>
            <p:nvPr/>
          </p:nvSpPr>
          <p:spPr bwMode="auto">
            <a:xfrm>
              <a:off x="1765" y="2925"/>
              <a:ext cx="67" cy="92"/>
            </a:xfrm>
            <a:custGeom>
              <a:avLst/>
              <a:gdLst>
                <a:gd name="T0" fmla="*/ 19 w 61"/>
                <a:gd name="T1" fmla="*/ 15 h 82"/>
                <a:gd name="T2" fmla="*/ 17 w 61"/>
                <a:gd name="T3" fmla="*/ 30 h 82"/>
                <a:gd name="T4" fmla="*/ 7 w 61"/>
                <a:gd name="T5" fmla="*/ 29 h 82"/>
                <a:gd name="T6" fmla="*/ 0 w 61"/>
                <a:gd name="T7" fmla="*/ 34 h 82"/>
                <a:gd name="T8" fmla="*/ 1 w 61"/>
                <a:gd name="T9" fmla="*/ 47 h 82"/>
                <a:gd name="T10" fmla="*/ 6 w 61"/>
                <a:gd name="T11" fmla="*/ 53 h 82"/>
                <a:gd name="T12" fmla="*/ 14 w 61"/>
                <a:gd name="T13" fmla="*/ 59 h 82"/>
                <a:gd name="T14" fmla="*/ 15 w 61"/>
                <a:gd name="T15" fmla="*/ 73 h 82"/>
                <a:gd name="T16" fmla="*/ 13 w 61"/>
                <a:gd name="T17" fmla="*/ 81 h 82"/>
                <a:gd name="T18" fmla="*/ 30 w 61"/>
                <a:gd name="T19" fmla="*/ 80 h 82"/>
                <a:gd name="T20" fmla="*/ 30 w 61"/>
                <a:gd name="T21" fmla="*/ 67 h 82"/>
                <a:gd name="T22" fmla="*/ 52 w 61"/>
                <a:gd name="T23" fmla="*/ 65 h 82"/>
                <a:gd name="T24" fmla="*/ 56 w 61"/>
                <a:gd name="T25" fmla="*/ 61 h 82"/>
                <a:gd name="T26" fmla="*/ 56 w 61"/>
                <a:gd name="T27" fmla="*/ 19 h 82"/>
                <a:gd name="T28" fmla="*/ 60 w 61"/>
                <a:gd name="T29" fmla="*/ 10 h 82"/>
                <a:gd name="T30" fmla="*/ 54 w 61"/>
                <a:gd name="T31" fmla="*/ 0 h 82"/>
                <a:gd name="T32" fmla="*/ 37 w 61"/>
                <a:gd name="T33" fmla="*/ 0 h 82"/>
                <a:gd name="T34" fmla="*/ 32 w 61"/>
                <a:gd name="T35" fmla="*/ 8 h 82"/>
                <a:gd name="T36" fmla="*/ 19 w 61"/>
                <a:gd name="T37" fmla="*/ 1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2">
                  <a:moveTo>
                    <a:pt x="19" y="15"/>
                  </a:moveTo>
                  <a:lnTo>
                    <a:pt x="17" y="30"/>
                  </a:lnTo>
                  <a:lnTo>
                    <a:pt x="7" y="29"/>
                  </a:lnTo>
                  <a:lnTo>
                    <a:pt x="0" y="34"/>
                  </a:lnTo>
                  <a:lnTo>
                    <a:pt x="1" y="47"/>
                  </a:lnTo>
                  <a:lnTo>
                    <a:pt x="6" y="53"/>
                  </a:lnTo>
                  <a:lnTo>
                    <a:pt x="14" y="59"/>
                  </a:lnTo>
                  <a:lnTo>
                    <a:pt x="15" y="73"/>
                  </a:lnTo>
                  <a:lnTo>
                    <a:pt x="13" y="81"/>
                  </a:lnTo>
                  <a:lnTo>
                    <a:pt x="30" y="80"/>
                  </a:lnTo>
                  <a:lnTo>
                    <a:pt x="30" y="67"/>
                  </a:lnTo>
                  <a:lnTo>
                    <a:pt x="52" y="65"/>
                  </a:lnTo>
                  <a:lnTo>
                    <a:pt x="56" y="61"/>
                  </a:lnTo>
                  <a:lnTo>
                    <a:pt x="56" y="19"/>
                  </a:lnTo>
                  <a:lnTo>
                    <a:pt x="60" y="10"/>
                  </a:lnTo>
                  <a:lnTo>
                    <a:pt x="54" y="0"/>
                  </a:lnTo>
                  <a:lnTo>
                    <a:pt x="37" y="0"/>
                  </a:lnTo>
                  <a:lnTo>
                    <a:pt x="32" y="8"/>
                  </a:lnTo>
                  <a:lnTo>
                    <a:pt x="19"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8" name="Freeform 102">
              <a:extLst>
                <a:ext uri="{FF2B5EF4-FFF2-40B4-BE49-F238E27FC236}">
                  <a16:creationId xmlns:a16="http://schemas.microsoft.com/office/drawing/2014/main" id="{96E01541-B895-4B82-803A-F8F7E005B201}"/>
                </a:ext>
              </a:extLst>
            </p:cNvPr>
            <p:cNvSpPr>
              <a:spLocks/>
            </p:cNvSpPr>
            <p:nvPr/>
          </p:nvSpPr>
          <p:spPr bwMode="auto">
            <a:xfrm>
              <a:off x="1508" y="2963"/>
              <a:ext cx="644" cy="720"/>
            </a:xfrm>
            <a:custGeom>
              <a:avLst/>
              <a:gdLst>
                <a:gd name="T0" fmla="*/ 58 w 573"/>
                <a:gd name="T1" fmla="*/ 58 h 641"/>
                <a:gd name="T2" fmla="*/ 62 w 573"/>
                <a:gd name="T3" fmla="*/ 98 h 641"/>
                <a:gd name="T4" fmla="*/ 57 w 573"/>
                <a:gd name="T5" fmla="*/ 131 h 641"/>
                <a:gd name="T6" fmla="*/ 29 w 573"/>
                <a:gd name="T7" fmla="*/ 147 h 641"/>
                <a:gd name="T8" fmla="*/ 18 w 573"/>
                <a:gd name="T9" fmla="*/ 178 h 641"/>
                <a:gd name="T10" fmla="*/ 0 w 573"/>
                <a:gd name="T11" fmla="*/ 201 h 641"/>
                <a:gd name="T12" fmla="*/ 17 w 573"/>
                <a:gd name="T13" fmla="*/ 228 h 641"/>
                <a:gd name="T14" fmla="*/ 42 w 573"/>
                <a:gd name="T15" fmla="*/ 241 h 641"/>
                <a:gd name="T16" fmla="*/ 71 w 573"/>
                <a:gd name="T17" fmla="*/ 259 h 641"/>
                <a:gd name="T18" fmla="*/ 96 w 573"/>
                <a:gd name="T19" fmla="*/ 252 h 641"/>
                <a:gd name="T20" fmla="*/ 108 w 573"/>
                <a:gd name="T21" fmla="*/ 235 h 641"/>
                <a:gd name="T22" fmla="*/ 136 w 573"/>
                <a:gd name="T23" fmla="*/ 277 h 641"/>
                <a:gd name="T24" fmla="*/ 163 w 573"/>
                <a:gd name="T25" fmla="*/ 286 h 641"/>
                <a:gd name="T26" fmla="*/ 190 w 573"/>
                <a:gd name="T27" fmla="*/ 299 h 641"/>
                <a:gd name="T28" fmla="*/ 207 w 573"/>
                <a:gd name="T29" fmla="*/ 316 h 641"/>
                <a:gd name="T30" fmla="*/ 204 w 573"/>
                <a:gd name="T31" fmla="*/ 343 h 641"/>
                <a:gd name="T32" fmla="*/ 230 w 573"/>
                <a:gd name="T33" fmla="*/ 359 h 641"/>
                <a:gd name="T34" fmla="*/ 245 w 573"/>
                <a:gd name="T35" fmla="*/ 376 h 641"/>
                <a:gd name="T36" fmla="*/ 230 w 573"/>
                <a:gd name="T37" fmla="*/ 405 h 641"/>
                <a:gd name="T38" fmla="*/ 243 w 573"/>
                <a:gd name="T39" fmla="*/ 431 h 641"/>
                <a:gd name="T40" fmla="*/ 268 w 573"/>
                <a:gd name="T41" fmla="*/ 445 h 641"/>
                <a:gd name="T42" fmla="*/ 295 w 573"/>
                <a:gd name="T43" fmla="*/ 464 h 641"/>
                <a:gd name="T44" fmla="*/ 302 w 573"/>
                <a:gd name="T45" fmla="*/ 520 h 641"/>
                <a:gd name="T46" fmla="*/ 299 w 573"/>
                <a:gd name="T47" fmla="*/ 533 h 641"/>
                <a:gd name="T48" fmla="*/ 277 w 573"/>
                <a:gd name="T49" fmla="*/ 557 h 641"/>
                <a:gd name="T50" fmla="*/ 269 w 573"/>
                <a:gd name="T51" fmla="*/ 584 h 641"/>
                <a:gd name="T52" fmla="*/ 320 w 573"/>
                <a:gd name="T53" fmla="*/ 629 h 641"/>
                <a:gd name="T54" fmla="*/ 331 w 573"/>
                <a:gd name="T55" fmla="*/ 611 h 641"/>
                <a:gd name="T56" fmla="*/ 342 w 573"/>
                <a:gd name="T57" fmla="*/ 581 h 641"/>
                <a:gd name="T58" fmla="*/ 339 w 573"/>
                <a:gd name="T59" fmla="*/ 603 h 641"/>
                <a:gd name="T60" fmla="*/ 364 w 573"/>
                <a:gd name="T61" fmla="*/ 578 h 641"/>
                <a:gd name="T62" fmla="*/ 383 w 573"/>
                <a:gd name="T63" fmla="*/ 500 h 641"/>
                <a:gd name="T64" fmla="*/ 403 w 573"/>
                <a:gd name="T65" fmla="*/ 476 h 641"/>
                <a:gd name="T66" fmla="*/ 456 w 573"/>
                <a:gd name="T67" fmla="*/ 455 h 641"/>
                <a:gd name="T68" fmla="*/ 486 w 573"/>
                <a:gd name="T69" fmla="*/ 420 h 641"/>
                <a:gd name="T70" fmla="*/ 501 w 573"/>
                <a:gd name="T71" fmla="*/ 365 h 641"/>
                <a:gd name="T72" fmla="*/ 525 w 573"/>
                <a:gd name="T73" fmla="*/ 280 h 641"/>
                <a:gd name="T74" fmla="*/ 536 w 573"/>
                <a:gd name="T75" fmla="*/ 247 h 641"/>
                <a:gd name="T76" fmla="*/ 558 w 573"/>
                <a:gd name="T77" fmla="*/ 226 h 641"/>
                <a:gd name="T78" fmla="*/ 563 w 573"/>
                <a:gd name="T79" fmla="*/ 198 h 641"/>
                <a:gd name="T80" fmla="*/ 562 w 573"/>
                <a:gd name="T81" fmla="*/ 184 h 641"/>
                <a:gd name="T82" fmla="*/ 542 w 573"/>
                <a:gd name="T83" fmla="*/ 148 h 641"/>
                <a:gd name="T84" fmla="*/ 513 w 573"/>
                <a:gd name="T85" fmla="*/ 130 h 641"/>
                <a:gd name="T86" fmla="*/ 486 w 573"/>
                <a:gd name="T87" fmla="*/ 114 h 641"/>
                <a:gd name="T88" fmla="*/ 456 w 573"/>
                <a:gd name="T89" fmla="*/ 109 h 641"/>
                <a:gd name="T90" fmla="*/ 426 w 573"/>
                <a:gd name="T91" fmla="*/ 92 h 641"/>
                <a:gd name="T92" fmla="*/ 385 w 573"/>
                <a:gd name="T93" fmla="*/ 84 h 641"/>
                <a:gd name="T94" fmla="*/ 358 w 573"/>
                <a:gd name="T95" fmla="*/ 102 h 641"/>
                <a:gd name="T96" fmla="*/ 362 w 573"/>
                <a:gd name="T97" fmla="*/ 74 h 641"/>
                <a:gd name="T98" fmla="*/ 334 w 573"/>
                <a:gd name="T99" fmla="*/ 90 h 641"/>
                <a:gd name="T100" fmla="*/ 330 w 573"/>
                <a:gd name="T101" fmla="*/ 81 h 641"/>
                <a:gd name="T102" fmla="*/ 349 w 573"/>
                <a:gd name="T103" fmla="*/ 48 h 641"/>
                <a:gd name="T104" fmla="*/ 318 w 573"/>
                <a:gd name="T105" fmla="*/ 14 h 641"/>
                <a:gd name="T106" fmla="*/ 302 w 573"/>
                <a:gd name="T107" fmla="*/ 40 h 641"/>
                <a:gd name="T108" fmla="*/ 259 w 573"/>
                <a:gd name="T109" fmla="*/ 33 h 641"/>
                <a:gd name="T110" fmla="*/ 230 w 573"/>
                <a:gd name="T111" fmla="*/ 47 h 641"/>
                <a:gd name="T112" fmla="*/ 209 w 573"/>
                <a:gd name="T113" fmla="*/ 46 h 641"/>
                <a:gd name="T114" fmla="*/ 203 w 573"/>
                <a:gd name="T115" fmla="*/ 3 h 641"/>
                <a:gd name="T116" fmla="*/ 162 w 573"/>
                <a:gd name="T117" fmla="*/ 11 h 641"/>
                <a:gd name="T118" fmla="*/ 136 w 573"/>
                <a:gd name="T119" fmla="*/ 7 h 641"/>
                <a:gd name="T120" fmla="*/ 143 w 573"/>
                <a:gd name="T121" fmla="*/ 36 h 641"/>
                <a:gd name="T122" fmla="*/ 117 w 573"/>
                <a:gd name="T123" fmla="*/ 58 h 641"/>
                <a:gd name="T124" fmla="*/ 89 w 573"/>
                <a:gd name="T125" fmla="*/ 3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641">
                  <a:moveTo>
                    <a:pt x="89" y="39"/>
                  </a:moveTo>
                  <a:lnTo>
                    <a:pt x="64" y="47"/>
                  </a:lnTo>
                  <a:lnTo>
                    <a:pt x="58" y="58"/>
                  </a:lnTo>
                  <a:lnTo>
                    <a:pt x="66" y="65"/>
                  </a:lnTo>
                  <a:lnTo>
                    <a:pt x="58" y="70"/>
                  </a:lnTo>
                  <a:lnTo>
                    <a:pt x="62" y="98"/>
                  </a:lnTo>
                  <a:lnTo>
                    <a:pt x="62" y="111"/>
                  </a:lnTo>
                  <a:lnTo>
                    <a:pt x="47" y="113"/>
                  </a:lnTo>
                  <a:lnTo>
                    <a:pt x="57" y="131"/>
                  </a:lnTo>
                  <a:lnTo>
                    <a:pt x="53" y="145"/>
                  </a:lnTo>
                  <a:lnTo>
                    <a:pt x="42" y="151"/>
                  </a:lnTo>
                  <a:lnTo>
                    <a:pt x="29" y="147"/>
                  </a:lnTo>
                  <a:lnTo>
                    <a:pt x="19" y="154"/>
                  </a:lnTo>
                  <a:lnTo>
                    <a:pt x="14" y="168"/>
                  </a:lnTo>
                  <a:lnTo>
                    <a:pt x="18" y="178"/>
                  </a:lnTo>
                  <a:lnTo>
                    <a:pt x="11" y="183"/>
                  </a:lnTo>
                  <a:lnTo>
                    <a:pt x="3" y="187"/>
                  </a:lnTo>
                  <a:lnTo>
                    <a:pt x="0" y="201"/>
                  </a:lnTo>
                  <a:lnTo>
                    <a:pt x="3" y="210"/>
                  </a:lnTo>
                  <a:lnTo>
                    <a:pt x="14" y="219"/>
                  </a:lnTo>
                  <a:lnTo>
                    <a:pt x="17" y="228"/>
                  </a:lnTo>
                  <a:lnTo>
                    <a:pt x="27" y="230"/>
                  </a:lnTo>
                  <a:lnTo>
                    <a:pt x="29" y="238"/>
                  </a:lnTo>
                  <a:lnTo>
                    <a:pt x="42" y="241"/>
                  </a:lnTo>
                  <a:lnTo>
                    <a:pt x="53" y="234"/>
                  </a:lnTo>
                  <a:lnTo>
                    <a:pt x="58" y="252"/>
                  </a:lnTo>
                  <a:lnTo>
                    <a:pt x="71" y="259"/>
                  </a:lnTo>
                  <a:lnTo>
                    <a:pt x="81" y="259"/>
                  </a:lnTo>
                  <a:lnTo>
                    <a:pt x="91" y="256"/>
                  </a:lnTo>
                  <a:lnTo>
                    <a:pt x="96" y="252"/>
                  </a:lnTo>
                  <a:lnTo>
                    <a:pt x="99" y="245"/>
                  </a:lnTo>
                  <a:lnTo>
                    <a:pt x="107" y="246"/>
                  </a:lnTo>
                  <a:lnTo>
                    <a:pt x="108" y="235"/>
                  </a:lnTo>
                  <a:lnTo>
                    <a:pt x="128" y="237"/>
                  </a:lnTo>
                  <a:lnTo>
                    <a:pt x="130" y="267"/>
                  </a:lnTo>
                  <a:lnTo>
                    <a:pt x="136" y="277"/>
                  </a:lnTo>
                  <a:lnTo>
                    <a:pt x="138" y="282"/>
                  </a:lnTo>
                  <a:lnTo>
                    <a:pt x="161" y="282"/>
                  </a:lnTo>
                  <a:lnTo>
                    <a:pt x="163" y="286"/>
                  </a:lnTo>
                  <a:lnTo>
                    <a:pt x="173" y="288"/>
                  </a:lnTo>
                  <a:lnTo>
                    <a:pt x="175" y="297"/>
                  </a:lnTo>
                  <a:lnTo>
                    <a:pt x="190" y="299"/>
                  </a:lnTo>
                  <a:lnTo>
                    <a:pt x="197" y="301"/>
                  </a:lnTo>
                  <a:lnTo>
                    <a:pt x="199" y="315"/>
                  </a:lnTo>
                  <a:lnTo>
                    <a:pt x="207" y="316"/>
                  </a:lnTo>
                  <a:lnTo>
                    <a:pt x="199" y="322"/>
                  </a:lnTo>
                  <a:lnTo>
                    <a:pt x="200" y="342"/>
                  </a:lnTo>
                  <a:lnTo>
                    <a:pt x="204" y="343"/>
                  </a:lnTo>
                  <a:lnTo>
                    <a:pt x="209" y="349"/>
                  </a:lnTo>
                  <a:lnTo>
                    <a:pt x="229" y="348"/>
                  </a:lnTo>
                  <a:lnTo>
                    <a:pt x="230" y="359"/>
                  </a:lnTo>
                  <a:lnTo>
                    <a:pt x="238" y="361"/>
                  </a:lnTo>
                  <a:lnTo>
                    <a:pt x="240" y="372"/>
                  </a:lnTo>
                  <a:lnTo>
                    <a:pt x="245" y="376"/>
                  </a:lnTo>
                  <a:lnTo>
                    <a:pt x="243" y="394"/>
                  </a:lnTo>
                  <a:lnTo>
                    <a:pt x="238" y="403"/>
                  </a:lnTo>
                  <a:lnTo>
                    <a:pt x="230" y="405"/>
                  </a:lnTo>
                  <a:lnTo>
                    <a:pt x="231" y="416"/>
                  </a:lnTo>
                  <a:lnTo>
                    <a:pt x="242" y="420"/>
                  </a:lnTo>
                  <a:lnTo>
                    <a:pt x="243" y="431"/>
                  </a:lnTo>
                  <a:lnTo>
                    <a:pt x="257" y="435"/>
                  </a:lnTo>
                  <a:lnTo>
                    <a:pt x="260" y="442"/>
                  </a:lnTo>
                  <a:lnTo>
                    <a:pt x="268" y="445"/>
                  </a:lnTo>
                  <a:lnTo>
                    <a:pt x="281" y="446"/>
                  </a:lnTo>
                  <a:lnTo>
                    <a:pt x="283" y="463"/>
                  </a:lnTo>
                  <a:lnTo>
                    <a:pt x="295" y="464"/>
                  </a:lnTo>
                  <a:lnTo>
                    <a:pt x="297" y="501"/>
                  </a:lnTo>
                  <a:lnTo>
                    <a:pt x="300" y="504"/>
                  </a:lnTo>
                  <a:lnTo>
                    <a:pt x="302" y="520"/>
                  </a:lnTo>
                  <a:lnTo>
                    <a:pt x="309" y="520"/>
                  </a:lnTo>
                  <a:lnTo>
                    <a:pt x="310" y="531"/>
                  </a:lnTo>
                  <a:lnTo>
                    <a:pt x="299" y="533"/>
                  </a:lnTo>
                  <a:lnTo>
                    <a:pt x="292" y="543"/>
                  </a:lnTo>
                  <a:lnTo>
                    <a:pt x="285" y="546"/>
                  </a:lnTo>
                  <a:lnTo>
                    <a:pt x="277" y="557"/>
                  </a:lnTo>
                  <a:lnTo>
                    <a:pt x="269" y="565"/>
                  </a:lnTo>
                  <a:lnTo>
                    <a:pt x="264" y="576"/>
                  </a:lnTo>
                  <a:lnTo>
                    <a:pt x="269" y="584"/>
                  </a:lnTo>
                  <a:lnTo>
                    <a:pt x="283" y="589"/>
                  </a:lnTo>
                  <a:lnTo>
                    <a:pt x="314" y="618"/>
                  </a:lnTo>
                  <a:lnTo>
                    <a:pt x="320" y="629"/>
                  </a:lnTo>
                  <a:lnTo>
                    <a:pt x="323" y="640"/>
                  </a:lnTo>
                  <a:lnTo>
                    <a:pt x="330" y="628"/>
                  </a:lnTo>
                  <a:lnTo>
                    <a:pt x="331" y="611"/>
                  </a:lnTo>
                  <a:lnTo>
                    <a:pt x="335" y="599"/>
                  </a:lnTo>
                  <a:lnTo>
                    <a:pt x="336" y="580"/>
                  </a:lnTo>
                  <a:lnTo>
                    <a:pt x="342" y="581"/>
                  </a:lnTo>
                  <a:lnTo>
                    <a:pt x="345" y="585"/>
                  </a:lnTo>
                  <a:lnTo>
                    <a:pt x="343" y="595"/>
                  </a:lnTo>
                  <a:lnTo>
                    <a:pt x="339" y="603"/>
                  </a:lnTo>
                  <a:lnTo>
                    <a:pt x="353" y="598"/>
                  </a:lnTo>
                  <a:lnTo>
                    <a:pt x="356" y="585"/>
                  </a:lnTo>
                  <a:lnTo>
                    <a:pt x="364" y="578"/>
                  </a:lnTo>
                  <a:lnTo>
                    <a:pt x="362" y="558"/>
                  </a:lnTo>
                  <a:lnTo>
                    <a:pt x="378" y="548"/>
                  </a:lnTo>
                  <a:lnTo>
                    <a:pt x="383" y="500"/>
                  </a:lnTo>
                  <a:lnTo>
                    <a:pt x="386" y="489"/>
                  </a:lnTo>
                  <a:lnTo>
                    <a:pt x="398" y="484"/>
                  </a:lnTo>
                  <a:lnTo>
                    <a:pt x="403" y="476"/>
                  </a:lnTo>
                  <a:lnTo>
                    <a:pt x="411" y="470"/>
                  </a:lnTo>
                  <a:lnTo>
                    <a:pt x="426" y="459"/>
                  </a:lnTo>
                  <a:lnTo>
                    <a:pt x="456" y="455"/>
                  </a:lnTo>
                  <a:lnTo>
                    <a:pt x="459" y="447"/>
                  </a:lnTo>
                  <a:lnTo>
                    <a:pt x="482" y="446"/>
                  </a:lnTo>
                  <a:lnTo>
                    <a:pt x="486" y="420"/>
                  </a:lnTo>
                  <a:lnTo>
                    <a:pt x="493" y="408"/>
                  </a:lnTo>
                  <a:lnTo>
                    <a:pt x="499" y="392"/>
                  </a:lnTo>
                  <a:lnTo>
                    <a:pt x="501" y="365"/>
                  </a:lnTo>
                  <a:lnTo>
                    <a:pt x="508" y="361"/>
                  </a:lnTo>
                  <a:lnTo>
                    <a:pt x="512" y="285"/>
                  </a:lnTo>
                  <a:lnTo>
                    <a:pt x="525" y="280"/>
                  </a:lnTo>
                  <a:lnTo>
                    <a:pt x="525" y="265"/>
                  </a:lnTo>
                  <a:lnTo>
                    <a:pt x="532" y="261"/>
                  </a:lnTo>
                  <a:lnTo>
                    <a:pt x="536" y="247"/>
                  </a:lnTo>
                  <a:lnTo>
                    <a:pt x="543" y="244"/>
                  </a:lnTo>
                  <a:lnTo>
                    <a:pt x="547" y="230"/>
                  </a:lnTo>
                  <a:lnTo>
                    <a:pt x="558" y="226"/>
                  </a:lnTo>
                  <a:lnTo>
                    <a:pt x="558" y="214"/>
                  </a:lnTo>
                  <a:lnTo>
                    <a:pt x="564" y="212"/>
                  </a:lnTo>
                  <a:lnTo>
                    <a:pt x="563" y="198"/>
                  </a:lnTo>
                  <a:lnTo>
                    <a:pt x="569" y="198"/>
                  </a:lnTo>
                  <a:lnTo>
                    <a:pt x="572" y="185"/>
                  </a:lnTo>
                  <a:lnTo>
                    <a:pt x="562" y="184"/>
                  </a:lnTo>
                  <a:lnTo>
                    <a:pt x="559" y="156"/>
                  </a:lnTo>
                  <a:lnTo>
                    <a:pt x="553" y="150"/>
                  </a:lnTo>
                  <a:lnTo>
                    <a:pt x="542" y="148"/>
                  </a:lnTo>
                  <a:lnTo>
                    <a:pt x="533" y="142"/>
                  </a:lnTo>
                  <a:lnTo>
                    <a:pt x="525" y="130"/>
                  </a:lnTo>
                  <a:lnTo>
                    <a:pt x="513" y="130"/>
                  </a:lnTo>
                  <a:lnTo>
                    <a:pt x="510" y="119"/>
                  </a:lnTo>
                  <a:lnTo>
                    <a:pt x="500" y="114"/>
                  </a:lnTo>
                  <a:lnTo>
                    <a:pt x="486" y="114"/>
                  </a:lnTo>
                  <a:lnTo>
                    <a:pt x="472" y="111"/>
                  </a:lnTo>
                  <a:lnTo>
                    <a:pt x="465" y="104"/>
                  </a:lnTo>
                  <a:lnTo>
                    <a:pt x="456" y="109"/>
                  </a:lnTo>
                  <a:lnTo>
                    <a:pt x="447" y="110"/>
                  </a:lnTo>
                  <a:lnTo>
                    <a:pt x="435" y="103"/>
                  </a:lnTo>
                  <a:lnTo>
                    <a:pt x="426" y="92"/>
                  </a:lnTo>
                  <a:lnTo>
                    <a:pt x="414" y="84"/>
                  </a:lnTo>
                  <a:lnTo>
                    <a:pt x="401" y="82"/>
                  </a:lnTo>
                  <a:lnTo>
                    <a:pt x="385" y="84"/>
                  </a:lnTo>
                  <a:lnTo>
                    <a:pt x="375" y="87"/>
                  </a:lnTo>
                  <a:lnTo>
                    <a:pt x="371" y="95"/>
                  </a:lnTo>
                  <a:lnTo>
                    <a:pt x="358" y="102"/>
                  </a:lnTo>
                  <a:lnTo>
                    <a:pt x="364" y="92"/>
                  </a:lnTo>
                  <a:lnTo>
                    <a:pt x="370" y="80"/>
                  </a:lnTo>
                  <a:lnTo>
                    <a:pt x="362" y="74"/>
                  </a:lnTo>
                  <a:lnTo>
                    <a:pt x="351" y="74"/>
                  </a:lnTo>
                  <a:lnTo>
                    <a:pt x="342" y="81"/>
                  </a:lnTo>
                  <a:lnTo>
                    <a:pt x="334" y="90"/>
                  </a:lnTo>
                  <a:lnTo>
                    <a:pt x="327" y="99"/>
                  </a:lnTo>
                  <a:lnTo>
                    <a:pt x="317" y="103"/>
                  </a:lnTo>
                  <a:lnTo>
                    <a:pt x="330" y="81"/>
                  </a:lnTo>
                  <a:lnTo>
                    <a:pt x="338" y="70"/>
                  </a:lnTo>
                  <a:lnTo>
                    <a:pt x="345" y="56"/>
                  </a:lnTo>
                  <a:lnTo>
                    <a:pt x="349" y="48"/>
                  </a:lnTo>
                  <a:lnTo>
                    <a:pt x="338" y="23"/>
                  </a:lnTo>
                  <a:lnTo>
                    <a:pt x="330" y="14"/>
                  </a:lnTo>
                  <a:lnTo>
                    <a:pt x="318" y="14"/>
                  </a:lnTo>
                  <a:lnTo>
                    <a:pt x="310" y="22"/>
                  </a:lnTo>
                  <a:lnTo>
                    <a:pt x="305" y="31"/>
                  </a:lnTo>
                  <a:lnTo>
                    <a:pt x="302" y="40"/>
                  </a:lnTo>
                  <a:lnTo>
                    <a:pt x="286" y="38"/>
                  </a:lnTo>
                  <a:lnTo>
                    <a:pt x="280" y="31"/>
                  </a:lnTo>
                  <a:lnTo>
                    <a:pt x="259" y="33"/>
                  </a:lnTo>
                  <a:lnTo>
                    <a:pt x="258" y="46"/>
                  </a:lnTo>
                  <a:lnTo>
                    <a:pt x="242" y="47"/>
                  </a:lnTo>
                  <a:lnTo>
                    <a:pt x="230" y="47"/>
                  </a:lnTo>
                  <a:lnTo>
                    <a:pt x="225" y="53"/>
                  </a:lnTo>
                  <a:lnTo>
                    <a:pt x="216" y="54"/>
                  </a:lnTo>
                  <a:lnTo>
                    <a:pt x="209" y="46"/>
                  </a:lnTo>
                  <a:lnTo>
                    <a:pt x="202" y="31"/>
                  </a:lnTo>
                  <a:lnTo>
                    <a:pt x="206" y="20"/>
                  </a:lnTo>
                  <a:lnTo>
                    <a:pt x="203" y="3"/>
                  </a:lnTo>
                  <a:lnTo>
                    <a:pt x="191" y="0"/>
                  </a:lnTo>
                  <a:lnTo>
                    <a:pt x="187" y="9"/>
                  </a:lnTo>
                  <a:lnTo>
                    <a:pt x="162" y="11"/>
                  </a:lnTo>
                  <a:lnTo>
                    <a:pt x="154" y="16"/>
                  </a:lnTo>
                  <a:lnTo>
                    <a:pt x="142" y="5"/>
                  </a:lnTo>
                  <a:lnTo>
                    <a:pt x="136" y="7"/>
                  </a:lnTo>
                  <a:lnTo>
                    <a:pt x="132" y="20"/>
                  </a:lnTo>
                  <a:lnTo>
                    <a:pt x="134" y="29"/>
                  </a:lnTo>
                  <a:lnTo>
                    <a:pt x="143" y="36"/>
                  </a:lnTo>
                  <a:lnTo>
                    <a:pt x="144" y="47"/>
                  </a:lnTo>
                  <a:lnTo>
                    <a:pt x="132" y="56"/>
                  </a:lnTo>
                  <a:lnTo>
                    <a:pt x="117" y="58"/>
                  </a:lnTo>
                  <a:lnTo>
                    <a:pt x="106" y="53"/>
                  </a:lnTo>
                  <a:lnTo>
                    <a:pt x="98" y="42"/>
                  </a:lnTo>
                  <a:lnTo>
                    <a:pt x="89" y="3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9" name="Freeform 103">
              <a:extLst>
                <a:ext uri="{FF2B5EF4-FFF2-40B4-BE49-F238E27FC236}">
                  <a16:creationId xmlns:a16="http://schemas.microsoft.com/office/drawing/2014/main" id="{6AF968EF-5226-4876-A83D-2E79EA5FD046}"/>
                </a:ext>
              </a:extLst>
            </p:cNvPr>
            <p:cNvSpPr>
              <a:spLocks/>
            </p:cNvSpPr>
            <p:nvPr/>
          </p:nvSpPr>
          <p:spPr bwMode="auto">
            <a:xfrm>
              <a:off x="2342" y="1645"/>
              <a:ext cx="148" cy="91"/>
            </a:xfrm>
            <a:custGeom>
              <a:avLst/>
              <a:gdLst>
                <a:gd name="T0" fmla="*/ 40 w 133"/>
                <a:gd name="T1" fmla="*/ 15 h 81"/>
                <a:gd name="T2" fmla="*/ 22 w 133"/>
                <a:gd name="T3" fmla="*/ 0 h 81"/>
                <a:gd name="T4" fmla="*/ 0 w 133"/>
                <a:gd name="T5" fmla="*/ 25 h 81"/>
                <a:gd name="T6" fmla="*/ 2 w 133"/>
                <a:gd name="T7" fmla="*/ 37 h 81"/>
                <a:gd name="T8" fmla="*/ 27 w 133"/>
                <a:gd name="T9" fmla="*/ 32 h 81"/>
                <a:gd name="T10" fmla="*/ 27 w 133"/>
                <a:gd name="T11" fmla="*/ 52 h 81"/>
                <a:gd name="T12" fmla="*/ 19 w 133"/>
                <a:gd name="T13" fmla="*/ 65 h 81"/>
                <a:gd name="T14" fmla="*/ 41 w 133"/>
                <a:gd name="T15" fmla="*/ 60 h 81"/>
                <a:gd name="T16" fmla="*/ 64 w 133"/>
                <a:gd name="T17" fmla="*/ 71 h 81"/>
                <a:gd name="T18" fmla="*/ 72 w 133"/>
                <a:gd name="T19" fmla="*/ 80 h 81"/>
                <a:gd name="T20" fmla="*/ 91 w 133"/>
                <a:gd name="T21" fmla="*/ 60 h 81"/>
                <a:gd name="T22" fmla="*/ 109 w 133"/>
                <a:gd name="T23" fmla="*/ 60 h 81"/>
                <a:gd name="T24" fmla="*/ 127 w 133"/>
                <a:gd name="T25" fmla="*/ 48 h 81"/>
                <a:gd name="T26" fmla="*/ 132 w 133"/>
                <a:gd name="T27" fmla="*/ 27 h 81"/>
                <a:gd name="T28" fmla="*/ 127 w 133"/>
                <a:gd name="T29" fmla="*/ 4 h 81"/>
                <a:gd name="T30" fmla="*/ 102 w 133"/>
                <a:gd name="T31" fmla="*/ 4 h 81"/>
                <a:gd name="T32" fmla="*/ 77 w 133"/>
                <a:gd name="T33" fmla="*/ 12 h 81"/>
                <a:gd name="T34" fmla="*/ 49 w 133"/>
                <a:gd name="T35" fmla="*/ 3 h 81"/>
                <a:gd name="T36" fmla="*/ 40 w 133"/>
                <a:gd name="T37"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81">
                  <a:moveTo>
                    <a:pt x="40" y="15"/>
                  </a:moveTo>
                  <a:lnTo>
                    <a:pt x="22" y="0"/>
                  </a:lnTo>
                  <a:lnTo>
                    <a:pt x="0" y="25"/>
                  </a:lnTo>
                  <a:lnTo>
                    <a:pt x="2" y="37"/>
                  </a:lnTo>
                  <a:lnTo>
                    <a:pt x="27" y="32"/>
                  </a:lnTo>
                  <a:lnTo>
                    <a:pt x="27" y="52"/>
                  </a:lnTo>
                  <a:lnTo>
                    <a:pt x="19" y="65"/>
                  </a:lnTo>
                  <a:lnTo>
                    <a:pt x="41" y="60"/>
                  </a:lnTo>
                  <a:lnTo>
                    <a:pt x="64" y="71"/>
                  </a:lnTo>
                  <a:lnTo>
                    <a:pt x="72" y="80"/>
                  </a:lnTo>
                  <a:lnTo>
                    <a:pt x="91" y="60"/>
                  </a:lnTo>
                  <a:lnTo>
                    <a:pt x="109" y="60"/>
                  </a:lnTo>
                  <a:lnTo>
                    <a:pt x="127" y="48"/>
                  </a:lnTo>
                  <a:lnTo>
                    <a:pt x="132" y="27"/>
                  </a:lnTo>
                  <a:lnTo>
                    <a:pt x="127" y="4"/>
                  </a:lnTo>
                  <a:lnTo>
                    <a:pt x="102" y="4"/>
                  </a:lnTo>
                  <a:lnTo>
                    <a:pt x="77" y="12"/>
                  </a:lnTo>
                  <a:lnTo>
                    <a:pt x="49" y="3"/>
                  </a:lnTo>
                  <a:lnTo>
                    <a:pt x="4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0" name="Freeform 104">
              <a:extLst>
                <a:ext uri="{FF2B5EF4-FFF2-40B4-BE49-F238E27FC236}">
                  <a16:creationId xmlns:a16="http://schemas.microsoft.com/office/drawing/2014/main" id="{9321CA11-827E-4DBB-9C6B-26F4BFCA68B4}"/>
                </a:ext>
              </a:extLst>
            </p:cNvPr>
            <p:cNvSpPr>
              <a:spLocks/>
            </p:cNvSpPr>
            <p:nvPr/>
          </p:nvSpPr>
          <p:spPr bwMode="auto">
            <a:xfrm>
              <a:off x="2821" y="1854"/>
              <a:ext cx="23" cy="16"/>
            </a:xfrm>
            <a:custGeom>
              <a:avLst/>
              <a:gdLst>
                <a:gd name="T0" fmla="*/ 0 w 20"/>
                <a:gd name="T1" fmla="*/ 14 h 15"/>
                <a:gd name="T2" fmla="*/ 4 w 20"/>
                <a:gd name="T3" fmla="*/ 0 h 15"/>
                <a:gd name="T4" fmla="*/ 13 w 20"/>
                <a:gd name="T5" fmla="*/ 0 h 15"/>
                <a:gd name="T6" fmla="*/ 19 w 20"/>
                <a:gd name="T7" fmla="*/ 0 h 15"/>
                <a:gd name="T8" fmla="*/ 0 w 20"/>
                <a:gd name="T9" fmla="*/ 14 h 15"/>
              </a:gdLst>
              <a:ahLst/>
              <a:cxnLst>
                <a:cxn ang="0">
                  <a:pos x="T0" y="T1"/>
                </a:cxn>
                <a:cxn ang="0">
                  <a:pos x="T2" y="T3"/>
                </a:cxn>
                <a:cxn ang="0">
                  <a:pos x="T4" y="T5"/>
                </a:cxn>
                <a:cxn ang="0">
                  <a:pos x="T6" y="T7"/>
                </a:cxn>
                <a:cxn ang="0">
                  <a:pos x="T8" y="T9"/>
                </a:cxn>
              </a:cxnLst>
              <a:rect l="0" t="0" r="r" b="b"/>
              <a:pathLst>
                <a:path w="20" h="15">
                  <a:moveTo>
                    <a:pt x="0" y="14"/>
                  </a:moveTo>
                  <a:lnTo>
                    <a:pt x="4" y="0"/>
                  </a:lnTo>
                  <a:lnTo>
                    <a:pt x="13" y="0"/>
                  </a:lnTo>
                  <a:lnTo>
                    <a:pt x="19" y="0"/>
                  </a:lnTo>
                  <a:lnTo>
                    <a:pt x="0"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1" name="Freeform 105">
              <a:extLst>
                <a:ext uri="{FF2B5EF4-FFF2-40B4-BE49-F238E27FC236}">
                  <a16:creationId xmlns:a16="http://schemas.microsoft.com/office/drawing/2014/main" id="{F8835CE7-5C89-40C9-B13C-4BA9FF417080}"/>
                </a:ext>
              </a:extLst>
            </p:cNvPr>
            <p:cNvSpPr>
              <a:spLocks/>
            </p:cNvSpPr>
            <p:nvPr/>
          </p:nvSpPr>
          <p:spPr bwMode="auto">
            <a:xfrm>
              <a:off x="3363" y="1556"/>
              <a:ext cx="26" cy="28"/>
            </a:xfrm>
            <a:custGeom>
              <a:avLst/>
              <a:gdLst>
                <a:gd name="T0" fmla="*/ 11 w 23"/>
                <a:gd name="T1" fmla="*/ 0 h 25"/>
                <a:gd name="T2" fmla="*/ 0 w 23"/>
                <a:gd name="T3" fmla="*/ 12 h 25"/>
                <a:gd name="T4" fmla="*/ 5 w 23"/>
                <a:gd name="T5" fmla="*/ 24 h 25"/>
                <a:gd name="T6" fmla="*/ 14 w 23"/>
                <a:gd name="T7" fmla="*/ 22 h 25"/>
                <a:gd name="T8" fmla="*/ 22 w 23"/>
                <a:gd name="T9" fmla="*/ 9 h 25"/>
                <a:gd name="T10" fmla="*/ 11 w 23"/>
                <a:gd name="T11" fmla="*/ 0 h 25"/>
              </a:gdLst>
              <a:ahLst/>
              <a:cxnLst>
                <a:cxn ang="0">
                  <a:pos x="T0" y="T1"/>
                </a:cxn>
                <a:cxn ang="0">
                  <a:pos x="T2" y="T3"/>
                </a:cxn>
                <a:cxn ang="0">
                  <a:pos x="T4" y="T5"/>
                </a:cxn>
                <a:cxn ang="0">
                  <a:pos x="T6" y="T7"/>
                </a:cxn>
                <a:cxn ang="0">
                  <a:pos x="T8" y="T9"/>
                </a:cxn>
                <a:cxn ang="0">
                  <a:pos x="T10" y="T11"/>
                </a:cxn>
              </a:cxnLst>
              <a:rect l="0" t="0" r="r" b="b"/>
              <a:pathLst>
                <a:path w="23" h="25">
                  <a:moveTo>
                    <a:pt x="11" y="0"/>
                  </a:moveTo>
                  <a:lnTo>
                    <a:pt x="0" y="12"/>
                  </a:lnTo>
                  <a:lnTo>
                    <a:pt x="5" y="24"/>
                  </a:lnTo>
                  <a:lnTo>
                    <a:pt x="14" y="22"/>
                  </a:lnTo>
                  <a:lnTo>
                    <a:pt x="22" y="9"/>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2" name="Freeform 106">
              <a:extLst>
                <a:ext uri="{FF2B5EF4-FFF2-40B4-BE49-F238E27FC236}">
                  <a16:creationId xmlns:a16="http://schemas.microsoft.com/office/drawing/2014/main" id="{5DE291EC-B65D-446F-87D0-8FADADE9B9D0}"/>
                </a:ext>
              </a:extLst>
            </p:cNvPr>
            <p:cNvSpPr>
              <a:spLocks/>
            </p:cNvSpPr>
            <p:nvPr/>
          </p:nvSpPr>
          <p:spPr bwMode="auto">
            <a:xfrm>
              <a:off x="3489" y="1531"/>
              <a:ext cx="37" cy="20"/>
            </a:xfrm>
            <a:custGeom>
              <a:avLst/>
              <a:gdLst>
                <a:gd name="T0" fmla="*/ 27 w 33"/>
                <a:gd name="T1" fmla="*/ 4 h 17"/>
                <a:gd name="T2" fmla="*/ 13 w 33"/>
                <a:gd name="T3" fmla="*/ 0 h 17"/>
                <a:gd name="T4" fmla="*/ 0 w 33"/>
                <a:gd name="T5" fmla="*/ 12 h 17"/>
                <a:gd name="T6" fmla="*/ 9 w 33"/>
                <a:gd name="T7" fmla="*/ 14 h 17"/>
                <a:gd name="T8" fmla="*/ 32 w 33"/>
                <a:gd name="T9" fmla="*/ 16 h 17"/>
                <a:gd name="T10" fmla="*/ 27 w 33"/>
                <a:gd name="T11" fmla="*/ 4 h 17"/>
              </a:gdLst>
              <a:ahLst/>
              <a:cxnLst>
                <a:cxn ang="0">
                  <a:pos x="T0" y="T1"/>
                </a:cxn>
                <a:cxn ang="0">
                  <a:pos x="T2" y="T3"/>
                </a:cxn>
                <a:cxn ang="0">
                  <a:pos x="T4" y="T5"/>
                </a:cxn>
                <a:cxn ang="0">
                  <a:pos x="T6" y="T7"/>
                </a:cxn>
                <a:cxn ang="0">
                  <a:pos x="T8" y="T9"/>
                </a:cxn>
                <a:cxn ang="0">
                  <a:pos x="T10" y="T11"/>
                </a:cxn>
              </a:cxnLst>
              <a:rect l="0" t="0" r="r" b="b"/>
              <a:pathLst>
                <a:path w="33" h="17">
                  <a:moveTo>
                    <a:pt x="27" y="4"/>
                  </a:moveTo>
                  <a:lnTo>
                    <a:pt x="13" y="0"/>
                  </a:lnTo>
                  <a:lnTo>
                    <a:pt x="0" y="12"/>
                  </a:lnTo>
                  <a:lnTo>
                    <a:pt x="9" y="14"/>
                  </a:lnTo>
                  <a:lnTo>
                    <a:pt x="32" y="16"/>
                  </a:lnTo>
                  <a:lnTo>
                    <a:pt x="27"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3" name="Freeform 107">
              <a:extLst>
                <a:ext uri="{FF2B5EF4-FFF2-40B4-BE49-F238E27FC236}">
                  <a16:creationId xmlns:a16="http://schemas.microsoft.com/office/drawing/2014/main" id="{4B01219A-C8D4-48A8-9B50-5BFBE80BFB0E}"/>
                </a:ext>
              </a:extLst>
            </p:cNvPr>
            <p:cNvSpPr>
              <a:spLocks/>
            </p:cNvSpPr>
            <p:nvPr/>
          </p:nvSpPr>
          <p:spPr bwMode="auto">
            <a:xfrm>
              <a:off x="3655" y="1413"/>
              <a:ext cx="15" cy="18"/>
            </a:xfrm>
            <a:custGeom>
              <a:avLst/>
              <a:gdLst>
                <a:gd name="T0" fmla="*/ 6 w 14"/>
                <a:gd name="T1" fmla="*/ 15 h 16"/>
                <a:gd name="T2" fmla="*/ 7 w 14"/>
                <a:gd name="T3" fmla="*/ 15 h 16"/>
                <a:gd name="T4" fmla="*/ 8 w 14"/>
                <a:gd name="T5" fmla="*/ 15 h 16"/>
                <a:gd name="T6" fmla="*/ 9 w 14"/>
                <a:gd name="T7" fmla="*/ 14 h 16"/>
                <a:gd name="T8" fmla="*/ 11 w 14"/>
                <a:gd name="T9" fmla="*/ 14 h 16"/>
                <a:gd name="T10" fmla="*/ 11 w 14"/>
                <a:gd name="T11" fmla="*/ 13 h 16"/>
                <a:gd name="T12" fmla="*/ 11 w 14"/>
                <a:gd name="T13" fmla="*/ 12 h 16"/>
                <a:gd name="T14" fmla="*/ 11 w 14"/>
                <a:gd name="T15" fmla="*/ 11 h 16"/>
                <a:gd name="T16" fmla="*/ 11 w 14"/>
                <a:gd name="T17" fmla="*/ 10 h 16"/>
                <a:gd name="T18" fmla="*/ 11 w 14"/>
                <a:gd name="T19" fmla="*/ 9 h 16"/>
                <a:gd name="T20" fmla="*/ 13 w 14"/>
                <a:gd name="T21" fmla="*/ 8 h 16"/>
                <a:gd name="T22" fmla="*/ 11 w 14"/>
                <a:gd name="T23" fmla="*/ 8 h 16"/>
                <a:gd name="T24" fmla="*/ 11 w 14"/>
                <a:gd name="T25" fmla="*/ 7 h 16"/>
                <a:gd name="T26" fmla="*/ 11 w 14"/>
                <a:gd name="T27" fmla="*/ 5 h 16"/>
                <a:gd name="T28" fmla="*/ 11 w 14"/>
                <a:gd name="T29" fmla="*/ 4 h 16"/>
                <a:gd name="T30" fmla="*/ 11 w 14"/>
                <a:gd name="T31" fmla="*/ 3 h 16"/>
                <a:gd name="T32" fmla="*/ 11 w 14"/>
                <a:gd name="T33" fmla="*/ 2 h 16"/>
                <a:gd name="T34" fmla="*/ 9 w 14"/>
                <a:gd name="T35" fmla="*/ 1 h 16"/>
                <a:gd name="T36" fmla="*/ 8 w 14"/>
                <a:gd name="T37" fmla="*/ 1 h 16"/>
                <a:gd name="T38" fmla="*/ 7 w 14"/>
                <a:gd name="T39" fmla="*/ 0 h 16"/>
                <a:gd name="T40" fmla="*/ 6 w 14"/>
                <a:gd name="T41" fmla="*/ 0 h 16"/>
                <a:gd name="T42" fmla="*/ 4 w 14"/>
                <a:gd name="T43" fmla="*/ 0 h 16"/>
                <a:gd name="T44" fmla="*/ 3 w 14"/>
                <a:gd name="T45" fmla="*/ 1 h 16"/>
                <a:gd name="T46" fmla="*/ 2 w 14"/>
                <a:gd name="T47" fmla="*/ 2 h 16"/>
                <a:gd name="T48" fmla="*/ 1 w 14"/>
                <a:gd name="T49" fmla="*/ 3 h 16"/>
                <a:gd name="T50" fmla="*/ 0 w 14"/>
                <a:gd name="T51" fmla="*/ 4 h 16"/>
                <a:gd name="T52" fmla="*/ 0 w 14"/>
                <a:gd name="T53" fmla="*/ 5 h 16"/>
                <a:gd name="T54" fmla="*/ 0 w 14"/>
                <a:gd name="T55" fmla="*/ 7 h 16"/>
                <a:gd name="T56" fmla="*/ 0 w 14"/>
                <a:gd name="T57" fmla="*/ 8 h 16"/>
                <a:gd name="T58" fmla="*/ 0 w 14"/>
                <a:gd name="T59" fmla="*/ 9 h 16"/>
                <a:gd name="T60" fmla="*/ 0 w 14"/>
                <a:gd name="T61" fmla="*/ 10 h 16"/>
                <a:gd name="T62" fmla="*/ 0 w 14"/>
                <a:gd name="T63" fmla="*/ 11 h 16"/>
                <a:gd name="T64" fmla="*/ 0 w 14"/>
                <a:gd name="T65" fmla="*/ 12 h 16"/>
                <a:gd name="T66" fmla="*/ 1 w 14"/>
                <a:gd name="T67" fmla="*/ 13 h 16"/>
                <a:gd name="T68" fmla="*/ 2 w 14"/>
                <a:gd name="T69" fmla="*/ 14 h 16"/>
                <a:gd name="T70" fmla="*/ 3 w 14"/>
                <a:gd name="T71" fmla="*/ 14 h 16"/>
                <a:gd name="T72" fmla="*/ 3 w 14"/>
                <a:gd name="T73" fmla="*/ 15 h 16"/>
                <a:gd name="T74" fmla="*/ 4 w 14"/>
                <a:gd name="T75" fmla="*/ 15 h 16"/>
                <a:gd name="T76" fmla="*/ 6 w 14"/>
                <a:gd name="T7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16">
                  <a:moveTo>
                    <a:pt x="6" y="15"/>
                  </a:moveTo>
                  <a:lnTo>
                    <a:pt x="7" y="15"/>
                  </a:lnTo>
                  <a:lnTo>
                    <a:pt x="8" y="15"/>
                  </a:lnTo>
                  <a:lnTo>
                    <a:pt x="9" y="14"/>
                  </a:lnTo>
                  <a:lnTo>
                    <a:pt x="11" y="14"/>
                  </a:lnTo>
                  <a:lnTo>
                    <a:pt x="11" y="13"/>
                  </a:lnTo>
                  <a:lnTo>
                    <a:pt x="11" y="12"/>
                  </a:lnTo>
                  <a:lnTo>
                    <a:pt x="11" y="11"/>
                  </a:lnTo>
                  <a:lnTo>
                    <a:pt x="11" y="10"/>
                  </a:lnTo>
                  <a:lnTo>
                    <a:pt x="11" y="9"/>
                  </a:lnTo>
                  <a:lnTo>
                    <a:pt x="13" y="8"/>
                  </a:lnTo>
                  <a:lnTo>
                    <a:pt x="11" y="8"/>
                  </a:lnTo>
                  <a:lnTo>
                    <a:pt x="11" y="7"/>
                  </a:lnTo>
                  <a:lnTo>
                    <a:pt x="11" y="5"/>
                  </a:lnTo>
                  <a:lnTo>
                    <a:pt x="11" y="4"/>
                  </a:lnTo>
                  <a:lnTo>
                    <a:pt x="11" y="3"/>
                  </a:lnTo>
                  <a:lnTo>
                    <a:pt x="11" y="2"/>
                  </a:lnTo>
                  <a:lnTo>
                    <a:pt x="9" y="1"/>
                  </a:lnTo>
                  <a:lnTo>
                    <a:pt x="8" y="1"/>
                  </a:lnTo>
                  <a:lnTo>
                    <a:pt x="7" y="0"/>
                  </a:lnTo>
                  <a:lnTo>
                    <a:pt x="6" y="0"/>
                  </a:lnTo>
                  <a:lnTo>
                    <a:pt x="4" y="0"/>
                  </a:lnTo>
                  <a:lnTo>
                    <a:pt x="3" y="1"/>
                  </a:lnTo>
                  <a:lnTo>
                    <a:pt x="2" y="2"/>
                  </a:lnTo>
                  <a:lnTo>
                    <a:pt x="1" y="3"/>
                  </a:lnTo>
                  <a:lnTo>
                    <a:pt x="0" y="4"/>
                  </a:lnTo>
                  <a:lnTo>
                    <a:pt x="0" y="5"/>
                  </a:lnTo>
                  <a:lnTo>
                    <a:pt x="0" y="7"/>
                  </a:lnTo>
                  <a:lnTo>
                    <a:pt x="0" y="8"/>
                  </a:lnTo>
                  <a:lnTo>
                    <a:pt x="0" y="9"/>
                  </a:lnTo>
                  <a:lnTo>
                    <a:pt x="0" y="10"/>
                  </a:lnTo>
                  <a:lnTo>
                    <a:pt x="0" y="11"/>
                  </a:lnTo>
                  <a:lnTo>
                    <a:pt x="0" y="12"/>
                  </a:lnTo>
                  <a:lnTo>
                    <a:pt x="1" y="13"/>
                  </a:lnTo>
                  <a:lnTo>
                    <a:pt x="2" y="14"/>
                  </a:lnTo>
                  <a:lnTo>
                    <a:pt x="3" y="14"/>
                  </a:lnTo>
                  <a:lnTo>
                    <a:pt x="3" y="15"/>
                  </a:lnTo>
                  <a:lnTo>
                    <a:pt x="4" y="15"/>
                  </a:lnTo>
                  <a:lnTo>
                    <a:pt x="6"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4" name="Freeform 108">
              <a:extLst>
                <a:ext uri="{FF2B5EF4-FFF2-40B4-BE49-F238E27FC236}">
                  <a16:creationId xmlns:a16="http://schemas.microsoft.com/office/drawing/2014/main" id="{1C3A5DFA-640B-4929-AA4D-159533D38C4F}"/>
                </a:ext>
              </a:extLst>
            </p:cNvPr>
            <p:cNvSpPr>
              <a:spLocks/>
            </p:cNvSpPr>
            <p:nvPr/>
          </p:nvSpPr>
          <p:spPr bwMode="auto">
            <a:xfrm>
              <a:off x="2887" y="1566"/>
              <a:ext cx="20" cy="18"/>
            </a:xfrm>
            <a:custGeom>
              <a:avLst/>
              <a:gdLst>
                <a:gd name="T0" fmla="*/ 6 w 18"/>
                <a:gd name="T1" fmla="*/ 0 h 16"/>
                <a:gd name="T2" fmla="*/ 0 w 18"/>
                <a:gd name="T3" fmla="*/ 11 h 16"/>
                <a:gd name="T4" fmla="*/ 12 w 18"/>
                <a:gd name="T5" fmla="*/ 15 h 16"/>
                <a:gd name="T6" fmla="*/ 17 w 18"/>
                <a:gd name="T7" fmla="*/ 0 h 16"/>
                <a:gd name="T8" fmla="*/ 6 w 18"/>
                <a:gd name="T9" fmla="*/ 0 h 16"/>
              </a:gdLst>
              <a:ahLst/>
              <a:cxnLst>
                <a:cxn ang="0">
                  <a:pos x="T0" y="T1"/>
                </a:cxn>
                <a:cxn ang="0">
                  <a:pos x="T2" y="T3"/>
                </a:cxn>
                <a:cxn ang="0">
                  <a:pos x="T4" y="T5"/>
                </a:cxn>
                <a:cxn ang="0">
                  <a:pos x="T6" y="T7"/>
                </a:cxn>
                <a:cxn ang="0">
                  <a:pos x="T8" y="T9"/>
                </a:cxn>
              </a:cxnLst>
              <a:rect l="0" t="0" r="r" b="b"/>
              <a:pathLst>
                <a:path w="18" h="16">
                  <a:moveTo>
                    <a:pt x="6" y="0"/>
                  </a:moveTo>
                  <a:lnTo>
                    <a:pt x="0" y="11"/>
                  </a:lnTo>
                  <a:lnTo>
                    <a:pt x="12" y="15"/>
                  </a:lnTo>
                  <a:lnTo>
                    <a:pt x="17" y="0"/>
                  </a:lnTo>
                  <a:lnTo>
                    <a:pt x="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5" name="Freeform 109">
              <a:extLst>
                <a:ext uri="{FF2B5EF4-FFF2-40B4-BE49-F238E27FC236}">
                  <a16:creationId xmlns:a16="http://schemas.microsoft.com/office/drawing/2014/main" id="{0BFE8937-6F03-4469-B762-34463DBB3B25}"/>
                </a:ext>
              </a:extLst>
            </p:cNvPr>
            <p:cNvSpPr>
              <a:spLocks/>
            </p:cNvSpPr>
            <p:nvPr/>
          </p:nvSpPr>
          <p:spPr bwMode="auto">
            <a:xfrm>
              <a:off x="2919" y="1551"/>
              <a:ext cx="18" cy="37"/>
            </a:xfrm>
            <a:custGeom>
              <a:avLst/>
              <a:gdLst>
                <a:gd name="T0" fmla="*/ 0 w 16"/>
                <a:gd name="T1" fmla="*/ 0 h 33"/>
                <a:gd name="T2" fmla="*/ 2 w 16"/>
                <a:gd name="T3" fmla="*/ 13 h 33"/>
                <a:gd name="T4" fmla="*/ 9 w 16"/>
                <a:gd name="T5" fmla="*/ 16 h 33"/>
                <a:gd name="T6" fmla="*/ 12 w 16"/>
                <a:gd name="T7" fmla="*/ 32 h 33"/>
                <a:gd name="T8" fmla="*/ 15 w 16"/>
                <a:gd name="T9" fmla="*/ 20 h 33"/>
                <a:gd name="T10" fmla="*/ 15 w 16"/>
                <a:gd name="T11" fmla="*/ 11 h 33"/>
                <a:gd name="T12" fmla="*/ 14 w 16"/>
                <a:gd name="T13" fmla="*/ 0 h 33"/>
                <a:gd name="T14" fmla="*/ 0 w 16"/>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3">
                  <a:moveTo>
                    <a:pt x="0" y="0"/>
                  </a:moveTo>
                  <a:lnTo>
                    <a:pt x="2" y="13"/>
                  </a:lnTo>
                  <a:lnTo>
                    <a:pt x="9" y="16"/>
                  </a:lnTo>
                  <a:lnTo>
                    <a:pt x="12" y="32"/>
                  </a:lnTo>
                  <a:lnTo>
                    <a:pt x="15" y="20"/>
                  </a:lnTo>
                  <a:lnTo>
                    <a:pt x="15" y="11"/>
                  </a:lnTo>
                  <a:lnTo>
                    <a:pt x="14"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6" name="Freeform 110">
              <a:extLst>
                <a:ext uri="{FF2B5EF4-FFF2-40B4-BE49-F238E27FC236}">
                  <a16:creationId xmlns:a16="http://schemas.microsoft.com/office/drawing/2014/main" id="{7A184E9B-A4D6-4F26-AF3C-51E7B79F04AC}"/>
                </a:ext>
              </a:extLst>
            </p:cNvPr>
            <p:cNvSpPr>
              <a:spLocks/>
            </p:cNvSpPr>
            <p:nvPr/>
          </p:nvSpPr>
          <p:spPr bwMode="auto">
            <a:xfrm>
              <a:off x="2947" y="1553"/>
              <a:ext cx="18" cy="15"/>
            </a:xfrm>
            <a:custGeom>
              <a:avLst/>
              <a:gdLst>
                <a:gd name="T0" fmla="*/ 0 w 15"/>
                <a:gd name="T1" fmla="*/ 4 h 14"/>
                <a:gd name="T2" fmla="*/ 7 w 15"/>
                <a:gd name="T3" fmla="*/ 13 h 14"/>
                <a:gd name="T4" fmla="*/ 14 w 15"/>
                <a:gd name="T5" fmla="*/ 0 h 14"/>
                <a:gd name="T6" fmla="*/ 0 w 15"/>
                <a:gd name="T7" fmla="*/ 4 h 14"/>
              </a:gdLst>
              <a:ahLst/>
              <a:cxnLst>
                <a:cxn ang="0">
                  <a:pos x="T0" y="T1"/>
                </a:cxn>
                <a:cxn ang="0">
                  <a:pos x="T2" y="T3"/>
                </a:cxn>
                <a:cxn ang="0">
                  <a:pos x="T4" y="T5"/>
                </a:cxn>
                <a:cxn ang="0">
                  <a:pos x="T6" y="T7"/>
                </a:cxn>
              </a:cxnLst>
              <a:rect l="0" t="0" r="r" b="b"/>
              <a:pathLst>
                <a:path w="15" h="14">
                  <a:moveTo>
                    <a:pt x="0" y="4"/>
                  </a:moveTo>
                  <a:lnTo>
                    <a:pt x="7" y="13"/>
                  </a:lnTo>
                  <a:lnTo>
                    <a:pt x="14" y="0"/>
                  </a:lnTo>
                  <a:lnTo>
                    <a:pt x="0"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7" name="Freeform 111">
              <a:extLst>
                <a:ext uri="{FF2B5EF4-FFF2-40B4-BE49-F238E27FC236}">
                  <a16:creationId xmlns:a16="http://schemas.microsoft.com/office/drawing/2014/main" id="{4E102C22-CA6B-4662-8341-4AA989EBABDC}"/>
                </a:ext>
              </a:extLst>
            </p:cNvPr>
            <p:cNvSpPr>
              <a:spLocks/>
            </p:cNvSpPr>
            <p:nvPr/>
          </p:nvSpPr>
          <p:spPr bwMode="auto">
            <a:xfrm>
              <a:off x="4778" y="2390"/>
              <a:ext cx="20" cy="19"/>
            </a:xfrm>
            <a:custGeom>
              <a:avLst/>
              <a:gdLst>
                <a:gd name="T0" fmla="*/ 1 w 18"/>
                <a:gd name="T1" fmla="*/ 6 h 17"/>
                <a:gd name="T2" fmla="*/ 0 w 18"/>
                <a:gd name="T3" fmla="*/ 16 h 17"/>
                <a:gd name="T4" fmla="*/ 9 w 18"/>
                <a:gd name="T5" fmla="*/ 16 h 17"/>
                <a:gd name="T6" fmla="*/ 17 w 18"/>
                <a:gd name="T7" fmla="*/ 6 h 17"/>
                <a:gd name="T8" fmla="*/ 7 w 18"/>
                <a:gd name="T9" fmla="*/ 0 h 17"/>
                <a:gd name="T10" fmla="*/ 1 w 18"/>
                <a:gd name="T11" fmla="*/ 2 h 17"/>
              </a:gdLst>
              <a:ahLst/>
              <a:cxnLst>
                <a:cxn ang="0">
                  <a:pos x="T0" y="T1"/>
                </a:cxn>
                <a:cxn ang="0">
                  <a:pos x="T2" y="T3"/>
                </a:cxn>
                <a:cxn ang="0">
                  <a:pos x="T4" y="T5"/>
                </a:cxn>
                <a:cxn ang="0">
                  <a:pos x="T6" y="T7"/>
                </a:cxn>
                <a:cxn ang="0">
                  <a:pos x="T8" y="T9"/>
                </a:cxn>
                <a:cxn ang="0">
                  <a:pos x="T10" y="T11"/>
                </a:cxn>
              </a:cxnLst>
              <a:rect l="0" t="0" r="r" b="b"/>
              <a:pathLst>
                <a:path w="18" h="17">
                  <a:moveTo>
                    <a:pt x="1" y="6"/>
                  </a:moveTo>
                  <a:lnTo>
                    <a:pt x="0" y="16"/>
                  </a:lnTo>
                  <a:lnTo>
                    <a:pt x="9" y="16"/>
                  </a:lnTo>
                  <a:lnTo>
                    <a:pt x="17" y="6"/>
                  </a:lnTo>
                  <a:lnTo>
                    <a:pt x="7" y="0"/>
                  </a:lnTo>
                  <a:lnTo>
                    <a:pt x="1"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8" name="Freeform 112">
              <a:extLst>
                <a:ext uri="{FF2B5EF4-FFF2-40B4-BE49-F238E27FC236}">
                  <a16:creationId xmlns:a16="http://schemas.microsoft.com/office/drawing/2014/main" id="{DABC0F15-4B6A-47C4-A555-6168F8CEC84A}"/>
                </a:ext>
              </a:extLst>
            </p:cNvPr>
            <p:cNvSpPr>
              <a:spLocks/>
            </p:cNvSpPr>
            <p:nvPr/>
          </p:nvSpPr>
          <p:spPr bwMode="auto">
            <a:xfrm>
              <a:off x="3183" y="2347"/>
              <a:ext cx="37" cy="18"/>
            </a:xfrm>
            <a:custGeom>
              <a:avLst/>
              <a:gdLst>
                <a:gd name="T0" fmla="*/ 16 w 32"/>
                <a:gd name="T1" fmla="*/ 11 h 16"/>
                <a:gd name="T2" fmla="*/ 15 w 32"/>
                <a:gd name="T3" fmla="*/ 11 h 16"/>
                <a:gd name="T4" fmla="*/ 14 w 32"/>
                <a:gd name="T5" fmla="*/ 11 h 16"/>
                <a:gd name="T6" fmla="*/ 12 w 32"/>
                <a:gd name="T7" fmla="*/ 11 h 16"/>
                <a:gd name="T8" fmla="*/ 12 w 32"/>
                <a:gd name="T9" fmla="*/ 12 h 16"/>
                <a:gd name="T10" fmla="*/ 11 w 32"/>
                <a:gd name="T11" fmla="*/ 12 h 16"/>
                <a:gd name="T12" fmla="*/ 9 w 32"/>
                <a:gd name="T13" fmla="*/ 13 h 16"/>
                <a:gd name="T14" fmla="*/ 8 w 32"/>
                <a:gd name="T15" fmla="*/ 13 h 16"/>
                <a:gd name="T16" fmla="*/ 6 w 32"/>
                <a:gd name="T17" fmla="*/ 14 h 16"/>
                <a:gd name="T18" fmla="*/ 5 w 32"/>
                <a:gd name="T19" fmla="*/ 14 h 16"/>
                <a:gd name="T20" fmla="*/ 4 w 32"/>
                <a:gd name="T21" fmla="*/ 15 h 16"/>
                <a:gd name="T22" fmla="*/ 3 w 32"/>
                <a:gd name="T23" fmla="*/ 14 h 16"/>
                <a:gd name="T24" fmla="*/ 1 w 32"/>
                <a:gd name="T25" fmla="*/ 14 h 16"/>
                <a:gd name="T26" fmla="*/ 0 w 32"/>
                <a:gd name="T27" fmla="*/ 13 h 16"/>
                <a:gd name="T28" fmla="*/ 0 w 32"/>
                <a:gd name="T29" fmla="*/ 12 h 16"/>
                <a:gd name="T30" fmla="*/ 0 w 32"/>
                <a:gd name="T31" fmla="*/ 11 h 16"/>
                <a:gd name="T32" fmla="*/ 0 w 32"/>
                <a:gd name="T33" fmla="*/ 10 h 16"/>
                <a:gd name="T34" fmla="*/ 0 w 32"/>
                <a:gd name="T35" fmla="*/ 9 h 16"/>
                <a:gd name="T36" fmla="*/ 0 w 32"/>
                <a:gd name="T37" fmla="*/ 8 h 16"/>
                <a:gd name="T38" fmla="*/ 0 w 32"/>
                <a:gd name="T39" fmla="*/ 7 h 16"/>
                <a:gd name="T40" fmla="*/ 0 w 32"/>
                <a:gd name="T41" fmla="*/ 6 h 16"/>
                <a:gd name="T42" fmla="*/ 0 w 32"/>
                <a:gd name="T43" fmla="*/ 5 h 16"/>
                <a:gd name="T44" fmla="*/ 1 w 32"/>
                <a:gd name="T45" fmla="*/ 4 h 16"/>
                <a:gd name="T46" fmla="*/ 2 w 32"/>
                <a:gd name="T47" fmla="*/ 4 h 16"/>
                <a:gd name="T48" fmla="*/ 3 w 32"/>
                <a:gd name="T49" fmla="*/ 4 h 16"/>
                <a:gd name="T50" fmla="*/ 4 w 32"/>
                <a:gd name="T51" fmla="*/ 4 h 16"/>
                <a:gd name="T52" fmla="*/ 5 w 32"/>
                <a:gd name="T53" fmla="*/ 4 h 16"/>
                <a:gd name="T54" fmla="*/ 7 w 32"/>
                <a:gd name="T55" fmla="*/ 4 h 16"/>
                <a:gd name="T56" fmla="*/ 8 w 32"/>
                <a:gd name="T57" fmla="*/ 4 h 16"/>
                <a:gd name="T58" fmla="*/ 10 w 32"/>
                <a:gd name="T59" fmla="*/ 4 h 16"/>
                <a:gd name="T60" fmla="*/ 12 w 32"/>
                <a:gd name="T61" fmla="*/ 4 h 16"/>
                <a:gd name="T62" fmla="*/ 14 w 32"/>
                <a:gd name="T63" fmla="*/ 4 h 16"/>
                <a:gd name="T64" fmla="*/ 15 w 32"/>
                <a:gd name="T65" fmla="*/ 4 h 16"/>
                <a:gd name="T66" fmla="*/ 16 w 32"/>
                <a:gd name="T67" fmla="*/ 4 h 16"/>
                <a:gd name="T68" fmla="*/ 18 w 32"/>
                <a:gd name="T69" fmla="*/ 4 h 16"/>
                <a:gd name="T70" fmla="*/ 19 w 32"/>
                <a:gd name="T71" fmla="*/ 3 h 16"/>
                <a:gd name="T72" fmla="*/ 20 w 32"/>
                <a:gd name="T73" fmla="*/ 2 h 16"/>
                <a:gd name="T74" fmla="*/ 23 w 32"/>
                <a:gd name="T75" fmla="*/ 2 h 16"/>
                <a:gd name="T76" fmla="*/ 24 w 32"/>
                <a:gd name="T77" fmla="*/ 1 h 16"/>
                <a:gd name="T78" fmla="*/ 26 w 32"/>
                <a:gd name="T79" fmla="*/ 0 h 16"/>
                <a:gd name="T80" fmla="*/ 27 w 32"/>
                <a:gd name="T81" fmla="*/ 0 h 16"/>
                <a:gd name="T82" fmla="*/ 28 w 32"/>
                <a:gd name="T83" fmla="*/ 0 h 16"/>
                <a:gd name="T84" fmla="*/ 29 w 32"/>
                <a:gd name="T85" fmla="*/ 0 h 16"/>
                <a:gd name="T86" fmla="*/ 31 w 32"/>
                <a:gd name="T87" fmla="*/ 0 h 16"/>
                <a:gd name="T88" fmla="*/ 31 w 32"/>
                <a:gd name="T89" fmla="*/ 1 h 16"/>
                <a:gd name="T90" fmla="*/ 31 w 32"/>
                <a:gd name="T91" fmla="*/ 2 h 16"/>
                <a:gd name="T92" fmla="*/ 31 w 32"/>
                <a:gd name="T93" fmla="*/ 3 h 16"/>
                <a:gd name="T94" fmla="*/ 30 w 32"/>
                <a:gd name="T95" fmla="*/ 4 h 16"/>
                <a:gd name="T96" fmla="*/ 29 w 32"/>
                <a:gd name="T97" fmla="*/ 4 h 16"/>
                <a:gd name="T98" fmla="*/ 28 w 32"/>
                <a:gd name="T99" fmla="*/ 4 h 16"/>
                <a:gd name="T100" fmla="*/ 27 w 32"/>
                <a:gd name="T101" fmla="*/ 6 h 16"/>
                <a:gd name="T102" fmla="*/ 27 w 32"/>
                <a:gd name="T103" fmla="*/ 7 h 16"/>
                <a:gd name="T104" fmla="*/ 27 w 32"/>
                <a:gd name="T105" fmla="*/ 8 h 16"/>
                <a:gd name="T106" fmla="*/ 27 w 32"/>
                <a:gd name="T107" fmla="*/ 9 h 16"/>
                <a:gd name="T108" fmla="*/ 26 w 32"/>
                <a:gd name="T109" fmla="*/ 9 h 16"/>
                <a:gd name="T110" fmla="*/ 26 w 32"/>
                <a:gd name="T111" fmla="*/ 10 h 16"/>
                <a:gd name="T112" fmla="*/ 24 w 32"/>
                <a:gd name="T113" fmla="*/ 11 h 16"/>
                <a:gd name="T114" fmla="*/ 23 w 32"/>
                <a:gd name="T115" fmla="*/ 11 h 16"/>
                <a:gd name="T116" fmla="*/ 21 w 32"/>
                <a:gd name="T117" fmla="*/ 11 h 16"/>
                <a:gd name="T118" fmla="*/ 19 w 32"/>
                <a:gd name="T119" fmla="*/ 11 h 16"/>
                <a:gd name="T120" fmla="*/ 18 w 32"/>
                <a:gd name="T121" fmla="*/ 11 h 16"/>
                <a:gd name="T122" fmla="*/ 16 w 32"/>
                <a:gd name="T12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 h="16">
                  <a:moveTo>
                    <a:pt x="16" y="11"/>
                  </a:moveTo>
                  <a:lnTo>
                    <a:pt x="15" y="11"/>
                  </a:lnTo>
                  <a:lnTo>
                    <a:pt x="14" y="11"/>
                  </a:lnTo>
                  <a:lnTo>
                    <a:pt x="12" y="11"/>
                  </a:lnTo>
                  <a:lnTo>
                    <a:pt x="12" y="12"/>
                  </a:lnTo>
                  <a:lnTo>
                    <a:pt x="11" y="12"/>
                  </a:lnTo>
                  <a:lnTo>
                    <a:pt x="9" y="13"/>
                  </a:lnTo>
                  <a:lnTo>
                    <a:pt x="8" y="13"/>
                  </a:lnTo>
                  <a:lnTo>
                    <a:pt x="6" y="14"/>
                  </a:lnTo>
                  <a:lnTo>
                    <a:pt x="5" y="14"/>
                  </a:lnTo>
                  <a:lnTo>
                    <a:pt x="4" y="15"/>
                  </a:lnTo>
                  <a:lnTo>
                    <a:pt x="3" y="14"/>
                  </a:lnTo>
                  <a:lnTo>
                    <a:pt x="1" y="14"/>
                  </a:lnTo>
                  <a:lnTo>
                    <a:pt x="0" y="13"/>
                  </a:lnTo>
                  <a:lnTo>
                    <a:pt x="0" y="12"/>
                  </a:lnTo>
                  <a:lnTo>
                    <a:pt x="0" y="11"/>
                  </a:lnTo>
                  <a:lnTo>
                    <a:pt x="0" y="10"/>
                  </a:lnTo>
                  <a:lnTo>
                    <a:pt x="0" y="9"/>
                  </a:lnTo>
                  <a:lnTo>
                    <a:pt x="0" y="8"/>
                  </a:lnTo>
                  <a:lnTo>
                    <a:pt x="0" y="7"/>
                  </a:lnTo>
                  <a:lnTo>
                    <a:pt x="0" y="6"/>
                  </a:lnTo>
                  <a:lnTo>
                    <a:pt x="0" y="5"/>
                  </a:lnTo>
                  <a:lnTo>
                    <a:pt x="1" y="4"/>
                  </a:lnTo>
                  <a:lnTo>
                    <a:pt x="2" y="4"/>
                  </a:lnTo>
                  <a:lnTo>
                    <a:pt x="3" y="4"/>
                  </a:lnTo>
                  <a:lnTo>
                    <a:pt x="4" y="4"/>
                  </a:lnTo>
                  <a:lnTo>
                    <a:pt x="5" y="4"/>
                  </a:lnTo>
                  <a:lnTo>
                    <a:pt x="7" y="4"/>
                  </a:lnTo>
                  <a:lnTo>
                    <a:pt x="8" y="4"/>
                  </a:lnTo>
                  <a:lnTo>
                    <a:pt x="10" y="4"/>
                  </a:lnTo>
                  <a:lnTo>
                    <a:pt x="12" y="4"/>
                  </a:lnTo>
                  <a:lnTo>
                    <a:pt x="14" y="4"/>
                  </a:lnTo>
                  <a:lnTo>
                    <a:pt x="15" y="4"/>
                  </a:lnTo>
                  <a:lnTo>
                    <a:pt x="16" y="4"/>
                  </a:lnTo>
                  <a:lnTo>
                    <a:pt x="18" y="4"/>
                  </a:lnTo>
                  <a:lnTo>
                    <a:pt x="19" y="3"/>
                  </a:lnTo>
                  <a:lnTo>
                    <a:pt x="20" y="2"/>
                  </a:lnTo>
                  <a:lnTo>
                    <a:pt x="23" y="2"/>
                  </a:lnTo>
                  <a:lnTo>
                    <a:pt x="24" y="1"/>
                  </a:lnTo>
                  <a:lnTo>
                    <a:pt x="26" y="0"/>
                  </a:lnTo>
                  <a:lnTo>
                    <a:pt x="27" y="0"/>
                  </a:lnTo>
                  <a:lnTo>
                    <a:pt x="28" y="0"/>
                  </a:lnTo>
                  <a:lnTo>
                    <a:pt x="29" y="0"/>
                  </a:lnTo>
                  <a:lnTo>
                    <a:pt x="31" y="0"/>
                  </a:lnTo>
                  <a:lnTo>
                    <a:pt x="31" y="1"/>
                  </a:lnTo>
                  <a:lnTo>
                    <a:pt x="31" y="2"/>
                  </a:lnTo>
                  <a:lnTo>
                    <a:pt x="31" y="3"/>
                  </a:lnTo>
                  <a:lnTo>
                    <a:pt x="30" y="4"/>
                  </a:lnTo>
                  <a:lnTo>
                    <a:pt x="29" y="4"/>
                  </a:lnTo>
                  <a:lnTo>
                    <a:pt x="28" y="4"/>
                  </a:lnTo>
                  <a:lnTo>
                    <a:pt x="27" y="6"/>
                  </a:lnTo>
                  <a:lnTo>
                    <a:pt x="27" y="7"/>
                  </a:lnTo>
                  <a:lnTo>
                    <a:pt x="27" y="8"/>
                  </a:lnTo>
                  <a:lnTo>
                    <a:pt x="27" y="9"/>
                  </a:lnTo>
                  <a:lnTo>
                    <a:pt x="26" y="9"/>
                  </a:lnTo>
                  <a:lnTo>
                    <a:pt x="26" y="10"/>
                  </a:lnTo>
                  <a:lnTo>
                    <a:pt x="24" y="11"/>
                  </a:lnTo>
                  <a:lnTo>
                    <a:pt x="23" y="11"/>
                  </a:lnTo>
                  <a:lnTo>
                    <a:pt x="21" y="11"/>
                  </a:lnTo>
                  <a:lnTo>
                    <a:pt x="19" y="11"/>
                  </a:lnTo>
                  <a:lnTo>
                    <a:pt x="18" y="11"/>
                  </a:lnTo>
                  <a:lnTo>
                    <a:pt x="16" y="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9" name="Freeform 113">
              <a:extLst>
                <a:ext uri="{FF2B5EF4-FFF2-40B4-BE49-F238E27FC236}">
                  <a16:creationId xmlns:a16="http://schemas.microsoft.com/office/drawing/2014/main" id="{54C1C7F5-D7B7-4681-B78A-A2486EC2AB48}"/>
                </a:ext>
              </a:extLst>
            </p:cNvPr>
            <p:cNvSpPr>
              <a:spLocks/>
            </p:cNvSpPr>
            <p:nvPr/>
          </p:nvSpPr>
          <p:spPr bwMode="auto">
            <a:xfrm>
              <a:off x="2645" y="1830"/>
              <a:ext cx="15" cy="15"/>
            </a:xfrm>
            <a:custGeom>
              <a:avLst/>
              <a:gdLst>
                <a:gd name="T0" fmla="*/ 0 w 14"/>
                <a:gd name="T1" fmla="*/ 0 h 14"/>
                <a:gd name="T2" fmla="*/ 2 w 14"/>
                <a:gd name="T3" fmla="*/ 13 h 14"/>
                <a:gd name="T4" fmla="*/ 13 w 14"/>
                <a:gd name="T5" fmla="*/ 0 h 14"/>
                <a:gd name="T6" fmla="*/ 0 w 14"/>
                <a:gd name="T7" fmla="*/ 0 h 14"/>
              </a:gdLst>
              <a:ahLst/>
              <a:cxnLst>
                <a:cxn ang="0">
                  <a:pos x="T0" y="T1"/>
                </a:cxn>
                <a:cxn ang="0">
                  <a:pos x="T2" y="T3"/>
                </a:cxn>
                <a:cxn ang="0">
                  <a:pos x="T4" y="T5"/>
                </a:cxn>
                <a:cxn ang="0">
                  <a:pos x="T6" y="T7"/>
                </a:cxn>
              </a:cxnLst>
              <a:rect l="0" t="0" r="r" b="b"/>
              <a:pathLst>
                <a:path w="14" h="14">
                  <a:moveTo>
                    <a:pt x="0" y="0"/>
                  </a:moveTo>
                  <a:lnTo>
                    <a:pt x="2" y="13"/>
                  </a:lnTo>
                  <a:lnTo>
                    <a:pt x="13"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0" name="Freeform 114">
              <a:extLst>
                <a:ext uri="{FF2B5EF4-FFF2-40B4-BE49-F238E27FC236}">
                  <a16:creationId xmlns:a16="http://schemas.microsoft.com/office/drawing/2014/main" id="{CCC673D2-699D-415F-B2CE-832213FA937F}"/>
                </a:ext>
              </a:extLst>
            </p:cNvPr>
            <p:cNvSpPr>
              <a:spLocks/>
            </p:cNvSpPr>
            <p:nvPr/>
          </p:nvSpPr>
          <p:spPr bwMode="auto">
            <a:xfrm>
              <a:off x="2576" y="1848"/>
              <a:ext cx="17" cy="25"/>
            </a:xfrm>
            <a:custGeom>
              <a:avLst/>
              <a:gdLst>
                <a:gd name="T0" fmla="*/ 11 w 15"/>
                <a:gd name="T1" fmla="*/ 0 h 23"/>
                <a:gd name="T2" fmla="*/ 2 w 15"/>
                <a:gd name="T3" fmla="*/ 6 h 23"/>
                <a:gd name="T4" fmla="*/ 0 w 15"/>
                <a:gd name="T5" fmla="*/ 17 h 23"/>
                <a:gd name="T6" fmla="*/ 5 w 15"/>
                <a:gd name="T7" fmla="*/ 22 h 23"/>
                <a:gd name="T8" fmla="*/ 14 w 15"/>
                <a:gd name="T9" fmla="*/ 11 h 23"/>
                <a:gd name="T10" fmla="*/ 11 w 15"/>
                <a:gd name="T11" fmla="*/ 0 h 23"/>
              </a:gdLst>
              <a:ahLst/>
              <a:cxnLst>
                <a:cxn ang="0">
                  <a:pos x="T0" y="T1"/>
                </a:cxn>
                <a:cxn ang="0">
                  <a:pos x="T2" y="T3"/>
                </a:cxn>
                <a:cxn ang="0">
                  <a:pos x="T4" y="T5"/>
                </a:cxn>
                <a:cxn ang="0">
                  <a:pos x="T6" y="T7"/>
                </a:cxn>
                <a:cxn ang="0">
                  <a:pos x="T8" y="T9"/>
                </a:cxn>
                <a:cxn ang="0">
                  <a:pos x="T10" y="T11"/>
                </a:cxn>
              </a:cxnLst>
              <a:rect l="0" t="0" r="r" b="b"/>
              <a:pathLst>
                <a:path w="15" h="23">
                  <a:moveTo>
                    <a:pt x="11" y="0"/>
                  </a:moveTo>
                  <a:lnTo>
                    <a:pt x="2" y="6"/>
                  </a:lnTo>
                  <a:lnTo>
                    <a:pt x="0" y="17"/>
                  </a:lnTo>
                  <a:lnTo>
                    <a:pt x="5" y="22"/>
                  </a:lnTo>
                  <a:lnTo>
                    <a:pt x="14" y="11"/>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1" name="Freeform 115">
              <a:extLst>
                <a:ext uri="{FF2B5EF4-FFF2-40B4-BE49-F238E27FC236}">
                  <a16:creationId xmlns:a16="http://schemas.microsoft.com/office/drawing/2014/main" id="{4A5205E0-A897-41D9-9E56-9B732FE512F0}"/>
                </a:ext>
              </a:extLst>
            </p:cNvPr>
            <p:cNvSpPr>
              <a:spLocks/>
            </p:cNvSpPr>
            <p:nvPr/>
          </p:nvSpPr>
          <p:spPr bwMode="auto">
            <a:xfrm>
              <a:off x="3076" y="2220"/>
              <a:ext cx="34" cy="22"/>
            </a:xfrm>
            <a:custGeom>
              <a:avLst/>
              <a:gdLst>
                <a:gd name="T0" fmla="*/ 6 w 30"/>
                <a:gd name="T1" fmla="*/ 19 h 20"/>
                <a:gd name="T2" fmla="*/ 18 w 30"/>
                <a:gd name="T3" fmla="*/ 19 h 20"/>
                <a:gd name="T4" fmla="*/ 29 w 30"/>
                <a:gd name="T5" fmla="*/ 10 h 20"/>
                <a:gd name="T6" fmla="*/ 13 w 30"/>
                <a:gd name="T7" fmla="*/ 0 h 20"/>
                <a:gd name="T8" fmla="*/ 0 w 30"/>
                <a:gd name="T9" fmla="*/ 2 h 20"/>
                <a:gd name="T10" fmla="*/ 0 w 30"/>
                <a:gd name="T11" fmla="*/ 14 h 20"/>
                <a:gd name="T12" fmla="*/ 6 w 30"/>
                <a:gd name="T13" fmla="*/ 19 h 20"/>
              </a:gdLst>
              <a:ahLst/>
              <a:cxnLst>
                <a:cxn ang="0">
                  <a:pos x="T0" y="T1"/>
                </a:cxn>
                <a:cxn ang="0">
                  <a:pos x="T2" y="T3"/>
                </a:cxn>
                <a:cxn ang="0">
                  <a:pos x="T4" y="T5"/>
                </a:cxn>
                <a:cxn ang="0">
                  <a:pos x="T6" y="T7"/>
                </a:cxn>
                <a:cxn ang="0">
                  <a:pos x="T8" y="T9"/>
                </a:cxn>
                <a:cxn ang="0">
                  <a:pos x="T10" y="T11"/>
                </a:cxn>
                <a:cxn ang="0">
                  <a:pos x="T12" y="T13"/>
                </a:cxn>
              </a:cxnLst>
              <a:rect l="0" t="0" r="r" b="b"/>
              <a:pathLst>
                <a:path w="30" h="20">
                  <a:moveTo>
                    <a:pt x="6" y="19"/>
                  </a:moveTo>
                  <a:lnTo>
                    <a:pt x="18" y="19"/>
                  </a:lnTo>
                  <a:lnTo>
                    <a:pt x="29" y="10"/>
                  </a:lnTo>
                  <a:lnTo>
                    <a:pt x="13" y="0"/>
                  </a:lnTo>
                  <a:lnTo>
                    <a:pt x="0" y="2"/>
                  </a:lnTo>
                  <a:lnTo>
                    <a:pt x="0" y="14"/>
                  </a:lnTo>
                  <a:lnTo>
                    <a:pt x="6"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2" name="Freeform 116">
              <a:extLst>
                <a:ext uri="{FF2B5EF4-FFF2-40B4-BE49-F238E27FC236}">
                  <a16:creationId xmlns:a16="http://schemas.microsoft.com/office/drawing/2014/main" id="{E769DFFD-A32F-42BF-BB3D-679E05A7B91C}"/>
                </a:ext>
              </a:extLst>
            </p:cNvPr>
            <p:cNvSpPr>
              <a:spLocks/>
            </p:cNvSpPr>
            <p:nvPr/>
          </p:nvSpPr>
          <p:spPr bwMode="auto">
            <a:xfrm>
              <a:off x="4553" y="3173"/>
              <a:ext cx="15" cy="15"/>
            </a:xfrm>
            <a:custGeom>
              <a:avLst/>
              <a:gdLst>
                <a:gd name="T0" fmla="*/ 7 w 14"/>
                <a:gd name="T1" fmla="*/ 12 h 13"/>
                <a:gd name="T2" fmla="*/ 7 w 14"/>
                <a:gd name="T3" fmla="*/ 11 h 13"/>
                <a:gd name="T4" fmla="*/ 8 w 14"/>
                <a:gd name="T5" fmla="*/ 11 h 13"/>
                <a:gd name="T6" fmla="*/ 9 w 14"/>
                <a:gd name="T7" fmla="*/ 11 h 13"/>
                <a:gd name="T8" fmla="*/ 10 w 14"/>
                <a:gd name="T9" fmla="*/ 10 h 13"/>
                <a:gd name="T10" fmla="*/ 11 w 14"/>
                <a:gd name="T11" fmla="*/ 8 h 13"/>
                <a:gd name="T12" fmla="*/ 13 w 14"/>
                <a:gd name="T13" fmla="*/ 8 h 13"/>
                <a:gd name="T14" fmla="*/ 13 w 14"/>
                <a:gd name="T15" fmla="*/ 6 h 13"/>
                <a:gd name="T16" fmla="*/ 13 w 14"/>
                <a:gd name="T17" fmla="*/ 5 h 13"/>
                <a:gd name="T18" fmla="*/ 13 w 14"/>
                <a:gd name="T19" fmla="*/ 4 h 13"/>
                <a:gd name="T20" fmla="*/ 13 w 14"/>
                <a:gd name="T21" fmla="*/ 3 h 13"/>
                <a:gd name="T22" fmla="*/ 11 w 14"/>
                <a:gd name="T23" fmla="*/ 3 h 13"/>
                <a:gd name="T24" fmla="*/ 11 w 14"/>
                <a:gd name="T25" fmla="*/ 2 h 13"/>
                <a:gd name="T26" fmla="*/ 11 w 14"/>
                <a:gd name="T27" fmla="*/ 1 h 13"/>
                <a:gd name="T28" fmla="*/ 10 w 14"/>
                <a:gd name="T29" fmla="*/ 1 h 13"/>
                <a:gd name="T30" fmla="*/ 9 w 14"/>
                <a:gd name="T31" fmla="*/ 0 h 13"/>
                <a:gd name="T32" fmla="*/ 8 w 14"/>
                <a:gd name="T33" fmla="*/ 0 h 13"/>
                <a:gd name="T34" fmla="*/ 7 w 14"/>
                <a:gd name="T35" fmla="*/ 0 h 13"/>
                <a:gd name="T36" fmla="*/ 4 w 14"/>
                <a:gd name="T37" fmla="*/ 0 h 13"/>
                <a:gd name="T38" fmla="*/ 3 w 14"/>
                <a:gd name="T39" fmla="*/ 0 h 13"/>
                <a:gd name="T40" fmla="*/ 2 w 14"/>
                <a:gd name="T41" fmla="*/ 0 h 13"/>
                <a:gd name="T42" fmla="*/ 2 w 14"/>
                <a:gd name="T43" fmla="*/ 1 h 13"/>
                <a:gd name="T44" fmla="*/ 1 w 14"/>
                <a:gd name="T45" fmla="*/ 1 h 13"/>
                <a:gd name="T46" fmla="*/ 1 w 14"/>
                <a:gd name="T47" fmla="*/ 2 h 13"/>
                <a:gd name="T48" fmla="*/ 1 w 14"/>
                <a:gd name="T49" fmla="*/ 3 h 13"/>
                <a:gd name="T50" fmla="*/ 0 w 14"/>
                <a:gd name="T51" fmla="*/ 3 h 13"/>
                <a:gd name="T52" fmla="*/ 0 w 14"/>
                <a:gd name="T53" fmla="*/ 4 h 13"/>
                <a:gd name="T54" fmla="*/ 0 w 14"/>
                <a:gd name="T55" fmla="*/ 5 h 13"/>
                <a:gd name="T56" fmla="*/ 0 w 14"/>
                <a:gd name="T57" fmla="*/ 6 h 13"/>
                <a:gd name="T58" fmla="*/ 0 w 14"/>
                <a:gd name="T59" fmla="*/ 8 h 13"/>
                <a:gd name="T60" fmla="*/ 1 w 14"/>
                <a:gd name="T61" fmla="*/ 8 h 13"/>
                <a:gd name="T62" fmla="*/ 2 w 14"/>
                <a:gd name="T63" fmla="*/ 10 h 13"/>
                <a:gd name="T64" fmla="*/ 2 w 14"/>
                <a:gd name="T65" fmla="*/ 11 h 13"/>
                <a:gd name="T66" fmla="*/ 3 w 14"/>
                <a:gd name="T67" fmla="*/ 11 h 13"/>
                <a:gd name="T68" fmla="*/ 4 w 14"/>
                <a:gd name="T69" fmla="*/ 11 h 13"/>
                <a:gd name="T70" fmla="*/ 7 w 14"/>
                <a:gd name="T71"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13">
                  <a:moveTo>
                    <a:pt x="7" y="12"/>
                  </a:moveTo>
                  <a:lnTo>
                    <a:pt x="7" y="11"/>
                  </a:lnTo>
                  <a:lnTo>
                    <a:pt x="8" y="11"/>
                  </a:lnTo>
                  <a:lnTo>
                    <a:pt x="9" y="11"/>
                  </a:lnTo>
                  <a:lnTo>
                    <a:pt x="10" y="10"/>
                  </a:lnTo>
                  <a:lnTo>
                    <a:pt x="11" y="8"/>
                  </a:lnTo>
                  <a:lnTo>
                    <a:pt x="13" y="8"/>
                  </a:lnTo>
                  <a:lnTo>
                    <a:pt x="13" y="6"/>
                  </a:lnTo>
                  <a:lnTo>
                    <a:pt x="13" y="5"/>
                  </a:lnTo>
                  <a:lnTo>
                    <a:pt x="13" y="4"/>
                  </a:lnTo>
                  <a:lnTo>
                    <a:pt x="13" y="3"/>
                  </a:lnTo>
                  <a:lnTo>
                    <a:pt x="11" y="3"/>
                  </a:lnTo>
                  <a:lnTo>
                    <a:pt x="11" y="2"/>
                  </a:lnTo>
                  <a:lnTo>
                    <a:pt x="11" y="1"/>
                  </a:lnTo>
                  <a:lnTo>
                    <a:pt x="10" y="1"/>
                  </a:lnTo>
                  <a:lnTo>
                    <a:pt x="9" y="0"/>
                  </a:lnTo>
                  <a:lnTo>
                    <a:pt x="8" y="0"/>
                  </a:lnTo>
                  <a:lnTo>
                    <a:pt x="7" y="0"/>
                  </a:lnTo>
                  <a:lnTo>
                    <a:pt x="4" y="0"/>
                  </a:lnTo>
                  <a:lnTo>
                    <a:pt x="3" y="0"/>
                  </a:lnTo>
                  <a:lnTo>
                    <a:pt x="2" y="0"/>
                  </a:lnTo>
                  <a:lnTo>
                    <a:pt x="2" y="1"/>
                  </a:lnTo>
                  <a:lnTo>
                    <a:pt x="1" y="1"/>
                  </a:lnTo>
                  <a:lnTo>
                    <a:pt x="1" y="2"/>
                  </a:lnTo>
                  <a:lnTo>
                    <a:pt x="1" y="3"/>
                  </a:lnTo>
                  <a:lnTo>
                    <a:pt x="0" y="3"/>
                  </a:lnTo>
                  <a:lnTo>
                    <a:pt x="0" y="4"/>
                  </a:lnTo>
                  <a:lnTo>
                    <a:pt x="0" y="5"/>
                  </a:lnTo>
                  <a:lnTo>
                    <a:pt x="0" y="6"/>
                  </a:lnTo>
                  <a:lnTo>
                    <a:pt x="0" y="8"/>
                  </a:lnTo>
                  <a:lnTo>
                    <a:pt x="1" y="8"/>
                  </a:lnTo>
                  <a:lnTo>
                    <a:pt x="2" y="10"/>
                  </a:lnTo>
                  <a:lnTo>
                    <a:pt x="2" y="11"/>
                  </a:lnTo>
                  <a:lnTo>
                    <a:pt x="3" y="11"/>
                  </a:lnTo>
                  <a:lnTo>
                    <a:pt x="4"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3" name="Freeform 117">
              <a:extLst>
                <a:ext uri="{FF2B5EF4-FFF2-40B4-BE49-F238E27FC236}">
                  <a16:creationId xmlns:a16="http://schemas.microsoft.com/office/drawing/2014/main" id="{17F98E18-E806-43CC-A2E4-66663A33FE56}"/>
                </a:ext>
              </a:extLst>
            </p:cNvPr>
            <p:cNvSpPr>
              <a:spLocks/>
            </p:cNvSpPr>
            <p:nvPr/>
          </p:nvSpPr>
          <p:spPr bwMode="auto">
            <a:xfrm>
              <a:off x="4591" y="3168"/>
              <a:ext cx="17" cy="18"/>
            </a:xfrm>
            <a:custGeom>
              <a:avLst/>
              <a:gdLst>
                <a:gd name="T0" fmla="*/ 2 w 15"/>
                <a:gd name="T1" fmla="*/ 5 h 16"/>
                <a:gd name="T2" fmla="*/ 9 w 15"/>
                <a:gd name="T3" fmla="*/ 0 h 16"/>
                <a:gd name="T4" fmla="*/ 14 w 15"/>
                <a:gd name="T5" fmla="*/ 5 h 16"/>
                <a:gd name="T6" fmla="*/ 13 w 15"/>
                <a:gd name="T7" fmla="*/ 15 h 16"/>
                <a:gd name="T8" fmla="*/ 0 w 15"/>
                <a:gd name="T9" fmla="*/ 11 h 16"/>
                <a:gd name="T10" fmla="*/ 2 w 15"/>
                <a:gd name="T11" fmla="*/ 5 h 16"/>
              </a:gdLst>
              <a:ahLst/>
              <a:cxnLst>
                <a:cxn ang="0">
                  <a:pos x="T0" y="T1"/>
                </a:cxn>
                <a:cxn ang="0">
                  <a:pos x="T2" y="T3"/>
                </a:cxn>
                <a:cxn ang="0">
                  <a:pos x="T4" y="T5"/>
                </a:cxn>
                <a:cxn ang="0">
                  <a:pos x="T6" y="T7"/>
                </a:cxn>
                <a:cxn ang="0">
                  <a:pos x="T8" y="T9"/>
                </a:cxn>
                <a:cxn ang="0">
                  <a:pos x="T10" y="T11"/>
                </a:cxn>
              </a:cxnLst>
              <a:rect l="0" t="0" r="r" b="b"/>
              <a:pathLst>
                <a:path w="15" h="16">
                  <a:moveTo>
                    <a:pt x="2" y="5"/>
                  </a:moveTo>
                  <a:lnTo>
                    <a:pt x="9" y="0"/>
                  </a:lnTo>
                  <a:lnTo>
                    <a:pt x="14" y="5"/>
                  </a:lnTo>
                  <a:lnTo>
                    <a:pt x="13" y="15"/>
                  </a:lnTo>
                  <a:lnTo>
                    <a:pt x="0" y="11"/>
                  </a:lnTo>
                  <a:lnTo>
                    <a:pt x="2"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4" name="Freeform 118">
              <a:extLst>
                <a:ext uri="{FF2B5EF4-FFF2-40B4-BE49-F238E27FC236}">
                  <a16:creationId xmlns:a16="http://schemas.microsoft.com/office/drawing/2014/main" id="{F85C8143-1DCA-49EA-8631-6BEE9ED99336}"/>
                </a:ext>
              </a:extLst>
            </p:cNvPr>
            <p:cNvSpPr>
              <a:spLocks/>
            </p:cNvSpPr>
            <p:nvPr/>
          </p:nvSpPr>
          <p:spPr bwMode="auto">
            <a:xfrm>
              <a:off x="4601" y="2552"/>
              <a:ext cx="29" cy="57"/>
            </a:xfrm>
            <a:custGeom>
              <a:avLst/>
              <a:gdLst>
                <a:gd name="T0" fmla="*/ 12 w 25"/>
                <a:gd name="T1" fmla="*/ 0 h 51"/>
                <a:gd name="T2" fmla="*/ 2 w 25"/>
                <a:gd name="T3" fmla="*/ 15 h 51"/>
                <a:gd name="T4" fmla="*/ 0 w 25"/>
                <a:gd name="T5" fmla="*/ 34 h 51"/>
                <a:gd name="T6" fmla="*/ 16 w 25"/>
                <a:gd name="T7" fmla="*/ 50 h 51"/>
                <a:gd name="T8" fmla="*/ 24 w 25"/>
                <a:gd name="T9" fmla="*/ 26 h 51"/>
                <a:gd name="T10" fmla="*/ 12 w 25"/>
                <a:gd name="T11" fmla="*/ 0 h 51"/>
              </a:gdLst>
              <a:ahLst/>
              <a:cxnLst>
                <a:cxn ang="0">
                  <a:pos x="T0" y="T1"/>
                </a:cxn>
                <a:cxn ang="0">
                  <a:pos x="T2" y="T3"/>
                </a:cxn>
                <a:cxn ang="0">
                  <a:pos x="T4" y="T5"/>
                </a:cxn>
                <a:cxn ang="0">
                  <a:pos x="T6" y="T7"/>
                </a:cxn>
                <a:cxn ang="0">
                  <a:pos x="T8" y="T9"/>
                </a:cxn>
                <a:cxn ang="0">
                  <a:pos x="T10" y="T11"/>
                </a:cxn>
              </a:cxnLst>
              <a:rect l="0" t="0" r="r" b="b"/>
              <a:pathLst>
                <a:path w="25" h="51">
                  <a:moveTo>
                    <a:pt x="12" y="0"/>
                  </a:moveTo>
                  <a:lnTo>
                    <a:pt x="2" y="15"/>
                  </a:lnTo>
                  <a:lnTo>
                    <a:pt x="0" y="34"/>
                  </a:lnTo>
                  <a:lnTo>
                    <a:pt x="16" y="50"/>
                  </a:lnTo>
                  <a:lnTo>
                    <a:pt x="24" y="26"/>
                  </a:lnTo>
                  <a:lnTo>
                    <a:pt x="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5" name="Freeform 119">
              <a:extLst>
                <a:ext uri="{FF2B5EF4-FFF2-40B4-BE49-F238E27FC236}">
                  <a16:creationId xmlns:a16="http://schemas.microsoft.com/office/drawing/2014/main" id="{0087600A-1472-474B-9BD4-3741EEBC4F9A}"/>
                </a:ext>
              </a:extLst>
            </p:cNvPr>
            <p:cNvSpPr>
              <a:spLocks/>
            </p:cNvSpPr>
            <p:nvPr/>
          </p:nvSpPr>
          <p:spPr bwMode="auto">
            <a:xfrm>
              <a:off x="5408" y="3678"/>
              <a:ext cx="74" cy="147"/>
            </a:xfrm>
            <a:custGeom>
              <a:avLst/>
              <a:gdLst>
                <a:gd name="T0" fmla="*/ 5 w 66"/>
                <a:gd name="T1" fmla="*/ 0 h 132"/>
                <a:gd name="T2" fmla="*/ 5 w 66"/>
                <a:gd name="T3" fmla="*/ 16 h 132"/>
                <a:gd name="T4" fmla="*/ 13 w 66"/>
                <a:gd name="T5" fmla="*/ 34 h 132"/>
                <a:gd name="T6" fmla="*/ 20 w 66"/>
                <a:gd name="T7" fmla="*/ 48 h 132"/>
                <a:gd name="T8" fmla="*/ 14 w 66"/>
                <a:gd name="T9" fmla="*/ 66 h 132"/>
                <a:gd name="T10" fmla="*/ 0 w 66"/>
                <a:gd name="T11" fmla="*/ 83 h 132"/>
                <a:gd name="T12" fmla="*/ 2 w 66"/>
                <a:gd name="T13" fmla="*/ 94 h 132"/>
                <a:gd name="T14" fmla="*/ 7 w 66"/>
                <a:gd name="T15" fmla="*/ 125 h 132"/>
                <a:gd name="T16" fmla="*/ 20 w 66"/>
                <a:gd name="T17" fmla="*/ 131 h 132"/>
                <a:gd name="T18" fmla="*/ 24 w 66"/>
                <a:gd name="T19" fmla="*/ 110 h 132"/>
                <a:gd name="T20" fmla="*/ 38 w 66"/>
                <a:gd name="T21" fmla="*/ 96 h 132"/>
                <a:gd name="T22" fmla="*/ 60 w 66"/>
                <a:gd name="T23" fmla="*/ 83 h 132"/>
                <a:gd name="T24" fmla="*/ 65 w 66"/>
                <a:gd name="T25" fmla="*/ 67 h 132"/>
                <a:gd name="T26" fmla="*/ 64 w 66"/>
                <a:gd name="T27" fmla="*/ 55 h 132"/>
                <a:gd name="T28" fmla="*/ 40 w 66"/>
                <a:gd name="T29" fmla="*/ 55 h 132"/>
                <a:gd name="T30" fmla="*/ 39 w 66"/>
                <a:gd name="T31" fmla="*/ 36 h 132"/>
                <a:gd name="T32" fmla="*/ 32 w 66"/>
                <a:gd name="T33" fmla="*/ 36 h 132"/>
                <a:gd name="T34" fmla="*/ 23 w 66"/>
                <a:gd name="T35" fmla="*/ 32 h 132"/>
                <a:gd name="T36" fmla="*/ 24 w 66"/>
                <a:gd name="T37" fmla="*/ 14 h 132"/>
                <a:gd name="T38" fmla="*/ 19 w 66"/>
                <a:gd name="T39" fmla="*/ 2 h 132"/>
                <a:gd name="T40" fmla="*/ 5 w 66"/>
                <a:gd name="T4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32">
                  <a:moveTo>
                    <a:pt x="5" y="0"/>
                  </a:moveTo>
                  <a:lnTo>
                    <a:pt x="5" y="16"/>
                  </a:lnTo>
                  <a:lnTo>
                    <a:pt x="13" y="34"/>
                  </a:lnTo>
                  <a:lnTo>
                    <a:pt x="20" y="48"/>
                  </a:lnTo>
                  <a:lnTo>
                    <a:pt x="14" y="66"/>
                  </a:lnTo>
                  <a:lnTo>
                    <a:pt x="0" y="83"/>
                  </a:lnTo>
                  <a:lnTo>
                    <a:pt x="2" y="94"/>
                  </a:lnTo>
                  <a:lnTo>
                    <a:pt x="7" y="125"/>
                  </a:lnTo>
                  <a:lnTo>
                    <a:pt x="20" y="131"/>
                  </a:lnTo>
                  <a:lnTo>
                    <a:pt x="24" y="110"/>
                  </a:lnTo>
                  <a:lnTo>
                    <a:pt x="38" y="96"/>
                  </a:lnTo>
                  <a:lnTo>
                    <a:pt x="60" y="83"/>
                  </a:lnTo>
                  <a:lnTo>
                    <a:pt x="65" y="67"/>
                  </a:lnTo>
                  <a:lnTo>
                    <a:pt x="64" y="55"/>
                  </a:lnTo>
                  <a:lnTo>
                    <a:pt x="40" y="55"/>
                  </a:lnTo>
                  <a:lnTo>
                    <a:pt x="39" y="36"/>
                  </a:lnTo>
                  <a:lnTo>
                    <a:pt x="32" y="36"/>
                  </a:lnTo>
                  <a:lnTo>
                    <a:pt x="23" y="32"/>
                  </a:lnTo>
                  <a:lnTo>
                    <a:pt x="24" y="14"/>
                  </a:lnTo>
                  <a:lnTo>
                    <a:pt x="19" y="2"/>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6" name="Freeform 120">
              <a:extLst>
                <a:ext uri="{FF2B5EF4-FFF2-40B4-BE49-F238E27FC236}">
                  <a16:creationId xmlns:a16="http://schemas.microsoft.com/office/drawing/2014/main" id="{F35FAEDD-B3AF-4784-8BA9-6BDCC0B1A632}"/>
                </a:ext>
              </a:extLst>
            </p:cNvPr>
            <p:cNvSpPr>
              <a:spLocks/>
            </p:cNvSpPr>
            <p:nvPr/>
          </p:nvSpPr>
          <p:spPr bwMode="auto">
            <a:xfrm>
              <a:off x="5257" y="3799"/>
              <a:ext cx="141" cy="141"/>
            </a:xfrm>
            <a:custGeom>
              <a:avLst/>
              <a:gdLst>
                <a:gd name="T0" fmla="*/ 98 w 126"/>
                <a:gd name="T1" fmla="*/ 1 h 126"/>
                <a:gd name="T2" fmla="*/ 95 w 126"/>
                <a:gd name="T3" fmla="*/ 21 h 126"/>
                <a:gd name="T4" fmla="*/ 75 w 126"/>
                <a:gd name="T5" fmla="*/ 31 h 126"/>
                <a:gd name="T6" fmla="*/ 60 w 126"/>
                <a:gd name="T7" fmla="*/ 51 h 126"/>
                <a:gd name="T8" fmla="*/ 24 w 126"/>
                <a:gd name="T9" fmla="*/ 67 h 126"/>
                <a:gd name="T10" fmla="*/ 0 w 126"/>
                <a:gd name="T11" fmla="*/ 89 h 126"/>
                <a:gd name="T12" fmla="*/ 4 w 126"/>
                <a:gd name="T13" fmla="*/ 105 h 126"/>
                <a:gd name="T14" fmla="*/ 26 w 126"/>
                <a:gd name="T15" fmla="*/ 125 h 126"/>
                <a:gd name="T16" fmla="*/ 54 w 126"/>
                <a:gd name="T17" fmla="*/ 103 h 126"/>
                <a:gd name="T18" fmla="*/ 63 w 126"/>
                <a:gd name="T19" fmla="*/ 81 h 126"/>
                <a:gd name="T20" fmla="*/ 82 w 126"/>
                <a:gd name="T21" fmla="*/ 65 h 126"/>
                <a:gd name="T22" fmla="*/ 94 w 126"/>
                <a:gd name="T23" fmla="*/ 65 h 126"/>
                <a:gd name="T24" fmla="*/ 99 w 126"/>
                <a:gd name="T25" fmla="*/ 48 h 126"/>
                <a:gd name="T26" fmla="*/ 112 w 126"/>
                <a:gd name="T27" fmla="*/ 33 h 126"/>
                <a:gd name="T28" fmla="*/ 125 w 126"/>
                <a:gd name="T29" fmla="*/ 21 h 126"/>
                <a:gd name="T30" fmla="*/ 120 w 126"/>
                <a:gd name="T31" fmla="*/ 4 h 126"/>
                <a:gd name="T32" fmla="*/ 112 w 126"/>
                <a:gd name="T33" fmla="*/ 14 h 126"/>
                <a:gd name="T34" fmla="*/ 111 w 126"/>
                <a:gd name="T35" fmla="*/ 0 h 126"/>
                <a:gd name="T36" fmla="*/ 98 w 126"/>
                <a:gd name="T37"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98" y="1"/>
                  </a:moveTo>
                  <a:lnTo>
                    <a:pt x="95" y="21"/>
                  </a:lnTo>
                  <a:lnTo>
                    <a:pt x="75" y="31"/>
                  </a:lnTo>
                  <a:lnTo>
                    <a:pt x="60" y="51"/>
                  </a:lnTo>
                  <a:lnTo>
                    <a:pt x="24" y="67"/>
                  </a:lnTo>
                  <a:lnTo>
                    <a:pt x="0" y="89"/>
                  </a:lnTo>
                  <a:lnTo>
                    <a:pt x="4" y="105"/>
                  </a:lnTo>
                  <a:lnTo>
                    <a:pt x="26" y="125"/>
                  </a:lnTo>
                  <a:lnTo>
                    <a:pt x="54" y="103"/>
                  </a:lnTo>
                  <a:lnTo>
                    <a:pt x="63" y="81"/>
                  </a:lnTo>
                  <a:lnTo>
                    <a:pt x="82" y="65"/>
                  </a:lnTo>
                  <a:lnTo>
                    <a:pt x="94" y="65"/>
                  </a:lnTo>
                  <a:lnTo>
                    <a:pt x="99" y="48"/>
                  </a:lnTo>
                  <a:lnTo>
                    <a:pt x="112" y="33"/>
                  </a:lnTo>
                  <a:lnTo>
                    <a:pt x="125" y="21"/>
                  </a:lnTo>
                  <a:lnTo>
                    <a:pt x="120" y="4"/>
                  </a:lnTo>
                  <a:lnTo>
                    <a:pt x="112" y="14"/>
                  </a:lnTo>
                  <a:lnTo>
                    <a:pt x="111" y="0"/>
                  </a:lnTo>
                  <a:lnTo>
                    <a:pt x="98"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7" name="Freeform 121">
              <a:extLst>
                <a:ext uri="{FF2B5EF4-FFF2-40B4-BE49-F238E27FC236}">
                  <a16:creationId xmlns:a16="http://schemas.microsoft.com/office/drawing/2014/main" id="{81A2CEFA-32AA-4939-A6A4-DCAD9799AF3C}"/>
                </a:ext>
              </a:extLst>
            </p:cNvPr>
            <p:cNvSpPr>
              <a:spLocks/>
            </p:cNvSpPr>
            <p:nvPr/>
          </p:nvSpPr>
          <p:spPr bwMode="auto">
            <a:xfrm>
              <a:off x="4389" y="3046"/>
              <a:ext cx="29" cy="27"/>
            </a:xfrm>
            <a:custGeom>
              <a:avLst/>
              <a:gdLst>
                <a:gd name="T0" fmla="*/ 2 w 26"/>
                <a:gd name="T1" fmla="*/ 0 h 24"/>
                <a:gd name="T2" fmla="*/ 13 w 26"/>
                <a:gd name="T3" fmla="*/ 2 h 24"/>
                <a:gd name="T4" fmla="*/ 21 w 26"/>
                <a:gd name="T5" fmla="*/ 10 h 24"/>
                <a:gd name="T6" fmla="*/ 25 w 26"/>
                <a:gd name="T7" fmla="*/ 21 h 24"/>
                <a:gd name="T8" fmla="*/ 15 w 26"/>
                <a:gd name="T9" fmla="*/ 23 h 24"/>
                <a:gd name="T10" fmla="*/ 0 w 26"/>
                <a:gd name="T11" fmla="*/ 9 h 24"/>
                <a:gd name="T12" fmla="*/ 2 w 2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6" h="24">
                  <a:moveTo>
                    <a:pt x="2" y="0"/>
                  </a:moveTo>
                  <a:lnTo>
                    <a:pt x="13" y="2"/>
                  </a:lnTo>
                  <a:lnTo>
                    <a:pt x="21" y="10"/>
                  </a:lnTo>
                  <a:lnTo>
                    <a:pt x="25" y="21"/>
                  </a:lnTo>
                  <a:lnTo>
                    <a:pt x="15" y="23"/>
                  </a:lnTo>
                  <a:lnTo>
                    <a:pt x="0" y="9"/>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8" name="Freeform 122">
              <a:extLst>
                <a:ext uri="{FF2B5EF4-FFF2-40B4-BE49-F238E27FC236}">
                  <a16:creationId xmlns:a16="http://schemas.microsoft.com/office/drawing/2014/main" id="{E8FD757D-1BB3-4339-B7CC-F12C4AAC4CE9}"/>
                </a:ext>
              </a:extLst>
            </p:cNvPr>
            <p:cNvSpPr>
              <a:spLocks/>
            </p:cNvSpPr>
            <p:nvPr/>
          </p:nvSpPr>
          <p:spPr bwMode="auto">
            <a:xfrm>
              <a:off x="4612" y="3196"/>
              <a:ext cx="25" cy="18"/>
            </a:xfrm>
            <a:custGeom>
              <a:avLst/>
              <a:gdLst>
                <a:gd name="T0" fmla="*/ 3 w 21"/>
                <a:gd name="T1" fmla="*/ 2 h 15"/>
                <a:gd name="T2" fmla="*/ 0 w 21"/>
                <a:gd name="T3" fmla="*/ 14 h 15"/>
                <a:gd name="T4" fmla="*/ 16 w 21"/>
                <a:gd name="T5" fmla="*/ 8 h 15"/>
                <a:gd name="T6" fmla="*/ 20 w 21"/>
                <a:gd name="T7" fmla="*/ 0 h 15"/>
                <a:gd name="T8" fmla="*/ 3 w 21"/>
                <a:gd name="T9" fmla="*/ 2 h 15"/>
              </a:gdLst>
              <a:ahLst/>
              <a:cxnLst>
                <a:cxn ang="0">
                  <a:pos x="T0" y="T1"/>
                </a:cxn>
                <a:cxn ang="0">
                  <a:pos x="T2" y="T3"/>
                </a:cxn>
                <a:cxn ang="0">
                  <a:pos x="T4" y="T5"/>
                </a:cxn>
                <a:cxn ang="0">
                  <a:pos x="T6" y="T7"/>
                </a:cxn>
                <a:cxn ang="0">
                  <a:pos x="T8" y="T9"/>
                </a:cxn>
              </a:cxnLst>
              <a:rect l="0" t="0" r="r" b="b"/>
              <a:pathLst>
                <a:path w="21" h="15">
                  <a:moveTo>
                    <a:pt x="3" y="2"/>
                  </a:moveTo>
                  <a:lnTo>
                    <a:pt x="0" y="14"/>
                  </a:lnTo>
                  <a:lnTo>
                    <a:pt x="16" y="8"/>
                  </a:lnTo>
                  <a:lnTo>
                    <a:pt x="20" y="0"/>
                  </a:lnTo>
                  <a:lnTo>
                    <a:pt x="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9" name="Freeform 123">
              <a:extLst>
                <a:ext uri="{FF2B5EF4-FFF2-40B4-BE49-F238E27FC236}">
                  <a16:creationId xmlns:a16="http://schemas.microsoft.com/office/drawing/2014/main" id="{FEFF5181-9DCD-441C-855E-3004B54F7F17}"/>
                </a:ext>
              </a:extLst>
            </p:cNvPr>
            <p:cNvSpPr>
              <a:spLocks/>
            </p:cNvSpPr>
            <p:nvPr/>
          </p:nvSpPr>
          <p:spPr bwMode="auto">
            <a:xfrm>
              <a:off x="4702" y="3052"/>
              <a:ext cx="32" cy="17"/>
            </a:xfrm>
            <a:custGeom>
              <a:avLst/>
              <a:gdLst>
                <a:gd name="T0" fmla="*/ 14 w 28"/>
                <a:gd name="T1" fmla="*/ 13 h 14"/>
                <a:gd name="T2" fmla="*/ 11 w 28"/>
                <a:gd name="T3" fmla="*/ 13 h 14"/>
                <a:gd name="T4" fmla="*/ 10 w 28"/>
                <a:gd name="T5" fmla="*/ 13 h 14"/>
                <a:gd name="T6" fmla="*/ 8 w 28"/>
                <a:gd name="T7" fmla="*/ 13 h 14"/>
                <a:gd name="T8" fmla="*/ 6 w 28"/>
                <a:gd name="T9" fmla="*/ 13 h 14"/>
                <a:gd name="T10" fmla="*/ 5 w 28"/>
                <a:gd name="T11" fmla="*/ 13 h 14"/>
                <a:gd name="T12" fmla="*/ 3 w 28"/>
                <a:gd name="T13" fmla="*/ 13 h 14"/>
                <a:gd name="T14" fmla="*/ 2 w 28"/>
                <a:gd name="T15" fmla="*/ 13 h 14"/>
                <a:gd name="T16" fmla="*/ 1 w 28"/>
                <a:gd name="T17" fmla="*/ 13 h 14"/>
                <a:gd name="T18" fmla="*/ 0 w 28"/>
                <a:gd name="T19" fmla="*/ 10 h 14"/>
                <a:gd name="T20" fmla="*/ 0 w 28"/>
                <a:gd name="T21" fmla="*/ 7 h 14"/>
                <a:gd name="T22" fmla="*/ 0 w 28"/>
                <a:gd name="T23" fmla="*/ 5 h 14"/>
                <a:gd name="T24" fmla="*/ 1 w 28"/>
                <a:gd name="T25" fmla="*/ 5 h 14"/>
                <a:gd name="T26" fmla="*/ 2 w 28"/>
                <a:gd name="T27" fmla="*/ 2 h 14"/>
                <a:gd name="T28" fmla="*/ 3 w 28"/>
                <a:gd name="T29" fmla="*/ 2 h 14"/>
                <a:gd name="T30" fmla="*/ 3 w 28"/>
                <a:gd name="T31" fmla="*/ 0 h 14"/>
                <a:gd name="T32" fmla="*/ 5 w 28"/>
                <a:gd name="T33" fmla="*/ 0 h 14"/>
                <a:gd name="T34" fmla="*/ 6 w 28"/>
                <a:gd name="T35" fmla="*/ 0 h 14"/>
                <a:gd name="T36" fmla="*/ 8 w 28"/>
                <a:gd name="T37" fmla="*/ 0 h 14"/>
                <a:gd name="T38" fmla="*/ 10 w 28"/>
                <a:gd name="T39" fmla="*/ 0 h 14"/>
                <a:gd name="T40" fmla="*/ 11 w 28"/>
                <a:gd name="T41" fmla="*/ 0 h 14"/>
                <a:gd name="T42" fmla="*/ 14 w 28"/>
                <a:gd name="T43" fmla="*/ 0 h 14"/>
                <a:gd name="T44" fmla="*/ 17 w 28"/>
                <a:gd name="T45" fmla="*/ 0 h 14"/>
                <a:gd name="T46" fmla="*/ 18 w 28"/>
                <a:gd name="T47" fmla="*/ 0 h 14"/>
                <a:gd name="T48" fmla="*/ 20 w 28"/>
                <a:gd name="T49" fmla="*/ 0 h 14"/>
                <a:gd name="T50" fmla="*/ 21 w 28"/>
                <a:gd name="T51" fmla="*/ 0 h 14"/>
                <a:gd name="T52" fmla="*/ 23 w 28"/>
                <a:gd name="T53" fmla="*/ 0 h 14"/>
                <a:gd name="T54" fmla="*/ 24 w 28"/>
                <a:gd name="T55" fmla="*/ 2 h 14"/>
                <a:gd name="T56" fmla="*/ 25 w 28"/>
                <a:gd name="T57" fmla="*/ 5 h 14"/>
                <a:gd name="T58" fmla="*/ 26 w 28"/>
                <a:gd name="T59" fmla="*/ 5 h 14"/>
                <a:gd name="T60" fmla="*/ 26 w 28"/>
                <a:gd name="T61" fmla="*/ 7 h 14"/>
                <a:gd name="T62" fmla="*/ 27 w 28"/>
                <a:gd name="T63" fmla="*/ 7 h 14"/>
                <a:gd name="T64" fmla="*/ 26 w 28"/>
                <a:gd name="T65" fmla="*/ 10 h 14"/>
                <a:gd name="T66" fmla="*/ 25 w 28"/>
                <a:gd name="T67" fmla="*/ 13 h 14"/>
                <a:gd name="T68" fmla="*/ 24 w 28"/>
                <a:gd name="T69" fmla="*/ 13 h 14"/>
                <a:gd name="T70" fmla="*/ 23 w 28"/>
                <a:gd name="T71" fmla="*/ 13 h 14"/>
                <a:gd name="T72" fmla="*/ 21 w 28"/>
                <a:gd name="T73" fmla="*/ 13 h 14"/>
                <a:gd name="T74" fmla="*/ 20 w 28"/>
                <a:gd name="T75" fmla="*/ 13 h 14"/>
                <a:gd name="T76" fmla="*/ 18 w 28"/>
                <a:gd name="T77" fmla="*/ 13 h 14"/>
                <a:gd name="T78" fmla="*/ 17 w 28"/>
                <a:gd name="T79" fmla="*/ 13 h 14"/>
                <a:gd name="T80" fmla="*/ 14 w 28"/>
                <a:gd name="T8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4">
                  <a:moveTo>
                    <a:pt x="14" y="13"/>
                  </a:moveTo>
                  <a:lnTo>
                    <a:pt x="11" y="13"/>
                  </a:lnTo>
                  <a:lnTo>
                    <a:pt x="10" y="13"/>
                  </a:lnTo>
                  <a:lnTo>
                    <a:pt x="8" y="13"/>
                  </a:lnTo>
                  <a:lnTo>
                    <a:pt x="6" y="13"/>
                  </a:lnTo>
                  <a:lnTo>
                    <a:pt x="5" y="13"/>
                  </a:lnTo>
                  <a:lnTo>
                    <a:pt x="3" y="13"/>
                  </a:lnTo>
                  <a:lnTo>
                    <a:pt x="2" y="13"/>
                  </a:lnTo>
                  <a:lnTo>
                    <a:pt x="1" y="13"/>
                  </a:lnTo>
                  <a:lnTo>
                    <a:pt x="0" y="10"/>
                  </a:lnTo>
                  <a:lnTo>
                    <a:pt x="0" y="7"/>
                  </a:lnTo>
                  <a:lnTo>
                    <a:pt x="0" y="5"/>
                  </a:lnTo>
                  <a:lnTo>
                    <a:pt x="1" y="5"/>
                  </a:lnTo>
                  <a:lnTo>
                    <a:pt x="2" y="2"/>
                  </a:lnTo>
                  <a:lnTo>
                    <a:pt x="3" y="2"/>
                  </a:lnTo>
                  <a:lnTo>
                    <a:pt x="3" y="0"/>
                  </a:lnTo>
                  <a:lnTo>
                    <a:pt x="5" y="0"/>
                  </a:lnTo>
                  <a:lnTo>
                    <a:pt x="6" y="0"/>
                  </a:lnTo>
                  <a:lnTo>
                    <a:pt x="8" y="0"/>
                  </a:lnTo>
                  <a:lnTo>
                    <a:pt x="10" y="0"/>
                  </a:lnTo>
                  <a:lnTo>
                    <a:pt x="11" y="0"/>
                  </a:lnTo>
                  <a:lnTo>
                    <a:pt x="14" y="0"/>
                  </a:lnTo>
                  <a:lnTo>
                    <a:pt x="17" y="0"/>
                  </a:lnTo>
                  <a:lnTo>
                    <a:pt x="18" y="0"/>
                  </a:lnTo>
                  <a:lnTo>
                    <a:pt x="20" y="0"/>
                  </a:lnTo>
                  <a:lnTo>
                    <a:pt x="21" y="0"/>
                  </a:lnTo>
                  <a:lnTo>
                    <a:pt x="23" y="0"/>
                  </a:lnTo>
                  <a:lnTo>
                    <a:pt x="24" y="2"/>
                  </a:lnTo>
                  <a:lnTo>
                    <a:pt x="25" y="5"/>
                  </a:lnTo>
                  <a:lnTo>
                    <a:pt x="26" y="5"/>
                  </a:lnTo>
                  <a:lnTo>
                    <a:pt x="26" y="7"/>
                  </a:lnTo>
                  <a:lnTo>
                    <a:pt x="27" y="7"/>
                  </a:lnTo>
                  <a:lnTo>
                    <a:pt x="26" y="10"/>
                  </a:lnTo>
                  <a:lnTo>
                    <a:pt x="25" y="13"/>
                  </a:lnTo>
                  <a:lnTo>
                    <a:pt x="24" y="13"/>
                  </a:lnTo>
                  <a:lnTo>
                    <a:pt x="23" y="13"/>
                  </a:lnTo>
                  <a:lnTo>
                    <a:pt x="21" y="13"/>
                  </a:lnTo>
                  <a:lnTo>
                    <a:pt x="20" y="13"/>
                  </a:lnTo>
                  <a:lnTo>
                    <a:pt x="18" y="13"/>
                  </a:lnTo>
                  <a:lnTo>
                    <a:pt x="17" y="13"/>
                  </a:lnTo>
                  <a:lnTo>
                    <a:pt x="14"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0" name="Freeform 124">
              <a:extLst>
                <a:ext uri="{FF2B5EF4-FFF2-40B4-BE49-F238E27FC236}">
                  <a16:creationId xmlns:a16="http://schemas.microsoft.com/office/drawing/2014/main" id="{A821729C-1D8F-49A7-A811-88B77BD2139A}"/>
                </a:ext>
              </a:extLst>
            </p:cNvPr>
            <p:cNvSpPr>
              <a:spLocks/>
            </p:cNvSpPr>
            <p:nvPr/>
          </p:nvSpPr>
          <p:spPr bwMode="auto">
            <a:xfrm>
              <a:off x="4425" y="2649"/>
              <a:ext cx="33" cy="48"/>
            </a:xfrm>
            <a:custGeom>
              <a:avLst/>
              <a:gdLst>
                <a:gd name="T0" fmla="*/ 9 w 29"/>
                <a:gd name="T1" fmla="*/ 9 h 43"/>
                <a:gd name="T2" fmla="*/ 0 w 29"/>
                <a:gd name="T3" fmla="*/ 23 h 43"/>
                <a:gd name="T4" fmla="*/ 2 w 29"/>
                <a:gd name="T5" fmla="*/ 42 h 43"/>
                <a:gd name="T6" fmla="*/ 14 w 29"/>
                <a:gd name="T7" fmla="*/ 42 h 43"/>
                <a:gd name="T8" fmla="*/ 28 w 29"/>
                <a:gd name="T9" fmla="*/ 25 h 43"/>
                <a:gd name="T10" fmla="*/ 19 w 29"/>
                <a:gd name="T11" fmla="*/ 0 h 43"/>
                <a:gd name="T12" fmla="*/ 9 w 29"/>
                <a:gd name="T13" fmla="*/ 9 h 43"/>
              </a:gdLst>
              <a:ahLst/>
              <a:cxnLst>
                <a:cxn ang="0">
                  <a:pos x="T0" y="T1"/>
                </a:cxn>
                <a:cxn ang="0">
                  <a:pos x="T2" y="T3"/>
                </a:cxn>
                <a:cxn ang="0">
                  <a:pos x="T4" y="T5"/>
                </a:cxn>
                <a:cxn ang="0">
                  <a:pos x="T6" y="T7"/>
                </a:cxn>
                <a:cxn ang="0">
                  <a:pos x="T8" y="T9"/>
                </a:cxn>
                <a:cxn ang="0">
                  <a:pos x="T10" y="T11"/>
                </a:cxn>
                <a:cxn ang="0">
                  <a:pos x="T12" y="T13"/>
                </a:cxn>
              </a:cxnLst>
              <a:rect l="0" t="0" r="r" b="b"/>
              <a:pathLst>
                <a:path w="29" h="43">
                  <a:moveTo>
                    <a:pt x="9" y="9"/>
                  </a:moveTo>
                  <a:lnTo>
                    <a:pt x="0" y="23"/>
                  </a:lnTo>
                  <a:lnTo>
                    <a:pt x="2" y="42"/>
                  </a:lnTo>
                  <a:lnTo>
                    <a:pt x="14" y="42"/>
                  </a:lnTo>
                  <a:lnTo>
                    <a:pt x="28" y="25"/>
                  </a:lnTo>
                  <a:lnTo>
                    <a:pt x="19" y="0"/>
                  </a:lnTo>
                  <a:lnTo>
                    <a:pt x="9"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1" name="Freeform 125">
              <a:extLst>
                <a:ext uri="{FF2B5EF4-FFF2-40B4-BE49-F238E27FC236}">
                  <a16:creationId xmlns:a16="http://schemas.microsoft.com/office/drawing/2014/main" id="{EEF8B074-91C5-479F-B7D8-F7FE01742EB8}"/>
                </a:ext>
              </a:extLst>
            </p:cNvPr>
            <p:cNvSpPr>
              <a:spLocks/>
            </p:cNvSpPr>
            <p:nvPr/>
          </p:nvSpPr>
          <p:spPr bwMode="auto">
            <a:xfrm>
              <a:off x="4617" y="2774"/>
              <a:ext cx="32" cy="30"/>
            </a:xfrm>
            <a:custGeom>
              <a:avLst/>
              <a:gdLst>
                <a:gd name="T0" fmla="*/ 16 w 28"/>
                <a:gd name="T1" fmla="*/ 5 h 26"/>
                <a:gd name="T2" fmla="*/ 2 w 28"/>
                <a:gd name="T3" fmla="*/ 0 h 26"/>
                <a:gd name="T4" fmla="*/ 0 w 28"/>
                <a:gd name="T5" fmla="*/ 12 h 26"/>
                <a:gd name="T6" fmla="*/ 9 w 28"/>
                <a:gd name="T7" fmla="*/ 22 h 26"/>
                <a:gd name="T8" fmla="*/ 17 w 28"/>
                <a:gd name="T9" fmla="*/ 25 h 26"/>
                <a:gd name="T10" fmla="*/ 18 w 28"/>
                <a:gd name="T11" fmla="*/ 25 h 26"/>
                <a:gd name="T12" fmla="*/ 19 w 28"/>
                <a:gd name="T13" fmla="*/ 25 h 26"/>
                <a:gd name="T14" fmla="*/ 20 w 28"/>
                <a:gd name="T15" fmla="*/ 25 h 26"/>
                <a:gd name="T16" fmla="*/ 21 w 28"/>
                <a:gd name="T17" fmla="*/ 24 h 26"/>
                <a:gd name="T18" fmla="*/ 23 w 28"/>
                <a:gd name="T19" fmla="*/ 23 h 26"/>
                <a:gd name="T20" fmla="*/ 24 w 28"/>
                <a:gd name="T21" fmla="*/ 22 h 26"/>
                <a:gd name="T22" fmla="*/ 25 w 28"/>
                <a:gd name="T23" fmla="*/ 22 h 26"/>
                <a:gd name="T24" fmla="*/ 26 w 28"/>
                <a:gd name="T25" fmla="*/ 21 h 26"/>
                <a:gd name="T26" fmla="*/ 27 w 28"/>
                <a:gd name="T27" fmla="*/ 19 h 26"/>
                <a:gd name="T28" fmla="*/ 27 w 28"/>
                <a:gd name="T29" fmla="*/ 18 h 26"/>
                <a:gd name="T30" fmla="*/ 27 w 28"/>
                <a:gd name="T31" fmla="*/ 16 h 26"/>
                <a:gd name="T32" fmla="*/ 26 w 28"/>
                <a:gd name="T33" fmla="*/ 15 h 26"/>
                <a:gd name="T34" fmla="*/ 25 w 28"/>
                <a:gd name="T35" fmla="*/ 13 h 26"/>
                <a:gd name="T36" fmla="*/ 24 w 28"/>
                <a:gd name="T37" fmla="*/ 11 h 26"/>
                <a:gd name="T38" fmla="*/ 23 w 28"/>
                <a:gd name="T39" fmla="*/ 10 h 26"/>
                <a:gd name="T40" fmla="*/ 21 w 28"/>
                <a:gd name="T41" fmla="*/ 9 h 26"/>
                <a:gd name="T42" fmla="*/ 20 w 28"/>
                <a:gd name="T43" fmla="*/ 8 h 26"/>
                <a:gd name="T44" fmla="*/ 19 w 28"/>
                <a:gd name="T45" fmla="*/ 8 h 26"/>
                <a:gd name="T46" fmla="*/ 18 w 28"/>
                <a:gd name="T47" fmla="*/ 7 h 26"/>
                <a:gd name="T48" fmla="*/ 17 w 28"/>
                <a:gd name="T49" fmla="*/ 6 h 26"/>
                <a:gd name="T50" fmla="*/ 16 w 28"/>
                <a:gd name="T51" fmla="*/ 6 h 26"/>
                <a:gd name="T52" fmla="*/ 16 w 28"/>
                <a:gd name="T53"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6">
                  <a:moveTo>
                    <a:pt x="16" y="5"/>
                  </a:moveTo>
                  <a:lnTo>
                    <a:pt x="2" y="0"/>
                  </a:lnTo>
                  <a:lnTo>
                    <a:pt x="0" y="12"/>
                  </a:lnTo>
                  <a:lnTo>
                    <a:pt x="9" y="22"/>
                  </a:lnTo>
                  <a:lnTo>
                    <a:pt x="17" y="25"/>
                  </a:lnTo>
                  <a:lnTo>
                    <a:pt x="18" y="25"/>
                  </a:lnTo>
                  <a:lnTo>
                    <a:pt x="19" y="25"/>
                  </a:lnTo>
                  <a:lnTo>
                    <a:pt x="20" y="25"/>
                  </a:lnTo>
                  <a:lnTo>
                    <a:pt x="21" y="24"/>
                  </a:lnTo>
                  <a:lnTo>
                    <a:pt x="23" y="23"/>
                  </a:lnTo>
                  <a:lnTo>
                    <a:pt x="24" y="22"/>
                  </a:lnTo>
                  <a:lnTo>
                    <a:pt x="25" y="22"/>
                  </a:lnTo>
                  <a:lnTo>
                    <a:pt x="26" y="21"/>
                  </a:lnTo>
                  <a:lnTo>
                    <a:pt x="27" y="19"/>
                  </a:lnTo>
                  <a:lnTo>
                    <a:pt x="27" y="18"/>
                  </a:lnTo>
                  <a:lnTo>
                    <a:pt x="27" y="16"/>
                  </a:lnTo>
                  <a:lnTo>
                    <a:pt x="26" y="15"/>
                  </a:lnTo>
                  <a:lnTo>
                    <a:pt x="25" y="13"/>
                  </a:lnTo>
                  <a:lnTo>
                    <a:pt x="24" y="11"/>
                  </a:lnTo>
                  <a:lnTo>
                    <a:pt x="23" y="10"/>
                  </a:lnTo>
                  <a:lnTo>
                    <a:pt x="21" y="9"/>
                  </a:lnTo>
                  <a:lnTo>
                    <a:pt x="20" y="8"/>
                  </a:lnTo>
                  <a:lnTo>
                    <a:pt x="19" y="8"/>
                  </a:lnTo>
                  <a:lnTo>
                    <a:pt x="18" y="7"/>
                  </a:lnTo>
                  <a:lnTo>
                    <a:pt x="17" y="6"/>
                  </a:lnTo>
                  <a:lnTo>
                    <a:pt x="16" y="6"/>
                  </a:lnTo>
                  <a:lnTo>
                    <a:pt x="16"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2" name="Freeform 126">
              <a:extLst>
                <a:ext uri="{FF2B5EF4-FFF2-40B4-BE49-F238E27FC236}">
                  <a16:creationId xmlns:a16="http://schemas.microsoft.com/office/drawing/2014/main" id="{6BA85D50-1D25-4F52-945D-77A7693BF4B9}"/>
                </a:ext>
              </a:extLst>
            </p:cNvPr>
            <p:cNvSpPr>
              <a:spLocks/>
            </p:cNvSpPr>
            <p:nvPr/>
          </p:nvSpPr>
          <p:spPr bwMode="auto">
            <a:xfrm>
              <a:off x="4660" y="2763"/>
              <a:ext cx="36" cy="26"/>
            </a:xfrm>
            <a:custGeom>
              <a:avLst/>
              <a:gdLst>
                <a:gd name="T0" fmla="*/ 2 w 32"/>
                <a:gd name="T1" fmla="*/ 3 h 24"/>
                <a:gd name="T2" fmla="*/ 0 w 32"/>
                <a:gd name="T3" fmla="*/ 15 h 24"/>
                <a:gd name="T4" fmla="*/ 11 w 32"/>
                <a:gd name="T5" fmla="*/ 21 h 24"/>
                <a:gd name="T6" fmla="*/ 31 w 32"/>
                <a:gd name="T7" fmla="*/ 23 h 24"/>
                <a:gd name="T8" fmla="*/ 31 w 32"/>
                <a:gd name="T9" fmla="*/ 9 h 24"/>
                <a:gd name="T10" fmla="*/ 16 w 32"/>
                <a:gd name="T11" fmla="*/ 0 h 24"/>
                <a:gd name="T12" fmla="*/ 2 w 32"/>
                <a:gd name="T13" fmla="*/ 3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2" y="3"/>
                  </a:moveTo>
                  <a:lnTo>
                    <a:pt x="0" y="15"/>
                  </a:lnTo>
                  <a:lnTo>
                    <a:pt x="11" y="21"/>
                  </a:lnTo>
                  <a:lnTo>
                    <a:pt x="31" y="23"/>
                  </a:lnTo>
                  <a:lnTo>
                    <a:pt x="31" y="9"/>
                  </a:lnTo>
                  <a:lnTo>
                    <a:pt x="16" y="0"/>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3" name="Freeform 127">
              <a:extLst>
                <a:ext uri="{FF2B5EF4-FFF2-40B4-BE49-F238E27FC236}">
                  <a16:creationId xmlns:a16="http://schemas.microsoft.com/office/drawing/2014/main" id="{33B99023-9058-4772-9D05-23BA987C0687}"/>
                </a:ext>
              </a:extLst>
            </p:cNvPr>
            <p:cNvSpPr>
              <a:spLocks/>
            </p:cNvSpPr>
            <p:nvPr/>
          </p:nvSpPr>
          <p:spPr bwMode="auto">
            <a:xfrm>
              <a:off x="4654" y="2806"/>
              <a:ext cx="25" cy="23"/>
            </a:xfrm>
            <a:custGeom>
              <a:avLst/>
              <a:gdLst>
                <a:gd name="T0" fmla="*/ 4 w 21"/>
                <a:gd name="T1" fmla="*/ 0 h 20"/>
                <a:gd name="T2" fmla="*/ 0 w 21"/>
                <a:gd name="T3" fmla="*/ 12 h 20"/>
                <a:gd name="T4" fmla="*/ 4 w 21"/>
                <a:gd name="T5" fmla="*/ 19 h 20"/>
                <a:gd name="T6" fmla="*/ 20 w 21"/>
                <a:gd name="T7" fmla="*/ 15 h 20"/>
                <a:gd name="T8" fmla="*/ 16 w 21"/>
                <a:gd name="T9" fmla="*/ 4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12"/>
                  </a:lnTo>
                  <a:lnTo>
                    <a:pt x="4" y="19"/>
                  </a:lnTo>
                  <a:lnTo>
                    <a:pt x="20" y="15"/>
                  </a:lnTo>
                  <a:lnTo>
                    <a:pt x="16" y="4"/>
                  </a:lnTo>
                  <a:lnTo>
                    <a:pt x="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4" name="Freeform 128">
              <a:extLst>
                <a:ext uri="{FF2B5EF4-FFF2-40B4-BE49-F238E27FC236}">
                  <a16:creationId xmlns:a16="http://schemas.microsoft.com/office/drawing/2014/main" id="{1575FAAC-87A7-4DD0-B58A-F9393FE9A647}"/>
                </a:ext>
              </a:extLst>
            </p:cNvPr>
            <p:cNvSpPr>
              <a:spLocks/>
            </p:cNvSpPr>
            <p:nvPr/>
          </p:nvSpPr>
          <p:spPr bwMode="auto">
            <a:xfrm>
              <a:off x="4697" y="2801"/>
              <a:ext cx="20" cy="17"/>
            </a:xfrm>
            <a:custGeom>
              <a:avLst/>
              <a:gdLst>
                <a:gd name="T0" fmla="*/ 0 w 19"/>
                <a:gd name="T1" fmla="*/ 3 h 14"/>
                <a:gd name="T2" fmla="*/ 3 w 19"/>
                <a:gd name="T3" fmla="*/ 13 h 14"/>
                <a:gd name="T4" fmla="*/ 10 w 19"/>
                <a:gd name="T5" fmla="*/ 13 h 14"/>
                <a:gd name="T6" fmla="*/ 16 w 19"/>
                <a:gd name="T7" fmla="*/ 9 h 14"/>
                <a:gd name="T8" fmla="*/ 18 w 19"/>
                <a:gd name="T9" fmla="*/ 0 h 14"/>
                <a:gd name="T10" fmla="*/ 8 w 19"/>
                <a:gd name="T11" fmla="*/ 0 h 14"/>
                <a:gd name="T12" fmla="*/ 0 w 19"/>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0" y="3"/>
                  </a:moveTo>
                  <a:lnTo>
                    <a:pt x="3" y="13"/>
                  </a:lnTo>
                  <a:lnTo>
                    <a:pt x="10" y="13"/>
                  </a:lnTo>
                  <a:lnTo>
                    <a:pt x="16" y="9"/>
                  </a:lnTo>
                  <a:lnTo>
                    <a:pt x="18" y="0"/>
                  </a:lnTo>
                  <a:lnTo>
                    <a:pt x="8"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5" name="Freeform 129">
              <a:extLst>
                <a:ext uri="{FF2B5EF4-FFF2-40B4-BE49-F238E27FC236}">
                  <a16:creationId xmlns:a16="http://schemas.microsoft.com/office/drawing/2014/main" id="{3BDFEB4E-00DB-4671-AE7D-D23571378E37}"/>
                </a:ext>
              </a:extLst>
            </p:cNvPr>
            <p:cNvSpPr>
              <a:spLocks/>
            </p:cNvSpPr>
            <p:nvPr/>
          </p:nvSpPr>
          <p:spPr bwMode="auto">
            <a:xfrm>
              <a:off x="4649" y="2849"/>
              <a:ext cx="30" cy="42"/>
            </a:xfrm>
            <a:custGeom>
              <a:avLst/>
              <a:gdLst>
                <a:gd name="T0" fmla="*/ 18 w 27"/>
                <a:gd name="T1" fmla="*/ 0 h 37"/>
                <a:gd name="T2" fmla="*/ 8 w 27"/>
                <a:gd name="T3" fmla="*/ 11 h 37"/>
                <a:gd name="T4" fmla="*/ 3 w 27"/>
                <a:gd name="T5" fmla="*/ 27 h 37"/>
                <a:gd name="T6" fmla="*/ 0 w 27"/>
                <a:gd name="T7" fmla="*/ 36 h 37"/>
                <a:gd name="T8" fmla="*/ 13 w 27"/>
                <a:gd name="T9" fmla="*/ 32 h 37"/>
                <a:gd name="T10" fmla="*/ 20 w 27"/>
                <a:gd name="T11" fmla="*/ 19 h 37"/>
                <a:gd name="T12" fmla="*/ 26 w 27"/>
                <a:gd name="T13" fmla="*/ 5 h 37"/>
                <a:gd name="T14" fmla="*/ 18 w 27"/>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7">
                  <a:moveTo>
                    <a:pt x="18" y="0"/>
                  </a:moveTo>
                  <a:lnTo>
                    <a:pt x="8" y="11"/>
                  </a:lnTo>
                  <a:lnTo>
                    <a:pt x="3" y="27"/>
                  </a:lnTo>
                  <a:lnTo>
                    <a:pt x="0" y="36"/>
                  </a:lnTo>
                  <a:lnTo>
                    <a:pt x="13" y="32"/>
                  </a:lnTo>
                  <a:lnTo>
                    <a:pt x="20" y="19"/>
                  </a:lnTo>
                  <a:lnTo>
                    <a:pt x="26" y="5"/>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6" name="Freeform 130">
              <a:extLst>
                <a:ext uri="{FF2B5EF4-FFF2-40B4-BE49-F238E27FC236}">
                  <a16:creationId xmlns:a16="http://schemas.microsoft.com/office/drawing/2014/main" id="{8D16570C-4355-42C9-83EA-DF1D1047F7A6}"/>
                </a:ext>
              </a:extLst>
            </p:cNvPr>
            <p:cNvSpPr>
              <a:spLocks/>
            </p:cNvSpPr>
            <p:nvPr/>
          </p:nvSpPr>
          <p:spPr bwMode="auto">
            <a:xfrm>
              <a:off x="4680" y="2826"/>
              <a:ext cx="17" cy="17"/>
            </a:xfrm>
            <a:custGeom>
              <a:avLst/>
              <a:gdLst>
                <a:gd name="T0" fmla="*/ 7 w 14"/>
                <a:gd name="T1" fmla="*/ 14 h 15"/>
                <a:gd name="T2" fmla="*/ 5 w 14"/>
                <a:gd name="T3" fmla="*/ 14 h 15"/>
                <a:gd name="T4" fmla="*/ 3 w 14"/>
                <a:gd name="T5" fmla="*/ 14 h 15"/>
                <a:gd name="T6" fmla="*/ 2 w 14"/>
                <a:gd name="T7" fmla="*/ 14 h 15"/>
                <a:gd name="T8" fmla="*/ 2 w 14"/>
                <a:gd name="T9" fmla="*/ 12 h 15"/>
                <a:gd name="T10" fmla="*/ 1 w 14"/>
                <a:gd name="T11" fmla="*/ 11 h 15"/>
                <a:gd name="T12" fmla="*/ 0 w 14"/>
                <a:gd name="T13" fmla="*/ 11 h 15"/>
                <a:gd name="T14" fmla="*/ 0 w 14"/>
                <a:gd name="T15" fmla="*/ 10 h 15"/>
                <a:gd name="T16" fmla="*/ 0 w 14"/>
                <a:gd name="T17" fmla="*/ 9 h 15"/>
                <a:gd name="T18" fmla="*/ 0 w 14"/>
                <a:gd name="T19" fmla="*/ 7 h 15"/>
                <a:gd name="T20" fmla="*/ 0 w 14"/>
                <a:gd name="T21" fmla="*/ 5 h 15"/>
                <a:gd name="T22" fmla="*/ 0 w 14"/>
                <a:gd name="T23" fmla="*/ 4 h 15"/>
                <a:gd name="T24" fmla="*/ 1 w 14"/>
                <a:gd name="T25" fmla="*/ 3 h 15"/>
                <a:gd name="T26" fmla="*/ 2 w 14"/>
                <a:gd name="T27" fmla="*/ 2 h 15"/>
                <a:gd name="T28" fmla="*/ 2 w 14"/>
                <a:gd name="T29" fmla="*/ 1 h 15"/>
                <a:gd name="T30" fmla="*/ 3 w 14"/>
                <a:gd name="T31" fmla="*/ 1 h 15"/>
                <a:gd name="T32" fmla="*/ 5 w 14"/>
                <a:gd name="T33" fmla="*/ 1 h 15"/>
                <a:gd name="T34" fmla="*/ 7 w 14"/>
                <a:gd name="T35" fmla="*/ 0 h 15"/>
                <a:gd name="T36" fmla="*/ 7 w 14"/>
                <a:gd name="T37" fmla="*/ 1 h 15"/>
                <a:gd name="T38" fmla="*/ 9 w 14"/>
                <a:gd name="T39" fmla="*/ 1 h 15"/>
                <a:gd name="T40" fmla="*/ 10 w 14"/>
                <a:gd name="T41" fmla="*/ 1 h 15"/>
                <a:gd name="T42" fmla="*/ 10 w 14"/>
                <a:gd name="T43" fmla="*/ 2 h 15"/>
                <a:gd name="T44" fmla="*/ 11 w 14"/>
                <a:gd name="T45" fmla="*/ 3 h 15"/>
                <a:gd name="T46" fmla="*/ 11 w 14"/>
                <a:gd name="T47" fmla="*/ 4 h 15"/>
                <a:gd name="T48" fmla="*/ 11 w 14"/>
                <a:gd name="T49" fmla="*/ 5 h 15"/>
                <a:gd name="T50" fmla="*/ 13 w 14"/>
                <a:gd name="T51" fmla="*/ 7 h 15"/>
                <a:gd name="T52" fmla="*/ 11 w 14"/>
                <a:gd name="T53" fmla="*/ 9 h 15"/>
                <a:gd name="T54" fmla="*/ 11 w 14"/>
                <a:gd name="T55" fmla="*/ 10 h 15"/>
                <a:gd name="T56" fmla="*/ 11 w 14"/>
                <a:gd name="T57" fmla="*/ 11 h 15"/>
                <a:gd name="T58" fmla="*/ 10 w 14"/>
                <a:gd name="T59" fmla="*/ 12 h 15"/>
                <a:gd name="T60" fmla="*/ 10 w 14"/>
                <a:gd name="T61" fmla="*/ 14 h 15"/>
                <a:gd name="T62" fmla="*/ 9 w 14"/>
                <a:gd name="T63" fmla="*/ 14 h 15"/>
                <a:gd name="T64" fmla="*/ 7 w 14"/>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5">
                  <a:moveTo>
                    <a:pt x="7" y="14"/>
                  </a:moveTo>
                  <a:lnTo>
                    <a:pt x="5" y="14"/>
                  </a:lnTo>
                  <a:lnTo>
                    <a:pt x="3" y="14"/>
                  </a:lnTo>
                  <a:lnTo>
                    <a:pt x="2" y="14"/>
                  </a:lnTo>
                  <a:lnTo>
                    <a:pt x="2" y="12"/>
                  </a:lnTo>
                  <a:lnTo>
                    <a:pt x="1" y="11"/>
                  </a:lnTo>
                  <a:lnTo>
                    <a:pt x="0" y="11"/>
                  </a:lnTo>
                  <a:lnTo>
                    <a:pt x="0" y="10"/>
                  </a:lnTo>
                  <a:lnTo>
                    <a:pt x="0" y="9"/>
                  </a:lnTo>
                  <a:lnTo>
                    <a:pt x="0" y="7"/>
                  </a:lnTo>
                  <a:lnTo>
                    <a:pt x="0" y="5"/>
                  </a:lnTo>
                  <a:lnTo>
                    <a:pt x="0" y="4"/>
                  </a:lnTo>
                  <a:lnTo>
                    <a:pt x="1" y="3"/>
                  </a:lnTo>
                  <a:lnTo>
                    <a:pt x="2" y="2"/>
                  </a:lnTo>
                  <a:lnTo>
                    <a:pt x="2" y="1"/>
                  </a:lnTo>
                  <a:lnTo>
                    <a:pt x="3" y="1"/>
                  </a:lnTo>
                  <a:lnTo>
                    <a:pt x="5" y="1"/>
                  </a:lnTo>
                  <a:lnTo>
                    <a:pt x="7" y="0"/>
                  </a:lnTo>
                  <a:lnTo>
                    <a:pt x="7" y="1"/>
                  </a:lnTo>
                  <a:lnTo>
                    <a:pt x="9" y="1"/>
                  </a:lnTo>
                  <a:lnTo>
                    <a:pt x="10" y="1"/>
                  </a:lnTo>
                  <a:lnTo>
                    <a:pt x="10" y="2"/>
                  </a:lnTo>
                  <a:lnTo>
                    <a:pt x="11" y="3"/>
                  </a:lnTo>
                  <a:lnTo>
                    <a:pt x="11" y="4"/>
                  </a:lnTo>
                  <a:lnTo>
                    <a:pt x="11" y="5"/>
                  </a:lnTo>
                  <a:lnTo>
                    <a:pt x="13" y="7"/>
                  </a:lnTo>
                  <a:lnTo>
                    <a:pt x="11" y="9"/>
                  </a:lnTo>
                  <a:lnTo>
                    <a:pt x="11" y="10"/>
                  </a:lnTo>
                  <a:lnTo>
                    <a:pt x="11" y="11"/>
                  </a:lnTo>
                  <a:lnTo>
                    <a:pt x="10" y="12"/>
                  </a:lnTo>
                  <a:lnTo>
                    <a:pt x="10" y="14"/>
                  </a:lnTo>
                  <a:lnTo>
                    <a:pt x="9" y="14"/>
                  </a:lnTo>
                  <a:lnTo>
                    <a:pt x="7"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7" name="Freeform 131">
              <a:extLst>
                <a:ext uri="{FF2B5EF4-FFF2-40B4-BE49-F238E27FC236}">
                  <a16:creationId xmlns:a16="http://schemas.microsoft.com/office/drawing/2014/main" id="{7B82B2A8-6FCC-4252-9C2D-3914B490F0EE}"/>
                </a:ext>
              </a:extLst>
            </p:cNvPr>
            <p:cNvSpPr>
              <a:spLocks/>
            </p:cNvSpPr>
            <p:nvPr/>
          </p:nvSpPr>
          <p:spPr bwMode="auto">
            <a:xfrm>
              <a:off x="3098" y="3310"/>
              <a:ext cx="122" cy="140"/>
            </a:xfrm>
            <a:custGeom>
              <a:avLst/>
              <a:gdLst>
                <a:gd name="T0" fmla="*/ 65 w 108"/>
                <a:gd name="T1" fmla="*/ 0 h 125"/>
                <a:gd name="T2" fmla="*/ 59 w 108"/>
                <a:gd name="T3" fmla="*/ 7 h 125"/>
                <a:gd name="T4" fmla="*/ 47 w 108"/>
                <a:gd name="T5" fmla="*/ 9 h 125"/>
                <a:gd name="T6" fmla="*/ 45 w 108"/>
                <a:gd name="T7" fmla="*/ 20 h 125"/>
                <a:gd name="T8" fmla="*/ 40 w 108"/>
                <a:gd name="T9" fmla="*/ 23 h 125"/>
                <a:gd name="T10" fmla="*/ 32 w 108"/>
                <a:gd name="T11" fmla="*/ 25 h 125"/>
                <a:gd name="T12" fmla="*/ 30 w 108"/>
                <a:gd name="T13" fmla="*/ 36 h 125"/>
                <a:gd name="T14" fmla="*/ 22 w 108"/>
                <a:gd name="T15" fmla="*/ 39 h 125"/>
                <a:gd name="T16" fmla="*/ 8 w 108"/>
                <a:gd name="T17" fmla="*/ 39 h 125"/>
                <a:gd name="T18" fmla="*/ 0 w 108"/>
                <a:gd name="T19" fmla="*/ 42 h 125"/>
                <a:gd name="T20" fmla="*/ 6 w 108"/>
                <a:gd name="T21" fmla="*/ 64 h 125"/>
                <a:gd name="T22" fmla="*/ 8 w 108"/>
                <a:gd name="T23" fmla="*/ 75 h 125"/>
                <a:gd name="T24" fmla="*/ 15 w 108"/>
                <a:gd name="T25" fmla="*/ 79 h 125"/>
                <a:gd name="T26" fmla="*/ 19 w 108"/>
                <a:gd name="T27" fmla="*/ 91 h 125"/>
                <a:gd name="T28" fmla="*/ 27 w 108"/>
                <a:gd name="T29" fmla="*/ 92 h 125"/>
                <a:gd name="T30" fmla="*/ 31 w 108"/>
                <a:gd name="T31" fmla="*/ 107 h 125"/>
                <a:gd name="T32" fmla="*/ 37 w 108"/>
                <a:gd name="T33" fmla="*/ 109 h 125"/>
                <a:gd name="T34" fmla="*/ 52 w 108"/>
                <a:gd name="T35" fmla="*/ 115 h 125"/>
                <a:gd name="T36" fmla="*/ 62 w 108"/>
                <a:gd name="T37" fmla="*/ 119 h 125"/>
                <a:gd name="T38" fmla="*/ 66 w 108"/>
                <a:gd name="T39" fmla="*/ 124 h 125"/>
                <a:gd name="T40" fmla="*/ 82 w 108"/>
                <a:gd name="T41" fmla="*/ 124 h 125"/>
                <a:gd name="T42" fmla="*/ 85 w 108"/>
                <a:gd name="T43" fmla="*/ 113 h 125"/>
                <a:gd name="T44" fmla="*/ 93 w 108"/>
                <a:gd name="T45" fmla="*/ 108 h 125"/>
                <a:gd name="T46" fmla="*/ 92 w 108"/>
                <a:gd name="T47" fmla="*/ 87 h 125"/>
                <a:gd name="T48" fmla="*/ 102 w 108"/>
                <a:gd name="T49" fmla="*/ 82 h 125"/>
                <a:gd name="T50" fmla="*/ 107 w 108"/>
                <a:gd name="T51" fmla="*/ 75 h 125"/>
                <a:gd name="T52" fmla="*/ 101 w 108"/>
                <a:gd name="T53" fmla="*/ 61 h 125"/>
                <a:gd name="T54" fmla="*/ 100 w 108"/>
                <a:gd name="T55" fmla="*/ 51 h 125"/>
                <a:gd name="T56" fmla="*/ 105 w 108"/>
                <a:gd name="T57" fmla="*/ 31 h 125"/>
                <a:gd name="T58" fmla="*/ 98 w 108"/>
                <a:gd name="T59" fmla="*/ 16 h 125"/>
                <a:gd name="T60" fmla="*/ 77 w 108"/>
                <a:gd name="T61" fmla="*/ 13 h 125"/>
                <a:gd name="T62" fmla="*/ 70 w 108"/>
                <a:gd name="T63" fmla="*/ 1 h 125"/>
                <a:gd name="T64" fmla="*/ 65 w 108"/>
                <a:gd name="T6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125">
                  <a:moveTo>
                    <a:pt x="65" y="0"/>
                  </a:moveTo>
                  <a:lnTo>
                    <a:pt x="59" y="7"/>
                  </a:lnTo>
                  <a:lnTo>
                    <a:pt x="47" y="9"/>
                  </a:lnTo>
                  <a:lnTo>
                    <a:pt x="45" y="20"/>
                  </a:lnTo>
                  <a:lnTo>
                    <a:pt x="40" y="23"/>
                  </a:lnTo>
                  <a:lnTo>
                    <a:pt x="32" y="25"/>
                  </a:lnTo>
                  <a:lnTo>
                    <a:pt x="30" y="36"/>
                  </a:lnTo>
                  <a:lnTo>
                    <a:pt x="22" y="39"/>
                  </a:lnTo>
                  <a:lnTo>
                    <a:pt x="8" y="39"/>
                  </a:lnTo>
                  <a:lnTo>
                    <a:pt x="0" y="42"/>
                  </a:lnTo>
                  <a:lnTo>
                    <a:pt x="6" y="64"/>
                  </a:lnTo>
                  <a:lnTo>
                    <a:pt x="8" y="75"/>
                  </a:lnTo>
                  <a:lnTo>
                    <a:pt x="15" y="79"/>
                  </a:lnTo>
                  <a:lnTo>
                    <a:pt x="19" y="91"/>
                  </a:lnTo>
                  <a:lnTo>
                    <a:pt x="27" y="92"/>
                  </a:lnTo>
                  <a:lnTo>
                    <a:pt x="31" y="107"/>
                  </a:lnTo>
                  <a:lnTo>
                    <a:pt x="37" y="109"/>
                  </a:lnTo>
                  <a:lnTo>
                    <a:pt x="52" y="115"/>
                  </a:lnTo>
                  <a:lnTo>
                    <a:pt x="62" y="119"/>
                  </a:lnTo>
                  <a:lnTo>
                    <a:pt x="66" y="124"/>
                  </a:lnTo>
                  <a:lnTo>
                    <a:pt x="82" y="124"/>
                  </a:lnTo>
                  <a:lnTo>
                    <a:pt x="85" y="113"/>
                  </a:lnTo>
                  <a:lnTo>
                    <a:pt x="93" y="108"/>
                  </a:lnTo>
                  <a:lnTo>
                    <a:pt x="92" y="87"/>
                  </a:lnTo>
                  <a:lnTo>
                    <a:pt x="102" y="82"/>
                  </a:lnTo>
                  <a:lnTo>
                    <a:pt x="107" y="75"/>
                  </a:lnTo>
                  <a:lnTo>
                    <a:pt x="101" y="61"/>
                  </a:lnTo>
                  <a:lnTo>
                    <a:pt x="100" y="51"/>
                  </a:lnTo>
                  <a:lnTo>
                    <a:pt x="105" y="31"/>
                  </a:lnTo>
                  <a:lnTo>
                    <a:pt x="98" y="16"/>
                  </a:lnTo>
                  <a:lnTo>
                    <a:pt x="77" y="13"/>
                  </a:lnTo>
                  <a:lnTo>
                    <a:pt x="70" y="1"/>
                  </a:lnTo>
                  <a:lnTo>
                    <a:pt x="6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8" name="Freeform 132">
              <a:extLst>
                <a:ext uri="{FF2B5EF4-FFF2-40B4-BE49-F238E27FC236}">
                  <a16:creationId xmlns:a16="http://schemas.microsoft.com/office/drawing/2014/main" id="{26EE00DF-49AE-42BF-B840-42E3902C1716}"/>
                </a:ext>
              </a:extLst>
            </p:cNvPr>
            <p:cNvSpPr>
              <a:spLocks/>
            </p:cNvSpPr>
            <p:nvPr/>
          </p:nvSpPr>
          <p:spPr bwMode="auto">
            <a:xfrm>
              <a:off x="2870" y="3336"/>
              <a:ext cx="159" cy="238"/>
            </a:xfrm>
            <a:custGeom>
              <a:avLst/>
              <a:gdLst>
                <a:gd name="T0" fmla="*/ 1 w 141"/>
                <a:gd name="T1" fmla="*/ 6 h 212"/>
                <a:gd name="T2" fmla="*/ 15 w 141"/>
                <a:gd name="T3" fmla="*/ 0 h 212"/>
                <a:gd name="T4" fmla="*/ 31 w 141"/>
                <a:gd name="T5" fmla="*/ 7 h 212"/>
                <a:gd name="T6" fmla="*/ 56 w 141"/>
                <a:gd name="T7" fmla="*/ 9 h 212"/>
                <a:gd name="T8" fmla="*/ 93 w 141"/>
                <a:gd name="T9" fmla="*/ 8 h 212"/>
                <a:gd name="T10" fmla="*/ 98 w 141"/>
                <a:gd name="T11" fmla="*/ 16 h 212"/>
                <a:gd name="T12" fmla="*/ 129 w 141"/>
                <a:gd name="T13" fmla="*/ 20 h 212"/>
                <a:gd name="T14" fmla="*/ 140 w 141"/>
                <a:gd name="T15" fmla="*/ 22 h 212"/>
                <a:gd name="T16" fmla="*/ 133 w 141"/>
                <a:gd name="T17" fmla="*/ 35 h 212"/>
                <a:gd name="T18" fmla="*/ 132 w 141"/>
                <a:gd name="T19" fmla="*/ 87 h 212"/>
                <a:gd name="T20" fmla="*/ 126 w 141"/>
                <a:gd name="T21" fmla="*/ 91 h 212"/>
                <a:gd name="T22" fmla="*/ 118 w 141"/>
                <a:gd name="T23" fmla="*/ 95 h 212"/>
                <a:gd name="T24" fmla="*/ 119 w 141"/>
                <a:gd name="T25" fmla="*/ 146 h 212"/>
                <a:gd name="T26" fmla="*/ 115 w 141"/>
                <a:gd name="T27" fmla="*/ 202 h 212"/>
                <a:gd name="T28" fmla="*/ 107 w 141"/>
                <a:gd name="T29" fmla="*/ 211 h 212"/>
                <a:gd name="T30" fmla="*/ 87 w 141"/>
                <a:gd name="T31" fmla="*/ 208 h 212"/>
                <a:gd name="T32" fmla="*/ 81 w 141"/>
                <a:gd name="T33" fmla="*/ 197 h 212"/>
                <a:gd name="T34" fmla="*/ 77 w 141"/>
                <a:gd name="T35" fmla="*/ 202 h 212"/>
                <a:gd name="T36" fmla="*/ 67 w 141"/>
                <a:gd name="T37" fmla="*/ 203 h 212"/>
                <a:gd name="T38" fmla="*/ 63 w 141"/>
                <a:gd name="T39" fmla="*/ 190 h 212"/>
                <a:gd name="T40" fmla="*/ 55 w 141"/>
                <a:gd name="T41" fmla="*/ 181 h 212"/>
                <a:gd name="T42" fmla="*/ 45 w 141"/>
                <a:gd name="T43" fmla="*/ 179 h 212"/>
                <a:gd name="T44" fmla="*/ 46 w 141"/>
                <a:gd name="T45" fmla="*/ 160 h 212"/>
                <a:gd name="T46" fmla="*/ 42 w 141"/>
                <a:gd name="T47" fmla="*/ 138 h 212"/>
                <a:gd name="T48" fmla="*/ 41 w 141"/>
                <a:gd name="T49" fmla="*/ 123 h 212"/>
                <a:gd name="T50" fmla="*/ 40 w 141"/>
                <a:gd name="T51" fmla="*/ 103 h 212"/>
                <a:gd name="T52" fmla="*/ 35 w 141"/>
                <a:gd name="T53" fmla="*/ 89 h 212"/>
                <a:gd name="T54" fmla="*/ 30 w 141"/>
                <a:gd name="T55" fmla="*/ 78 h 212"/>
                <a:gd name="T56" fmla="*/ 25 w 141"/>
                <a:gd name="T57" fmla="*/ 68 h 212"/>
                <a:gd name="T58" fmla="*/ 16 w 141"/>
                <a:gd name="T59" fmla="*/ 50 h 212"/>
                <a:gd name="T60" fmla="*/ 11 w 141"/>
                <a:gd name="T61" fmla="*/ 40 h 212"/>
                <a:gd name="T62" fmla="*/ 0 w 141"/>
                <a:gd name="T63" fmla="*/ 25 h 212"/>
                <a:gd name="T64" fmla="*/ 1 w 141"/>
                <a:gd name="T65"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212">
                  <a:moveTo>
                    <a:pt x="1" y="6"/>
                  </a:moveTo>
                  <a:lnTo>
                    <a:pt x="15" y="0"/>
                  </a:lnTo>
                  <a:lnTo>
                    <a:pt x="31" y="7"/>
                  </a:lnTo>
                  <a:lnTo>
                    <a:pt x="56" y="9"/>
                  </a:lnTo>
                  <a:lnTo>
                    <a:pt x="93" y="8"/>
                  </a:lnTo>
                  <a:lnTo>
                    <a:pt x="98" y="16"/>
                  </a:lnTo>
                  <a:lnTo>
                    <a:pt x="129" y="20"/>
                  </a:lnTo>
                  <a:lnTo>
                    <a:pt x="140" y="22"/>
                  </a:lnTo>
                  <a:lnTo>
                    <a:pt x="133" y="35"/>
                  </a:lnTo>
                  <a:lnTo>
                    <a:pt x="132" y="87"/>
                  </a:lnTo>
                  <a:lnTo>
                    <a:pt x="126" y="91"/>
                  </a:lnTo>
                  <a:lnTo>
                    <a:pt x="118" y="95"/>
                  </a:lnTo>
                  <a:lnTo>
                    <a:pt x="119" y="146"/>
                  </a:lnTo>
                  <a:lnTo>
                    <a:pt x="115" y="202"/>
                  </a:lnTo>
                  <a:lnTo>
                    <a:pt x="107" y="211"/>
                  </a:lnTo>
                  <a:lnTo>
                    <a:pt x="87" y="208"/>
                  </a:lnTo>
                  <a:lnTo>
                    <a:pt x="81" y="197"/>
                  </a:lnTo>
                  <a:lnTo>
                    <a:pt x="77" y="202"/>
                  </a:lnTo>
                  <a:lnTo>
                    <a:pt x="67" y="203"/>
                  </a:lnTo>
                  <a:lnTo>
                    <a:pt x="63" y="190"/>
                  </a:lnTo>
                  <a:lnTo>
                    <a:pt x="55" y="181"/>
                  </a:lnTo>
                  <a:lnTo>
                    <a:pt x="45" y="179"/>
                  </a:lnTo>
                  <a:lnTo>
                    <a:pt x="46" y="160"/>
                  </a:lnTo>
                  <a:lnTo>
                    <a:pt x="42" y="138"/>
                  </a:lnTo>
                  <a:lnTo>
                    <a:pt x="41" y="123"/>
                  </a:lnTo>
                  <a:lnTo>
                    <a:pt x="40" y="103"/>
                  </a:lnTo>
                  <a:lnTo>
                    <a:pt x="35" y="89"/>
                  </a:lnTo>
                  <a:lnTo>
                    <a:pt x="30" y="78"/>
                  </a:lnTo>
                  <a:lnTo>
                    <a:pt x="25" y="68"/>
                  </a:lnTo>
                  <a:lnTo>
                    <a:pt x="16" y="50"/>
                  </a:lnTo>
                  <a:lnTo>
                    <a:pt x="11" y="40"/>
                  </a:lnTo>
                  <a:lnTo>
                    <a:pt x="0" y="25"/>
                  </a:lnTo>
                  <a:lnTo>
                    <a:pt x="1"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9" name="Freeform 133">
              <a:extLst>
                <a:ext uri="{FF2B5EF4-FFF2-40B4-BE49-F238E27FC236}">
                  <a16:creationId xmlns:a16="http://schemas.microsoft.com/office/drawing/2014/main" id="{E47D4F25-50A3-48D5-9853-9B182BD677AC}"/>
                </a:ext>
              </a:extLst>
            </p:cNvPr>
            <p:cNvSpPr>
              <a:spLocks/>
            </p:cNvSpPr>
            <p:nvPr/>
          </p:nvSpPr>
          <p:spPr bwMode="auto">
            <a:xfrm>
              <a:off x="3370" y="3240"/>
              <a:ext cx="130" cy="268"/>
            </a:xfrm>
            <a:custGeom>
              <a:avLst/>
              <a:gdLst>
                <a:gd name="T0" fmla="*/ 88 w 116"/>
                <a:gd name="T1" fmla="*/ 3 h 238"/>
                <a:gd name="T2" fmla="*/ 87 w 116"/>
                <a:gd name="T3" fmla="*/ 23 h 238"/>
                <a:gd name="T4" fmla="*/ 81 w 116"/>
                <a:gd name="T5" fmla="*/ 26 h 238"/>
                <a:gd name="T6" fmla="*/ 79 w 116"/>
                <a:gd name="T7" fmla="*/ 41 h 238"/>
                <a:gd name="T8" fmla="*/ 70 w 116"/>
                <a:gd name="T9" fmla="*/ 41 h 238"/>
                <a:gd name="T10" fmla="*/ 66 w 116"/>
                <a:gd name="T11" fmla="*/ 47 h 238"/>
                <a:gd name="T12" fmla="*/ 64 w 116"/>
                <a:gd name="T13" fmla="*/ 55 h 238"/>
                <a:gd name="T14" fmla="*/ 56 w 116"/>
                <a:gd name="T15" fmla="*/ 62 h 238"/>
                <a:gd name="T16" fmla="*/ 53 w 116"/>
                <a:gd name="T17" fmla="*/ 70 h 238"/>
                <a:gd name="T18" fmla="*/ 48 w 116"/>
                <a:gd name="T19" fmla="*/ 69 h 238"/>
                <a:gd name="T20" fmla="*/ 46 w 116"/>
                <a:gd name="T21" fmla="*/ 61 h 238"/>
                <a:gd name="T22" fmla="*/ 37 w 116"/>
                <a:gd name="T23" fmla="*/ 61 h 238"/>
                <a:gd name="T24" fmla="*/ 35 w 116"/>
                <a:gd name="T25" fmla="*/ 67 h 238"/>
                <a:gd name="T26" fmla="*/ 26 w 116"/>
                <a:gd name="T27" fmla="*/ 71 h 238"/>
                <a:gd name="T28" fmla="*/ 23 w 116"/>
                <a:gd name="T29" fmla="*/ 84 h 238"/>
                <a:gd name="T30" fmla="*/ 17 w 116"/>
                <a:gd name="T31" fmla="*/ 85 h 238"/>
                <a:gd name="T32" fmla="*/ 20 w 116"/>
                <a:gd name="T33" fmla="*/ 127 h 238"/>
                <a:gd name="T34" fmla="*/ 24 w 116"/>
                <a:gd name="T35" fmla="*/ 128 h 238"/>
                <a:gd name="T36" fmla="*/ 26 w 116"/>
                <a:gd name="T37" fmla="*/ 139 h 238"/>
                <a:gd name="T38" fmla="*/ 20 w 116"/>
                <a:gd name="T39" fmla="*/ 143 h 238"/>
                <a:gd name="T40" fmla="*/ 17 w 116"/>
                <a:gd name="T41" fmla="*/ 157 h 238"/>
                <a:gd name="T42" fmla="*/ 10 w 116"/>
                <a:gd name="T43" fmla="*/ 160 h 238"/>
                <a:gd name="T44" fmla="*/ 9 w 116"/>
                <a:gd name="T45" fmla="*/ 167 h 238"/>
                <a:gd name="T46" fmla="*/ 0 w 116"/>
                <a:gd name="T47" fmla="*/ 170 h 238"/>
                <a:gd name="T48" fmla="*/ 1 w 116"/>
                <a:gd name="T49" fmla="*/ 189 h 238"/>
                <a:gd name="T50" fmla="*/ 11 w 116"/>
                <a:gd name="T51" fmla="*/ 189 h 238"/>
                <a:gd name="T52" fmla="*/ 11 w 116"/>
                <a:gd name="T53" fmla="*/ 228 h 238"/>
                <a:gd name="T54" fmla="*/ 20 w 116"/>
                <a:gd name="T55" fmla="*/ 228 h 238"/>
                <a:gd name="T56" fmla="*/ 26 w 116"/>
                <a:gd name="T57" fmla="*/ 234 h 238"/>
                <a:gd name="T58" fmla="*/ 33 w 116"/>
                <a:gd name="T59" fmla="*/ 237 h 238"/>
                <a:gd name="T60" fmla="*/ 42 w 116"/>
                <a:gd name="T61" fmla="*/ 228 h 238"/>
                <a:gd name="T62" fmla="*/ 52 w 116"/>
                <a:gd name="T63" fmla="*/ 227 h 238"/>
                <a:gd name="T64" fmla="*/ 59 w 116"/>
                <a:gd name="T65" fmla="*/ 222 h 238"/>
                <a:gd name="T66" fmla="*/ 66 w 116"/>
                <a:gd name="T67" fmla="*/ 217 h 238"/>
                <a:gd name="T68" fmla="*/ 70 w 116"/>
                <a:gd name="T69" fmla="*/ 198 h 238"/>
                <a:gd name="T70" fmla="*/ 78 w 116"/>
                <a:gd name="T71" fmla="*/ 195 h 238"/>
                <a:gd name="T72" fmla="*/ 78 w 116"/>
                <a:gd name="T73" fmla="*/ 170 h 238"/>
                <a:gd name="T74" fmla="*/ 83 w 116"/>
                <a:gd name="T75" fmla="*/ 167 h 238"/>
                <a:gd name="T76" fmla="*/ 82 w 116"/>
                <a:gd name="T77" fmla="*/ 132 h 238"/>
                <a:gd name="T78" fmla="*/ 92 w 116"/>
                <a:gd name="T79" fmla="*/ 125 h 238"/>
                <a:gd name="T80" fmla="*/ 98 w 116"/>
                <a:gd name="T81" fmla="*/ 119 h 238"/>
                <a:gd name="T82" fmla="*/ 98 w 116"/>
                <a:gd name="T83" fmla="*/ 91 h 238"/>
                <a:gd name="T84" fmla="*/ 106 w 116"/>
                <a:gd name="T85" fmla="*/ 86 h 238"/>
                <a:gd name="T86" fmla="*/ 107 w 116"/>
                <a:gd name="T87" fmla="*/ 64 h 238"/>
                <a:gd name="T88" fmla="*/ 114 w 116"/>
                <a:gd name="T89" fmla="*/ 64 h 238"/>
                <a:gd name="T90" fmla="*/ 115 w 116"/>
                <a:gd name="T91" fmla="*/ 28 h 238"/>
                <a:gd name="T92" fmla="*/ 106 w 116"/>
                <a:gd name="T93" fmla="*/ 23 h 238"/>
                <a:gd name="T94" fmla="*/ 105 w 116"/>
                <a:gd name="T95" fmla="*/ 6 h 238"/>
                <a:gd name="T96" fmla="*/ 96 w 116"/>
                <a:gd name="T97" fmla="*/ 0 h 238"/>
                <a:gd name="T98" fmla="*/ 88 w 116"/>
                <a:gd name="T99" fmla="*/ 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6" h="238">
                  <a:moveTo>
                    <a:pt x="88" y="3"/>
                  </a:moveTo>
                  <a:lnTo>
                    <a:pt x="87" y="23"/>
                  </a:lnTo>
                  <a:lnTo>
                    <a:pt x="81" y="26"/>
                  </a:lnTo>
                  <a:lnTo>
                    <a:pt x="79" y="41"/>
                  </a:lnTo>
                  <a:lnTo>
                    <a:pt x="70" y="41"/>
                  </a:lnTo>
                  <a:lnTo>
                    <a:pt x="66" y="47"/>
                  </a:lnTo>
                  <a:lnTo>
                    <a:pt x="64" y="55"/>
                  </a:lnTo>
                  <a:lnTo>
                    <a:pt x="56" y="62"/>
                  </a:lnTo>
                  <a:lnTo>
                    <a:pt x="53" y="70"/>
                  </a:lnTo>
                  <a:lnTo>
                    <a:pt x="48" y="69"/>
                  </a:lnTo>
                  <a:lnTo>
                    <a:pt x="46" y="61"/>
                  </a:lnTo>
                  <a:lnTo>
                    <a:pt x="37" y="61"/>
                  </a:lnTo>
                  <a:lnTo>
                    <a:pt x="35" y="67"/>
                  </a:lnTo>
                  <a:lnTo>
                    <a:pt x="26" y="71"/>
                  </a:lnTo>
                  <a:lnTo>
                    <a:pt x="23" y="84"/>
                  </a:lnTo>
                  <a:lnTo>
                    <a:pt x="17" y="85"/>
                  </a:lnTo>
                  <a:lnTo>
                    <a:pt x="20" y="127"/>
                  </a:lnTo>
                  <a:lnTo>
                    <a:pt x="24" y="128"/>
                  </a:lnTo>
                  <a:lnTo>
                    <a:pt x="26" y="139"/>
                  </a:lnTo>
                  <a:lnTo>
                    <a:pt x="20" y="143"/>
                  </a:lnTo>
                  <a:lnTo>
                    <a:pt x="17" y="157"/>
                  </a:lnTo>
                  <a:lnTo>
                    <a:pt x="10" y="160"/>
                  </a:lnTo>
                  <a:lnTo>
                    <a:pt x="9" y="167"/>
                  </a:lnTo>
                  <a:lnTo>
                    <a:pt x="0" y="170"/>
                  </a:lnTo>
                  <a:lnTo>
                    <a:pt x="1" y="189"/>
                  </a:lnTo>
                  <a:lnTo>
                    <a:pt x="11" y="189"/>
                  </a:lnTo>
                  <a:lnTo>
                    <a:pt x="11" y="228"/>
                  </a:lnTo>
                  <a:lnTo>
                    <a:pt x="20" y="228"/>
                  </a:lnTo>
                  <a:lnTo>
                    <a:pt x="26" y="234"/>
                  </a:lnTo>
                  <a:lnTo>
                    <a:pt x="33" y="237"/>
                  </a:lnTo>
                  <a:lnTo>
                    <a:pt x="42" y="228"/>
                  </a:lnTo>
                  <a:lnTo>
                    <a:pt x="52" y="227"/>
                  </a:lnTo>
                  <a:lnTo>
                    <a:pt x="59" y="222"/>
                  </a:lnTo>
                  <a:lnTo>
                    <a:pt x="66" y="217"/>
                  </a:lnTo>
                  <a:lnTo>
                    <a:pt x="70" y="198"/>
                  </a:lnTo>
                  <a:lnTo>
                    <a:pt x="78" y="195"/>
                  </a:lnTo>
                  <a:lnTo>
                    <a:pt x="78" y="170"/>
                  </a:lnTo>
                  <a:lnTo>
                    <a:pt x="83" y="167"/>
                  </a:lnTo>
                  <a:lnTo>
                    <a:pt x="82" y="132"/>
                  </a:lnTo>
                  <a:lnTo>
                    <a:pt x="92" y="125"/>
                  </a:lnTo>
                  <a:lnTo>
                    <a:pt x="98" y="119"/>
                  </a:lnTo>
                  <a:lnTo>
                    <a:pt x="98" y="91"/>
                  </a:lnTo>
                  <a:lnTo>
                    <a:pt x="106" y="86"/>
                  </a:lnTo>
                  <a:lnTo>
                    <a:pt x="107" y="64"/>
                  </a:lnTo>
                  <a:lnTo>
                    <a:pt x="114" y="64"/>
                  </a:lnTo>
                  <a:lnTo>
                    <a:pt x="115" y="28"/>
                  </a:lnTo>
                  <a:lnTo>
                    <a:pt x="106" y="23"/>
                  </a:lnTo>
                  <a:lnTo>
                    <a:pt x="105" y="6"/>
                  </a:lnTo>
                  <a:lnTo>
                    <a:pt x="96" y="0"/>
                  </a:lnTo>
                  <a:lnTo>
                    <a:pt x="8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0" name="Freeform 134">
              <a:extLst>
                <a:ext uri="{FF2B5EF4-FFF2-40B4-BE49-F238E27FC236}">
                  <a16:creationId xmlns:a16="http://schemas.microsoft.com/office/drawing/2014/main" id="{CADA6977-C946-4CC5-80D2-A2029DFBAF57}"/>
                </a:ext>
              </a:extLst>
            </p:cNvPr>
            <p:cNvSpPr>
              <a:spLocks/>
            </p:cNvSpPr>
            <p:nvPr/>
          </p:nvSpPr>
          <p:spPr bwMode="auto">
            <a:xfrm>
              <a:off x="3002" y="3353"/>
              <a:ext cx="155" cy="178"/>
            </a:xfrm>
            <a:custGeom>
              <a:avLst/>
              <a:gdLst>
                <a:gd name="T0" fmla="*/ 47 w 139"/>
                <a:gd name="T1" fmla="*/ 3 h 159"/>
                <a:gd name="T2" fmla="*/ 86 w 139"/>
                <a:gd name="T3" fmla="*/ 4 h 159"/>
                <a:gd name="T4" fmla="*/ 92 w 139"/>
                <a:gd name="T5" fmla="*/ 26 h 159"/>
                <a:gd name="T6" fmla="*/ 93 w 139"/>
                <a:gd name="T7" fmla="*/ 37 h 159"/>
                <a:gd name="T8" fmla="*/ 101 w 139"/>
                <a:gd name="T9" fmla="*/ 42 h 159"/>
                <a:gd name="T10" fmla="*/ 105 w 139"/>
                <a:gd name="T11" fmla="*/ 54 h 159"/>
                <a:gd name="T12" fmla="*/ 113 w 139"/>
                <a:gd name="T13" fmla="*/ 54 h 159"/>
                <a:gd name="T14" fmla="*/ 117 w 139"/>
                <a:gd name="T15" fmla="*/ 70 h 159"/>
                <a:gd name="T16" fmla="*/ 123 w 139"/>
                <a:gd name="T17" fmla="*/ 71 h 159"/>
                <a:gd name="T18" fmla="*/ 138 w 139"/>
                <a:gd name="T19" fmla="*/ 77 h 159"/>
                <a:gd name="T20" fmla="*/ 135 w 139"/>
                <a:gd name="T21" fmla="*/ 86 h 159"/>
                <a:gd name="T22" fmla="*/ 126 w 139"/>
                <a:gd name="T23" fmla="*/ 93 h 159"/>
                <a:gd name="T24" fmla="*/ 117 w 139"/>
                <a:gd name="T25" fmla="*/ 102 h 159"/>
                <a:gd name="T26" fmla="*/ 106 w 139"/>
                <a:gd name="T27" fmla="*/ 107 h 159"/>
                <a:gd name="T28" fmla="*/ 102 w 139"/>
                <a:gd name="T29" fmla="*/ 121 h 159"/>
                <a:gd name="T30" fmla="*/ 93 w 139"/>
                <a:gd name="T31" fmla="*/ 124 h 159"/>
                <a:gd name="T32" fmla="*/ 87 w 139"/>
                <a:gd name="T33" fmla="*/ 133 h 159"/>
                <a:gd name="T34" fmla="*/ 78 w 139"/>
                <a:gd name="T35" fmla="*/ 142 h 159"/>
                <a:gd name="T36" fmla="*/ 64 w 139"/>
                <a:gd name="T37" fmla="*/ 142 h 159"/>
                <a:gd name="T38" fmla="*/ 55 w 139"/>
                <a:gd name="T39" fmla="*/ 136 h 159"/>
                <a:gd name="T40" fmla="*/ 46 w 139"/>
                <a:gd name="T41" fmla="*/ 136 h 159"/>
                <a:gd name="T42" fmla="*/ 41 w 139"/>
                <a:gd name="T43" fmla="*/ 144 h 159"/>
                <a:gd name="T44" fmla="*/ 38 w 139"/>
                <a:gd name="T45" fmla="*/ 153 h 159"/>
                <a:gd name="T46" fmla="*/ 30 w 139"/>
                <a:gd name="T47" fmla="*/ 158 h 159"/>
                <a:gd name="T48" fmla="*/ 10 w 139"/>
                <a:gd name="T49" fmla="*/ 153 h 159"/>
                <a:gd name="T50" fmla="*/ 6 w 139"/>
                <a:gd name="T51" fmla="*/ 138 h 159"/>
                <a:gd name="T52" fmla="*/ 1 w 139"/>
                <a:gd name="T53" fmla="*/ 132 h 159"/>
                <a:gd name="T54" fmla="*/ 0 w 139"/>
                <a:gd name="T55" fmla="*/ 80 h 159"/>
                <a:gd name="T56" fmla="*/ 8 w 139"/>
                <a:gd name="T57" fmla="*/ 76 h 159"/>
                <a:gd name="T58" fmla="*/ 15 w 139"/>
                <a:gd name="T59" fmla="*/ 72 h 159"/>
                <a:gd name="T60" fmla="*/ 15 w 139"/>
                <a:gd name="T61" fmla="*/ 20 h 159"/>
                <a:gd name="T62" fmla="*/ 22 w 139"/>
                <a:gd name="T63" fmla="*/ 7 h 159"/>
                <a:gd name="T64" fmla="*/ 40 w 139"/>
                <a:gd name="T65" fmla="*/ 0 h 159"/>
                <a:gd name="T66" fmla="*/ 47 w 139"/>
                <a:gd name="T67"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59">
                  <a:moveTo>
                    <a:pt x="47" y="3"/>
                  </a:moveTo>
                  <a:lnTo>
                    <a:pt x="86" y="4"/>
                  </a:lnTo>
                  <a:lnTo>
                    <a:pt x="92" y="26"/>
                  </a:lnTo>
                  <a:lnTo>
                    <a:pt x="93" y="37"/>
                  </a:lnTo>
                  <a:lnTo>
                    <a:pt x="101" y="42"/>
                  </a:lnTo>
                  <a:lnTo>
                    <a:pt x="105" y="54"/>
                  </a:lnTo>
                  <a:lnTo>
                    <a:pt x="113" y="54"/>
                  </a:lnTo>
                  <a:lnTo>
                    <a:pt x="117" y="70"/>
                  </a:lnTo>
                  <a:lnTo>
                    <a:pt x="123" y="71"/>
                  </a:lnTo>
                  <a:lnTo>
                    <a:pt x="138" y="77"/>
                  </a:lnTo>
                  <a:lnTo>
                    <a:pt x="135" y="86"/>
                  </a:lnTo>
                  <a:lnTo>
                    <a:pt x="126" y="93"/>
                  </a:lnTo>
                  <a:lnTo>
                    <a:pt x="117" y="102"/>
                  </a:lnTo>
                  <a:lnTo>
                    <a:pt x="106" y="107"/>
                  </a:lnTo>
                  <a:lnTo>
                    <a:pt x="102" y="121"/>
                  </a:lnTo>
                  <a:lnTo>
                    <a:pt x="93" y="124"/>
                  </a:lnTo>
                  <a:lnTo>
                    <a:pt x="87" y="133"/>
                  </a:lnTo>
                  <a:lnTo>
                    <a:pt x="78" y="142"/>
                  </a:lnTo>
                  <a:lnTo>
                    <a:pt x="64" y="142"/>
                  </a:lnTo>
                  <a:lnTo>
                    <a:pt x="55" y="136"/>
                  </a:lnTo>
                  <a:lnTo>
                    <a:pt x="46" y="136"/>
                  </a:lnTo>
                  <a:lnTo>
                    <a:pt x="41" y="144"/>
                  </a:lnTo>
                  <a:lnTo>
                    <a:pt x="38" y="153"/>
                  </a:lnTo>
                  <a:lnTo>
                    <a:pt x="30" y="158"/>
                  </a:lnTo>
                  <a:lnTo>
                    <a:pt x="10" y="153"/>
                  </a:lnTo>
                  <a:lnTo>
                    <a:pt x="6" y="138"/>
                  </a:lnTo>
                  <a:lnTo>
                    <a:pt x="1" y="132"/>
                  </a:lnTo>
                  <a:lnTo>
                    <a:pt x="0" y="80"/>
                  </a:lnTo>
                  <a:lnTo>
                    <a:pt x="8" y="76"/>
                  </a:lnTo>
                  <a:lnTo>
                    <a:pt x="15" y="72"/>
                  </a:lnTo>
                  <a:lnTo>
                    <a:pt x="15" y="20"/>
                  </a:lnTo>
                  <a:lnTo>
                    <a:pt x="22" y="7"/>
                  </a:lnTo>
                  <a:lnTo>
                    <a:pt x="40" y="0"/>
                  </a:lnTo>
                  <a:lnTo>
                    <a:pt x="47"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1" name="Freeform 135">
              <a:extLst>
                <a:ext uri="{FF2B5EF4-FFF2-40B4-BE49-F238E27FC236}">
                  <a16:creationId xmlns:a16="http://schemas.microsoft.com/office/drawing/2014/main" id="{3409F234-CC90-4892-8569-DE4940F0A4A8}"/>
                </a:ext>
              </a:extLst>
            </p:cNvPr>
            <p:cNvSpPr>
              <a:spLocks/>
            </p:cNvSpPr>
            <p:nvPr/>
          </p:nvSpPr>
          <p:spPr bwMode="auto">
            <a:xfrm>
              <a:off x="4484" y="3212"/>
              <a:ext cx="645" cy="551"/>
            </a:xfrm>
            <a:custGeom>
              <a:avLst/>
              <a:gdLst>
                <a:gd name="T0" fmla="*/ 296 w 575"/>
                <a:gd name="T1" fmla="*/ 33 h 491"/>
                <a:gd name="T2" fmla="*/ 258 w 575"/>
                <a:gd name="T3" fmla="*/ 51 h 491"/>
                <a:gd name="T4" fmla="*/ 254 w 575"/>
                <a:gd name="T5" fmla="*/ 74 h 491"/>
                <a:gd name="T6" fmla="*/ 230 w 575"/>
                <a:gd name="T7" fmla="*/ 66 h 491"/>
                <a:gd name="T8" fmla="*/ 199 w 575"/>
                <a:gd name="T9" fmla="*/ 60 h 491"/>
                <a:gd name="T10" fmla="*/ 184 w 575"/>
                <a:gd name="T11" fmla="*/ 85 h 491"/>
                <a:gd name="T12" fmla="*/ 164 w 575"/>
                <a:gd name="T13" fmla="*/ 102 h 491"/>
                <a:gd name="T14" fmla="*/ 156 w 575"/>
                <a:gd name="T15" fmla="*/ 113 h 491"/>
                <a:gd name="T16" fmla="*/ 145 w 575"/>
                <a:gd name="T17" fmla="*/ 127 h 491"/>
                <a:gd name="T18" fmla="*/ 104 w 575"/>
                <a:gd name="T19" fmla="*/ 161 h 491"/>
                <a:gd name="T20" fmla="*/ 31 w 575"/>
                <a:gd name="T21" fmla="*/ 199 h 491"/>
                <a:gd name="T22" fmla="*/ 9 w 575"/>
                <a:gd name="T23" fmla="*/ 248 h 491"/>
                <a:gd name="T24" fmla="*/ 17 w 575"/>
                <a:gd name="T25" fmla="*/ 265 h 491"/>
                <a:gd name="T26" fmla="*/ 0 w 575"/>
                <a:gd name="T27" fmla="*/ 270 h 491"/>
                <a:gd name="T28" fmla="*/ 17 w 575"/>
                <a:gd name="T29" fmla="*/ 312 h 491"/>
                <a:gd name="T30" fmla="*/ 17 w 575"/>
                <a:gd name="T31" fmla="*/ 344 h 491"/>
                <a:gd name="T32" fmla="*/ 25 w 575"/>
                <a:gd name="T33" fmla="*/ 377 h 491"/>
                <a:gd name="T34" fmla="*/ 12 w 575"/>
                <a:gd name="T35" fmla="*/ 389 h 491"/>
                <a:gd name="T36" fmla="*/ 35 w 575"/>
                <a:gd name="T37" fmla="*/ 424 h 491"/>
                <a:gd name="T38" fmla="*/ 53 w 575"/>
                <a:gd name="T39" fmla="*/ 420 h 491"/>
                <a:gd name="T40" fmla="*/ 83 w 575"/>
                <a:gd name="T41" fmla="*/ 412 h 491"/>
                <a:gd name="T42" fmla="*/ 142 w 575"/>
                <a:gd name="T43" fmla="*/ 391 h 491"/>
                <a:gd name="T44" fmla="*/ 204 w 575"/>
                <a:gd name="T45" fmla="*/ 375 h 491"/>
                <a:gd name="T46" fmla="*/ 231 w 575"/>
                <a:gd name="T47" fmla="*/ 365 h 491"/>
                <a:gd name="T48" fmla="*/ 245 w 575"/>
                <a:gd name="T49" fmla="*/ 369 h 491"/>
                <a:gd name="T50" fmla="*/ 278 w 575"/>
                <a:gd name="T51" fmla="*/ 383 h 491"/>
                <a:gd name="T52" fmla="*/ 290 w 575"/>
                <a:gd name="T53" fmla="*/ 418 h 491"/>
                <a:gd name="T54" fmla="*/ 310 w 575"/>
                <a:gd name="T55" fmla="*/ 409 h 491"/>
                <a:gd name="T56" fmla="*/ 330 w 575"/>
                <a:gd name="T57" fmla="*/ 383 h 491"/>
                <a:gd name="T58" fmla="*/ 326 w 575"/>
                <a:gd name="T59" fmla="*/ 409 h 491"/>
                <a:gd name="T60" fmla="*/ 328 w 575"/>
                <a:gd name="T61" fmla="*/ 422 h 491"/>
                <a:gd name="T62" fmla="*/ 337 w 575"/>
                <a:gd name="T63" fmla="*/ 405 h 491"/>
                <a:gd name="T64" fmla="*/ 339 w 575"/>
                <a:gd name="T65" fmla="*/ 422 h 491"/>
                <a:gd name="T66" fmla="*/ 349 w 575"/>
                <a:gd name="T67" fmla="*/ 442 h 491"/>
                <a:gd name="T68" fmla="*/ 358 w 575"/>
                <a:gd name="T69" fmla="*/ 471 h 491"/>
                <a:gd name="T70" fmla="*/ 425 w 575"/>
                <a:gd name="T71" fmla="*/ 490 h 491"/>
                <a:gd name="T72" fmla="*/ 491 w 575"/>
                <a:gd name="T73" fmla="*/ 460 h 491"/>
                <a:gd name="T74" fmla="*/ 521 w 575"/>
                <a:gd name="T75" fmla="*/ 415 h 491"/>
                <a:gd name="T76" fmla="*/ 558 w 575"/>
                <a:gd name="T77" fmla="*/ 366 h 491"/>
                <a:gd name="T78" fmla="*/ 565 w 575"/>
                <a:gd name="T79" fmla="*/ 316 h 491"/>
                <a:gd name="T80" fmla="*/ 572 w 575"/>
                <a:gd name="T81" fmla="*/ 251 h 491"/>
                <a:gd name="T82" fmla="*/ 546 w 575"/>
                <a:gd name="T83" fmla="*/ 201 h 491"/>
                <a:gd name="T84" fmla="*/ 523 w 575"/>
                <a:gd name="T85" fmla="*/ 165 h 491"/>
                <a:gd name="T86" fmla="*/ 493 w 575"/>
                <a:gd name="T87" fmla="*/ 117 h 491"/>
                <a:gd name="T88" fmla="*/ 465 w 575"/>
                <a:gd name="T89" fmla="*/ 60 h 491"/>
                <a:gd name="T90" fmla="*/ 463 w 575"/>
                <a:gd name="T91" fmla="*/ 19 h 491"/>
                <a:gd name="T92" fmla="*/ 437 w 575"/>
                <a:gd name="T93" fmla="*/ 19 h 491"/>
                <a:gd name="T94" fmla="*/ 430 w 575"/>
                <a:gd name="T95" fmla="*/ 89 h 491"/>
                <a:gd name="T96" fmla="*/ 416 w 575"/>
                <a:gd name="T97" fmla="*/ 113 h 491"/>
                <a:gd name="T98" fmla="*/ 384 w 575"/>
                <a:gd name="T99" fmla="*/ 100 h 491"/>
                <a:gd name="T100" fmla="*/ 353 w 575"/>
                <a:gd name="T101" fmla="*/ 81 h 491"/>
                <a:gd name="T102" fmla="*/ 348 w 575"/>
                <a:gd name="T103" fmla="*/ 62 h 491"/>
                <a:gd name="T104" fmla="*/ 360 w 575"/>
                <a:gd name="T105" fmla="*/ 46 h 491"/>
                <a:gd name="T106" fmla="*/ 347 w 575"/>
                <a:gd name="T107" fmla="*/ 25 h 491"/>
                <a:gd name="T108" fmla="*/ 307 w 575"/>
                <a:gd name="T109" fmla="*/ 12 h 491"/>
                <a:gd name="T110" fmla="*/ 282 w 575"/>
                <a:gd name="T111" fmla="*/ 1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5" h="491">
                  <a:moveTo>
                    <a:pt x="293" y="20"/>
                  </a:moveTo>
                  <a:lnTo>
                    <a:pt x="296" y="33"/>
                  </a:lnTo>
                  <a:lnTo>
                    <a:pt x="269" y="37"/>
                  </a:lnTo>
                  <a:lnTo>
                    <a:pt x="258" y="51"/>
                  </a:lnTo>
                  <a:lnTo>
                    <a:pt x="256" y="59"/>
                  </a:lnTo>
                  <a:lnTo>
                    <a:pt x="254" y="74"/>
                  </a:lnTo>
                  <a:lnTo>
                    <a:pt x="237" y="78"/>
                  </a:lnTo>
                  <a:lnTo>
                    <a:pt x="230" y="66"/>
                  </a:lnTo>
                  <a:lnTo>
                    <a:pt x="221" y="55"/>
                  </a:lnTo>
                  <a:lnTo>
                    <a:pt x="199" y="60"/>
                  </a:lnTo>
                  <a:lnTo>
                    <a:pt x="195" y="74"/>
                  </a:lnTo>
                  <a:lnTo>
                    <a:pt x="184" y="85"/>
                  </a:lnTo>
                  <a:lnTo>
                    <a:pt x="171" y="91"/>
                  </a:lnTo>
                  <a:lnTo>
                    <a:pt x="164" y="102"/>
                  </a:lnTo>
                  <a:lnTo>
                    <a:pt x="164" y="113"/>
                  </a:lnTo>
                  <a:lnTo>
                    <a:pt x="156" y="113"/>
                  </a:lnTo>
                  <a:lnTo>
                    <a:pt x="149" y="102"/>
                  </a:lnTo>
                  <a:lnTo>
                    <a:pt x="145" y="127"/>
                  </a:lnTo>
                  <a:lnTo>
                    <a:pt x="124" y="153"/>
                  </a:lnTo>
                  <a:lnTo>
                    <a:pt x="104" y="161"/>
                  </a:lnTo>
                  <a:lnTo>
                    <a:pt x="53" y="176"/>
                  </a:lnTo>
                  <a:lnTo>
                    <a:pt x="31" y="199"/>
                  </a:lnTo>
                  <a:lnTo>
                    <a:pt x="6" y="201"/>
                  </a:lnTo>
                  <a:lnTo>
                    <a:pt x="9" y="248"/>
                  </a:lnTo>
                  <a:lnTo>
                    <a:pt x="20" y="255"/>
                  </a:lnTo>
                  <a:lnTo>
                    <a:pt x="17" y="265"/>
                  </a:lnTo>
                  <a:lnTo>
                    <a:pt x="2" y="255"/>
                  </a:lnTo>
                  <a:lnTo>
                    <a:pt x="0" y="270"/>
                  </a:lnTo>
                  <a:lnTo>
                    <a:pt x="8" y="296"/>
                  </a:lnTo>
                  <a:lnTo>
                    <a:pt x="17" y="312"/>
                  </a:lnTo>
                  <a:lnTo>
                    <a:pt x="17" y="331"/>
                  </a:lnTo>
                  <a:lnTo>
                    <a:pt x="17" y="344"/>
                  </a:lnTo>
                  <a:lnTo>
                    <a:pt x="24" y="349"/>
                  </a:lnTo>
                  <a:lnTo>
                    <a:pt x="25" y="377"/>
                  </a:lnTo>
                  <a:lnTo>
                    <a:pt x="17" y="378"/>
                  </a:lnTo>
                  <a:lnTo>
                    <a:pt x="12" y="389"/>
                  </a:lnTo>
                  <a:lnTo>
                    <a:pt x="6" y="398"/>
                  </a:lnTo>
                  <a:lnTo>
                    <a:pt x="35" y="424"/>
                  </a:lnTo>
                  <a:lnTo>
                    <a:pt x="47" y="427"/>
                  </a:lnTo>
                  <a:lnTo>
                    <a:pt x="53" y="420"/>
                  </a:lnTo>
                  <a:lnTo>
                    <a:pt x="59" y="409"/>
                  </a:lnTo>
                  <a:lnTo>
                    <a:pt x="83" y="412"/>
                  </a:lnTo>
                  <a:lnTo>
                    <a:pt x="133" y="405"/>
                  </a:lnTo>
                  <a:lnTo>
                    <a:pt x="142" y="391"/>
                  </a:lnTo>
                  <a:lnTo>
                    <a:pt x="158" y="380"/>
                  </a:lnTo>
                  <a:lnTo>
                    <a:pt x="204" y="375"/>
                  </a:lnTo>
                  <a:lnTo>
                    <a:pt x="213" y="366"/>
                  </a:lnTo>
                  <a:lnTo>
                    <a:pt x="231" y="365"/>
                  </a:lnTo>
                  <a:lnTo>
                    <a:pt x="244" y="361"/>
                  </a:lnTo>
                  <a:lnTo>
                    <a:pt x="245" y="369"/>
                  </a:lnTo>
                  <a:lnTo>
                    <a:pt x="267" y="371"/>
                  </a:lnTo>
                  <a:lnTo>
                    <a:pt x="278" y="383"/>
                  </a:lnTo>
                  <a:lnTo>
                    <a:pt x="289" y="399"/>
                  </a:lnTo>
                  <a:lnTo>
                    <a:pt x="290" y="418"/>
                  </a:lnTo>
                  <a:lnTo>
                    <a:pt x="299" y="416"/>
                  </a:lnTo>
                  <a:lnTo>
                    <a:pt x="310" y="409"/>
                  </a:lnTo>
                  <a:lnTo>
                    <a:pt x="322" y="397"/>
                  </a:lnTo>
                  <a:lnTo>
                    <a:pt x="330" y="383"/>
                  </a:lnTo>
                  <a:lnTo>
                    <a:pt x="332" y="394"/>
                  </a:lnTo>
                  <a:lnTo>
                    <a:pt x="326" y="409"/>
                  </a:lnTo>
                  <a:lnTo>
                    <a:pt x="318" y="420"/>
                  </a:lnTo>
                  <a:lnTo>
                    <a:pt x="328" y="422"/>
                  </a:lnTo>
                  <a:lnTo>
                    <a:pt x="332" y="412"/>
                  </a:lnTo>
                  <a:lnTo>
                    <a:pt x="337" y="405"/>
                  </a:lnTo>
                  <a:lnTo>
                    <a:pt x="337" y="412"/>
                  </a:lnTo>
                  <a:lnTo>
                    <a:pt x="339" y="422"/>
                  </a:lnTo>
                  <a:lnTo>
                    <a:pt x="348" y="431"/>
                  </a:lnTo>
                  <a:lnTo>
                    <a:pt x="349" y="442"/>
                  </a:lnTo>
                  <a:lnTo>
                    <a:pt x="344" y="456"/>
                  </a:lnTo>
                  <a:lnTo>
                    <a:pt x="358" y="471"/>
                  </a:lnTo>
                  <a:lnTo>
                    <a:pt x="389" y="482"/>
                  </a:lnTo>
                  <a:lnTo>
                    <a:pt x="425" y="490"/>
                  </a:lnTo>
                  <a:lnTo>
                    <a:pt x="450" y="481"/>
                  </a:lnTo>
                  <a:lnTo>
                    <a:pt x="491" y="460"/>
                  </a:lnTo>
                  <a:lnTo>
                    <a:pt x="503" y="429"/>
                  </a:lnTo>
                  <a:lnTo>
                    <a:pt x="521" y="415"/>
                  </a:lnTo>
                  <a:lnTo>
                    <a:pt x="534" y="388"/>
                  </a:lnTo>
                  <a:lnTo>
                    <a:pt x="558" y="366"/>
                  </a:lnTo>
                  <a:lnTo>
                    <a:pt x="565" y="355"/>
                  </a:lnTo>
                  <a:lnTo>
                    <a:pt x="565" y="316"/>
                  </a:lnTo>
                  <a:lnTo>
                    <a:pt x="574" y="263"/>
                  </a:lnTo>
                  <a:lnTo>
                    <a:pt x="572" y="251"/>
                  </a:lnTo>
                  <a:lnTo>
                    <a:pt x="555" y="228"/>
                  </a:lnTo>
                  <a:lnTo>
                    <a:pt x="546" y="201"/>
                  </a:lnTo>
                  <a:lnTo>
                    <a:pt x="527" y="191"/>
                  </a:lnTo>
                  <a:lnTo>
                    <a:pt x="523" y="165"/>
                  </a:lnTo>
                  <a:lnTo>
                    <a:pt x="494" y="150"/>
                  </a:lnTo>
                  <a:lnTo>
                    <a:pt x="493" y="117"/>
                  </a:lnTo>
                  <a:lnTo>
                    <a:pt x="483" y="80"/>
                  </a:lnTo>
                  <a:lnTo>
                    <a:pt x="465" y="60"/>
                  </a:lnTo>
                  <a:lnTo>
                    <a:pt x="455" y="33"/>
                  </a:lnTo>
                  <a:lnTo>
                    <a:pt x="463" y="19"/>
                  </a:lnTo>
                  <a:lnTo>
                    <a:pt x="448" y="0"/>
                  </a:lnTo>
                  <a:lnTo>
                    <a:pt x="437" y="19"/>
                  </a:lnTo>
                  <a:lnTo>
                    <a:pt x="429" y="30"/>
                  </a:lnTo>
                  <a:lnTo>
                    <a:pt x="430" y="89"/>
                  </a:lnTo>
                  <a:lnTo>
                    <a:pt x="421" y="104"/>
                  </a:lnTo>
                  <a:lnTo>
                    <a:pt x="416" y="113"/>
                  </a:lnTo>
                  <a:lnTo>
                    <a:pt x="399" y="113"/>
                  </a:lnTo>
                  <a:lnTo>
                    <a:pt x="384" y="100"/>
                  </a:lnTo>
                  <a:lnTo>
                    <a:pt x="365" y="93"/>
                  </a:lnTo>
                  <a:lnTo>
                    <a:pt x="353" y="81"/>
                  </a:lnTo>
                  <a:lnTo>
                    <a:pt x="342" y="77"/>
                  </a:lnTo>
                  <a:lnTo>
                    <a:pt x="348" y="62"/>
                  </a:lnTo>
                  <a:lnTo>
                    <a:pt x="351" y="49"/>
                  </a:lnTo>
                  <a:lnTo>
                    <a:pt x="360" y="46"/>
                  </a:lnTo>
                  <a:lnTo>
                    <a:pt x="366" y="28"/>
                  </a:lnTo>
                  <a:lnTo>
                    <a:pt x="347" y="25"/>
                  </a:lnTo>
                  <a:lnTo>
                    <a:pt x="328" y="23"/>
                  </a:lnTo>
                  <a:lnTo>
                    <a:pt x="307" y="12"/>
                  </a:lnTo>
                  <a:lnTo>
                    <a:pt x="284" y="9"/>
                  </a:lnTo>
                  <a:lnTo>
                    <a:pt x="282" y="15"/>
                  </a:lnTo>
                  <a:lnTo>
                    <a:pt x="293"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2" name="Freeform 136">
              <a:extLst>
                <a:ext uri="{FF2B5EF4-FFF2-40B4-BE49-F238E27FC236}">
                  <a16:creationId xmlns:a16="http://schemas.microsoft.com/office/drawing/2014/main" id="{29A997A2-EB46-470C-9349-AD1716794371}"/>
                </a:ext>
              </a:extLst>
            </p:cNvPr>
            <p:cNvSpPr>
              <a:spLocks/>
            </p:cNvSpPr>
            <p:nvPr/>
          </p:nvSpPr>
          <p:spPr bwMode="auto">
            <a:xfrm>
              <a:off x="4936" y="3805"/>
              <a:ext cx="57" cy="61"/>
            </a:xfrm>
            <a:custGeom>
              <a:avLst/>
              <a:gdLst>
                <a:gd name="T0" fmla="*/ 3 w 52"/>
                <a:gd name="T1" fmla="*/ 0 h 53"/>
                <a:gd name="T2" fmla="*/ 22 w 52"/>
                <a:gd name="T3" fmla="*/ 4 h 53"/>
                <a:gd name="T4" fmla="*/ 51 w 52"/>
                <a:gd name="T5" fmla="*/ 4 h 53"/>
                <a:gd name="T6" fmla="*/ 49 w 52"/>
                <a:gd name="T7" fmla="*/ 21 h 53"/>
                <a:gd name="T8" fmla="*/ 40 w 52"/>
                <a:gd name="T9" fmla="*/ 34 h 53"/>
                <a:gd name="T10" fmla="*/ 38 w 52"/>
                <a:gd name="T11" fmla="*/ 47 h 53"/>
                <a:gd name="T12" fmla="*/ 22 w 52"/>
                <a:gd name="T13" fmla="*/ 50 h 53"/>
                <a:gd name="T14" fmla="*/ 11 w 52"/>
                <a:gd name="T15" fmla="*/ 52 h 53"/>
                <a:gd name="T16" fmla="*/ 0 w 52"/>
                <a:gd name="T17" fmla="*/ 45 h 53"/>
                <a:gd name="T18" fmla="*/ 3 w 52"/>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3">
                  <a:moveTo>
                    <a:pt x="3" y="0"/>
                  </a:moveTo>
                  <a:lnTo>
                    <a:pt x="22" y="4"/>
                  </a:lnTo>
                  <a:lnTo>
                    <a:pt x="51" y="4"/>
                  </a:lnTo>
                  <a:lnTo>
                    <a:pt x="49" y="21"/>
                  </a:lnTo>
                  <a:lnTo>
                    <a:pt x="40" y="34"/>
                  </a:lnTo>
                  <a:lnTo>
                    <a:pt x="38" y="47"/>
                  </a:lnTo>
                  <a:lnTo>
                    <a:pt x="22" y="50"/>
                  </a:lnTo>
                  <a:lnTo>
                    <a:pt x="11" y="52"/>
                  </a:lnTo>
                  <a:lnTo>
                    <a:pt x="0" y="45"/>
                  </a:lnTo>
                  <a:lnTo>
                    <a:pt x="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3" name="Freeform 137">
              <a:extLst>
                <a:ext uri="{FF2B5EF4-FFF2-40B4-BE49-F238E27FC236}">
                  <a16:creationId xmlns:a16="http://schemas.microsoft.com/office/drawing/2014/main" id="{3D141ECA-21F4-4EAA-857C-96A6B105A8F4}"/>
                </a:ext>
              </a:extLst>
            </p:cNvPr>
            <p:cNvSpPr>
              <a:spLocks/>
            </p:cNvSpPr>
            <p:nvPr/>
          </p:nvSpPr>
          <p:spPr bwMode="auto">
            <a:xfrm>
              <a:off x="5317" y="3404"/>
              <a:ext cx="41" cy="33"/>
            </a:xfrm>
            <a:custGeom>
              <a:avLst/>
              <a:gdLst>
                <a:gd name="T0" fmla="*/ 11 w 37"/>
                <a:gd name="T1" fmla="*/ 0 h 29"/>
                <a:gd name="T2" fmla="*/ 0 w 37"/>
                <a:gd name="T3" fmla="*/ 5 h 29"/>
                <a:gd name="T4" fmla="*/ 8 w 37"/>
                <a:gd name="T5" fmla="*/ 13 h 29"/>
                <a:gd name="T6" fmla="*/ 18 w 37"/>
                <a:gd name="T7" fmla="*/ 22 h 29"/>
                <a:gd name="T8" fmla="*/ 32 w 37"/>
                <a:gd name="T9" fmla="*/ 28 h 29"/>
                <a:gd name="T10" fmla="*/ 36 w 37"/>
                <a:gd name="T11" fmla="*/ 20 h 29"/>
                <a:gd name="T12" fmla="*/ 26 w 37"/>
                <a:gd name="T13" fmla="*/ 5 h 29"/>
                <a:gd name="T14" fmla="*/ 11 w 37"/>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9">
                  <a:moveTo>
                    <a:pt x="11" y="0"/>
                  </a:moveTo>
                  <a:lnTo>
                    <a:pt x="0" y="5"/>
                  </a:lnTo>
                  <a:lnTo>
                    <a:pt x="8" y="13"/>
                  </a:lnTo>
                  <a:lnTo>
                    <a:pt x="18" y="22"/>
                  </a:lnTo>
                  <a:lnTo>
                    <a:pt x="32" y="28"/>
                  </a:lnTo>
                  <a:lnTo>
                    <a:pt x="36" y="20"/>
                  </a:lnTo>
                  <a:lnTo>
                    <a:pt x="26" y="5"/>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4" name="Freeform 138">
              <a:extLst>
                <a:ext uri="{FF2B5EF4-FFF2-40B4-BE49-F238E27FC236}">
                  <a16:creationId xmlns:a16="http://schemas.microsoft.com/office/drawing/2014/main" id="{96E062CA-102E-4383-B93A-706DB6D00D2D}"/>
                </a:ext>
              </a:extLst>
            </p:cNvPr>
            <p:cNvSpPr>
              <a:spLocks/>
            </p:cNvSpPr>
            <p:nvPr/>
          </p:nvSpPr>
          <p:spPr bwMode="auto">
            <a:xfrm>
              <a:off x="5133" y="3047"/>
              <a:ext cx="32" cy="48"/>
            </a:xfrm>
            <a:custGeom>
              <a:avLst/>
              <a:gdLst>
                <a:gd name="T0" fmla="*/ 0 w 28"/>
                <a:gd name="T1" fmla="*/ 0 h 42"/>
                <a:gd name="T2" fmla="*/ 10 w 28"/>
                <a:gd name="T3" fmla="*/ 20 h 42"/>
                <a:gd name="T4" fmla="*/ 23 w 28"/>
                <a:gd name="T5" fmla="*/ 41 h 42"/>
                <a:gd name="T6" fmla="*/ 27 w 28"/>
                <a:gd name="T7" fmla="*/ 15 h 42"/>
                <a:gd name="T8" fmla="*/ 0 w 28"/>
                <a:gd name="T9" fmla="*/ 0 h 42"/>
              </a:gdLst>
              <a:ahLst/>
              <a:cxnLst>
                <a:cxn ang="0">
                  <a:pos x="T0" y="T1"/>
                </a:cxn>
                <a:cxn ang="0">
                  <a:pos x="T2" y="T3"/>
                </a:cxn>
                <a:cxn ang="0">
                  <a:pos x="T4" y="T5"/>
                </a:cxn>
                <a:cxn ang="0">
                  <a:pos x="T6" y="T7"/>
                </a:cxn>
                <a:cxn ang="0">
                  <a:pos x="T8" y="T9"/>
                </a:cxn>
              </a:cxnLst>
              <a:rect l="0" t="0" r="r" b="b"/>
              <a:pathLst>
                <a:path w="28" h="42">
                  <a:moveTo>
                    <a:pt x="0" y="0"/>
                  </a:moveTo>
                  <a:lnTo>
                    <a:pt x="10" y="20"/>
                  </a:lnTo>
                  <a:lnTo>
                    <a:pt x="23" y="41"/>
                  </a:lnTo>
                  <a:lnTo>
                    <a:pt x="27" y="1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5" name="Freeform 139">
              <a:extLst>
                <a:ext uri="{FF2B5EF4-FFF2-40B4-BE49-F238E27FC236}">
                  <a16:creationId xmlns:a16="http://schemas.microsoft.com/office/drawing/2014/main" id="{A140F784-D274-476A-9291-47033527D179}"/>
                </a:ext>
              </a:extLst>
            </p:cNvPr>
            <p:cNvSpPr>
              <a:spLocks/>
            </p:cNvSpPr>
            <p:nvPr/>
          </p:nvSpPr>
          <p:spPr bwMode="auto">
            <a:xfrm>
              <a:off x="4985" y="3073"/>
              <a:ext cx="135" cy="141"/>
            </a:xfrm>
            <a:custGeom>
              <a:avLst/>
              <a:gdLst>
                <a:gd name="T0" fmla="*/ 19 w 119"/>
                <a:gd name="T1" fmla="*/ 74 h 125"/>
                <a:gd name="T2" fmla="*/ 0 w 119"/>
                <a:gd name="T3" fmla="*/ 0 h 125"/>
                <a:gd name="T4" fmla="*/ 16 w 119"/>
                <a:gd name="T5" fmla="*/ 6 h 125"/>
                <a:gd name="T6" fmla="*/ 40 w 119"/>
                <a:gd name="T7" fmla="*/ 5 h 125"/>
                <a:gd name="T8" fmla="*/ 40 w 119"/>
                <a:gd name="T9" fmla="*/ 25 h 125"/>
                <a:gd name="T10" fmla="*/ 55 w 119"/>
                <a:gd name="T11" fmla="*/ 30 h 125"/>
                <a:gd name="T12" fmla="*/ 59 w 119"/>
                <a:gd name="T13" fmla="*/ 40 h 125"/>
                <a:gd name="T14" fmla="*/ 70 w 119"/>
                <a:gd name="T15" fmla="*/ 51 h 125"/>
                <a:gd name="T16" fmla="*/ 78 w 119"/>
                <a:gd name="T17" fmla="*/ 59 h 125"/>
                <a:gd name="T18" fmla="*/ 76 w 119"/>
                <a:gd name="T19" fmla="*/ 76 h 125"/>
                <a:gd name="T20" fmla="*/ 87 w 119"/>
                <a:gd name="T21" fmla="*/ 95 h 125"/>
                <a:gd name="T22" fmla="*/ 107 w 119"/>
                <a:gd name="T23" fmla="*/ 101 h 125"/>
                <a:gd name="T24" fmla="*/ 118 w 119"/>
                <a:gd name="T25" fmla="*/ 120 h 125"/>
                <a:gd name="T26" fmla="*/ 116 w 119"/>
                <a:gd name="T27" fmla="*/ 120 h 125"/>
                <a:gd name="T28" fmla="*/ 115 w 119"/>
                <a:gd name="T29" fmla="*/ 121 h 125"/>
                <a:gd name="T30" fmla="*/ 113 w 119"/>
                <a:gd name="T31" fmla="*/ 121 h 125"/>
                <a:gd name="T32" fmla="*/ 110 w 119"/>
                <a:gd name="T33" fmla="*/ 121 h 125"/>
                <a:gd name="T34" fmla="*/ 108 w 119"/>
                <a:gd name="T35" fmla="*/ 122 h 125"/>
                <a:gd name="T36" fmla="*/ 106 w 119"/>
                <a:gd name="T37" fmla="*/ 123 h 125"/>
                <a:gd name="T38" fmla="*/ 103 w 119"/>
                <a:gd name="T39" fmla="*/ 123 h 125"/>
                <a:gd name="T40" fmla="*/ 101 w 119"/>
                <a:gd name="T41" fmla="*/ 124 h 125"/>
                <a:gd name="T42" fmla="*/ 99 w 119"/>
                <a:gd name="T43" fmla="*/ 124 h 125"/>
                <a:gd name="T44" fmla="*/ 97 w 119"/>
                <a:gd name="T45" fmla="*/ 124 h 125"/>
                <a:gd name="T46" fmla="*/ 96 w 119"/>
                <a:gd name="T47" fmla="*/ 124 h 125"/>
                <a:gd name="T48" fmla="*/ 95 w 119"/>
                <a:gd name="T49" fmla="*/ 122 h 125"/>
                <a:gd name="T50" fmla="*/ 93 w 119"/>
                <a:gd name="T51" fmla="*/ 121 h 125"/>
                <a:gd name="T52" fmla="*/ 91 w 119"/>
                <a:gd name="T53" fmla="*/ 121 h 125"/>
                <a:gd name="T54" fmla="*/ 88 w 119"/>
                <a:gd name="T55" fmla="*/ 121 h 125"/>
                <a:gd name="T56" fmla="*/ 86 w 119"/>
                <a:gd name="T57" fmla="*/ 120 h 125"/>
                <a:gd name="T58" fmla="*/ 83 w 119"/>
                <a:gd name="T59" fmla="*/ 119 h 125"/>
                <a:gd name="T60" fmla="*/ 81 w 119"/>
                <a:gd name="T61" fmla="*/ 118 h 125"/>
                <a:gd name="T62" fmla="*/ 78 w 119"/>
                <a:gd name="T63" fmla="*/ 117 h 125"/>
                <a:gd name="T64" fmla="*/ 76 w 119"/>
                <a:gd name="T65" fmla="*/ 117 h 125"/>
                <a:gd name="T66" fmla="*/ 75 w 119"/>
                <a:gd name="T67" fmla="*/ 117 h 125"/>
                <a:gd name="T68" fmla="*/ 74 w 119"/>
                <a:gd name="T69" fmla="*/ 117 h 125"/>
                <a:gd name="T70" fmla="*/ 55 w 119"/>
                <a:gd name="T71" fmla="*/ 97 h 125"/>
                <a:gd name="T72" fmla="*/ 41 w 119"/>
                <a:gd name="T73" fmla="*/ 78 h 125"/>
                <a:gd name="T74" fmla="*/ 19 w 119"/>
                <a:gd name="T75" fmla="*/ 7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25">
                  <a:moveTo>
                    <a:pt x="19" y="74"/>
                  </a:moveTo>
                  <a:lnTo>
                    <a:pt x="0" y="0"/>
                  </a:lnTo>
                  <a:lnTo>
                    <a:pt x="16" y="6"/>
                  </a:lnTo>
                  <a:lnTo>
                    <a:pt x="40" y="5"/>
                  </a:lnTo>
                  <a:lnTo>
                    <a:pt x="40" y="25"/>
                  </a:lnTo>
                  <a:lnTo>
                    <a:pt x="55" y="30"/>
                  </a:lnTo>
                  <a:lnTo>
                    <a:pt x="59" y="40"/>
                  </a:lnTo>
                  <a:lnTo>
                    <a:pt x="70" y="51"/>
                  </a:lnTo>
                  <a:lnTo>
                    <a:pt x="78" y="59"/>
                  </a:lnTo>
                  <a:lnTo>
                    <a:pt x="76" y="76"/>
                  </a:lnTo>
                  <a:lnTo>
                    <a:pt x="87" y="95"/>
                  </a:lnTo>
                  <a:lnTo>
                    <a:pt x="107" y="101"/>
                  </a:lnTo>
                  <a:lnTo>
                    <a:pt x="118" y="120"/>
                  </a:lnTo>
                  <a:lnTo>
                    <a:pt x="116" y="120"/>
                  </a:lnTo>
                  <a:lnTo>
                    <a:pt x="115" y="121"/>
                  </a:lnTo>
                  <a:lnTo>
                    <a:pt x="113" y="121"/>
                  </a:lnTo>
                  <a:lnTo>
                    <a:pt x="110" y="121"/>
                  </a:lnTo>
                  <a:lnTo>
                    <a:pt x="108" y="122"/>
                  </a:lnTo>
                  <a:lnTo>
                    <a:pt x="106" y="123"/>
                  </a:lnTo>
                  <a:lnTo>
                    <a:pt x="103" y="123"/>
                  </a:lnTo>
                  <a:lnTo>
                    <a:pt x="101" y="124"/>
                  </a:lnTo>
                  <a:lnTo>
                    <a:pt x="99" y="124"/>
                  </a:lnTo>
                  <a:lnTo>
                    <a:pt x="97" y="124"/>
                  </a:lnTo>
                  <a:lnTo>
                    <a:pt x="96" y="124"/>
                  </a:lnTo>
                  <a:lnTo>
                    <a:pt x="95" y="122"/>
                  </a:lnTo>
                  <a:lnTo>
                    <a:pt x="93" y="121"/>
                  </a:lnTo>
                  <a:lnTo>
                    <a:pt x="91" y="121"/>
                  </a:lnTo>
                  <a:lnTo>
                    <a:pt x="88" y="121"/>
                  </a:lnTo>
                  <a:lnTo>
                    <a:pt x="86" y="120"/>
                  </a:lnTo>
                  <a:lnTo>
                    <a:pt x="83" y="119"/>
                  </a:lnTo>
                  <a:lnTo>
                    <a:pt x="81" y="118"/>
                  </a:lnTo>
                  <a:lnTo>
                    <a:pt x="78" y="117"/>
                  </a:lnTo>
                  <a:lnTo>
                    <a:pt x="76" y="117"/>
                  </a:lnTo>
                  <a:lnTo>
                    <a:pt x="75" y="117"/>
                  </a:lnTo>
                  <a:lnTo>
                    <a:pt x="74" y="117"/>
                  </a:lnTo>
                  <a:lnTo>
                    <a:pt x="55" y="97"/>
                  </a:lnTo>
                  <a:lnTo>
                    <a:pt x="41" y="78"/>
                  </a:lnTo>
                  <a:lnTo>
                    <a:pt x="1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6" name="Freeform 140">
              <a:extLst>
                <a:ext uri="{FF2B5EF4-FFF2-40B4-BE49-F238E27FC236}">
                  <a16:creationId xmlns:a16="http://schemas.microsoft.com/office/drawing/2014/main" id="{8150FFEB-AFD4-4EED-9748-3432F042E4A9}"/>
                </a:ext>
              </a:extLst>
            </p:cNvPr>
            <p:cNvSpPr>
              <a:spLocks/>
            </p:cNvSpPr>
            <p:nvPr/>
          </p:nvSpPr>
          <p:spPr bwMode="auto">
            <a:xfrm>
              <a:off x="5094" y="3099"/>
              <a:ext cx="46" cy="37"/>
            </a:xfrm>
            <a:custGeom>
              <a:avLst/>
              <a:gdLst>
                <a:gd name="T0" fmla="*/ 2 w 41"/>
                <a:gd name="T1" fmla="*/ 16 h 33"/>
                <a:gd name="T2" fmla="*/ 0 w 41"/>
                <a:gd name="T3" fmla="*/ 28 h 33"/>
                <a:gd name="T4" fmla="*/ 16 w 41"/>
                <a:gd name="T5" fmla="*/ 32 h 33"/>
                <a:gd name="T6" fmla="*/ 32 w 41"/>
                <a:gd name="T7" fmla="*/ 22 h 33"/>
                <a:gd name="T8" fmla="*/ 40 w 41"/>
                <a:gd name="T9" fmla="*/ 11 h 33"/>
                <a:gd name="T10" fmla="*/ 38 w 41"/>
                <a:gd name="T11" fmla="*/ 0 h 33"/>
                <a:gd name="T12" fmla="*/ 26 w 41"/>
                <a:gd name="T13" fmla="*/ 1 h 33"/>
                <a:gd name="T14" fmla="*/ 24 w 41"/>
                <a:gd name="T15" fmla="*/ 11 h 33"/>
                <a:gd name="T16" fmla="*/ 2 w 41"/>
                <a:gd name="T17"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3">
                  <a:moveTo>
                    <a:pt x="2" y="16"/>
                  </a:moveTo>
                  <a:lnTo>
                    <a:pt x="0" y="28"/>
                  </a:lnTo>
                  <a:lnTo>
                    <a:pt x="16" y="32"/>
                  </a:lnTo>
                  <a:lnTo>
                    <a:pt x="32" y="22"/>
                  </a:lnTo>
                  <a:lnTo>
                    <a:pt x="40" y="11"/>
                  </a:lnTo>
                  <a:lnTo>
                    <a:pt x="38" y="0"/>
                  </a:lnTo>
                  <a:lnTo>
                    <a:pt x="26" y="1"/>
                  </a:lnTo>
                  <a:lnTo>
                    <a:pt x="24" y="11"/>
                  </a:lnTo>
                  <a:lnTo>
                    <a:pt x="2"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7" name="Freeform 141">
              <a:extLst>
                <a:ext uri="{FF2B5EF4-FFF2-40B4-BE49-F238E27FC236}">
                  <a16:creationId xmlns:a16="http://schemas.microsoft.com/office/drawing/2014/main" id="{F103EFA7-EA0F-4AEB-830A-6C643B2400AB}"/>
                </a:ext>
              </a:extLst>
            </p:cNvPr>
            <p:cNvSpPr>
              <a:spLocks/>
            </p:cNvSpPr>
            <p:nvPr/>
          </p:nvSpPr>
          <p:spPr bwMode="auto">
            <a:xfrm>
              <a:off x="5169" y="3109"/>
              <a:ext cx="23" cy="18"/>
            </a:xfrm>
            <a:custGeom>
              <a:avLst/>
              <a:gdLst>
                <a:gd name="T0" fmla="*/ 10 w 21"/>
                <a:gd name="T1" fmla="*/ 15 h 16"/>
                <a:gd name="T2" fmla="*/ 11 w 21"/>
                <a:gd name="T3" fmla="*/ 14 h 16"/>
                <a:gd name="T4" fmla="*/ 13 w 21"/>
                <a:gd name="T5" fmla="*/ 14 h 16"/>
                <a:gd name="T6" fmla="*/ 15 w 21"/>
                <a:gd name="T7" fmla="*/ 13 h 16"/>
                <a:gd name="T8" fmla="*/ 16 w 21"/>
                <a:gd name="T9" fmla="*/ 13 h 16"/>
                <a:gd name="T10" fmla="*/ 17 w 21"/>
                <a:gd name="T11" fmla="*/ 12 h 16"/>
                <a:gd name="T12" fmla="*/ 18 w 21"/>
                <a:gd name="T13" fmla="*/ 11 h 16"/>
                <a:gd name="T14" fmla="*/ 19 w 21"/>
                <a:gd name="T15" fmla="*/ 11 h 16"/>
                <a:gd name="T16" fmla="*/ 20 w 21"/>
                <a:gd name="T17" fmla="*/ 9 h 16"/>
                <a:gd name="T18" fmla="*/ 20 w 21"/>
                <a:gd name="T19" fmla="*/ 8 h 16"/>
                <a:gd name="T20" fmla="*/ 20 w 21"/>
                <a:gd name="T21" fmla="*/ 7 h 16"/>
                <a:gd name="T22" fmla="*/ 20 w 21"/>
                <a:gd name="T23" fmla="*/ 6 h 16"/>
                <a:gd name="T24" fmla="*/ 20 w 21"/>
                <a:gd name="T25" fmla="*/ 5 h 16"/>
                <a:gd name="T26" fmla="*/ 19 w 21"/>
                <a:gd name="T27" fmla="*/ 4 h 16"/>
                <a:gd name="T28" fmla="*/ 18 w 21"/>
                <a:gd name="T29" fmla="*/ 4 h 16"/>
                <a:gd name="T30" fmla="*/ 18 w 21"/>
                <a:gd name="T31" fmla="*/ 3 h 16"/>
                <a:gd name="T32" fmla="*/ 17 w 21"/>
                <a:gd name="T33" fmla="*/ 2 h 16"/>
                <a:gd name="T34" fmla="*/ 16 w 21"/>
                <a:gd name="T35" fmla="*/ 1 h 16"/>
                <a:gd name="T36" fmla="*/ 15 w 21"/>
                <a:gd name="T37" fmla="*/ 1 h 16"/>
                <a:gd name="T38" fmla="*/ 13 w 21"/>
                <a:gd name="T39" fmla="*/ 0 h 16"/>
                <a:gd name="T40" fmla="*/ 11 w 21"/>
                <a:gd name="T41" fmla="*/ 0 h 16"/>
                <a:gd name="T42" fmla="*/ 10 w 21"/>
                <a:gd name="T43" fmla="*/ 0 h 16"/>
                <a:gd name="T44" fmla="*/ 8 w 21"/>
                <a:gd name="T45" fmla="*/ 0 h 16"/>
                <a:gd name="T46" fmla="*/ 7 w 21"/>
                <a:gd name="T47" fmla="*/ 0 h 16"/>
                <a:gd name="T48" fmla="*/ 5 w 21"/>
                <a:gd name="T49" fmla="*/ 0 h 16"/>
                <a:gd name="T50" fmla="*/ 5 w 21"/>
                <a:gd name="T51" fmla="*/ 1 h 16"/>
                <a:gd name="T52" fmla="*/ 3 w 21"/>
                <a:gd name="T53" fmla="*/ 1 h 16"/>
                <a:gd name="T54" fmla="*/ 3 w 21"/>
                <a:gd name="T55" fmla="*/ 2 h 16"/>
                <a:gd name="T56" fmla="*/ 2 w 21"/>
                <a:gd name="T57" fmla="*/ 3 h 16"/>
                <a:gd name="T58" fmla="*/ 1 w 21"/>
                <a:gd name="T59" fmla="*/ 4 h 16"/>
                <a:gd name="T60" fmla="*/ 0 w 21"/>
                <a:gd name="T61" fmla="*/ 5 h 16"/>
                <a:gd name="T62" fmla="*/ 0 w 21"/>
                <a:gd name="T63" fmla="*/ 6 h 16"/>
                <a:gd name="T64" fmla="*/ 0 w 21"/>
                <a:gd name="T65" fmla="*/ 7 h 16"/>
                <a:gd name="T66" fmla="*/ 0 w 21"/>
                <a:gd name="T67" fmla="*/ 8 h 16"/>
                <a:gd name="T68" fmla="*/ 0 w 21"/>
                <a:gd name="T69" fmla="*/ 9 h 16"/>
                <a:gd name="T70" fmla="*/ 1 w 21"/>
                <a:gd name="T71" fmla="*/ 11 h 16"/>
                <a:gd name="T72" fmla="*/ 2 w 21"/>
                <a:gd name="T73" fmla="*/ 11 h 16"/>
                <a:gd name="T74" fmla="*/ 3 w 21"/>
                <a:gd name="T75" fmla="*/ 12 h 16"/>
                <a:gd name="T76" fmla="*/ 3 w 21"/>
                <a:gd name="T77" fmla="*/ 13 h 16"/>
                <a:gd name="T78" fmla="*/ 5 w 21"/>
                <a:gd name="T79" fmla="*/ 13 h 16"/>
                <a:gd name="T80" fmla="*/ 5 w 21"/>
                <a:gd name="T81" fmla="*/ 14 h 16"/>
                <a:gd name="T82" fmla="*/ 7 w 21"/>
                <a:gd name="T83" fmla="*/ 14 h 16"/>
                <a:gd name="T84" fmla="*/ 8 w 21"/>
                <a:gd name="T85" fmla="*/ 14 h 16"/>
                <a:gd name="T86" fmla="*/ 10 w 21"/>
                <a:gd name="T8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16">
                  <a:moveTo>
                    <a:pt x="10" y="15"/>
                  </a:moveTo>
                  <a:lnTo>
                    <a:pt x="11" y="14"/>
                  </a:lnTo>
                  <a:lnTo>
                    <a:pt x="13" y="14"/>
                  </a:lnTo>
                  <a:lnTo>
                    <a:pt x="15" y="13"/>
                  </a:lnTo>
                  <a:lnTo>
                    <a:pt x="16" y="13"/>
                  </a:lnTo>
                  <a:lnTo>
                    <a:pt x="17" y="12"/>
                  </a:lnTo>
                  <a:lnTo>
                    <a:pt x="18" y="11"/>
                  </a:lnTo>
                  <a:lnTo>
                    <a:pt x="19" y="11"/>
                  </a:lnTo>
                  <a:lnTo>
                    <a:pt x="20" y="9"/>
                  </a:lnTo>
                  <a:lnTo>
                    <a:pt x="20" y="8"/>
                  </a:lnTo>
                  <a:lnTo>
                    <a:pt x="20" y="7"/>
                  </a:lnTo>
                  <a:lnTo>
                    <a:pt x="20" y="6"/>
                  </a:lnTo>
                  <a:lnTo>
                    <a:pt x="20" y="5"/>
                  </a:lnTo>
                  <a:lnTo>
                    <a:pt x="19" y="4"/>
                  </a:lnTo>
                  <a:lnTo>
                    <a:pt x="18" y="4"/>
                  </a:lnTo>
                  <a:lnTo>
                    <a:pt x="18" y="3"/>
                  </a:lnTo>
                  <a:lnTo>
                    <a:pt x="17" y="2"/>
                  </a:lnTo>
                  <a:lnTo>
                    <a:pt x="16" y="1"/>
                  </a:lnTo>
                  <a:lnTo>
                    <a:pt x="15" y="1"/>
                  </a:lnTo>
                  <a:lnTo>
                    <a:pt x="13" y="0"/>
                  </a:lnTo>
                  <a:lnTo>
                    <a:pt x="11" y="0"/>
                  </a:lnTo>
                  <a:lnTo>
                    <a:pt x="10" y="0"/>
                  </a:lnTo>
                  <a:lnTo>
                    <a:pt x="8" y="0"/>
                  </a:lnTo>
                  <a:lnTo>
                    <a:pt x="7" y="0"/>
                  </a:lnTo>
                  <a:lnTo>
                    <a:pt x="5" y="0"/>
                  </a:lnTo>
                  <a:lnTo>
                    <a:pt x="5" y="1"/>
                  </a:lnTo>
                  <a:lnTo>
                    <a:pt x="3" y="1"/>
                  </a:lnTo>
                  <a:lnTo>
                    <a:pt x="3" y="2"/>
                  </a:lnTo>
                  <a:lnTo>
                    <a:pt x="2" y="3"/>
                  </a:lnTo>
                  <a:lnTo>
                    <a:pt x="1" y="4"/>
                  </a:lnTo>
                  <a:lnTo>
                    <a:pt x="0" y="5"/>
                  </a:lnTo>
                  <a:lnTo>
                    <a:pt x="0" y="6"/>
                  </a:lnTo>
                  <a:lnTo>
                    <a:pt x="0" y="7"/>
                  </a:lnTo>
                  <a:lnTo>
                    <a:pt x="0" y="8"/>
                  </a:lnTo>
                  <a:lnTo>
                    <a:pt x="0" y="9"/>
                  </a:lnTo>
                  <a:lnTo>
                    <a:pt x="1" y="11"/>
                  </a:lnTo>
                  <a:lnTo>
                    <a:pt x="2" y="11"/>
                  </a:lnTo>
                  <a:lnTo>
                    <a:pt x="3" y="12"/>
                  </a:lnTo>
                  <a:lnTo>
                    <a:pt x="3" y="13"/>
                  </a:lnTo>
                  <a:lnTo>
                    <a:pt x="5" y="13"/>
                  </a:lnTo>
                  <a:lnTo>
                    <a:pt x="5" y="14"/>
                  </a:lnTo>
                  <a:lnTo>
                    <a:pt x="7" y="14"/>
                  </a:lnTo>
                  <a:lnTo>
                    <a:pt x="8" y="14"/>
                  </a:lnTo>
                  <a:lnTo>
                    <a:pt x="1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8" name="Freeform 142">
              <a:extLst>
                <a:ext uri="{FF2B5EF4-FFF2-40B4-BE49-F238E27FC236}">
                  <a16:creationId xmlns:a16="http://schemas.microsoft.com/office/drawing/2014/main" id="{42785619-DA89-4F68-BB53-55697D62E1A2}"/>
                </a:ext>
              </a:extLst>
            </p:cNvPr>
            <p:cNvSpPr>
              <a:spLocks/>
            </p:cNvSpPr>
            <p:nvPr/>
          </p:nvSpPr>
          <p:spPr bwMode="auto">
            <a:xfrm>
              <a:off x="4746" y="3048"/>
              <a:ext cx="21" cy="18"/>
            </a:xfrm>
            <a:custGeom>
              <a:avLst/>
              <a:gdLst>
                <a:gd name="T0" fmla="*/ 9 w 19"/>
                <a:gd name="T1" fmla="*/ 14 h 15"/>
                <a:gd name="T2" fmla="*/ 8 w 19"/>
                <a:gd name="T3" fmla="*/ 14 h 15"/>
                <a:gd name="T4" fmla="*/ 6 w 19"/>
                <a:gd name="T5" fmla="*/ 14 h 15"/>
                <a:gd name="T6" fmla="*/ 5 w 19"/>
                <a:gd name="T7" fmla="*/ 14 h 15"/>
                <a:gd name="T8" fmla="*/ 4 w 19"/>
                <a:gd name="T9" fmla="*/ 14 h 15"/>
                <a:gd name="T10" fmla="*/ 3 w 19"/>
                <a:gd name="T11" fmla="*/ 12 h 15"/>
                <a:gd name="T12" fmla="*/ 2 w 19"/>
                <a:gd name="T13" fmla="*/ 12 h 15"/>
                <a:gd name="T14" fmla="*/ 1 w 19"/>
                <a:gd name="T15" fmla="*/ 12 h 15"/>
                <a:gd name="T16" fmla="*/ 0 w 19"/>
                <a:gd name="T17" fmla="*/ 12 h 15"/>
                <a:gd name="T18" fmla="*/ 0 w 19"/>
                <a:gd name="T19" fmla="*/ 11 h 15"/>
                <a:gd name="T20" fmla="*/ 0 w 19"/>
                <a:gd name="T21" fmla="*/ 9 h 15"/>
                <a:gd name="T22" fmla="*/ 0 w 19"/>
                <a:gd name="T23" fmla="*/ 7 h 15"/>
                <a:gd name="T24" fmla="*/ 0 w 19"/>
                <a:gd name="T25" fmla="*/ 6 h 15"/>
                <a:gd name="T26" fmla="*/ 0 w 19"/>
                <a:gd name="T27" fmla="*/ 4 h 15"/>
                <a:gd name="T28" fmla="*/ 1 w 19"/>
                <a:gd name="T29" fmla="*/ 4 h 15"/>
                <a:gd name="T30" fmla="*/ 2 w 19"/>
                <a:gd name="T31" fmla="*/ 3 h 15"/>
                <a:gd name="T32" fmla="*/ 3 w 19"/>
                <a:gd name="T33" fmla="*/ 3 h 15"/>
                <a:gd name="T34" fmla="*/ 4 w 19"/>
                <a:gd name="T35" fmla="*/ 1 h 15"/>
                <a:gd name="T36" fmla="*/ 5 w 19"/>
                <a:gd name="T37" fmla="*/ 1 h 15"/>
                <a:gd name="T38" fmla="*/ 6 w 19"/>
                <a:gd name="T39" fmla="*/ 1 h 15"/>
                <a:gd name="T40" fmla="*/ 8 w 19"/>
                <a:gd name="T41" fmla="*/ 1 h 15"/>
                <a:gd name="T42" fmla="*/ 9 w 19"/>
                <a:gd name="T43" fmla="*/ 0 h 15"/>
                <a:gd name="T44" fmla="*/ 9 w 19"/>
                <a:gd name="T45" fmla="*/ 1 h 15"/>
                <a:gd name="T46" fmla="*/ 11 w 19"/>
                <a:gd name="T47" fmla="*/ 1 h 15"/>
                <a:gd name="T48" fmla="*/ 13 w 19"/>
                <a:gd name="T49" fmla="*/ 1 h 15"/>
                <a:gd name="T50" fmla="*/ 14 w 19"/>
                <a:gd name="T51" fmla="*/ 3 h 15"/>
                <a:gd name="T52" fmla="*/ 15 w 19"/>
                <a:gd name="T53" fmla="*/ 3 h 15"/>
                <a:gd name="T54" fmla="*/ 15 w 19"/>
                <a:gd name="T55" fmla="*/ 4 h 15"/>
                <a:gd name="T56" fmla="*/ 16 w 19"/>
                <a:gd name="T57" fmla="*/ 4 h 15"/>
                <a:gd name="T58" fmla="*/ 17 w 19"/>
                <a:gd name="T59" fmla="*/ 6 h 15"/>
                <a:gd name="T60" fmla="*/ 17 w 19"/>
                <a:gd name="T61" fmla="*/ 7 h 15"/>
                <a:gd name="T62" fmla="*/ 18 w 19"/>
                <a:gd name="T63" fmla="*/ 7 h 15"/>
                <a:gd name="T64" fmla="*/ 17 w 19"/>
                <a:gd name="T65" fmla="*/ 9 h 15"/>
                <a:gd name="T66" fmla="*/ 17 w 19"/>
                <a:gd name="T67" fmla="*/ 11 h 15"/>
                <a:gd name="T68" fmla="*/ 16 w 19"/>
                <a:gd name="T69" fmla="*/ 11 h 15"/>
                <a:gd name="T70" fmla="*/ 16 w 19"/>
                <a:gd name="T71" fmla="*/ 12 h 15"/>
                <a:gd name="T72" fmla="*/ 15 w 19"/>
                <a:gd name="T73" fmla="*/ 12 h 15"/>
                <a:gd name="T74" fmla="*/ 14 w 19"/>
                <a:gd name="T75" fmla="*/ 12 h 15"/>
                <a:gd name="T76" fmla="*/ 13 w 19"/>
                <a:gd name="T77" fmla="*/ 14 h 15"/>
                <a:gd name="T78" fmla="*/ 11 w 19"/>
                <a:gd name="T79" fmla="*/ 14 h 15"/>
                <a:gd name="T80" fmla="*/ 9 w 19"/>
                <a:gd name="T8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15">
                  <a:moveTo>
                    <a:pt x="9" y="14"/>
                  </a:moveTo>
                  <a:lnTo>
                    <a:pt x="8" y="14"/>
                  </a:lnTo>
                  <a:lnTo>
                    <a:pt x="6" y="14"/>
                  </a:lnTo>
                  <a:lnTo>
                    <a:pt x="5" y="14"/>
                  </a:lnTo>
                  <a:lnTo>
                    <a:pt x="4" y="14"/>
                  </a:lnTo>
                  <a:lnTo>
                    <a:pt x="3" y="12"/>
                  </a:lnTo>
                  <a:lnTo>
                    <a:pt x="2" y="12"/>
                  </a:lnTo>
                  <a:lnTo>
                    <a:pt x="1" y="12"/>
                  </a:lnTo>
                  <a:lnTo>
                    <a:pt x="0" y="12"/>
                  </a:lnTo>
                  <a:lnTo>
                    <a:pt x="0" y="11"/>
                  </a:lnTo>
                  <a:lnTo>
                    <a:pt x="0" y="9"/>
                  </a:lnTo>
                  <a:lnTo>
                    <a:pt x="0" y="7"/>
                  </a:lnTo>
                  <a:lnTo>
                    <a:pt x="0" y="6"/>
                  </a:lnTo>
                  <a:lnTo>
                    <a:pt x="0" y="4"/>
                  </a:lnTo>
                  <a:lnTo>
                    <a:pt x="1" y="4"/>
                  </a:lnTo>
                  <a:lnTo>
                    <a:pt x="2" y="3"/>
                  </a:lnTo>
                  <a:lnTo>
                    <a:pt x="3" y="3"/>
                  </a:lnTo>
                  <a:lnTo>
                    <a:pt x="4" y="1"/>
                  </a:lnTo>
                  <a:lnTo>
                    <a:pt x="5" y="1"/>
                  </a:lnTo>
                  <a:lnTo>
                    <a:pt x="6" y="1"/>
                  </a:lnTo>
                  <a:lnTo>
                    <a:pt x="8" y="1"/>
                  </a:lnTo>
                  <a:lnTo>
                    <a:pt x="9" y="0"/>
                  </a:lnTo>
                  <a:lnTo>
                    <a:pt x="9" y="1"/>
                  </a:lnTo>
                  <a:lnTo>
                    <a:pt x="11" y="1"/>
                  </a:lnTo>
                  <a:lnTo>
                    <a:pt x="13" y="1"/>
                  </a:lnTo>
                  <a:lnTo>
                    <a:pt x="14" y="3"/>
                  </a:lnTo>
                  <a:lnTo>
                    <a:pt x="15" y="3"/>
                  </a:lnTo>
                  <a:lnTo>
                    <a:pt x="15" y="4"/>
                  </a:lnTo>
                  <a:lnTo>
                    <a:pt x="16" y="4"/>
                  </a:lnTo>
                  <a:lnTo>
                    <a:pt x="17" y="6"/>
                  </a:lnTo>
                  <a:lnTo>
                    <a:pt x="17" y="7"/>
                  </a:lnTo>
                  <a:lnTo>
                    <a:pt x="18" y="7"/>
                  </a:lnTo>
                  <a:lnTo>
                    <a:pt x="17" y="9"/>
                  </a:lnTo>
                  <a:lnTo>
                    <a:pt x="17" y="11"/>
                  </a:lnTo>
                  <a:lnTo>
                    <a:pt x="16" y="11"/>
                  </a:lnTo>
                  <a:lnTo>
                    <a:pt x="16" y="12"/>
                  </a:lnTo>
                  <a:lnTo>
                    <a:pt x="15" y="12"/>
                  </a:lnTo>
                  <a:lnTo>
                    <a:pt x="14" y="12"/>
                  </a:lnTo>
                  <a:lnTo>
                    <a:pt x="13" y="14"/>
                  </a:lnTo>
                  <a:lnTo>
                    <a:pt x="11" y="14"/>
                  </a:lnTo>
                  <a:lnTo>
                    <a:pt x="9"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9" name="Freeform 143">
              <a:extLst>
                <a:ext uri="{FF2B5EF4-FFF2-40B4-BE49-F238E27FC236}">
                  <a16:creationId xmlns:a16="http://schemas.microsoft.com/office/drawing/2014/main" id="{CE0C3BEB-F5BC-4CD4-975F-00B6480EFDE0}"/>
                </a:ext>
              </a:extLst>
            </p:cNvPr>
            <p:cNvSpPr>
              <a:spLocks/>
            </p:cNvSpPr>
            <p:nvPr/>
          </p:nvSpPr>
          <p:spPr bwMode="auto">
            <a:xfrm>
              <a:off x="4392" y="3127"/>
              <a:ext cx="153" cy="52"/>
            </a:xfrm>
            <a:custGeom>
              <a:avLst/>
              <a:gdLst>
                <a:gd name="T0" fmla="*/ 19 w 135"/>
                <a:gd name="T1" fmla="*/ 2 h 46"/>
                <a:gd name="T2" fmla="*/ 8 w 135"/>
                <a:gd name="T3" fmla="*/ 7 h 46"/>
                <a:gd name="T4" fmla="*/ 0 w 135"/>
                <a:gd name="T5" fmla="*/ 17 h 46"/>
                <a:gd name="T6" fmla="*/ 8 w 135"/>
                <a:gd name="T7" fmla="*/ 31 h 46"/>
                <a:gd name="T8" fmla="*/ 35 w 135"/>
                <a:gd name="T9" fmla="*/ 31 h 46"/>
                <a:gd name="T10" fmla="*/ 45 w 135"/>
                <a:gd name="T11" fmla="*/ 36 h 46"/>
                <a:gd name="T12" fmla="*/ 68 w 135"/>
                <a:gd name="T13" fmla="*/ 36 h 46"/>
                <a:gd name="T14" fmla="*/ 70 w 135"/>
                <a:gd name="T15" fmla="*/ 45 h 46"/>
                <a:gd name="T16" fmla="*/ 112 w 135"/>
                <a:gd name="T17" fmla="*/ 45 h 46"/>
                <a:gd name="T18" fmla="*/ 123 w 135"/>
                <a:gd name="T19" fmla="*/ 45 h 46"/>
                <a:gd name="T20" fmla="*/ 133 w 135"/>
                <a:gd name="T21" fmla="*/ 45 h 46"/>
                <a:gd name="T22" fmla="*/ 134 w 135"/>
                <a:gd name="T23" fmla="*/ 34 h 46"/>
                <a:gd name="T24" fmla="*/ 121 w 135"/>
                <a:gd name="T25" fmla="*/ 28 h 46"/>
                <a:gd name="T26" fmla="*/ 123 w 135"/>
                <a:gd name="T27" fmla="*/ 17 h 46"/>
                <a:gd name="T28" fmla="*/ 110 w 135"/>
                <a:gd name="T29" fmla="*/ 18 h 46"/>
                <a:gd name="T30" fmla="*/ 94 w 135"/>
                <a:gd name="T31" fmla="*/ 17 h 46"/>
                <a:gd name="T32" fmla="*/ 82 w 135"/>
                <a:gd name="T33" fmla="*/ 9 h 46"/>
                <a:gd name="T34" fmla="*/ 61 w 135"/>
                <a:gd name="T35" fmla="*/ 8 h 46"/>
                <a:gd name="T36" fmla="*/ 40 w 135"/>
                <a:gd name="T37" fmla="*/ 0 h 46"/>
                <a:gd name="T38" fmla="*/ 19 w 135"/>
                <a:gd name="T39"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46">
                  <a:moveTo>
                    <a:pt x="19" y="2"/>
                  </a:moveTo>
                  <a:lnTo>
                    <a:pt x="8" y="7"/>
                  </a:lnTo>
                  <a:lnTo>
                    <a:pt x="0" y="17"/>
                  </a:lnTo>
                  <a:lnTo>
                    <a:pt x="8" y="31"/>
                  </a:lnTo>
                  <a:lnTo>
                    <a:pt x="35" y="31"/>
                  </a:lnTo>
                  <a:lnTo>
                    <a:pt x="45" y="36"/>
                  </a:lnTo>
                  <a:lnTo>
                    <a:pt x="68" y="36"/>
                  </a:lnTo>
                  <a:lnTo>
                    <a:pt x="70" y="45"/>
                  </a:lnTo>
                  <a:lnTo>
                    <a:pt x="112" y="45"/>
                  </a:lnTo>
                  <a:lnTo>
                    <a:pt x="123" y="45"/>
                  </a:lnTo>
                  <a:lnTo>
                    <a:pt x="133" y="45"/>
                  </a:lnTo>
                  <a:lnTo>
                    <a:pt x="134" y="34"/>
                  </a:lnTo>
                  <a:lnTo>
                    <a:pt x="121" y="28"/>
                  </a:lnTo>
                  <a:lnTo>
                    <a:pt x="123" y="17"/>
                  </a:lnTo>
                  <a:lnTo>
                    <a:pt x="110" y="18"/>
                  </a:lnTo>
                  <a:lnTo>
                    <a:pt x="94" y="17"/>
                  </a:lnTo>
                  <a:lnTo>
                    <a:pt x="82" y="9"/>
                  </a:lnTo>
                  <a:lnTo>
                    <a:pt x="61" y="8"/>
                  </a:lnTo>
                  <a:lnTo>
                    <a:pt x="40" y="0"/>
                  </a:lnTo>
                  <a:lnTo>
                    <a:pt x="1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0" name="Freeform 144">
              <a:extLst>
                <a:ext uri="{FF2B5EF4-FFF2-40B4-BE49-F238E27FC236}">
                  <a16:creationId xmlns:a16="http://schemas.microsoft.com/office/drawing/2014/main" id="{66A358B0-D616-4375-9849-C71F841A8D2F}"/>
                </a:ext>
              </a:extLst>
            </p:cNvPr>
            <p:cNvSpPr>
              <a:spLocks/>
            </p:cNvSpPr>
            <p:nvPr/>
          </p:nvSpPr>
          <p:spPr bwMode="auto">
            <a:xfrm>
              <a:off x="4573" y="3173"/>
              <a:ext cx="17" cy="15"/>
            </a:xfrm>
            <a:custGeom>
              <a:avLst/>
              <a:gdLst>
                <a:gd name="T0" fmla="*/ 7 w 15"/>
                <a:gd name="T1" fmla="*/ 12 h 13"/>
                <a:gd name="T2" fmla="*/ 4 w 15"/>
                <a:gd name="T3" fmla="*/ 11 h 13"/>
                <a:gd name="T4" fmla="*/ 2 w 15"/>
                <a:gd name="T5" fmla="*/ 11 h 13"/>
                <a:gd name="T6" fmla="*/ 0 w 15"/>
                <a:gd name="T7" fmla="*/ 10 h 13"/>
                <a:gd name="T8" fmla="*/ 0 w 15"/>
                <a:gd name="T9" fmla="*/ 8 h 13"/>
                <a:gd name="T10" fmla="*/ 0 w 15"/>
                <a:gd name="T11" fmla="*/ 6 h 13"/>
                <a:gd name="T12" fmla="*/ 0 w 15"/>
                <a:gd name="T13" fmla="*/ 5 h 13"/>
                <a:gd name="T14" fmla="*/ 0 w 15"/>
                <a:gd name="T15" fmla="*/ 4 h 13"/>
                <a:gd name="T16" fmla="*/ 0 w 15"/>
                <a:gd name="T17" fmla="*/ 3 h 13"/>
                <a:gd name="T18" fmla="*/ 0 w 15"/>
                <a:gd name="T19" fmla="*/ 2 h 13"/>
                <a:gd name="T20" fmla="*/ 0 w 15"/>
                <a:gd name="T21" fmla="*/ 1 h 13"/>
                <a:gd name="T22" fmla="*/ 2 w 15"/>
                <a:gd name="T23" fmla="*/ 0 h 13"/>
                <a:gd name="T24" fmla="*/ 4 w 15"/>
                <a:gd name="T25" fmla="*/ 0 h 13"/>
                <a:gd name="T26" fmla="*/ 7 w 15"/>
                <a:gd name="T27" fmla="*/ 0 h 13"/>
                <a:gd name="T28" fmla="*/ 9 w 15"/>
                <a:gd name="T29" fmla="*/ 0 h 13"/>
                <a:gd name="T30" fmla="*/ 11 w 15"/>
                <a:gd name="T31" fmla="*/ 1 h 13"/>
                <a:gd name="T32" fmla="*/ 11 w 15"/>
                <a:gd name="T33" fmla="*/ 2 h 13"/>
                <a:gd name="T34" fmla="*/ 11 w 15"/>
                <a:gd name="T35" fmla="*/ 3 h 13"/>
                <a:gd name="T36" fmla="*/ 11 w 15"/>
                <a:gd name="T37" fmla="*/ 4 h 13"/>
                <a:gd name="T38" fmla="*/ 14 w 15"/>
                <a:gd name="T39" fmla="*/ 5 h 13"/>
                <a:gd name="T40" fmla="*/ 11 w 15"/>
                <a:gd name="T41" fmla="*/ 5 h 13"/>
                <a:gd name="T42" fmla="*/ 11 w 15"/>
                <a:gd name="T43" fmla="*/ 6 h 13"/>
                <a:gd name="T44" fmla="*/ 11 w 15"/>
                <a:gd name="T45" fmla="*/ 8 h 13"/>
                <a:gd name="T46" fmla="*/ 11 w 15"/>
                <a:gd name="T47" fmla="*/ 10 h 13"/>
                <a:gd name="T48" fmla="*/ 9 w 15"/>
                <a:gd name="T49" fmla="*/ 11 h 13"/>
                <a:gd name="T50" fmla="*/ 7 w 15"/>
                <a:gd name="T51" fmla="*/ 11 h 13"/>
                <a:gd name="T52" fmla="*/ 7 w 15"/>
                <a:gd name="T5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3">
                  <a:moveTo>
                    <a:pt x="7" y="12"/>
                  </a:moveTo>
                  <a:lnTo>
                    <a:pt x="4" y="11"/>
                  </a:lnTo>
                  <a:lnTo>
                    <a:pt x="2" y="11"/>
                  </a:lnTo>
                  <a:lnTo>
                    <a:pt x="0" y="10"/>
                  </a:lnTo>
                  <a:lnTo>
                    <a:pt x="0" y="8"/>
                  </a:lnTo>
                  <a:lnTo>
                    <a:pt x="0" y="6"/>
                  </a:lnTo>
                  <a:lnTo>
                    <a:pt x="0" y="5"/>
                  </a:lnTo>
                  <a:lnTo>
                    <a:pt x="0" y="4"/>
                  </a:lnTo>
                  <a:lnTo>
                    <a:pt x="0" y="3"/>
                  </a:lnTo>
                  <a:lnTo>
                    <a:pt x="0" y="2"/>
                  </a:lnTo>
                  <a:lnTo>
                    <a:pt x="0" y="1"/>
                  </a:lnTo>
                  <a:lnTo>
                    <a:pt x="2" y="0"/>
                  </a:lnTo>
                  <a:lnTo>
                    <a:pt x="4" y="0"/>
                  </a:lnTo>
                  <a:lnTo>
                    <a:pt x="7" y="0"/>
                  </a:lnTo>
                  <a:lnTo>
                    <a:pt x="9" y="0"/>
                  </a:lnTo>
                  <a:lnTo>
                    <a:pt x="11" y="1"/>
                  </a:lnTo>
                  <a:lnTo>
                    <a:pt x="11" y="2"/>
                  </a:lnTo>
                  <a:lnTo>
                    <a:pt x="11" y="3"/>
                  </a:lnTo>
                  <a:lnTo>
                    <a:pt x="11" y="4"/>
                  </a:lnTo>
                  <a:lnTo>
                    <a:pt x="14" y="5"/>
                  </a:lnTo>
                  <a:lnTo>
                    <a:pt x="11" y="5"/>
                  </a:lnTo>
                  <a:lnTo>
                    <a:pt x="11" y="6"/>
                  </a:lnTo>
                  <a:lnTo>
                    <a:pt x="11" y="8"/>
                  </a:lnTo>
                  <a:lnTo>
                    <a:pt x="11" y="10"/>
                  </a:lnTo>
                  <a:lnTo>
                    <a:pt x="9" y="11"/>
                  </a:lnTo>
                  <a:lnTo>
                    <a:pt x="7"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1" name="Freeform 145">
              <a:extLst>
                <a:ext uri="{FF2B5EF4-FFF2-40B4-BE49-F238E27FC236}">
                  <a16:creationId xmlns:a16="http://schemas.microsoft.com/office/drawing/2014/main" id="{B1924923-527C-415F-BD07-D3CCC60F0F12}"/>
                </a:ext>
              </a:extLst>
            </p:cNvPr>
            <p:cNvSpPr>
              <a:spLocks/>
            </p:cNvSpPr>
            <p:nvPr/>
          </p:nvSpPr>
          <p:spPr bwMode="auto">
            <a:xfrm>
              <a:off x="4628" y="3175"/>
              <a:ext cx="37" cy="16"/>
            </a:xfrm>
            <a:custGeom>
              <a:avLst/>
              <a:gdLst>
                <a:gd name="T0" fmla="*/ 0 w 33"/>
                <a:gd name="T1" fmla="*/ 2 h 15"/>
                <a:gd name="T2" fmla="*/ 17 w 33"/>
                <a:gd name="T3" fmla="*/ 0 h 15"/>
                <a:gd name="T4" fmla="*/ 32 w 33"/>
                <a:gd name="T5" fmla="*/ 6 h 15"/>
                <a:gd name="T6" fmla="*/ 21 w 33"/>
                <a:gd name="T7" fmla="*/ 14 h 15"/>
                <a:gd name="T8" fmla="*/ 3 w 33"/>
                <a:gd name="T9" fmla="*/ 11 h 15"/>
                <a:gd name="T10" fmla="*/ 0 w 33"/>
                <a:gd name="T11" fmla="*/ 2 h 15"/>
              </a:gdLst>
              <a:ahLst/>
              <a:cxnLst>
                <a:cxn ang="0">
                  <a:pos x="T0" y="T1"/>
                </a:cxn>
                <a:cxn ang="0">
                  <a:pos x="T2" y="T3"/>
                </a:cxn>
                <a:cxn ang="0">
                  <a:pos x="T4" y="T5"/>
                </a:cxn>
                <a:cxn ang="0">
                  <a:pos x="T6" y="T7"/>
                </a:cxn>
                <a:cxn ang="0">
                  <a:pos x="T8" y="T9"/>
                </a:cxn>
                <a:cxn ang="0">
                  <a:pos x="T10" y="T11"/>
                </a:cxn>
              </a:cxnLst>
              <a:rect l="0" t="0" r="r" b="b"/>
              <a:pathLst>
                <a:path w="33" h="15">
                  <a:moveTo>
                    <a:pt x="0" y="2"/>
                  </a:moveTo>
                  <a:lnTo>
                    <a:pt x="17" y="0"/>
                  </a:lnTo>
                  <a:lnTo>
                    <a:pt x="32" y="6"/>
                  </a:lnTo>
                  <a:lnTo>
                    <a:pt x="21" y="14"/>
                  </a:lnTo>
                  <a:lnTo>
                    <a:pt x="3" y="11"/>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2" name="Freeform 146">
              <a:extLst>
                <a:ext uri="{FF2B5EF4-FFF2-40B4-BE49-F238E27FC236}">
                  <a16:creationId xmlns:a16="http://schemas.microsoft.com/office/drawing/2014/main" id="{CC63C349-7DAC-40D8-8B53-F656D8F33B69}"/>
                </a:ext>
              </a:extLst>
            </p:cNvPr>
            <p:cNvSpPr>
              <a:spLocks/>
            </p:cNvSpPr>
            <p:nvPr/>
          </p:nvSpPr>
          <p:spPr bwMode="auto">
            <a:xfrm>
              <a:off x="4676" y="3196"/>
              <a:ext cx="20" cy="18"/>
            </a:xfrm>
            <a:custGeom>
              <a:avLst/>
              <a:gdLst>
                <a:gd name="T0" fmla="*/ 16 w 17"/>
                <a:gd name="T1" fmla="*/ 0 h 15"/>
                <a:gd name="T2" fmla="*/ 6 w 17"/>
                <a:gd name="T3" fmla="*/ 2 h 15"/>
                <a:gd name="T4" fmla="*/ 0 w 17"/>
                <a:gd name="T5" fmla="*/ 14 h 15"/>
                <a:gd name="T6" fmla="*/ 8 w 17"/>
                <a:gd name="T7" fmla="*/ 14 h 15"/>
                <a:gd name="T8" fmla="*/ 16 w 17"/>
                <a:gd name="T9" fmla="*/ 5 h 15"/>
                <a:gd name="T10" fmla="*/ 16 w 17"/>
                <a:gd name="T11" fmla="*/ 0 h 15"/>
              </a:gdLst>
              <a:ahLst/>
              <a:cxnLst>
                <a:cxn ang="0">
                  <a:pos x="T0" y="T1"/>
                </a:cxn>
                <a:cxn ang="0">
                  <a:pos x="T2" y="T3"/>
                </a:cxn>
                <a:cxn ang="0">
                  <a:pos x="T4" y="T5"/>
                </a:cxn>
                <a:cxn ang="0">
                  <a:pos x="T6" y="T7"/>
                </a:cxn>
                <a:cxn ang="0">
                  <a:pos x="T8" y="T9"/>
                </a:cxn>
                <a:cxn ang="0">
                  <a:pos x="T10" y="T11"/>
                </a:cxn>
              </a:cxnLst>
              <a:rect l="0" t="0" r="r" b="b"/>
              <a:pathLst>
                <a:path w="17" h="15">
                  <a:moveTo>
                    <a:pt x="16" y="0"/>
                  </a:moveTo>
                  <a:lnTo>
                    <a:pt x="6" y="2"/>
                  </a:lnTo>
                  <a:lnTo>
                    <a:pt x="0" y="14"/>
                  </a:lnTo>
                  <a:lnTo>
                    <a:pt x="8" y="14"/>
                  </a:lnTo>
                  <a:lnTo>
                    <a:pt x="16" y="5"/>
                  </a:lnTo>
                  <a:lnTo>
                    <a:pt x="1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3" name="Freeform 147">
              <a:extLst>
                <a:ext uri="{FF2B5EF4-FFF2-40B4-BE49-F238E27FC236}">
                  <a16:creationId xmlns:a16="http://schemas.microsoft.com/office/drawing/2014/main" id="{23329F1E-41D4-4DE3-9E79-8E1B3533AD3A}"/>
                </a:ext>
              </a:extLst>
            </p:cNvPr>
            <p:cNvSpPr>
              <a:spLocks/>
            </p:cNvSpPr>
            <p:nvPr/>
          </p:nvSpPr>
          <p:spPr bwMode="auto">
            <a:xfrm>
              <a:off x="4601" y="2987"/>
              <a:ext cx="108" cy="140"/>
            </a:xfrm>
            <a:custGeom>
              <a:avLst/>
              <a:gdLst>
                <a:gd name="T0" fmla="*/ 24 w 97"/>
                <a:gd name="T1" fmla="*/ 17 h 124"/>
                <a:gd name="T2" fmla="*/ 21 w 97"/>
                <a:gd name="T3" fmla="*/ 36 h 124"/>
                <a:gd name="T4" fmla="*/ 14 w 97"/>
                <a:gd name="T5" fmla="*/ 46 h 124"/>
                <a:gd name="T6" fmla="*/ 11 w 97"/>
                <a:gd name="T7" fmla="*/ 60 h 124"/>
                <a:gd name="T8" fmla="*/ 0 w 97"/>
                <a:gd name="T9" fmla="*/ 68 h 124"/>
                <a:gd name="T10" fmla="*/ 0 w 97"/>
                <a:gd name="T11" fmla="*/ 94 h 124"/>
                <a:gd name="T12" fmla="*/ 13 w 97"/>
                <a:gd name="T13" fmla="*/ 100 h 124"/>
                <a:gd name="T14" fmla="*/ 15 w 97"/>
                <a:gd name="T15" fmla="*/ 118 h 124"/>
                <a:gd name="T16" fmla="*/ 27 w 97"/>
                <a:gd name="T17" fmla="*/ 120 h 124"/>
                <a:gd name="T18" fmla="*/ 32 w 97"/>
                <a:gd name="T19" fmla="*/ 92 h 124"/>
                <a:gd name="T20" fmla="*/ 42 w 97"/>
                <a:gd name="T21" fmla="*/ 89 h 124"/>
                <a:gd name="T22" fmla="*/ 42 w 97"/>
                <a:gd name="T23" fmla="*/ 112 h 124"/>
                <a:gd name="T24" fmla="*/ 53 w 97"/>
                <a:gd name="T25" fmla="*/ 115 h 124"/>
                <a:gd name="T26" fmla="*/ 56 w 97"/>
                <a:gd name="T27" fmla="*/ 123 h 124"/>
                <a:gd name="T28" fmla="*/ 69 w 97"/>
                <a:gd name="T29" fmla="*/ 120 h 124"/>
                <a:gd name="T30" fmla="*/ 68 w 97"/>
                <a:gd name="T31" fmla="*/ 104 h 124"/>
                <a:gd name="T32" fmla="*/ 49 w 97"/>
                <a:gd name="T33" fmla="*/ 72 h 124"/>
                <a:gd name="T34" fmla="*/ 59 w 97"/>
                <a:gd name="T35" fmla="*/ 64 h 124"/>
                <a:gd name="T36" fmla="*/ 68 w 97"/>
                <a:gd name="T37" fmla="*/ 48 h 124"/>
                <a:gd name="T38" fmla="*/ 61 w 97"/>
                <a:gd name="T39" fmla="*/ 42 h 124"/>
                <a:gd name="T40" fmla="*/ 51 w 97"/>
                <a:gd name="T41" fmla="*/ 47 h 124"/>
                <a:gd name="T42" fmla="*/ 42 w 97"/>
                <a:gd name="T43" fmla="*/ 52 h 124"/>
                <a:gd name="T44" fmla="*/ 35 w 97"/>
                <a:gd name="T45" fmla="*/ 33 h 124"/>
                <a:gd name="T46" fmla="*/ 32 w 97"/>
                <a:gd name="T47" fmla="*/ 15 h 124"/>
                <a:gd name="T48" fmla="*/ 40 w 97"/>
                <a:gd name="T49" fmla="*/ 18 h 124"/>
                <a:gd name="T50" fmla="*/ 49 w 97"/>
                <a:gd name="T51" fmla="*/ 25 h 124"/>
                <a:gd name="T52" fmla="*/ 64 w 97"/>
                <a:gd name="T53" fmla="*/ 21 h 124"/>
                <a:gd name="T54" fmla="*/ 71 w 97"/>
                <a:gd name="T55" fmla="*/ 26 h 124"/>
                <a:gd name="T56" fmla="*/ 88 w 97"/>
                <a:gd name="T57" fmla="*/ 21 h 124"/>
                <a:gd name="T58" fmla="*/ 96 w 97"/>
                <a:gd name="T59" fmla="*/ 17 h 124"/>
                <a:gd name="T60" fmla="*/ 93 w 97"/>
                <a:gd name="T61" fmla="*/ 0 h 124"/>
                <a:gd name="T62" fmla="*/ 83 w 97"/>
                <a:gd name="T63" fmla="*/ 0 h 124"/>
                <a:gd name="T64" fmla="*/ 77 w 97"/>
                <a:gd name="T65" fmla="*/ 12 h 124"/>
                <a:gd name="T66" fmla="*/ 45 w 97"/>
                <a:gd name="T67" fmla="*/ 9 h 124"/>
                <a:gd name="T68" fmla="*/ 26 w 97"/>
                <a:gd name="T69" fmla="*/ 10 h 124"/>
                <a:gd name="T70" fmla="*/ 24 w 97"/>
                <a:gd name="T71" fmla="*/ 1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24">
                  <a:moveTo>
                    <a:pt x="24" y="17"/>
                  </a:moveTo>
                  <a:lnTo>
                    <a:pt x="21" y="36"/>
                  </a:lnTo>
                  <a:lnTo>
                    <a:pt x="14" y="46"/>
                  </a:lnTo>
                  <a:lnTo>
                    <a:pt x="11" y="60"/>
                  </a:lnTo>
                  <a:lnTo>
                    <a:pt x="0" y="68"/>
                  </a:lnTo>
                  <a:lnTo>
                    <a:pt x="0" y="94"/>
                  </a:lnTo>
                  <a:lnTo>
                    <a:pt x="13" y="100"/>
                  </a:lnTo>
                  <a:lnTo>
                    <a:pt x="15" y="118"/>
                  </a:lnTo>
                  <a:lnTo>
                    <a:pt x="27" y="120"/>
                  </a:lnTo>
                  <a:lnTo>
                    <a:pt x="32" y="92"/>
                  </a:lnTo>
                  <a:lnTo>
                    <a:pt x="42" y="89"/>
                  </a:lnTo>
                  <a:lnTo>
                    <a:pt x="42" y="112"/>
                  </a:lnTo>
                  <a:lnTo>
                    <a:pt x="53" y="115"/>
                  </a:lnTo>
                  <a:lnTo>
                    <a:pt x="56" y="123"/>
                  </a:lnTo>
                  <a:lnTo>
                    <a:pt x="69" y="120"/>
                  </a:lnTo>
                  <a:lnTo>
                    <a:pt x="68" y="104"/>
                  </a:lnTo>
                  <a:lnTo>
                    <a:pt x="49" y="72"/>
                  </a:lnTo>
                  <a:lnTo>
                    <a:pt x="59" y="64"/>
                  </a:lnTo>
                  <a:lnTo>
                    <a:pt x="68" y="48"/>
                  </a:lnTo>
                  <a:lnTo>
                    <a:pt x="61" y="42"/>
                  </a:lnTo>
                  <a:lnTo>
                    <a:pt x="51" y="47"/>
                  </a:lnTo>
                  <a:lnTo>
                    <a:pt x="42" y="52"/>
                  </a:lnTo>
                  <a:lnTo>
                    <a:pt x="35" y="33"/>
                  </a:lnTo>
                  <a:lnTo>
                    <a:pt x="32" y="15"/>
                  </a:lnTo>
                  <a:lnTo>
                    <a:pt x="40" y="18"/>
                  </a:lnTo>
                  <a:lnTo>
                    <a:pt x="49" y="25"/>
                  </a:lnTo>
                  <a:lnTo>
                    <a:pt x="64" y="21"/>
                  </a:lnTo>
                  <a:lnTo>
                    <a:pt x="71" y="26"/>
                  </a:lnTo>
                  <a:lnTo>
                    <a:pt x="88" y="21"/>
                  </a:lnTo>
                  <a:lnTo>
                    <a:pt x="96" y="17"/>
                  </a:lnTo>
                  <a:lnTo>
                    <a:pt x="93" y="0"/>
                  </a:lnTo>
                  <a:lnTo>
                    <a:pt x="83" y="0"/>
                  </a:lnTo>
                  <a:lnTo>
                    <a:pt x="77" y="12"/>
                  </a:lnTo>
                  <a:lnTo>
                    <a:pt x="45" y="9"/>
                  </a:lnTo>
                  <a:lnTo>
                    <a:pt x="26" y="10"/>
                  </a:lnTo>
                  <a:lnTo>
                    <a:pt x="24" y="1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4" name="Freeform 148">
              <a:extLst>
                <a:ext uri="{FF2B5EF4-FFF2-40B4-BE49-F238E27FC236}">
                  <a16:creationId xmlns:a16="http://schemas.microsoft.com/office/drawing/2014/main" id="{B3E1E7FB-21A1-45A9-A771-783EEEF26CFB}"/>
                </a:ext>
              </a:extLst>
            </p:cNvPr>
            <p:cNvSpPr>
              <a:spLocks/>
            </p:cNvSpPr>
            <p:nvPr/>
          </p:nvSpPr>
          <p:spPr bwMode="auto">
            <a:xfrm>
              <a:off x="4325" y="2752"/>
              <a:ext cx="92" cy="80"/>
            </a:xfrm>
            <a:custGeom>
              <a:avLst/>
              <a:gdLst>
                <a:gd name="T0" fmla="*/ 34 w 83"/>
                <a:gd name="T1" fmla="*/ 60 h 71"/>
                <a:gd name="T2" fmla="*/ 15 w 83"/>
                <a:gd name="T3" fmla="*/ 64 h 71"/>
                <a:gd name="T4" fmla="*/ 13 w 83"/>
                <a:gd name="T5" fmla="*/ 41 h 71"/>
                <a:gd name="T6" fmla="*/ 0 w 83"/>
                <a:gd name="T7" fmla="*/ 30 h 71"/>
                <a:gd name="T8" fmla="*/ 6 w 83"/>
                <a:gd name="T9" fmla="*/ 13 h 71"/>
                <a:gd name="T10" fmla="*/ 21 w 83"/>
                <a:gd name="T11" fmla="*/ 0 h 71"/>
                <a:gd name="T12" fmla="*/ 34 w 83"/>
                <a:gd name="T13" fmla="*/ 8 h 71"/>
                <a:gd name="T14" fmla="*/ 50 w 83"/>
                <a:gd name="T15" fmla="*/ 6 h 71"/>
                <a:gd name="T16" fmla="*/ 60 w 83"/>
                <a:gd name="T17" fmla="*/ 17 h 71"/>
                <a:gd name="T18" fmla="*/ 74 w 83"/>
                <a:gd name="T19" fmla="*/ 6 h 71"/>
                <a:gd name="T20" fmla="*/ 80 w 83"/>
                <a:gd name="T21" fmla="*/ 11 h 71"/>
                <a:gd name="T22" fmla="*/ 82 w 83"/>
                <a:gd name="T23" fmla="*/ 38 h 71"/>
                <a:gd name="T24" fmla="*/ 73 w 83"/>
                <a:gd name="T25" fmla="*/ 46 h 71"/>
                <a:gd name="T26" fmla="*/ 58 w 83"/>
                <a:gd name="T27" fmla="*/ 60 h 71"/>
                <a:gd name="T28" fmla="*/ 44 w 83"/>
                <a:gd name="T29" fmla="*/ 70 h 71"/>
                <a:gd name="T30" fmla="*/ 34 w 83"/>
                <a:gd name="T31"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71">
                  <a:moveTo>
                    <a:pt x="34" y="60"/>
                  </a:moveTo>
                  <a:lnTo>
                    <a:pt x="15" y="64"/>
                  </a:lnTo>
                  <a:lnTo>
                    <a:pt x="13" y="41"/>
                  </a:lnTo>
                  <a:lnTo>
                    <a:pt x="0" y="30"/>
                  </a:lnTo>
                  <a:lnTo>
                    <a:pt x="6" y="13"/>
                  </a:lnTo>
                  <a:lnTo>
                    <a:pt x="21" y="0"/>
                  </a:lnTo>
                  <a:lnTo>
                    <a:pt x="34" y="8"/>
                  </a:lnTo>
                  <a:lnTo>
                    <a:pt x="50" y="6"/>
                  </a:lnTo>
                  <a:lnTo>
                    <a:pt x="60" y="17"/>
                  </a:lnTo>
                  <a:lnTo>
                    <a:pt x="74" y="6"/>
                  </a:lnTo>
                  <a:lnTo>
                    <a:pt x="80" y="11"/>
                  </a:lnTo>
                  <a:lnTo>
                    <a:pt x="82" y="38"/>
                  </a:lnTo>
                  <a:lnTo>
                    <a:pt x="73" y="46"/>
                  </a:lnTo>
                  <a:lnTo>
                    <a:pt x="58" y="60"/>
                  </a:lnTo>
                  <a:lnTo>
                    <a:pt x="44" y="70"/>
                  </a:lnTo>
                  <a:lnTo>
                    <a:pt x="34" y="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5" name="Freeform 149">
              <a:extLst>
                <a:ext uri="{FF2B5EF4-FFF2-40B4-BE49-F238E27FC236}">
                  <a16:creationId xmlns:a16="http://schemas.microsoft.com/office/drawing/2014/main" id="{63669A12-AEA0-4CE5-9EA7-A658FD409650}"/>
                </a:ext>
              </a:extLst>
            </p:cNvPr>
            <p:cNvSpPr>
              <a:spLocks/>
            </p:cNvSpPr>
            <p:nvPr/>
          </p:nvSpPr>
          <p:spPr bwMode="auto">
            <a:xfrm>
              <a:off x="4288" y="2603"/>
              <a:ext cx="119" cy="170"/>
            </a:xfrm>
            <a:custGeom>
              <a:avLst/>
              <a:gdLst>
                <a:gd name="T0" fmla="*/ 0 w 106"/>
                <a:gd name="T1" fmla="*/ 23 h 152"/>
                <a:gd name="T2" fmla="*/ 3 w 106"/>
                <a:gd name="T3" fmla="*/ 36 h 152"/>
                <a:gd name="T4" fmla="*/ 6 w 106"/>
                <a:gd name="T5" fmla="*/ 50 h 152"/>
                <a:gd name="T6" fmla="*/ 13 w 106"/>
                <a:gd name="T7" fmla="*/ 57 h 152"/>
                <a:gd name="T8" fmla="*/ 24 w 106"/>
                <a:gd name="T9" fmla="*/ 61 h 152"/>
                <a:gd name="T10" fmla="*/ 38 w 106"/>
                <a:gd name="T11" fmla="*/ 81 h 152"/>
                <a:gd name="T12" fmla="*/ 50 w 106"/>
                <a:gd name="T13" fmla="*/ 71 h 152"/>
                <a:gd name="T14" fmla="*/ 60 w 106"/>
                <a:gd name="T15" fmla="*/ 84 h 152"/>
                <a:gd name="T16" fmla="*/ 68 w 106"/>
                <a:gd name="T17" fmla="*/ 103 h 152"/>
                <a:gd name="T18" fmla="*/ 73 w 106"/>
                <a:gd name="T19" fmla="*/ 114 h 152"/>
                <a:gd name="T20" fmla="*/ 81 w 106"/>
                <a:gd name="T21" fmla="*/ 116 h 152"/>
                <a:gd name="T22" fmla="*/ 81 w 106"/>
                <a:gd name="T23" fmla="*/ 140 h 152"/>
                <a:gd name="T24" fmla="*/ 91 w 106"/>
                <a:gd name="T25" fmla="*/ 151 h 152"/>
                <a:gd name="T26" fmla="*/ 105 w 106"/>
                <a:gd name="T27" fmla="*/ 140 h 152"/>
                <a:gd name="T28" fmla="*/ 105 w 106"/>
                <a:gd name="T29" fmla="*/ 111 h 152"/>
                <a:gd name="T30" fmla="*/ 92 w 106"/>
                <a:gd name="T31" fmla="*/ 102 h 152"/>
                <a:gd name="T32" fmla="*/ 71 w 106"/>
                <a:gd name="T33" fmla="*/ 69 h 152"/>
                <a:gd name="T34" fmla="*/ 60 w 106"/>
                <a:gd name="T35" fmla="*/ 58 h 152"/>
                <a:gd name="T36" fmla="*/ 65 w 106"/>
                <a:gd name="T37" fmla="*/ 42 h 152"/>
                <a:gd name="T38" fmla="*/ 62 w 106"/>
                <a:gd name="T39" fmla="*/ 32 h 152"/>
                <a:gd name="T40" fmla="*/ 37 w 106"/>
                <a:gd name="T41" fmla="*/ 23 h 152"/>
                <a:gd name="T42" fmla="*/ 29 w 106"/>
                <a:gd name="T43" fmla="*/ 0 h 152"/>
                <a:gd name="T44" fmla="*/ 18 w 106"/>
                <a:gd name="T45" fmla="*/ 6 h 152"/>
                <a:gd name="T46" fmla="*/ 19 w 106"/>
                <a:gd name="T47" fmla="*/ 20 h 152"/>
                <a:gd name="T48" fmla="*/ 0 w 106"/>
                <a:gd name="T49"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52">
                  <a:moveTo>
                    <a:pt x="0" y="23"/>
                  </a:moveTo>
                  <a:lnTo>
                    <a:pt x="3" y="36"/>
                  </a:lnTo>
                  <a:lnTo>
                    <a:pt x="6" y="50"/>
                  </a:lnTo>
                  <a:lnTo>
                    <a:pt x="13" y="57"/>
                  </a:lnTo>
                  <a:lnTo>
                    <a:pt x="24" y="61"/>
                  </a:lnTo>
                  <a:lnTo>
                    <a:pt x="38" y="81"/>
                  </a:lnTo>
                  <a:lnTo>
                    <a:pt x="50" y="71"/>
                  </a:lnTo>
                  <a:lnTo>
                    <a:pt x="60" y="84"/>
                  </a:lnTo>
                  <a:lnTo>
                    <a:pt x="68" y="103"/>
                  </a:lnTo>
                  <a:lnTo>
                    <a:pt x="73" y="114"/>
                  </a:lnTo>
                  <a:lnTo>
                    <a:pt x="81" y="116"/>
                  </a:lnTo>
                  <a:lnTo>
                    <a:pt x="81" y="140"/>
                  </a:lnTo>
                  <a:lnTo>
                    <a:pt x="91" y="151"/>
                  </a:lnTo>
                  <a:lnTo>
                    <a:pt x="105" y="140"/>
                  </a:lnTo>
                  <a:lnTo>
                    <a:pt x="105" y="111"/>
                  </a:lnTo>
                  <a:lnTo>
                    <a:pt x="92" y="102"/>
                  </a:lnTo>
                  <a:lnTo>
                    <a:pt x="71" y="69"/>
                  </a:lnTo>
                  <a:lnTo>
                    <a:pt x="60" y="58"/>
                  </a:lnTo>
                  <a:lnTo>
                    <a:pt x="65" y="42"/>
                  </a:lnTo>
                  <a:lnTo>
                    <a:pt x="62" y="32"/>
                  </a:lnTo>
                  <a:lnTo>
                    <a:pt x="37" y="23"/>
                  </a:lnTo>
                  <a:lnTo>
                    <a:pt x="29" y="0"/>
                  </a:lnTo>
                  <a:lnTo>
                    <a:pt x="18" y="6"/>
                  </a:lnTo>
                  <a:lnTo>
                    <a:pt x="19" y="20"/>
                  </a:lnTo>
                  <a:lnTo>
                    <a:pt x="0"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6" name="Freeform 150">
              <a:extLst>
                <a:ext uri="{FF2B5EF4-FFF2-40B4-BE49-F238E27FC236}">
                  <a16:creationId xmlns:a16="http://schemas.microsoft.com/office/drawing/2014/main" id="{B3983F8B-2DDD-439E-A8B2-F4BBF6E31148}"/>
                </a:ext>
              </a:extLst>
            </p:cNvPr>
            <p:cNvSpPr>
              <a:spLocks/>
            </p:cNvSpPr>
            <p:nvPr/>
          </p:nvSpPr>
          <p:spPr bwMode="auto">
            <a:xfrm>
              <a:off x="4739" y="2969"/>
              <a:ext cx="29" cy="60"/>
            </a:xfrm>
            <a:custGeom>
              <a:avLst/>
              <a:gdLst>
                <a:gd name="T0" fmla="*/ 13 w 26"/>
                <a:gd name="T1" fmla="*/ 21 h 54"/>
                <a:gd name="T2" fmla="*/ 0 w 26"/>
                <a:gd name="T3" fmla="*/ 27 h 54"/>
                <a:gd name="T4" fmla="*/ 4 w 26"/>
                <a:gd name="T5" fmla="*/ 43 h 54"/>
                <a:gd name="T6" fmla="*/ 19 w 26"/>
                <a:gd name="T7" fmla="*/ 53 h 54"/>
                <a:gd name="T8" fmla="*/ 24 w 26"/>
                <a:gd name="T9" fmla="*/ 32 h 54"/>
                <a:gd name="T10" fmla="*/ 25 w 26"/>
                <a:gd name="T11" fmla="*/ 14 h 54"/>
                <a:gd name="T12" fmla="*/ 20 w 26"/>
                <a:gd name="T13" fmla="*/ 0 h 54"/>
                <a:gd name="T14" fmla="*/ 13 w 26"/>
                <a:gd name="T15" fmla="*/ 6 h 54"/>
                <a:gd name="T16" fmla="*/ 13 w 26"/>
                <a:gd name="T1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4">
                  <a:moveTo>
                    <a:pt x="13" y="21"/>
                  </a:moveTo>
                  <a:lnTo>
                    <a:pt x="0" y="27"/>
                  </a:lnTo>
                  <a:lnTo>
                    <a:pt x="4" y="43"/>
                  </a:lnTo>
                  <a:lnTo>
                    <a:pt x="19" y="53"/>
                  </a:lnTo>
                  <a:lnTo>
                    <a:pt x="24" y="32"/>
                  </a:lnTo>
                  <a:lnTo>
                    <a:pt x="25" y="14"/>
                  </a:lnTo>
                  <a:lnTo>
                    <a:pt x="20" y="0"/>
                  </a:lnTo>
                  <a:lnTo>
                    <a:pt x="13" y="6"/>
                  </a:lnTo>
                  <a:lnTo>
                    <a:pt x="13" y="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7" name="Freeform 151">
              <a:extLst>
                <a:ext uri="{FF2B5EF4-FFF2-40B4-BE49-F238E27FC236}">
                  <a16:creationId xmlns:a16="http://schemas.microsoft.com/office/drawing/2014/main" id="{D3F7B77A-EA86-4A91-8556-08BE63E00C02}"/>
                </a:ext>
              </a:extLst>
            </p:cNvPr>
            <p:cNvSpPr>
              <a:spLocks/>
            </p:cNvSpPr>
            <p:nvPr/>
          </p:nvSpPr>
          <p:spPr bwMode="auto">
            <a:xfrm>
              <a:off x="4763" y="3069"/>
              <a:ext cx="40" cy="19"/>
            </a:xfrm>
            <a:custGeom>
              <a:avLst/>
              <a:gdLst>
                <a:gd name="T0" fmla="*/ 4 w 35"/>
                <a:gd name="T1" fmla="*/ 3 h 18"/>
                <a:gd name="T2" fmla="*/ 16 w 35"/>
                <a:gd name="T3" fmla="*/ 0 h 18"/>
                <a:gd name="T4" fmla="*/ 27 w 35"/>
                <a:gd name="T5" fmla="*/ 0 h 18"/>
                <a:gd name="T6" fmla="*/ 33 w 35"/>
                <a:gd name="T7" fmla="*/ 9 h 18"/>
                <a:gd name="T8" fmla="*/ 34 w 35"/>
                <a:gd name="T9" fmla="*/ 17 h 18"/>
                <a:gd name="T10" fmla="*/ 23 w 35"/>
                <a:gd name="T11" fmla="*/ 12 h 18"/>
                <a:gd name="T12" fmla="*/ 12 w 35"/>
                <a:gd name="T13" fmla="*/ 9 h 18"/>
                <a:gd name="T14" fmla="*/ 0 w 35"/>
                <a:gd name="T15" fmla="*/ 12 h 18"/>
                <a:gd name="T16" fmla="*/ 4 w 35"/>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8">
                  <a:moveTo>
                    <a:pt x="4" y="3"/>
                  </a:moveTo>
                  <a:lnTo>
                    <a:pt x="16" y="0"/>
                  </a:lnTo>
                  <a:lnTo>
                    <a:pt x="27" y="0"/>
                  </a:lnTo>
                  <a:lnTo>
                    <a:pt x="33" y="9"/>
                  </a:lnTo>
                  <a:lnTo>
                    <a:pt x="34" y="17"/>
                  </a:lnTo>
                  <a:lnTo>
                    <a:pt x="23" y="12"/>
                  </a:lnTo>
                  <a:lnTo>
                    <a:pt x="12" y="9"/>
                  </a:lnTo>
                  <a:lnTo>
                    <a:pt x="0" y="12"/>
                  </a:lnTo>
                  <a:lnTo>
                    <a:pt x="4"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8" name="Freeform 152">
              <a:extLst>
                <a:ext uri="{FF2B5EF4-FFF2-40B4-BE49-F238E27FC236}">
                  <a16:creationId xmlns:a16="http://schemas.microsoft.com/office/drawing/2014/main" id="{6B547712-0E33-4733-9711-E68DC1C8B736}"/>
                </a:ext>
              </a:extLst>
            </p:cNvPr>
            <p:cNvSpPr>
              <a:spLocks/>
            </p:cNvSpPr>
            <p:nvPr/>
          </p:nvSpPr>
          <p:spPr bwMode="auto">
            <a:xfrm>
              <a:off x="2946" y="3439"/>
              <a:ext cx="266" cy="249"/>
            </a:xfrm>
            <a:custGeom>
              <a:avLst/>
              <a:gdLst>
                <a:gd name="T0" fmla="*/ 217 w 237"/>
                <a:gd name="T1" fmla="*/ 9 h 221"/>
                <a:gd name="T2" fmla="*/ 201 w 237"/>
                <a:gd name="T3" fmla="*/ 9 h 221"/>
                <a:gd name="T4" fmla="*/ 197 w 237"/>
                <a:gd name="T5" fmla="*/ 4 h 221"/>
                <a:gd name="T6" fmla="*/ 187 w 237"/>
                <a:gd name="T7" fmla="*/ 0 h 221"/>
                <a:gd name="T8" fmla="*/ 184 w 237"/>
                <a:gd name="T9" fmla="*/ 8 h 221"/>
                <a:gd name="T10" fmla="*/ 175 w 237"/>
                <a:gd name="T11" fmla="*/ 15 h 221"/>
                <a:gd name="T12" fmla="*/ 167 w 237"/>
                <a:gd name="T13" fmla="*/ 25 h 221"/>
                <a:gd name="T14" fmla="*/ 156 w 237"/>
                <a:gd name="T15" fmla="*/ 30 h 221"/>
                <a:gd name="T16" fmla="*/ 151 w 237"/>
                <a:gd name="T17" fmla="*/ 44 h 221"/>
                <a:gd name="T18" fmla="*/ 143 w 237"/>
                <a:gd name="T19" fmla="*/ 47 h 221"/>
                <a:gd name="T20" fmla="*/ 137 w 237"/>
                <a:gd name="T21" fmla="*/ 55 h 221"/>
                <a:gd name="T22" fmla="*/ 128 w 237"/>
                <a:gd name="T23" fmla="*/ 65 h 221"/>
                <a:gd name="T24" fmla="*/ 114 w 237"/>
                <a:gd name="T25" fmla="*/ 65 h 221"/>
                <a:gd name="T26" fmla="*/ 105 w 237"/>
                <a:gd name="T27" fmla="*/ 59 h 221"/>
                <a:gd name="T28" fmla="*/ 96 w 237"/>
                <a:gd name="T29" fmla="*/ 59 h 221"/>
                <a:gd name="T30" fmla="*/ 91 w 237"/>
                <a:gd name="T31" fmla="*/ 66 h 221"/>
                <a:gd name="T32" fmla="*/ 88 w 237"/>
                <a:gd name="T33" fmla="*/ 76 h 221"/>
                <a:gd name="T34" fmla="*/ 80 w 237"/>
                <a:gd name="T35" fmla="*/ 81 h 221"/>
                <a:gd name="T36" fmla="*/ 61 w 237"/>
                <a:gd name="T37" fmla="*/ 76 h 221"/>
                <a:gd name="T38" fmla="*/ 57 w 237"/>
                <a:gd name="T39" fmla="*/ 61 h 221"/>
                <a:gd name="T40" fmla="*/ 52 w 237"/>
                <a:gd name="T41" fmla="*/ 54 h 221"/>
                <a:gd name="T42" fmla="*/ 47 w 237"/>
                <a:gd name="T43" fmla="*/ 110 h 221"/>
                <a:gd name="T44" fmla="*/ 40 w 237"/>
                <a:gd name="T45" fmla="*/ 120 h 221"/>
                <a:gd name="T46" fmla="*/ 20 w 237"/>
                <a:gd name="T47" fmla="*/ 117 h 221"/>
                <a:gd name="T48" fmla="*/ 14 w 237"/>
                <a:gd name="T49" fmla="*/ 105 h 221"/>
                <a:gd name="T50" fmla="*/ 10 w 237"/>
                <a:gd name="T51" fmla="*/ 110 h 221"/>
                <a:gd name="T52" fmla="*/ 0 w 237"/>
                <a:gd name="T53" fmla="*/ 111 h 221"/>
                <a:gd name="T54" fmla="*/ 3 w 237"/>
                <a:gd name="T55" fmla="*/ 118 h 221"/>
                <a:gd name="T56" fmla="*/ 3 w 237"/>
                <a:gd name="T57" fmla="*/ 134 h 221"/>
                <a:gd name="T58" fmla="*/ 13 w 237"/>
                <a:gd name="T59" fmla="*/ 138 h 221"/>
                <a:gd name="T60" fmla="*/ 14 w 237"/>
                <a:gd name="T61" fmla="*/ 157 h 221"/>
                <a:gd name="T62" fmla="*/ 20 w 237"/>
                <a:gd name="T63" fmla="*/ 160 h 221"/>
                <a:gd name="T64" fmla="*/ 20 w 237"/>
                <a:gd name="T65" fmla="*/ 166 h 221"/>
                <a:gd name="T66" fmla="*/ 27 w 237"/>
                <a:gd name="T67" fmla="*/ 166 h 221"/>
                <a:gd name="T68" fmla="*/ 25 w 237"/>
                <a:gd name="T69" fmla="*/ 178 h 221"/>
                <a:gd name="T70" fmla="*/ 17 w 237"/>
                <a:gd name="T71" fmla="*/ 184 h 221"/>
                <a:gd name="T72" fmla="*/ 43 w 237"/>
                <a:gd name="T73" fmla="*/ 218 h 221"/>
                <a:gd name="T74" fmla="*/ 61 w 237"/>
                <a:gd name="T75" fmla="*/ 220 h 221"/>
                <a:gd name="T76" fmla="*/ 70 w 237"/>
                <a:gd name="T77" fmla="*/ 214 h 221"/>
                <a:gd name="T78" fmla="*/ 78 w 237"/>
                <a:gd name="T79" fmla="*/ 203 h 221"/>
                <a:gd name="T80" fmla="*/ 108 w 237"/>
                <a:gd name="T81" fmla="*/ 204 h 221"/>
                <a:gd name="T82" fmla="*/ 111 w 237"/>
                <a:gd name="T83" fmla="*/ 209 h 221"/>
                <a:gd name="T84" fmla="*/ 128 w 237"/>
                <a:gd name="T85" fmla="*/ 202 h 221"/>
                <a:gd name="T86" fmla="*/ 135 w 237"/>
                <a:gd name="T87" fmla="*/ 196 h 221"/>
                <a:gd name="T88" fmla="*/ 156 w 237"/>
                <a:gd name="T89" fmla="*/ 193 h 221"/>
                <a:gd name="T90" fmla="*/ 167 w 237"/>
                <a:gd name="T91" fmla="*/ 186 h 221"/>
                <a:gd name="T92" fmla="*/ 178 w 237"/>
                <a:gd name="T93" fmla="*/ 167 h 221"/>
                <a:gd name="T94" fmla="*/ 190 w 237"/>
                <a:gd name="T95" fmla="*/ 158 h 221"/>
                <a:gd name="T96" fmla="*/ 209 w 237"/>
                <a:gd name="T97" fmla="*/ 142 h 221"/>
                <a:gd name="T98" fmla="*/ 212 w 237"/>
                <a:gd name="T99" fmla="*/ 125 h 221"/>
                <a:gd name="T100" fmla="*/ 217 w 237"/>
                <a:gd name="T101" fmla="*/ 110 h 221"/>
                <a:gd name="T102" fmla="*/ 228 w 237"/>
                <a:gd name="T103" fmla="*/ 109 h 221"/>
                <a:gd name="T104" fmla="*/ 236 w 237"/>
                <a:gd name="T105" fmla="*/ 93 h 221"/>
                <a:gd name="T106" fmla="*/ 224 w 237"/>
                <a:gd name="T107" fmla="*/ 88 h 221"/>
                <a:gd name="T108" fmla="*/ 222 w 237"/>
                <a:gd name="T109" fmla="*/ 76 h 221"/>
                <a:gd name="T110" fmla="*/ 216 w 237"/>
                <a:gd name="T111" fmla="*/ 66 h 221"/>
                <a:gd name="T112" fmla="*/ 217 w 237"/>
                <a:gd name="T113" fmla="*/ 52 h 221"/>
                <a:gd name="T114" fmla="*/ 217 w 237"/>
                <a:gd name="T115" fmla="*/ 34 h 221"/>
                <a:gd name="T116" fmla="*/ 217 w 237"/>
                <a:gd name="T117" fmla="*/ 9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 h="221">
                  <a:moveTo>
                    <a:pt x="217" y="9"/>
                  </a:moveTo>
                  <a:lnTo>
                    <a:pt x="201" y="9"/>
                  </a:lnTo>
                  <a:lnTo>
                    <a:pt x="197" y="4"/>
                  </a:lnTo>
                  <a:lnTo>
                    <a:pt x="187" y="0"/>
                  </a:lnTo>
                  <a:lnTo>
                    <a:pt x="184" y="8"/>
                  </a:lnTo>
                  <a:lnTo>
                    <a:pt x="175" y="15"/>
                  </a:lnTo>
                  <a:lnTo>
                    <a:pt x="167" y="25"/>
                  </a:lnTo>
                  <a:lnTo>
                    <a:pt x="156" y="30"/>
                  </a:lnTo>
                  <a:lnTo>
                    <a:pt x="151" y="44"/>
                  </a:lnTo>
                  <a:lnTo>
                    <a:pt x="143" y="47"/>
                  </a:lnTo>
                  <a:lnTo>
                    <a:pt x="137" y="55"/>
                  </a:lnTo>
                  <a:lnTo>
                    <a:pt x="128" y="65"/>
                  </a:lnTo>
                  <a:lnTo>
                    <a:pt x="114" y="65"/>
                  </a:lnTo>
                  <a:lnTo>
                    <a:pt x="105" y="59"/>
                  </a:lnTo>
                  <a:lnTo>
                    <a:pt x="96" y="59"/>
                  </a:lnTo>
                  <a:lnTo>
                    <a:pt x="91" y="66"/>
                  </a:lnTo>
                  <a:lnTo>
                    <a:pt x="88" y="76"/>
                  </a:lnTo>
                  <a:lnTo>
                    <a:pt x="80" y="81"/>
                  </a:lnTo>
                  <a:lnTo>
                    <a:pt x="61" y="76"/>
                  </a:lnTo>
                  <a:lnTo>
                    <a:pt x="57" y="61"/>
                  </a:lnTo>
                  <a:lnTo>
                    <a:pt x="52" y="54"/>
                  </a:lnTo>
                  <a:lnTo>
                    <a:pt x="47" y="110"/>
                  </a:lnTo>
                  <a:lnTo>
                    <a:pt x="40" y="120"/>
                  </a:lnTo>
                  <a:lnTo>
                    <a:pt x="20" y="117"/>
                  </a:lnTo>
                  <a:lnTo>
                    <a:pt x="14" y="105"/>
                  </a:lnTo>
                  <a:lnTo>
                    <a:pt x="10" y="110"/>
                  </a:lnTo>
                  <a:lnTo>
                    <a:pt x="0" y="111"/>
                  </a:lnTo>
                  <a:lnTo>
                    <a:pt x="3" y="118"/>
                  </a:lnTo>
                  <a:lnTo>
                    <a:pt x="3" y="134"/>
                  </a:lnTo>
                  <a:lnTo>
                    <a:pt x="13" y="138"/>
                  </a:lnTo>
                  <a:lnTo>
                    <a:pt x="14" y="157"/>
                  </a:lnTo>
                  <a:lnTo>
                    <a:pt x="20" y="160"/>
                  </a:lnTo>
                  <a:lnTo>
                    <a:pt x="20" y="166"/>
                  </a:lnTo>
                  <a:lnTo>
                    <a:pt x="27" y="166"/>
                  </a:lnTo>
                  <a:lnTo>
                    <a:pt x="25" y="178"/>
                  </a:lnTo>
                  <a:lnTo>
                    <a:pt x="17" y="184"/>
                  </a:lnTo>
                  <a:lnTo>
                    <a:pt x="43" y="218"/>
                  </a:lnTo>
                  <a:lnTo>
                    <a:pt x="61" y="220"/>
                  </a:lnTo>
                  <a:lnTo>
                    <a:pt x="70" y="214"/>
                  </a:lnTo>
                  <a:lnTo>
                    <a:pt x="78" y="203"/>
                  </a:lnTo>
                  <a:lnTo>
                    <a:pt x="108" y="204"/>
                  </a:lnTo>
                  <a:lnTo>
                    <a:pt x="111" y="209"/>
                  </a:lnTo>
                  <a:lnTo>
                    <a:pt x="128" y="202"/>
                  </a:lnTo>
                  <a:lnTo>
                    <a:pt x="135" y="196"/>
                  </a:lnTo>
                  <a:lnTo>
                    <a:pt x="156" y="193"/>
                  </a:lnTo>
                  <a:lnTo>
                    <a:pt x="167" y="186"/>
                  </a:lnTo>
                  <a:lnTo>
                    <a:pt x="178" y="167"/>
                  </a:lnTo>
                  <a:lnTo>
                    <a:pt x="190" y="158"/>
                  </a:lnTo>
                  <a:lnTo>
                    <a:pt x="209" y="142"/>
                  </a:lnTo>
                  <a:lnTo>
                    <a:pt x="212" y="125"/>
                  </a:lnTo>
                  <a:lnTo>
                    <a:pt x="217" y="110"/>
                  </a:lnTo>
                  <a:lnTo>
                    <a:pt x="228" y="109"/>
                  </a:lnTo>
                  <a:lnTo>
                    <a:pt x="236" y="93"/>
                  </a:lnTo>
                  <a:lnTo>
                    <a:pt x="224" y="88"/>
                  </a:lnTo>
                  <a:lnTo>
                    <a:pt x="222" y="76"/>
                  </a:lnTo>
                  <a:lnTo>
                    <a:pt x="216" y="66"/>
                  </a:lnTo>
                  <a:lnTo>
                    <a:pt x="217" y="52"/>
                  </a:lnTo>
                  <a:lnTo>
                    <a:pt x="217" y="34"/>
                  </a:lnTo>
                  <a:lnTo>
                    <a:pt x="2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9" name="Freeform 153">
              <a:extLst>
                <a:ext uri="{FF2B5EF4-FFF2-40B4-BE49-F238E27FC236}">
                  <a16:creationId xmlns:a16="http://schemas.microsoft.com/office/drawing/2014/main" id="{0F33C113-8AD8-4E7A-A5F4-A34AF03A907E}"/>
                </a:ext>
              </a:extLst>
            </p:cNvPr>
            <p:cNvSpPr>
              <a:spLocks/>
            </p:cNvSpPr>
            <p:nvPr/>
          </p:nvSpPr>
          <p:spPr bwMode="auto">
            <a:xfrm>
              <a:off x="3171" y="3221"/>
              <a:ext cx="168" cy="324"/>
            </a:xfrm>
            <a:custGeom>
              <a:avLst/>
              <a:gdLst>
                <a:gd name="T0" fmla="*/ 24 w 150"/>
                <a:gd name="T1" fmla="*/ 284 h 289"/>
                <a:gd name="T2" fmla="*/ 15 w 150"/>
                <a:gd name="T3" fmla="*/ 262 h 289"/>
                <a:gd name="T4" fmla="*/ 16 w 150"/>
                <a:gd name="T5" fmla="*/ 229 h 289"/>
                <a:gd name="T6" fmla="*/ 19 w 150"/>
                <a:gd name="T7" fmla="*/ 194 h 289"/>
                <a:gd name="T8" fmla="*/ 26 w 150"/>
                <a:gd name="T9" fmla="*/ 168 h 289"/>
                <a:gd name="T10" fmla="*/ 41 w 150"/>
                <a:gd name="T11" fmla="*/ 155 h 289"/>
                <a:gd name="T12" fmla="*/ 35 w 150"/>
                <a:gd name="T13" fmla="*/ 132 h 289"/>
                <a:gd name="T14" fmla="*/ 32 w 150"/>
                <a:gd name="T15" fmla="*/ 97 h 289"/>
                <a:gd name="T16" fmla="*/ 5 w 150"/>
                <a:gd name="T17" fmla="*/ 82 h 289"/>
                <a:gd name="T18" fmla="*/ 23 w 150"/>
                <a:gd name="T19" fmla="*/ 75 h 289"/>
                <a:gd name="T20" fmla="*/ 38 w 150"/>
                <a:gd name="T21" fmla="*/ 60 h 289"/>
                <a:gd name="T22" fmla="*/ 60 w 150"/>
                <a:gd name="T23" fmla="*/ 68 h 289"/>
                <a:gd name="T24" fmla="*/ 55 w 150"/>
                <a:gd name="T25" fmla="*/ 94 h 289"/>
                <a:gd name="T26" fmla="*/ 71 w 150"/>
                <a:gd name="T27" fmla="*/ 99 h 289"/>
                <a:gd name="T28" fmla="*/ 85 w 150"/>
                <a:gd name="T29" fmla="*/ 81 h 289"/>
                <a:gd name="T30" fmla="*/ 78 w 150"/>
                <a:gd name="T31" fmla="*/ 59 h 289"/>
                <a:gd name="T32" fmla="*/ 69 w 150"/>
                <a:gd name="T33" fmla="*/ 44 h 289"/>
                <a:gd name="T34" fmla="*/ 64 w 150"/>
                <a:gd name="T35" fmla="*/ 26 h 289"/>
                <a:gd name="T36" fmla="*/ 64 w 150"/>
                <a:gd name="T37" fmla="*/ 0 h 289"/>
                <a:gd name="T38" fmla="*/ 80 w 150"/>
                <a:gd name="T39" fmla="*/ 18 h 289"/>
                <a:gd name="T40" fmla="*/ 112 w 150"/>
                <a:gd name="T41" fmla="*/ 11 h 289"/>
                <a:gd name="T42" fmla="*/ 132 w 150"/>
                <a:gd name="T43" fmla="*/ 4 h 289"/>
                <a:gd name="T44" fmla="*/ 149 w 150"/>
                <a:gd name="T45" fmla="*/ 30 h 289"/>
                <a:gd name="T46" fmla="*/ 140 w 150"/>
                <a:gd name="T47" fmla="*/ 93 h 289"/>
                <a:gd name="T48" fmla="*/ 113 w 150"/>
                <a:gd name="T49" fmla="*/ 106 h 289"/>
                <a:gd name="T50" fmla="*/ 101 w 150"/>
                <a:gd name="T51" fmla="*/ 117 h 289"/>
                <a:gd name="T52" fmla="*/ 93 w 150"/>
                <a:gd name="T53" fmla="*/ 139 h 289"/>
                <a:gd name="T54" fmla="*/ 73 w 150"/>
                <a:gd name="T55" fmla="*/ 149 h 289"/>
                <a:gd name="T56" fmla="*/ 68 w 150"/>
                <a:gd name="T57" fmla="*/ 189 h 289"/>
                <a:gd name="T58" fmla="*/ 71 w 150"/>
                <a:gd name="T59" fmla="*/ 220 h 289"/>
                <a:gd name="T60" fmla="*/ 68 w 150"/>
                <a:gd name="T61" fmla="*/ 234 h 289"/>
                <a:gd name="T62" fmla="*/ 56 w 150"/>
                <a:gd name="T63" fmla="*/ 242 h 289"/>
                <a:gd name="T64" fmla="*/ 39 w 150"/>
                <a:gd name="T65" fmla="*/ 248 h 289"/>
                <a:gd name="T66" fmla="*/ 37 w 150"/>
                <a:gd name="T67" fmla="*/ 269 h 289"/>
                <a:gd name="T68" fmla="*/ 36 w 150"/>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289">
                  <a:moveTo>
                    <a:pt x="36" y="288"/>
                  </a:moveTo>
                  <a:lnTo>
                    <a:pt x="24" y="284"/>
                  </a:lnTo>
                  <a:lnTo>
                    <a:pt x="21" y="272"/>
                  </a:lnTo>
                  <a:lnTo>
                    <a:pt x="15" y="262"/>
                  </a:lnTo>
                  <a:lnTo>
                    <a:pt x="16" y="247"/>
                  </a:lnTo>
                  <a:lnTo>
                    <a:pt x="16" y="229"/>
                  </a:lnTo>
                  <a:lnTo>
                    <a:pt x="16" y="205"/>
                  </a:lnTo>
                  <a:lnTo>
                    <a:pt x="19" y="194"/>
                  </a:lnTo>
                  <a:lnTo>
                    <a:pt x="27" y="189"/>
                  </a:lnTo>
                  <a:lnTo>
                    <a:pt x="26" y="168"/>
                  </a:lnTo>
                  <a:lnTo>
                    <a:pt x="36" y="162"/>
                  </a:lnTo>
                  <a:lnTo>
                    <a:pt x="41" y="155"/>
                  </a:lnTo>
                  <a:lnTo>
                    <a:pt x="36" y="142"/>
                  </a:lnTo>
                  <a:lnTo>
                    <a:pt x="35" y="132"/>
                  </a:lnTo>
                  <a:lnTo>
                    <a:pt x="40" y="111"/>
                  </a:lnTo>
                  <a:lnTo>
                    <a:pt x="32" y="97"/>
                  </a:lnTo>
                  <a:lnTo>
                    <a:pt x="12" y="93"/>
                  </a:lnTo>
                  <a:lnTo>
                    <a:pt x="5" y="82"/>
                  </a:lnTo>
                  <a:lnTo>
                    <a:pt x="0" y="81"/>
                  </a:lnTo>
                  <a:lnTo>
                    <a:pt x="23" y="75"/>
                  </a:lnTo>
                  <a:lnTo>
                    <a:pt x="26" y="66"/>
                  </a:lnTo>
                  <a:lnTo>
                    <a:pt x="38" y="60"/>
                  </a:lnTo>
                  <a:lnTo>
                    <a:pt x="49" y="65"/>
                  </a:lnTo>
                  <a:lnTo>
                    <a:pt x="60" y="68"/>
                  </a:lnTo>
                  <a:lnTo>
                    <a:pt x="59" y="80"/>
                  </a:lnTo>
                  <a:lnTo>
                    <a:pt x="55" y="94"/>
                  </a:lnTo>
                  <a:lnTo>
                    <a:pt x="61" y="101"/>
                  </a:lnTo>
                  <a:lnTo>
                    <a:pt x="71" y="99"/>
                  </a:lnTo>
                  <a:lnTo>
                    <a:pt x="75" y="88"/>
                  </a:lnTo>
                  <a:lnTo>
                    <a:pt x="85" y="81"/>
                  </a:lnTo>
                  <a:lnTo>
                    <a:pt x="82" y="68"/>
                  </a:lnTo>
                  <a:lnTo>
                    <a:pt x="78" y="59"/>
                  </a:lnTo>
                  <a:lnTo>
                    <a:pt x="72" y="49"/>
                  </a:lnTo>
                  <a:lnTo>
                    <a:pt x="69" y="44"/>
                  </a:lnTo>
                  <a:lnTo>
                    <a:pt x="63" y="37"/>
                  </a:lnTo>
                  <a:lnTo>
                    <a:pt x="64" y="26"/>
                  </a:lnTo>
                  <a:lnTo>
                    <a:pt x="67" y="14"/>
                  </a:lnTo>
                  <a:lnTo>
                    <a:pt x="64" y="0"/>
                  </a:lnTo>
                  <a:lnTo>
                    <a:pt x="77" y="9"/>
                  </a:lnTo>
                  <a:lnTo>
                    <a:pt x="80" y="18"/>
                  </a:lnTo>
                  <a:lnTo>
                    <a:pt x="109" y="20"/>
                  </a:lnTo>
                  <a:lnTo>
                    <a:pt x="112" y="11"/>
                  </a:lnTo>
                  <a:lnTo>
                    <a:pt x="129" y="11"/>
                  </a:lnTo>
                  <a:lnTo>
                    <a:pt x="132" y="4"/>
                  </a:lnTo>
                  <a:lnTo>
                    <a:pt x="149" y="0"/>
                  </a:lnTo>
                  <a:lnTo>
                    <a:pt x="149" y="30"/>
                  </a:lnTo>
                  <a:lnTo>
                    <a:pt x="149" y="83"/>
                  </a:lnTo>
                  <a:lnTo>
                    <a:pt x="140" y="93"/>
                  </a:lnTo>
                  <a:lnTo>
                    <a:pt x="136" y="103"/>
                  </a:lnTo>
                  <a:lnTo>
                    <a:pt x="113" y="106"/>
                  </a:lnTo>
                  <a:lnTo>
                    <a:pt x="111" y="114"/>
                  </a:lnTo>
                  <a:lnTo>
                    <a:pt x="101" y="117"/>
                  </a:lnTo>
                  <a:lnTo>
                    <a:pt x="97" y="121"/>
                  </a:lnTo>
                  <a:lnTo>
                    <a:pt x="93" y="139"/>
                  </a:lnTo>
                  <a:lnTo>
                    <a:pt x="81" y="143"/>
                  </a:lnTo>
                  <a:lnTo>
                    <a:pt x="73" y="149"/>
                  </a:lnTo>
                  <a:lnTo>
                    <a:pt x="69" y="157"/>
                  </a:lnTo>
                  <a:lnTo>
                    <a:pt x="68" y="189"/>
                  </a:lnTo>
                  <a:lnTo>
                    <a:pt x="71" y="190"/>
                  </a:lnTo>
                  <a:lnTo>
                    <a:pt x="71" y="220"/>
                  </a:lnTo>
                  <a:lnTo>
                    <a:pt x="73" y="233"/>
                  </a:lnTo>
                  <a:lnTo>
                    <a:pt x="68" y="234"/>
                  </a:lnTo>
                  <a:lnTo>
                    <a:pt x="67" y="242"/>
                  </a:lnTo>
                  <a:lnTo>
                    <a:pt x="56" y="242"/>
                  </a:lnTo>
                  <a:lnTo>
                    <a:pt x="52" y="246"/>
                  </a:lnTo>
                  <a:lnTo>
                    <a:pt x="39" y="248"/>
                  </a:lnTo>
                  <a:lnTo>
                    <a:pt x="37" y="259"/>
                  </a:lnTo>
                  <a:lnTo>
                    <a:pt x="37" y="269"/>
                  </a:lnTo>
                  <a:lnTo>
                    <a:pt x="37" y="280"/>
                  </a:lnTo>
                  <a:lnTo>
                    <a:pt x="36" y="28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0" name="Freeform 154">
              <a:extLst>
                <a:ext uri="{FF2B5EF4-FFF2-40B4-BE49-F238E27FC236}">
                  <a16:creationId xmlns:a16="http://schemas.microsoft.com/office/drawing/2014/main" id="{838A2D31-30A0-4081-94FF-C8420DBC636E}"/>
                </a:ext>
              </a:extLst>
            </p:cNvPr>
            <p:cNvSpPr>
              <a:spLocks/>
            </p:cNvSpPr>
            <p:nvPr/>
          </p:nvSpPr>
          <p:spPr bwMode="auto">
            <a:xfrm>
              <a:off x="3109" y="3565"/>
              <a:ext cx="42" cy="43"/>
            </a:xfrm>
            <a:custGeom>
              <a:avLst/>
              <a:gdLst>
                <a:gd name="T0" fmla="*/ 12 w 38"/>
                <a:gd name="T1" fmla="*/ 2 h 38"/>
                <a:gd name="T2" fmla="*/ 9 w 38"/>
                <a:gd name="T3" fmla="*/ 9 h 38"/>
                <a:gd name="T4" fmla="*/ 0 w 38"/>
                <a:gd name="T5" fmla="*/ 11 h 38"/>
                <a:gd name="T6" fmla="*/ 1 w 38"/>
                <a:gd name="T7" fmla="*/ 34 h 38"/>
                <a:gd name="T8" fmla="*/ 13 w 38"/>
                <a:gd name="T9" fmla="*/ 33 h 38"/>
                <a:gd name="T10" fmla="*/ 16 w 38"/>
                <a:gd name="T11" fmla="*/ 37 h 38"/>
                <a:gd name="T12" fmla="*/ 23 w 38"/>
                <a:gd name="T13" fmla="*/ 36 h 38"/>
                <a:gd name="T14" fmla="*/ 28 w 38"/>
                <a:gd name="T15" fmla="*/ 30 h 38"/>
                <a:gd name="T16" fmla="*/ 31 w 38"/>
                <a:gd name="T17" fmla="*/ 22 h 38"/>
                <a:gd name="T18" fmla="*/ 37 w 38"/>
                <a:gd name="T19" fmla="*/ 22 h 38"/>
                <a:gd name="T20" fmla="*/ 37 w 38"/>
                <a:gd name="T21" fmla="*/ 1 h 38"/>
                <a:gd name="T22" fmla="*/ 23 w 38"/>
                <a:gd name="T23" fmla="*/ 0 h 38"/>
                <a:gd name="T24" fmla="*/ 12 w 38"/>
                <a:gd name="T25"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8">
                  <a:moveTo>
                    <a:pt x="12" y="2"/>
                  </a:moveTo>
                  <a:lnTo>
                    <a:pt x="9" y="9"/>
                  </a:lnTo>
                  <a:lnTo>
                    <a:pt x="0" y="11"/>
                  </a:lnTo>
                  <a:lnTo>
                    <a:pt x="1" y="34"/>
                  </a:lnTo>
                  <a:lnTo>
                    <a:pt x="13" y="33"/>
                  </a:lnTo>
                  <a:lnTo>
                    <a:pt x="16" y="37"/>
                  </a:lnTo>
                  <a:lnTo>
                    <a:pt x="23" y="36"/>
                  </a:lnTo>
                  <a:lnTo>
                    <a:pt x="28" y="30"/>
                  </a:lnTo>
                  <a:lnTo>
                    <a:pt x="31" y="22"/>
                  </a:lnTo>
                  <a:lnTo>
                    <a:pt x="37" y="22"/>
                  </a:lnTo>
                  <a:lnTo>
                    <a:pt x="37" y="1"/>
                  </a:lnTo>
                  <a:lnTo>
                    <a:pt x="23" y="0"/>
                  </a:lnTo>
                  <a:lnTo>
                    <a:pt x="12"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1" name="Freeform 155">
              <a:extLst>
                <a:ext uri="{FF2B5EF4-FFF2-40B4-BE49-F238E27FC236}">
                  <a16:creationId xmlns:a16="http://schemas.microsoft.com/office/drawing/2014/main" id="{E72E750C-FC9A-46AB-A95C-23378A4461FD}"/>
                </a:ext>
              </a:extLst>
            </p:cNvPr>
            <p:cNvSpPr>
              <a:spLocks/>
            </p:cNvSpPr>
            <p:nvPr/>
          </p:nvSpPr>
          <p:spPr bwMode="auto">
            <a:xfrm>
              <a:off x="3031" y="3164"/>
              <a:ext cx="195" cy="194"/>
            </a:xfrm>
            <a:custGeom>
              <a:avLst/>
              <a:gdLst>
                <a:gd name="T0" fmla="*/ 59 w 174"/>
                <a:gd name="T1" fmla="*/ 172 h 173"/>
                <a:gd name="T2" fmla="*/ 68 w 174"/>
                <a:gd name="T3" fmla="*/ 169 h 173"/>
                <a:gd name="T4" fmla="*/ 81 w 174"/>
                <a:gd name="T5" fmla="*/ 169 h 173"/>
                <a:gd name="T6" fmla="*/ 89 w 174"/>
                <a:gd name="T7" fmla="*/ 166 h 173"/>
                <a:gd name="T8" fmla="*/ 92 w 174"/>
                <a:gd name="T9" fmla="*/ 156 h 173"/>
                <a:gd name="T10" fmla="*/ 99 w 174"/>
                <a:gd name="T11" fmla="*/ 153 h 173"/>
                <a:gd name="T12" fmla="*/ 104 w 174"/>
                <a:gd name="T13" fmla="*/ 150 h 173"/>
                <a:gd name="T14" fmla="*/ 106 w 174"/>
                <a:gd name="T15" fmla="*/ 140 h 173"/>
                <a:gd name="T16" fmla="*/ 119 w 174"/>
                <a:gd name="T17" fmla="*/ 137 h 173"/>
                <a:gd name="T18" fmla="*/ 125 w 174"/>
                <a:gd name="T19" fmla="*/ 130 h 173"/>
                <a:gd name="T20" fmla="*/ 148 w 174"/>
                <a:gd name="T21" fmla="*/ 125 h 173"/>
                <a:gd name="T22" fmla="*/ 151 w 174"/>
                <a:gd name="T23" fmla="*/ 116 h 173"/>
                <a:gd name="T24" fmla="*/ 163 w 174"/>
                <a:gd name="T25" fmla="*/ 110 h 173"/>
                <a:gd name="T26" fmla="*/ 165 w 174"/>
                <a:gd name="T27" fmla="*/ 83 h 173"/>
                <a:gd name="T28" fmla="*/ 173 w 174"/>
                <a:gd name="T29" fmla="*/ 76 h 173"/>
                <a:gd name="T30" fmla="*/ 170 w 174"/>
                <a:gd name="T31" fmla="*/ 59 h 173"/>
                <a:gd name="T32" fmla="*/ 170 w 174"/>
                <a:gd name="T33" fmla="*/ 39 h 173"/>
                <a:gd name="T34" fmla="*/ 162 w 174"/>
                <a:gd name="T35" fmla="*/ 25 h 173"/>
                <a:gd name="T36" fmla="*/ 148 w 174"/>
                <a:gd name="T37" fmla="*/ 19 h 173"/>
                <a:gd name="T38" fmla="*/ 139 w 174"/>
                <a:gd name="T39" fmla="*/ 8 h 173"/>
                <a:gd name="T40" fmla="*/ 137 w 174"/>
                <a:gd name="T41" fmla="*/ 0 h 173"/>
                <a:gd name="T42" fmla="*/ 126 w 174"/>
                <a:gd name="T43" fmla="*/ 1 h 173"/>
                <a:gd name="T44" fmla="*/ 123 w 174"/>
                <a:gd name="T45" fmla="*/ 10 h 173"/>
                <a:gd name="T46" fmla="*/ 112 w 174"/>
                <a:gd name="T47" fmla="*/ 14 h 173"/>
                <a:gd name="T48" fmla="*/ 107 w 174"/>
                <a:gd name="T49" fmla="*/ 25 h 173"/>
                <a:gd name="T50" fmla="*/ 103 w 174"/>
                <a:gd name="T51" fmla="*/ 69 h 173"/>
                <a:gd name="T52" fmla="*/ 109 w 174"/>
                <a:gd name="T53" fmla="*/ 75 h 173"/>
                <a:gd name="T54" fmla="*/ 119 w 174"/>
                <a:gd name="T55" fmla="*/ 75 h 173"/>
                <a:gd name="T56" fmla="*/ 122 w 174"/>
                <a:gd name="T57" fmla="*/ 93 h 173"/>
                <a:gd name="T58" fmla="*/ 118 w 174"/>
                <a:gd name="T59" fmla="*/ 103 h 173"/>
                <a:gd name="T60" fmla="*/ 102 w 174"/>
                <a:gd name="T61" fmla="*/ 103 h 173"/>
                <a:gd name="T62" fmla="*/ 96 w 174"/>
                <a:gd name="T63" fmla="*/ 96 h 173"/>
                <a:gd name="T64" fmla="*/ 92 w 174"/>
                <a:gd name="T65" fmla="*/ 80 h 173"/>
                <a:gd name="T66" fmla="*/ 81 w 174"/>
                <a:gd name="T67" fmla="*/ 74 h 173"/>
                <a:gd name="T68" fmla="*/ 80 w 174"/>
                <a:gd name="T69" fmla="*/ 69 h 173"/>
                <a:gd name="T70" fmla="*/ 68 w 174"/>
                <a:gd name="T71" fmla="*/ 70 h 173"/>
                <a:gd name="T72" fmla="*/ 64 w 174"/>
                <a:gd name="T73" fmla="*/ 80 h 173"/>
                <a:gd name="T74" fmla="*/ 57 w 174"/>
                <a:gd name="T75" fmla="*/ 77 h 173"/>
                <a:gd name="T76" fmla="*/ 53 w 174"/>
                <a:gd name="T77" fmla="*/ 62 h 173"/>
                <a:gd name="T78" fmla="*/ 37 w 174"/>
                <a:gd name="T79" fmla="*/ 60 h 173"/>
                <a:gd name="T80" fmla="*/ 35 w 174"/>
                <a:gd name="T81" fmla="*/ 94 h 173"/>
                <a:gd name="T82" fmla="*/ 22 w 174"/>
                <a:gd name="T83" fmla="*/ 94 h 173"/>
                <a:gd name="T84" fmla="*/ 17 w 174"/>
                <a:gd name="T85" fmla="*/ 85 h 173"/>
                <a:gd name="T86" fmla="*/ 11 w 174"/>
                <a:gd name="T87" fmla="*/ 86 h 173"/>
                <a:gd name="T88" fmla="*/ 11 w 174"/>
                <a:gd name="T89" fmla="*/ 94 h 173"/>
                <a:gd name="T90" fmla="*/ 1 w 174"/>
                <a:gd name="T91" fmla="*/ 95 h 173"/>
                <a:gd name="T92" fmla="*/ 0 w 174"/>
                <a:gd name="T93" fmla="*/ 134 h 173"/>
                <a:gd name="T94" fmla="*/ 2 w 174"/>
                <a:gd name="T95" fmla="*/ 146 h 173"/>
                <a:gd name="T96" fmla="*/ 14 w 174"/>
                <a:gd name="T97" fmla="*/ 160 h 173"/>
                <a:gd name="T98" fmla="*/ 14 w 174"/>
                <a:gd name="T99" fmla="*/ 168 h 173"/>
                <a:gd name="T100" fmla="*/ 21 w 174"/>
                <a:gd name="T101" fmla="*/ 170 h 173"/>
                <a:gd name="T102" fmla="*/ 59 w 174"/>
                <a:gd name="T103" fmla="*/ 17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4" h="173">
                  <a:moveTo>
                    <a:pt x="59" y="172"/>
                  </a:moveTo>
                  <a:lnTo>
                    <a:pt x="68" y="169"/>
                  </a:lnTo>
                  <a:lnTo>
                    <a:pt x="81" y="169"/>
                  </a:lnTo>
                  <a:lnTo>
                    <a:pt x="89" y="166"/>
                  </a:lnTo>
                  <a:lnTo>
                    <a:pt x="92" y="156"/>
                  </a:lnTo>
                  <a:lnTo>
                    <a:pt x="99" y="153"/>
                  </a:lnTo>
                  <a:lnTo>
                    <a:pt x="104" y="150"/>
                  </a:lnTo>
                  <a:lnTo>
                    <a:pt x="106" y="140"/>
                  </a:lnTo>
                  <a:lnTo>
                    <a:pt x="119" y="137"/>
                  </a:lnTo>
                  <a:lnTo>
                    <a:pt x="125" y="130"/>
                  </a:lnTo>
                  <a:lnTo>
                    <a:pt x="148" y="125"/>
                  </a:lnTo>
                  <a:lnTo>
                    <a:pt x="151" y="116"/>
                  </a:lnTo>
                  <a:lnTo>
                    <a:pt x="163" y="110"/>
                  </a:lnTo>
                  <a:lnTo>
                    <a:pt x="165" y="83"/>
                  </a:lnTo>
                  <a:lnTo>
                    <a:pt x="173" y="76"/>
                  </a:lnTo>
                  <a:lnTo>
                    <a:pt x="170" y="59"/>
                  </a:lnTo>
                  <a:lnTo>
                    <a:pt x="170" y="39"/>
                  </a:lnTo>
                  <a:lnTo>
                    <a:pt x="162" y="25"/>
                  </a:lnTo>
                  <a:lnTo>
                    <a:pt x="148" y="19"/>
                  </a:lnTo>
                  <a:lnTo>
                    <a:pt x="139" y="8"/>
                  </a:lnTo>
                  <a:lnTo>
                    <a:pt x="137" y="0"/>
                  </a:lnTo>
                  <a:lnTo>
                    <a:pt x="126" y="1"/>
                  </a:lnTo>
                  <a:lnTo>
                    <a:pt x="123" y="10"/>
                  </a:lnTo>
                  <a:lnTo>
                    <a:pt x="112" y="14"/>
                  </a:lnTo>
                  <a:lnTo>
                    <a:pt x="107" y="25"/>
                  </a:lnTo>
                  <a:lnTo>
                    <a:pt x="103" y="69"/>
                  </a:lnTo>
                  <a:lnTo>
                    <a:pt x="109" y="75"/>
                  </a:lnTo>
                  <a:lnTo>
                    <a:pt x="119" y="75"/>
                  </a:lnTo>
                  <a:lnTo>
                    <a:pt x="122" y="93"/>
                  </a:lnTo>
                  <a:lnTo>
                    <a:pt x="118" y="103"/>
                  </a:lnTo>
                  <a:lnTo>
                    <a:pt x="102" y="103"/>
                  </a:lnTo>
                  <a:lnTo>
                    <a:pt x="96" y="96"/>
                  </a:lnTo>
                  <a:lnTo>
                    <a:pt x="92" y="80"/>
                  </a:lnTo>
                  <a:lnTo>
                    <a:pt x="81" y="74"/>
                  </a:lnTo>
                  <a:lnTo>
                    <a:pt x="80" y="69"/>
                  </a:lnTo>
                  <a:lnTo>
                    <a:pt x="68" y="70"/>
                  </a:lnTo>
                  <a:lnTo>
                    <a:pt x="64" y="80"/>
                  </a:lnTo>
                  <a:lnTo>
                    <a:pt x="57" y="77"/>
                  </a:lnTo>
                  <a:lnTo>
                    <a:pt x="53" y="62"/>
                  </a:lnTo>
                  <a:lnTo>
                    <a:pt x="37" y="60"/>
                  </a:lnTo>
                  <a:lnTo>
                    <a:pt x="35" y="94"/>
                  </a:lnTo>
                  <a:lnTo>
                    <a:pt x="22" y="94"/>
                  </a:lnTo>
                  <a:lnTo>
                    <a:pt x="17" y="85"/>
                  </a:lnTo>
                  <a:lnTo>
                    <a:pt x="11" y="86"/>
                  </a:lnTo>
                  <a:lnTo>
                    <a:pt x="11" y="94"/>
                  </a:lnTo>
                  <a:lnTo>
                    <a:pt x="1" y="95"/>
                  </a:lnTo>
                  <a:lnTo>
                    <a:pt x="0" y="134"/>
                  </a:lnTo>
                  <a:lnTo>
                    <a:pt x="2" y="146"/>
                  </a:lnTo>
                  <a:lnTo>
                    <a:pt x="14" y="160"/>
                  </a:lnTo>
                  <a:lnTo>
                    <a:pt x="14" y="168"/>
                  </a:lnTo>
                  <a:lnTo>
                    <a:pt x="21" y="170"/>
                  </a:lnTo>
                  <a:lnTo>
                    <a:pt x="59" y="1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2" name="Freeform 156">
              <a:extLst>
                <a:ext uri="{FF2B5EF4-FFF2-40B4-BE49-F238E27FC236}">
                  <a16:creationId xmlns:a16="http://schemas.microsoft.com/office/drawing/2014/main" id="{7139A948-DE2B-49F1-B0AB-F630BD34AC5C}"/>
                </a:ext>
              </a:extLst>
            </p:cNvPr>
            <p:cNvSpPr>
              <a:spLocks/>
            </p:cNvSpPr>
            <p:nvPr/>
          </p:nvSpPr>
          <p:spPr bwMode="auto">
            <a:xfrm>
              <a:off x="3031" y="1810"/>
              <a:ext cx="78" cy="35"/>
            </a:xfrm>
            <a:custGeom>
              <a:avLst/>
              <a:gdLst>
                <a:gd name="T0" fmla="*/ 69 w 70"/>
                <a:gd name="T1" fmla="*/ 30 h 31"/>
                <a:gd name="T2" fmla="*/ 41 w 70"/>
                <a:gd name="T3" fmla="*/ 29 h 31"/>
                <a:gd name="T4" fmla="*/ 27 w 70"/>
                <a:gd name="T5" fmla="*/ 18 h 31"/>
                <a:gd name="T6" fmla="*/ 0 w 70"/>
                <a:gd name="T7" fmla="*/ 19 h 31"/>
                <a:gd name="T8" fmla="*/ 11 w 70"/>
                <a:gd name="T9" fmla="*/ 10 h 31"/>
                <a:gd name="T10" fmla="*/ 30 w 70"/>
                <a:gd name="T11" fmla="*/ 0 h 31"/>
                <a:gd name="T12" fmla="*/ 53 w 70"/>
                <a:gd name="T13" fmla="*/ 8 h 31"/>
                <a:gd name="T14" fmla="*/ 69 w 70"/>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31">
                  <a:moveTo>
                    <a:pt x="69" y="30"/>
                  </a:moveTo>
                  <a:lnTo>
                    <a:pt x="41" y="29"/>
                  </a:lnTo>
                  <a:lnTo>
                    <a:pt x="27" y="18"/>
                  </a:lnTo>
                  <a:lnTo>
                    <a:pt x="0" y="19"/>
                  </a:lnTo>
                  <a:lnTo>
                    <a:pt x="11" y="10"/>
                  </a:lnTo>
                  <a:lnTo>
                    <a:pt x="30" y="0"/>
                  </a:lnTo>
                  <a:lnTo>
                    <a:pt x="53" y="8"/>
                  </a:lnTo>
                  <a:lnTo>
                    <a:pt x="69"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3" name="Freeform 157">
              <a:extLst>
                <a:ext uri="{FF2B5EF4-FFF2-40B4-BE49-F238E27FC236}">
                  <a16:creationId xmlns:a16="http://schemas.microsoft.com/office/drawing/2014/main" id="{F50A3E17-DC12-4261-AB38-17537CD67AD2}"/>
                </a:ext>
              </a:extLst>
            </p:cNvPr>
            <p:cNvSpPr>
              <a:spLocks/>
            </p:cNvSpPr>
            <p:nvPr/>
          </p:nvSpPr>
          <p:spPr bwMode="auto">
            <a:xfrm>
              <a:off x="3349" y="2192"/>
              <a:ext cx="63" cy="88"/>
            </a:xfrm>
            <a:custGeom>
              <a:avLst/>
              <a:gdLst>
                <a:gd name="T0" fmla="*/ 55 w 56"/>
                <a:gd name="T1" fmla="*/ 69 h 78"/>
                <a:gd name="T2" fmla="*/ 44 w 56"/>
                <a:gd name="T3" fmla="*/ 77 h 78"/>
                <a:gd name="T4" fmla="*/ 37 w 56"/>
                <a:gd name="T5" fmla="*/ 65 h 78"/>
                <a:gd name="T6" fmla="*/ 24 w 56"/>
                <a:gd name="T7" fmla="*/ 58 h 78"/>
                <a:gd name="T8" fmla="*/ 13 w 56"/>
                <a:gd name="T9" fmla="*/ 46 h 78"/>
                <a:gd name="T10" fmla="*/ 0 w 56"/>
                <a:gd name="T11" fmla="*/ 25 h 78"/>
                <a:gd name="T12" fmla="*/ 16 w 56"/>
                <a:gd name="T13" fmla="*/ 18 h 78"/>
                <a:gd name="T14" fmla="*/ 25 w 56"/>
                <a:gd name="T15" fmla="*/ 0 h 78"/>
                <a:gd name="T16" fmla="*/ 31 w 56"/>
                <a:gd name="T17" fmla="*/ 21 h 78"/>
                <a:gd name="T18" fmla="*/ 42 w 56"/>
                <a:gd name="T19" fmla="*/ 43 h 78"/>
                <a:gd name="T20" fmla="*/ 55 w 56"/>
                <a:gd name="T21"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78">
                  <a:moveTo>
                    <a:pt x="55" y="69"/>
                  </a:moveTo>
                  <a:lnTo>
                    <a:pt x="44" y="77"/>
                  </a:lnTo>
                  <a:lnTo>
                    <a:pt x="37" y="65"/>
                  </a:lnTo>
                  <a:lnTo>
                    <a:pt x="24" y="58"/>
                  </a:lnTo>
                  <a:lnTo>
                    <a:pt x="13" y="46"/>
                  </a:lnTo>
                  <a:lnTo>
                    <a:pt x="0" y="25"/>
                  </a:lnTo>
                  <a:lnTo>
                    <a:pt x="16" y="18"/>
                  </a:lnTo>
                  <a:lnTo>
                    <a:pt x="25" y="0"/>
                  </a:lnTo>
                  <a:lnTo>
                    <a:pt x="31" y="21"/>
                  </a:lnTo>
                  <a:lnTo>
                    <a:pt x="42" y="43"/>
                  </a:lnTo>
                  <a:lnTo>
                    <a:pt x="55" y="6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4" name="Freeform 158">
              <a:extLst>
                <a:ext uri="{FF2B5EF4-FFF2-40B4-BE49-F238E27FC236}">
                  <a16:creationId xmlns:a16="http://schemas.microsoft.com/office/drawing/2014/main" id="{21F4AC92-9F0B-42AB-B132-42C7907570F1}"/>
                </a:ext>
              </a:extLst>
            </p:cNvPr>
            <p:cNvSpPr>
              <a:spLocks/>
            </p:cNvSpPr>
            <p:nvPr/>
          </p:nvSpPr>
          <p:spPr bwMode="auto">
            <a:xfrm>
              <a:off x="3003" y="1830"/>
              <a:ext cx="133" cy="63"/>
            </a:xfrm>
            <a:custGeom>
              <a:avLst/>
              <a:gdLst>
                <a:gd name="T0" fmla="*/ 86 w 119"/>
                <a:gd name="T1" fmla="*/ 55 h 56"/>
                <a:gd name="T2" fmla="*/ 85 w 119"/>
                <a:gd name="T3" fmla="*/ 45 h 56"/>
                <a:gd name="T4" fmla="*/ 56 w 119"/>
                <a:gd name="T5" fmla="*/ 33 h 56"/>
                <a:gd name="T6" fmla="*/ 26 w 119"/>
                <a:gd name="T7" fmla="*/ 51 h 56"/>
                <a:gd name="T8" fmla="*/ 2 w 119"/>
                <a:gd name="T9" fmla="*/ 52 h 56"/>
                <a:gd name="T10" fmla="*/ 0 w 119"/>
                <a:gd name="T11" fmla="*/ 27 h 56"/>
                <a:gd name="T12" fmla="*/ 10 w 119"/>
                <a:gd name="T13" fmla="*/ 17 h 56"/>
                <a:gd name="T14" fmla="*/ 21 w 119"/>
                <a:gd name="T15" fmla="*/ 33 h 56"/>
                <a:gd name="T16" fmla="*/ 37 w 119"/>
                <a:gd name="T17" fmla="*/ 33 h 56"/>
                <a:gd name="T18" fmla="*/ 40 w 119"/>
                <a:gd name="T19" fmla="*/ 19 h 56"/>
                <a:gd name="T20" fmla="*/ 29 w 119"/>
                <a:gd name="T21" fmla="*/ 14 h 56"/>
                <a:gd name="T22" fmla="*/ 25 w 119"/>
                <a:gd name="T23" fmla="*/ 2 h 56"/>
                <a:gd name="T24" fmla="*/ 52 w 119"/>
                <a:gd name="T25" fmla="*/ 0 h 56"/>
                <a:gd name="T26" fmla="*/ 67 w 119"/>
                <a:gd name="T27" fmla="*/ 12 h 56"/>
                <a:gd name="T28" fmla="*/ 95 w 119"/>
                <a:gd name="T29" fmla="*/ 13 h 56"/>
                <a:gd name="T30" fmla="*/ 118 w 119"/>
                <a:gd name="T31" fmla="*/ 33 h 56"/>
                <a:gd name="T32" fmla="*/ 107 w 119"/>
                <a:gd name="T33" fmla="*/ 41 h 56"/>
                <a:gd name="T34" fmla="*/ 92 w 119"/>
                <a:gd name="T35" fmla="*/ 36 h 56"/>
                <a:gd name="T36" fmla="*/ 86 w 119"/>
                <a:gd name="T37"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6">
                  <a:moveTo>
                    <a:pt x="86" y="55"/>
                  </a:moveTo>
                  <a:lnTo>
                    <a:pt x="85" y="45"/>
                  </a:lnTo>
                  <a:lnTo>
                    <a:pt x="56" y="33"/>
                  </a:lnTo>
                  <a:lnTo>
                    <a:pt x="26" y="51"/>
                  </a:lnTo>
                  <a:lnTo>
                    <a:pt x="2" y="52"/>
                  </a:lnTo>
                  <a:lnTo>
                    <a:pt x="0" y="27"/>
                  </a:lnTo>
                  <a:lnTo>
                    <a:pt x="10" y="17"/>
                  </a:lnTo>
                  <a:lnTo>
                    <a:pt x="21" y="33"/>
                  </a:lnTo>
                  <a:lnTo>
                    <a:pt x="37" y="33"/>
                  </a:lnTo>
                  <a:lnTo>
                    <a:pt x="40" y="19"/>
                  </a:lnTo>
                  <a:lnTo>
                    <a:pt x="29" y="14"/>
                  </a:lnTo>
                  <a:lnTo>
                    <a:pt x="25" y="2"/>
                  </a:lnTo>
                  <a:lnTo>
                    <a:pt x="52" y="0"/>
                  </a:lnTo>
                  <a:lnTo>
                    <a:pt x="67" y="12"/>
                  </a:lnTo>
                  <a:lnTo>
                    <a:pt x="95" y="13"/>
                  </a:lnTo>
                  <a:lnTo>
                    <a:pt x="118" y="33"/>
                  </a:lnTo>
                  <a:lnTo>
                    <a:pt x="107" y="41"/>
                  </a:lnTo>
                  <a:lnTo>
                    <a:pt x="92" y="36"/>
                  </a:lnTo>
                  <a:lnTo>
                    <a:pt x="86" y="5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5" name="Freeform 159">
              <a:extLst>
                <a:ext uri="{FF2B5EF4-FFF2-40B4-BE49-F238E27FC236}">
                  <a16:creationId xmlns:a16="http://schemas.microsoft.com/office/drawing/2014/main" id="{8B4BB01C-C5DD-4074-9086-457F1C25467E}"/>
                </a:ext>
              </a:extLst>
            </p:cNvPr>
            <p:cNvSpPr>
              <a:spLocks/>
            </p:cNvSpPr>
            <p:nvPr/>
          </p:nvSpPr>
          <p:spPr bwMode="auto">
            <a:xfrm>
              <a:off x="3350" y="2801"/>
              <a:ext cx="36" cy="36"/>
            </a:xfrm>
            <a:custGeom>
              <a:avLst/>
              <a:gdLst>
                <a:gd name="T0" fmla="*/ 16 w 32"/>
                <a:gd name="T1" fmla="*/ 30 h 31"/>
                <a:gd name="T2" fmla="*/ 0 w 32"/>
                <a:gd name="T3" fmla="*/ 27 h 31"/>
                <a:gd name="T4" fmla="*/ 3 w 32"/>
                <a:gd name="T5" fmla="*/ 0 h 31"/>
                <a:gd name="T6" fmla="*/ 31 w 32"/>
                <a:gd name="T7" fmla="*/ 17 h 31"/>
                <a:gd name="T8" fmla="*/ 16 w 32"/>
                <a:gd name="T9" fmla="*/ 30 h 31"/>
              </a:gdLst>
              <a:ahLst/>
              <a:cxnLst>
                <a:cxn ang="0">
                  <a:pos x="T0" y="T1"/>
                </a:cxn>
                <a:cxn ang="0">
                  <a:pos x="T2" y="T3"/>
                </a:cxn>
                <a:cxn ang="0">
                  <a:pos x="T4" y="T5"/>
                </a:cxn>
                <a:cxn ang="0">
                  <a:pos x="T6" y="T7"/>
                </a:cxn>
                <a:cxn ang="0">
                  <a:pos x="T8" y="T9"/>
                </a:cxn>
              </a:cxnLst>
              <a:rect l="0" t="0" r="r" b="b"/>
              <a:pathLst>
                <a:path w="32" h="31">
                  <a:moveTo>
                    <a:pt x="16" y="30"/>
                  </a:moveTo>
                  <a:lnTo>
                    <a:pt x="0" y="27"/>
                  </a:lnTo>
                  <a:lnTo>
                    <a:pt x="3" y="0"/>
                  </a:lnTo>
                  <a:lnTo>
                    <a:pt x="31" y="17"/>
                  </a:lnTo>
                  <a:lnTo>
                    <a:pt x="16"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6" name="Freeform 160">
              <a:extLst>
                <a:ext uri="{FF2B5EF4-FFF2-40B4-BE49-F238E27FC236}">
                  <a16:creationId xmlns:a16="http://schemas.microsoft.com/office/drawing/2014/main" id="{D668EBBE-CEC7-4F5E-B2C4-97B060A002F3}"/>
                </a:ext>
              </a:extLst>
            </p:cNvPr>
            <p:cNvSpPr>
              <a:spLocks/>
            </p:cNvSpPr>
            <p:nvPr/>
          </p:nvSpPr>
          <p:spPr bwMode="auto">
            <a:xfrm>
              <a:off x="2690" y="2797"/>
              <a:ext cx="54" cy="117"/>
            </a:xfrm>
            <a:custGeom>
              <a:avLst/>
              <a:gdLst>
                <a:gd name="T0" fmla="*/ 0 w 48"/>
                <a:gd name="T1" fmla="*/ 36 h 104"/>
                <a:gd name="T2" fmla="*/ 7 w 48"/>
                <a:gd name="T3" fmla="*/ 46 h 104"/>
                <a:gd name="T4" fmla="*/ 10 w 48"/>
                <a:gd name="T5" fmla="*/ 66 h 104"/>
                <a:gd name="T6" fmla="*/ 11 w 48"/>
                <a:gd name="T7" fmla="*/ 84 h 104"/>
                <a:gd name="T8" fmla="*/ 16 w 48"/>
                <a:gd name="T9" fmla="*/ 103 h 104"/>
                <a:gd name="T10" fmla="*/ 34 w 48"/>
                <a:gd name="T11" fmla="*/ 95 h 104"/>
                <a:gd name="T12" fmla="*/ 31 w 48"/>
                <a:gd name="T13" fmla="*/ 62 h 104"/>
                <a:gd name="T14" fmla="*/ 39 w 48"/>
                <a:gd name="T15" fmla="*/ 51 h 104"/>
                <a:gd name="T16" fmla="*/ 47 w 48"/>
                <a:gd name="T17" fmla="*/ 19 h 104"/>
                <a:gd name="T18" fmla="*/ 44 w 48"/>
                <a:gd name="T19" fmla="*/ 0 h 104"/>
                <a:gd name="T20" fmla="*/ 31 w 48"/>
                <a:gd name="T21" fmla="*/ 1 h 104"/>
                <a:gd name="T22" fmla="*/ 27 w 48"/>
                <a:gd name="T23" fmla="*/ 16 h 104"/>
                <a:gd name="T24" fmla="*/ 11 w 48"/>
                <a:gd name="T25" fmla="*/ 21 h 104"/>
                <a:gd name="T26" fmla="*/ 0 w 48"/>
                <a:gd name="T27" fmla="*/ 3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04">
                  <a:moveTo>
                    <a:pt x="0" y="36"/>
                  </a:moveTo>
                  <a:lnTo>
                    <a:pt x="7" y="46"/>
                  </a:lnTo>
                  <a:lnTo>
                    <a:pt x="10" y="66"/>
                  </a:lnTo>
                  <a:lnTo>
                    <a:pt x="11" y="84"/>
                  </a:lnTo>
                  <a:lnTo>
                    <a:pt x="16" y="103"/>
                  </a:lnTo>
                  <a:lnTo>
                    <a:pt x="34" y="95"/>
                  </a:lnTo>
                  <a:lnTo>
                    <a:pt x="31" y="62"/>
                  </a:lnTo>
                  <a:lnTo>
                    <a:pt x="39" y="51"/>
                  </a:lnTo>
                  <a:lnTo>
                    <a:pt x="47" y="19"/>
                  </a:lnTo>
                  <a:lnTo>
                    <a:pt x="44" y="0"/>
                  </a:lnTo>
                  <a:lnTo>
                    <a:pt x="31" y="1"/>
                  </a:lnTo>
                  <a:lnTo>
                    <a:pt x="27" y="16"/>
                  </a:lnTo>
                  <a:lnTo>
                    <a:pt x="11" y="21"/>
                  </a:lnTo>
                  <a:lnTo>
                    <a:pt x="0" y="3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7" name="Freeform 161">
              <a:extLst>
                <a:ext uri="{FF2B5EF4-FFF2-40B4-BE49-F238E27FC236}">
                  <a16:creationId xmlns:a16="http://schemas.microsoft.com/office/drawing/2014/main" id="{DDDAA1E5-19F7-4122-B444-EF7E78EE17A3}"/>
                </a:ext>
              </a:extLst>
            </p:cNvPr>
            <p:cNvSpPr>
              <a:spLocks/>
            </p:cNvSpPr>
            <p:nvPr/>
          </p:nvSpPr>
          <p:spPr bwMode="auto">
            <a:xfrm>
              <a:off x="2471" y="2844"/>
              <a:ext cx="56" cy="60"/>
            </a:xfrm>
            <a:custGeom>
              <a:avLst/>
              <a:gdLst>
                <a:gd name="T0" fmla="*/ 48 w 49"/>
                <a:gd name="T1" fmla="*/ 26 h 53"/>
                <a:gd name="T2" fmla="*/ 44 w 49"/>
                <a:gd name="T3" fmla="*/ 9 h 53"/>
                <a:gd name="T4" fmla="*/ 27 w 49"/>
                <a:gd name="T5" fmla="*/ 0 h 53"/>
                <a:gd name="T6" fmla="*/ 15 w 49"/>
                <a:gd name="T7" fmla="*/ 6 h 53"/>
                <a:gd name="T8" fmla="*/ 0 w 49"/>
                <a:gd name="T9" fmla="*/ 10 h 53"/>
                <a:gd name="T10" fmla="*/ 3 w 49"/>
                <a:gd name="T11" fmla="*/ 25 h 53"/>
                <a:gd name="T12" fmla="*/ 14 w 49"/>
                <a:gd name="T13" fmla="*/ 28 h 53"/>
                <a:gd name="T14" fmla="*/ 16 w 49"/>
                <a:gd name="T15" fmla="*/ 40 h 53"/>
                <a:gd name="T16" fmla="*/ 29 w 49"/>
                <a:gd name="T17" fmla="*/ 44 h 53"/>
                <a:gd name="T18" fmla="*/ 33 w 49"/>
                <a:gd name="T19" fmla="*/ 52 h 53"/>
                <a:gd name="T20" fmla="*/ 48 w 49"/>
                <a:gd name="T2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8" y="26"/>
                  </a:moveTo>
                  <a:lnTo>
                    <a:pt x="44" y="9"/>
                  </a:lnTo>
                  <a:lnTo>
                    <a:pt x="27" y="0"/>
                  </a:lnTo>
                  <a:lnTo>
                    <a:pt x="15" y="6"/>
                  </a:lnTo>
                  <a:lnTo>
                    <a:pt x="0" y="10"/>
                  </a:lnTo>
                  <a:lnTo>
                    <a:pt x="3" y="25"/>
                  </a:lnTo>
                  <a:lnTo>
                    <a:pt x="14" y="28"/>
                  </a:lnTo>
                  <a:lnTo>
                    <a:pt x="16" y="40"/>
                  </a:lnTo>
                  <a:lnTo>
                    <a:pt x="29" y="44"/>
                  </a:lnTo>
                  <a:lnTo>
                    <a:pt x="33" y="52"/>
                  </a:lnTo>
                  <a:lnTo>
                    <a:pt x="48"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8" name="Freeform 162">
              <a:extLst>
                <a:ext uri="{FF2B5EF4-FFF2-40B4-BE49-F238E27FC236}">
                  <a16:creationId xmlns:a16="http://schemas.microsoft.com/office/drawing/2014/main" id="{826621B6-D459-4457-B3B1-1B5EE05AEE8F}"/>
                </a:ext>
              </a:extLst>
            </p:cNvPr>
            <p:cNvSpPr>
              <a:spLocks/>
            </p:cNvSpPr>
            <p:nvPr/>
          </p:nvSpPr>
          <p:spPr bwMode="auto">
            <a:xfrm>
              <a:off x="3495" y="2540"/>
              <a:ext cx="86" cy="60"/>
            </a:xfrm>
            <a:custGeom>
              <a:avLst/>
              <a:gdLst>
                <a:gd name="T0" fmla="*/ 0 w 78"/>
                <a:gd name="T1" fmla="*/ 16 h 54"/>
                <a:gd name="T2" fmla="*/ 12 w 78"/>
                <a:gd name="T3" fmla="*/ 50 h 54"/>
                <a:gd name="T4" fmla="*/ 56 w 78"/>
                <a:gd name="T5" fmla="*/ 53 h 54"/>
                <a:gd name="T6" fmla="*/ 77 w 78"/>
                <a:gd name="T7" fmla="*/ 19 h 54"/>
                <a:gd name="T8" fmla="*/ 73 w 78"/>
                <a:gd name="T9" fmla="*/ 0 h 54"/>
                <a:gd name="T10" fmla="*/ 61 w 78"/>
                <a:gd name="T11" fmla="*/ 15 h 54"/>
                <a:gd name="T12" fmla="*/ 50 w 78"/>
                <a:gd name="T13" fmla="*/ 27 h 54"/>
                <a:gd name="T14" fmla="*/ 26 w 78"/>
                <a:gd name="T15" fmla="*/ 31 h 54"/>
                <a:gd name="T16" fmla="*/ 14 w 78"/>
                <a:gd name="T17" fmla="*/ 27 h 54"/>
                <a:gd name="T18" fmla="*/ 0 w 78"/>
                <a:gd name="T19"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54">
                  <a:moveTo>
                    <a:pt x="0" y="16"/>
                  </a:moveTo>
                  <a:lnTo>
                    <a:pt x="12" y="50"/>
                  </a:lnTo>
                  <a:lnTo>
                    <a:pt x="56" y="53"/>
                  </a:lnTo>
                  <a:lnTo>
                    <a:pt x="77" y="19"/>
                  </a:lnTo>
                  <a:lnTo>
                    <a:pt x="73" y="0"/>
                  </a:lnTo>
                  <a:lnTo>
                    <a:pt x="61" y="15"/>
                  </a:lnTo>
                  <a:lnTo>
                    <a:pt x="50" y="27"/>
                  </a:lnTo>
                  <a:lnTo>
                    <a:pt x="26" y="31"/>
                  </a:lnTo>
                  <a:lnTo>
                    <a:pt x="14" y="27"/>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9" name="Freeform 163">
              <a:extLst>
                <a:ext uri="{FF2B5EF4-FFF2-40B4-BE49-F238E27FC236}">
                  <a16:creationId xmlns:a16="http://schemas.microsoft.com/office/drawing/2014/main" id="{811521BE-E5A2-46CD-9EF2-B6A2648BCF5C}"/>
                </a:ext>
              </a:extLst>
            </p:cNvPr>
            <p:cNvSpPr>
              <a:spLocks/>
            </p:cNvSpPr>
            <p:nvPr/>
          </p:nvSpPr>
          <p:spPr bwMode="auto">
            <a:xfrm>
              <a:off x="3149" y="3048"/>
              <a:ext cx="31" cy="31"/>
            </a:xfrm>
            <a:custGeom>
              <a:avLst/>
              <a:gdLst>
                <a:gd name="T0" fmla="*/ 13 w 28"/>
                <a:gd name="T1" fmla="*/ 0 h 28"/>
                <a:gd name="T2" fmla="*/ 3 w 28"/>
                <a:gd name="T3" fmla="*/ 4 h 28"/>
                <a:gd name="T4" fmla="*/ 6 w 28"/>
                <a:gd name="T5" fmla="*/ 14 h 28"/>
                <a:gd name="T6" fmla="*/ 0 w 28"/>
                <a:gd name="T7" fmla="*/ 19 h 28"/>
                <a:gd name="T8" fmla="*/ 1 w 28"/>
                <a:gd name="T9" fmla="*/ 27 h 28"/>
                <a:gd name="T10" fmla="*/ 10 w 28"/>
                <a:gd name="T11" fmla="*/ 26 h 28"/>
                <a:gd name="T12" fmla="*/ 22 w 28"/>
                <a:gd name="T13" fmla="*/ 26 h 28"/>
                <a:gd name="T14" fmla="*/ 27 w 28"/>
                <a:gd name="T15" fmla="*/ 19 h 28"/>
                <a:gd name="T16" fmla="*/ 24 w 28"/>
                <a:gd name="T17" fmla="*/ 4 h 28"/>
                <a:gd name="T18" fmla="*/ 13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3" y="0"/>
                  </a:moveTo>
                  <a:lnTo>
                    <a:pt x="3" y="4"/>
                  </a:lnTo>
                  <a:lnTo>
                    <a:pt x="6" y="14"/>
                  </a:lnTo>
                  <a:lnTo>
                    <a:pt x="0" y="19"/>
                  </a:lnTo>
                  <a:lnTo>
                    <a:pt x="1" y="27"/>
                  </a:lnTo>
                  <a:lnTo>
                    <a:pt x="10" y="26"/>
                  </a:lnTo>
                  <a:lnTo>
                    <a:pt x="22" y="26"/>
                  </a:lnTo>
                  <a:lnTo>
                    <a:pt x="27" y="19"/>
                  </a:lnTo>
                  <a:lnTo>
                    <a:pt x="24" y="4"/>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0" name="Freeform 164">
              <a:extLst>
                <a:ext uri="{FF2B5EF4-FFF2-40B4-BE49-F238E27FC236}">
                  <a16:creationId xmlns:a16="http://schemas.microsoft.com/office/drawing/2014/main" id="{9D09894E-7935-41A5-9191-1165F6E71DD2}"/>
                </a:ext>
              </a:extLst>
            </p:cNvPr>
            <p:cNvSpPr>
              <a:spLocks/>
            </p:cNvSpPr>
            <p:nvPr/>
          </p:nvSpPr>
          <p:spPr bwMode="auto">
            <a:xfrm>
              <a:off x="3157" y="3069"/>
              <a:ext cx="27" cy="33"/>
            </a:xfrm>
            <a:custGeom>
              <a:avLst/>
              <a:gdLst>
                <a:gd name="T0" fmla="*/ 13 w 25"/>
                <a:gd name="T1" fmla="*/ 26 h 29"/>
                <a:gd name="T2" fmla="*/ 24 w 25"/>
                <a:gd name="T3" fmla="*/ 25 h 29"/>
                <a:gd name="T4" fmla="*/ 23 w 25"/>
                <a:gd name="T5" fmla="*/ 7 h 29"/>
                <a:gd name="T6" fmla="*/ 19 w 25"/>
                <a:gd name="T7" fmla="*/ 0 h 29"/>
                <a:gd name="T8" fmla="*/ 14 w 25"/>
                <a:gd name="T9" fmla="*/ 7 h 29"/>
                <a:gd name="T10" fmla="*/ 2 w 25"/>
                <a:gd name="T11" fmla="*/ 7 h 29"/>
                <a:gd name="T12" fmla="*/ 0 w 25"/>
                <a:gd name="T13" fmla="*/ 23 h 29"/>
                <a:gd name="T14" fmla="*/ 6 w 25"/>
                <a:gd name="T15" fmla="*/ 28 h 29"/>
                <a:gd name="T16" fmla="*/ 13 w 25"/>
                <a:gd name="T17"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9">
                  <a:moveTo>
                    <a:pt x="13" y="26"/>
                  </a:moveTo>
                  <a:lnTo>
                    <a:pt x="24" y="25"/>
                  </a:lnTo>
                  <a:lnTo>
                    <a:pt x="23" y="7"/>
                  </a:lnTo>
                  <a:lnTo>
                    <a:pt x="19" y="0"/>
                  </a:lnTo>
                  <a:lnTo>
                    <a:pt x="14" y="7"/>
                  </a:lnTo>
                  <a:lnTo>
                    <a:pt x="2" y="7"/>
                  </a:lnTo>
                  <a:lnTo>
                    <a:pt x="0" y="23"/>
                  </a:lnTo>
                  <a:lnTo>
                    <a:pt x="6" y="28"/>
                  </a:lnTo>
                  <a:lnTo>
                    <a:pt x="13"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1" name="Freeform 165">
              <a:extLst>
                <a:ext uri="{FF2B5EF4-FFF2-40B4-BE49-F238E27FC236}">
                  <a16:creationId xmlns:a16="http://schemas.microsoft.com/office/drawing/2014/main" id="{B2C7FA0D-99D3-4876-B206-526A4A34F9B5}"/>
                </a:ext>
              </a:extLst>
            </p:cNvPr>
            <p:cNvSpPr>
              <a:spLocks/>
            </p:cNvSpPr>
            <p:nvPr/>
          </p:nvSpPr>
          <p:spPr bwMode="auto">
            <a:xfrm>
              <a:off x="2784" y="2091"/>
              <a:ext cx="53" cy="34"/>
            </a:xfrm>
            <a:custGeom>
              <a:avLst/>
              <a:gdLst>
                <a:gd name="T0" fmla="*/ 8 w 49"/>
                <a:gd name="T1" fmla="*/ 28 h 30"/>
                <a:gd name="T2" fmla="*/ 0 w 49"/>
                <a:gd name="T3" fmla="*/ 22 h 30"/>
                <a:gd name="T4" fmla="*/ 3 w 49"/>
                <a:gd name="T5" fmla="*/ 13 h 30"/>
                <a:gd name="T6" fmla="*/ 9 w 49"/>
                <a:gd name="T7" fmla="*/ 3 h 30"/>
                <a:gd name="T8" fmla="*/ 19 w 49"/>
                <a:gd name="T9" fmla="*/ 2 h 30"/>
                <a:gd name="T10" fmla="*/ 27 w 49"/>
                <a:gd name="T11" fmla="*/ 3 h 30"/>
                <a:gd name="T12" fmla="*/ 37 w 49"/>
                <a:gd name="T13" fmla="*/ 0 h 30"/>
                <a:gd name="T14" fmla="*/ 45 w 49"/>
                <a:gd name="T15" fmla="*/ 5 h 30"/>
                <a:gd name="T16" fmla="*/ 48 w 49"/>
                <a:gd name="T17" fmla="*/ 15 h 30"/>
                <a:gd name="T18" fmla="*/ 43 w 49"/>
                <a:gd name="T19" fmla="*/ 26 h 30"/>
                <a:gd name="T20" fmla="*/ 37 w 49"/>
                <a:gd name="T21" fmla="*/ 24 h 30"/>
                <a:gd name="T22" fmla="*/ 33 w 49"/>
                <a:gd name="T23" fmla="*/ 29 h 30"/>
                <a:gd name="T24" fmla="*/ 27 w 49"/>
                <a:gd name="T25" fmla="*/ 22 h 30"/>
                <a:gd name="T26" fmla="*/ 22 w 49"/>
                <a:gd name="T27" fmla="*/ 28 h 30"/>
                <a:gd name="T28" fmla="*/ 8 w 49"/>
                <a:gd name="T2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30">
                  <a:moveTo>
                    <a:pt x="8" y="28"/>
                  </a:moveTo>
                  <a:lnTo>
                    <a:pt x="0" y="22"/>
                  </a:lnTo>
                  <a:lnTo>
                    <a:pt x="3" y="13"/>
                  </a:lnTo>
                  <a:lnTo>
                    <a:pt x="9" y="3"/>
                  </a:lnTo>
                  <a:lnTo>
                    <a:pt x="19" y="2"/>
                  </a:lnTo>
                  <a:lnTo>
                    <a:pt x="27" y="3"/>
                  </a:lnTo>
                  <a:lnTo>
                    <a:pt x="37" y="0"/>
                  </a:lnTo>
                  <a:lnTo>
                    <a:pt x="45" y="5"/>
                  </a:lnTo>
                  <a:lnTo>
                    <a:pt x="48" y="15"/>
                  </a:lnTo>
                  <a:lnTo>
                    <a:pt x="43" y="26"/>
                  </a:lnTo>
                  <a:lnTo>
                    <a:pt x="37" y="24"/>
                  </a:lnTo>
                  <a:lnTo>
                    <a:pt x="33" y="29"/>
                  </a:lnTo>
                  <a:lnTo>
                    <a:pt x="27" y="22"/>
                  </a:lnTo>
                  <a:lnTo>
                    <a:pt x="22" y="28"/>
                  </a:lnTo>
                  <a:lnTo>
                    <a:pt x="8" y="2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2" name="Freeform 166">
              <a:extLst>
                <a:ext uri="{FF2B5EF4-FFF2-40B4-BE49-F238E27FC236}">
                  <a16:creationId xmlns:a16="http://schemas.microsoft.com/office/drawing/2014/main" id="{87367BAA-2EE6-4FAC-BFAF-993B49036ADE}"/>
                </a:ext>
              </a:extLst>
            </p:cNvPr>
            <p:cNvSpPr>
              <a:spLocks/>
            </p:cNvSpPr>
            <p:nvPr/>
          </p:nvSpPr>
          <p:spPr bwMode="auto">
            <a:xfrm>
              <a:off x="2752" y="1963"/>
              <a:ext cx="45" cy="62"/>
            </a:xfrm>
            <a:custGeom>
              <a:avLst/>
              <a:gdLst>
                <a:gd name="T0" fmla="*/ 0 w 41"/>
                <a:gd name="T1" fmla="*/ 42 h 54"/>
                <a:gd name="T2" fmla="*/ 8 w 41"/>
                <a:gd name="T3" fmla="*/ 38 h 54"/>
                <a:gd name="T4" fmla="*/ 17 w 41"/>
                <a:gd name="T5" fmla="*/ 40 h 54"/>
                <a:gd name="T6" fmla="*/ 19 w 41"/>
                <a:gd name="T7" fmla="*/ 53 h 54"/>
                <a:gd name="T8" fmla="*/ 22 w 41"/>
                <a:gd name="T9" fmla="*/ 36 h 54"/>
                <a:gd name="T10" fmla="*/ 32 w 41"/>
                <a:gd name="T11" fmla="*/ 29 h 54"/>
                <a:gd name="T12" fmla="*/ 40 w 41"/>
                <a:gd name="T13" fmla="*/ 15 h 54"/>
                <a:gd name="T14" fmla="*/ 40 w 41"/>
                <a:gd name="T15" fmla="*/ 0 h 54"/>
                <a:gd name="T16" fmla="*/ 22 w 41"/>
                <a:gd name="T17" fmla="*/ 3 h 54"/>
                <a:gd name="T18" fmla="*/ 18 w 41"/>
                <a:gd name="T19" fmla="*/ 8 h 54"/>
                <a:gd name="T20" fmla="*/ 18 w 41"/>
                <a:gd name="T21" fmla="*/ 10 h 54"/>
                <a:gd name="T22" fmla="*/ 16 w 41"/>
                <a:gd name="T23" fmla="*/ 16 h 54"/>
                <a:gd name="T24" fmla="*/ 8 w 41"/>
                <a:gd name="T25" fmla="*/ 11 h 54"/>
                <a:gd name="T26" fmla="*/ 2 w 41"/>
                <a:gd name="T27" fmla="*/ 27 h 54"/>
                <a:gd name="T28" fmla="*/ 4 w 41"/>
                <a:gd name="T29" fmla="*/ 30 h 54"/>
                <a:gd name="T30" fmla="*/ 0 w 41"/>
                <a:gd name="T31"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54">
                  <a:moveTo>
                    <a:pt x="0" y="42"/>
                  </a:moveTo>
                  <a:lnTo>
                    <a:pt x="8" y="38"/>
                  </a:lnTo>
                  <a:lnTo>
                    <a:pt x="17" y="40"/>
                  </a:lnTo>
                  <a:lnTo>
                    <a:pt x="19" y="53"/>
                  </a:lnTo>
                  <a:lnTo>
                    <a:pt x="22" y="36"/>
                  </a:lnTo>
                  <a:lnTo>
                    <a:pt x="32" y="29"/>
                  </a:lnTo>
                  <a:lnTo>
                    <a:pt x="40" y="15"/>
                  </a:lnTo>
                  <a:lnTo>
                    <a:pt x="40" y="0"/>
                  </a:lnTo>
                  <a:lnTo>
                    <a:pt x="22" y="3"/>
                  </a:lnTo>
                  <a:lnTo>
                    <a:pt x="18" y="8"/>
                  </a:lnTo>
                  <a:lnTo>
                    <a:pt x="18" y="10"/>
                  </a:lnTo>
                  <a:lnTo>
                    <a:pt x="16" y="16"/>
                  </a:lnTo>
                  <a:lnTo>
                    <a:pt x="8" y="11"/>
                  </a:lnTo>
                  <a:lnTo>
                    <a:pt x="2" y="27"/>
                  </a:lnTo>
                  <a:lnTo>
                    <a:pt x="4" y="30"/>
                  </a:lnTo>
                  <a:lnTo>
                    <a:pt x="0"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3" name="Freeform 167">
              <a:extLst>
                <a:ext uri="{FF2B5EF4-FFF2-40B4-BE49-F238E27FC236}">
                  <a16:creationId xmlns:a16="http://schemas.microsoft.com/office/drawing/2014/main" id="{DED2ED0B-D5B5-4307-9BB1-FDAFC6AB6B61}"/>
                </a:ext>
              </a:extLst>
            </p:cNvPr>
            <p:cNvSpPr>
              <a:spLocks/>
            </p:cNvSpPr>
            <p:nvPr/>
          </p:nvSpPr>
          <p:spPr bwMode="auto">
            <a:xfrm>
              <a:off x="2823" y="2985"/>
              <a:ext cx="104" cy="122"/>
            </a:xfrm>
            <a:custGeom>
              <a:avLst/>
              <a:gdLst>
                <a:gd name="T0" fmla="*/ 68 w 93"/>
                <a:gd name="T1" fmla="*/ 0 h 109"/>
                <a:gd name="T2" fmla="*/ 45 w 93"/>
                <a:gd name="T3" fmla="*/ 2 h 109"/>
                <a:gd name="T4" fmla="*/ 37 w 93"/>
                <a:gd name="T5" fmla="*/ 8 h 109"/>
                <a:gd name="T6" fmla="*/ 37 w 93"/>
                <a:gd name="T7" fmla="*/ 16 h 109"/>
                <a:gd name="T8" fmla="*/ 33 w 93"/>
                <a:gd name="T9" fmla="*/ 27 h 109"/>
                <a:gd name="T10" fmla="*/ 18 w 93"/>
                <a:gd name="T11" fmla="*/ 28 h 109"/>
                <a:gd name="T12" fmla="*/ 14 w 93"/>
                <a:gd name="T13" fmla="*/ 23 h 109"/>
                <a:gd name="T14" fmla="*/ 14 w 93"/>
                <a:gd name="T15" fmla="*/ 42 h 109"/>
                <a:gd name="T16" fmla="*/ 2 w 93"/>
                <a:gd name="T17" fmla="*/ 48 h 109"/>
                <a:gd name="T18" fmla="*/ 0 w 93"/>
                <a:gd name="T19" fmla="*/ 52 h 109"/>
                <a:gd name="T20" fmla="*/ 7 w 93"/>
                <a:gd name="T21" fmla="*/ 56 h 109"/>
                <a:gd name="T22" fmla="*/ 6 w 93"/>
                <a:gd name="T23" fmla="*/ 69 h 109"/>
                <a:gd name="T24" fmla="*/ 24 w 93"/>
                <a:gd name="T25" fmla="*/ 85 h 109"/>
                <a:gd name="T26" fmla="*/ 38 w 93"/>
                <a:gd name="T27" fmla="*/ 102 h 109"/>
                <a:gd name="T28" fmla="*/ 43 w 93"/>
                <a:gd name="T29" fmla="*/ 108 h 109"/>
                <a:gd name="T30" fmla="*/ 49 w 93"/>
                <a:gd name="T31" fmla="*/ 100 h 109"/>
                <a:gd name="T32" fmla="*/ 54 w 93"/>
                <a:gd name="T33" fmla="*/ 89 h 109"/>
                <a:gd name="T34" fmla="*/ 47 w 93"/>
                <a:gd name="T35" fmla="*/ 84 h 109"/>
                <a:gd name="T36" fmla="*/ 45 w 93"/>
                <a:gd name="T37" fmla="*/ 76 h 109"/>
                <a:gd name="T38" fmla="*/ 55 w 93"/>
                <a:gd name="T39" fmla="*/ 71 h 109"/>
                <a:gd name="T40" fmla="*/ 63 w 93"/>
                <a:gd name="T41" fmla="*/ 69 h 109"/>
                <a:gd name="T42" fmla="*/ 71 w 93"/>
                <a:gd name="T43" fmla="*/ 79 h 109"/>
                <a:gd name="T44" fmla="*/ 83 w 93"/>
                <a:gd name="T45" fmla="*/ 74 h 109"/>
                <a:gd name="T46" fmla="*/ 92 w 93"/>
                <a:gd name="T47" fmla="*/ 61 h 109"/>
                <a:gd name="T48" fmla="*/ 89 w 93"/>
                <a:gd name="T49" fmla="*/ 47 h 109"/>
                <a:gd name="T50" fmla="*/ 83 w 93"/>
                <a:gd name="T51" fmla="*/ 41 h 109"/>
                <a:gd name="T52" fmla="*/ 78 w 93"/>
                <a:gd name="T53" fmla="*/ 30 h 109"/>
                <a:gd name="T54" fmla="*/ 82 w 93"/>
                <a:gd name="T55" fmla="*/ 23 h 109"/>
                <a:gd name="T56" fmla="*/ 78 w 93"/>
                <a:gd name="T57" fmla="*/ 14 h 109"/>
                <a:gd name="T58" fmla="*/ 68 w 93"/>
                <a:gd name="T59" fmla="*/ 13 h 109"/>
                <a:gd name="T60" fmla="*/ 68 w 93"/>
                <a:gd name="T6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109">
                  <a:moveTo>
                    <a:pt x="68" y="0"/>
                  </a:moveTo>
                  <a:lnTo>
                    <a:pt x="45" y="2"/>
                  </a:lnTo>
                  <a:lnTo>
                    <a:pt x="37" y="8"/>
                  </a:lnTo>
                  <a:lnTo>
                    <a:pt x="37" y="16"/>
                  </a:lnTo>
                  <a:lnTo>
                    <a:pt x="33" y="27"/>
                  </a:lnTo>
                  <a:lnTo>
                    <a:pt x="18" y="28"/>
                  </a:lnTo>
                  <a:lnTo>
                    <a:pt x="14" y="23"/>
                  </a:lnTo>
                  <a:lnTo>
                    <a:pt x="14" y="42"/>
                  </a:lnTo>
                  <a:lnTo>
                    <a:pt x="2" y="48"/>
                  </a:lnTo>
                  <a:lnTo>
                    <a:pt x="0" y="52"/>
                  </a:lnTo>
                  <a:lnTo>
                    <a:pt x="7" y="56"/>
                  </a:lnTo>
                  <a:lnTo>
                    <a:pt x="6" y="69"/>
                  </a:lnTo>
                  <a:lnTo>
                    <a:pt x="24" y="85"/>
                  </a:lnTo>
                  <a:lnTo>
                    <a:pt x="38" y="102"/>
                  </a:lnTo>
                  <a:lnTo>
                    <a:pt x="43" y="108"/>
                  </a:lnTo>
                  <a:lnTo>
                    <a:pt x="49" y="100"/>
                  </a:lnTo>
                  <a:lnTo>
                    <a:pt x="54" y="89"/>
                  </a:lnTo>
                  <a:lnTo>
                    <a:pt x="47" y="84"/>
                  </a:lnTo>
                  <a:lnTo>
                    <a:pt x="45" y="76"/>
                  </a:lnTo>
                  <a:lnTo>
                    <a:pt x="55" y="71"/>
                  </a:lnTo>
                  <a:lnTo>
                    <a:pt x="63" y="69"/>
                  </a:lnTo>
                  <a:lnTo>
                    <a:pt x="71" y="79"/>
                  </a:lnTo>
                  <a:lnTo>
                    <a:pt x="83" y="74"/>
                  </a:lnTo>
                  <a:lnTo>
                    <a:pt x="92" y="61"/>
                  </a:lnTo>
                  <a:lnTo>
                    <a:pt x="89" y="47"/>
                  </a:lnTo>
                  <a:lnTo>
                    <a:pt x="83" y="41"/>
                  </a:lnTo>
                  <a:lnTo>
                    <a:pt x="78" y="30"/>
                  </a:lnTo>
                  <a:lnTo>
                    <a:pt x="82" y="23"/>
                  </a:lnTo>
                  <a:lnTo>
                    <a:pt x="78" y="14"/>
                  </a:lnTo>
                  <a:lnTo>
                    <a:pt x="68" y="13"/>
                  </a:lnTo>
                  <a:lnTo>
                    <a:pt x="6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4" name="Freeform 168">
              <a:extLst>
                <a:ext uri="{FF2B5EF4-FFF2-40B4-BE49-F238E27FC236}">
                  <a16:creationId xmlns:a16="http://schemas.microsoft.com/office/drawing/2014/main" id="{E3732364-9448-44A7-89E9-C6DE32CCA60F}"/>
                </a:ext>
              </a:extLst>
            </p:cNvPr>
            <p:cNvSpPr>
              <a:spLocks/>
            </p:cNvSpPr>
            <p:nvPr/>
          </p:nvSpPr>
          <p:spPr bwMode="auto">
            <a:xfrm>
              <a:off x="2428" y="2494"/>
              <a:ext cx="129" cy="143"/>
            </a:xfrm>
            <a:custGeom>
              <a:avLst/>
              <a:gdLst>
                <a:gd name="T0" fmla="*/ 112 w 115"/>
                <a:gd name="T1" fmla="*/ 7 h 127"/>
                <a:gd name="T2" fmla="*/ 114 w 115"/>
                <a:gd name="T3" fmla="*/ 0 h 127"/>
                <a:gd name="T4" fmla="*/ 104 w 115"/>
                <a:gd name="T5" fmla="*/ 0 h 127"/>
                <a:gd name="T6" fmla="*/ 67 w 115"/>
                <a:gd name="T7" fmla="*/ 0 h 127"/>
                <a:gd name="T8" fmla="*/ 61 w 115"/>
                <a:gd name="T9" fmla="*/ 9 h 127"/>
                <a:gd name="T10" fmla="*/ 44 w 115"/>
                <a:gd name="T11" fmla="*/ 6 h 127"/>
                <a:gd name="T12" fmla="*/ 41 w 115"/>
                <a:gd name="T13" fmla="*/ 25 h 127"/>
                <a:gd name="T14" fmla="*/ 35 w 115"/>
                <a:gd name="T15" fmla="*/ 35 h 127"/>
                <a:gd name="T16" fmla="*/ 23 w 115"/>
                <a:gd name="T17" fmla="*/ 40 h 127"/>
                <a:gd name="T18" fmla="*/ 16 w 115"/>
                <a:gd name="T19" fmla="*/ 46 h 127"/>
                <a:gd name="T20" fmla="*/ 18 w 115"/>
                <a:gd name="T21" fmla="*/ 68 h 127"/>
                <a:gd name="T22" fmla="*/ 8 w 115"/>
                <a:gd name="T23" fmla="*/ 70 h 127"/>
                <a:gd name="T24" fmla="*/ 12 w 115"/>
                <a:gd name="T25" fmla="*/ 81 h 127"/>
                <a:gd name="T26" fmla="*/ 5 w 115"/>
                <a:gd name="T27" fmla="*/ 86 h 127"/>
                <a:gd name="T28" fmla="*/ 0 w 115"/>
                <a:gd name="T29" fmla="*/ 100 h 127"/>
                <a:gd name="T30" fmla="*/ 1 w 115"/>
                <a:gd name="T31" fmla="*/ 121 h 127"/>
                <a:gd name="T32" fmla="*/ 7 w 115"/>
                <a:gd name="T33" fmla="*/ 123 h 127"/>
                <a:gd name="T34" fmla="*/ 27 w 115"/>
                <a:gd name="T35" fmla="*/ 126 h 127"/>
                <a:gd name="T36" fmla="*/ 41 w 115"/>
                <a:gd name="T37" fmla="*/ 126 h 127"/>
                <a:gd name="T38" fmla="*/ 41 w 115"/>
                <a:gd name="T39" fmla="*/ 105 h 127"/>
                <a:gd name="T40" fmla="*/ 45 w 115"/>
                <a:gd name="T41" fmla="*/ 92 h 127"/>
                <a:gd name="T42" fmla="*/ 53 w 115"/>
                <a:gd name="T43" fmla="*/ 84 h 127"/>
                <a:gd name="T44" fmla="*/ 67 w 115"/>
                <a:gd name="T45" fmla="*/ 88 h 127"/>
                <a:gd name="T46" fmla="*/ 67 w 115"/>
                <a:gd name="T47" fmla="*/ 39 h 127"/>
                <a:gd name="T48" fmla="*/ 100 w 115"/>
                <a:gd name="T49" fmla="*/ 36 h 127"/>
                <a:gd name="T50" fmla="*/ 107 w 115"/>
                <a:gd name="T51" fmla="*/ 27 h 127"/>
                <a:gd name="T52" fmla="*/ 112 w 115"/>
                <a:gd name="T53"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27">
                  <a:moveTo>
                    <a:pt x="112" y="7"/>
                  </a:moveTo>
                  <a:lnTo>
                    <a:pt x="114" y="0"/>
                  </a:lnTo>
                  <a:lnTo>
                    <a:pt x="104" y="0"/>
                  </a:lnTo>
                  <a:lnTo>
                    <a:pt x="67" y="0"/>
                  </a:lnTo>
                  <a:lnTo>
                    <a:pt x="61" y="9"/>
                  </a:lnTo>
                  <a:lnTo>
                    <a:pt x="44" y="6"/>
                  </a:lnTo>
                  <a:lnTo>
                    <a:pt x="41" y="25"/>
                  </a:lnTo>
                  <a:lnTo>
                    <a:pt x="35" y="35"/>
                  </a:lnTo>
                  <a:lnTo>
                    <a:pt x="23" y="40"/>
                  </a:lnTo>
                  <a:lnTo>
                    <a:pt x="16" y="46"/>
                  </a:lnTo>
                  <a:lnTo>
                    <a:pt x="18" y="68"/>
                  </a:lnTo>
                  <a:lnTo>
                    <a:pt x="8" y="70"/>
                  </a:lnTo>
                  <a:lnTo>
                    <a:pt x="12" y="81"/>
                  </a:lnTo>
                  <a:lnTo>
                    <a:pt x="5" y="86"/>
                  </a:lnTo>
                  <a:lnTo>
                    <a:pt x="0" y="100"/>
                  </a:lnTo>
                  <a:lnTo>
                    <a:pt x="1" y="121"/>
                  </a:lnTo>
                  <a:lnTo>
                    <a:pt x="7" y="123"/>
                  </a:lnTo>
                  <a:lnTo>
                    <a:pt x="27" y="126"/>
                  </a:lnTo>
                  <a:lnTo>
                    <a:pt x="41" y="126"/>
                  </a:lnTo>
                  <a:lnTo>
                    <a:pt x="41" y="105"/>
                  </a:lnTo>
                  <a:lnTo>
                    <a:pt x="45" y="92"/>
                  </a:lnTo>
                  <a:lnTo>
                    <a:pt x="53" y="84"/>
                  </a:lnTo>
                  <a:lnTo>
                    <a:pt x="67" y="88"/>
                  </a:lnTo>
                  <a:lnTo>
                    <a:pt x="67" y="39"/>
                  </a:lnTo>
                  <a:lnTo>
                    <a:pt x="100" y="36"/>
                  </a:lnTo>
                  <a:lnTo>
                    <a:pt x="107" y="27"/>
                  </a:lnTo>
                  <a:lnTo>
                    <a:pt x="112"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5" name="Freeform 169">
              <a:extLst>
                <a:ext uri="{FF2B5EF4-FFF2-40B4-BE49-F238E27FC236}">
                  <a16:creationId xmlns:a16="http://schemas.microsoft.com/office/drawing/2014/main" id="{2DDE6B0F-90E4-4710-9118-C1BAD7CC2E2E}"/>
                </a:ext>
              </a:extLst>
            </p:cNvPr>
            <p:cNvSpPr>
              <a:spLocks/>
            </p:cNvSpPr>
            <p:nvPr/>
          </p:nvSpPr>
          <p:spPr bwMode="auto">
            <a:xfrm>
              <a:off x="2402" y="2718"/>
              <a:ext cx="111" cy="94"/>
            </a:xfrm>
            <a:custGeom>
              <a:avLst/>
              <a:gdLst>
                <a:gd name="T0" fmla="*/ 17 w 99"/>
                <a:gd name="T1" fmla="*/ 66 h 84"/>
                <a:gd name="T2" fmla="*/ 18 w 99"/>
                <a:gd name="T3" fmla="*/ 77 h 84"/>
                <a:gd name="T4" fmla="*/ 31 w 99"/>
                <a:gd name="T5" fmla="*/ 77 h 84"/>
                <a:gd name="T6" fmla="*/ 36 w 99"/>
                <a:gd name="T7" fmla="*/ 83 h 84"/>
                <a:gd name="T8" fmla="*/ 43 w 99"/>
                <a:gd name="T9" fmla="*/ 74 h 84"/>
                <a:gd name="T10" fmla="*/ 61 w 99"/>
                <a:gd name="T11" fmla="*/ 68 h 84"/>
                <a:gd name="T12" fmla="*/ 81 w 99"/>
                <a:gd name="T13" fmla="*/ 71 h 84"/>
                <a:gd name="T14" fmla="*/ 98 w 99"/>
                <a:gd name="T15" fmla="*/ 71 h 84"/>
                <a:gd name="T16" fmla="*/ 90 w 99"/>
                <a:gd name="T17" fmla="*/ 54 h 84"/>
                <a:gd name="T18" fmla="*/ 82 w 99"/>
                <a:gd name="T19" fmla="*/ 48 h 84"/>
                <a:gd name="T20" fmla="*/ 79 w 99"/>
                <a:gd name="T21" fmla="*/ 36 h 84"/>
                <a:gd name="T22" fmla="*/ 68 w 99"/>
                <a:gd name="T23" fmla="*/ 28 h 84"/>
                <a:gd name="T24" fmla="*/ 57 w 99"/>
                <a:gd name="T25" fmla="*/ 13 h 84"/>
                <a:gd name="T26" fmla="*/ 47 w 99"/>
                <a:gd name="T27" fmla="*/ 8 h 84"/>
                <a:gd name="T28" fmla="*/ 41 w 99"/>
                <a:gd name="T29" fmla="*/ 0 h 84"/>
                <a:gd name="T30" fmla="*/ 28 w 99"/>
                <a:gd name="T31" fmla="*/ 3 h 84"/>
                <a:gd name="T32" fmla="*/ 10 w 99"/>
                <a:gd name="T33" fmla="*/ 24 h 84"/>
                <a:gd name="T34" fmla="*/ 0 w 99"/>
                <a:gd name="T35" fmla="*/ 28 h 84"/>
                <a:gd name="T36" fmla="*/ 11 w 99"/>
                <a:gd name="T37" fmla="*/ 32 h 84"/>
                <a:gd name="T38" fmla="*/ 21 w 99"/>
                <a:gd name="T39" fmla="*/ 44 h 84"/>
                <a:gd name="T40" fmla="*/ 28 w 99"/>
                <a:gd name="T41" fmla="*/ 50 h 84"/>
                <a:gd name="T42" fmla="*/ 19 w 99"/>
                <a:gd name="T43" fmla="*/ 56 h 84"/>
                <a:gd name="T44" fmla="*/ 17 w 99"/>
                <a:gd name="T45" fmla="*/ 6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9" h="84">
                  <a:moveTo>
                    <a:pt x="17" y="66"/>
                  </a:moveTo>
                  <a:lnTo>
                    <a:pt x="18" y="77"/>
                  </a:lnTo>
                  <a:lnTo>
                    <a:pt x="31" y="77"/>
                  </a:lnTo>
                  <a:lnTo>
                    <a:pt x="36" y="83"/>
                  </a:lnTo>
                  <a:lnTo>
                    <a:pt x="43" y="74"/>
                  </a:lnTo>
                  <a:lnTo>
                    <a:pt x="61" y="68"/>
                  </a:lnTo>
                  <a:lnTo>
                    <a:pt x="81" y="71"/>
                  </a:lnTo>
                  <a:lnTo>
                    <a:pt x="98" y="71"/>
                  </a:lnTo>
                  <a:lnTo>
                    <a:pt x="90" y="54"/>
                  </a:lnTo>
                  <a:lnTo>
                    <a:pt x="82" y="48"/>
                  </a:lnTo>
                  <a:lnTo>
                    <a:pt x="79" y="36"/>
                  </a:lnTo>
                  <a:lnTo>
                    <a:pt x="68" y="28"/>
                  </a:lnTo>
                  <a:lnTo>
                    <a:pt x="57" y="13"/>
                  </a:lnTo>
                  <a:lnTo>
                    <a:pt x="47" y="8"/>
                  </a:lnTo>
                  <a:lnTo>
                    <a:pt x="41" y="0"/>
                  </a:lnTo>
                  <a:lnTo>
                    <a:pt x="28" y="3"/>
                  </a:lnTo>
                  <a:lnTo>
                    <a:pt x="10" y="24"/>
                  </a:lnTo>
                  <a:lnTo>
                    <a:pt x="0" y="28"/>
                  </a:lnTo>
                  <a:lnTo>
                    <a:pt x="11" y="32"/>
                  </a:lnTo>
                  <a:lnTo>
                    <a:pt x="21" y="44"/>
                  </a:lnTo>
                  <a:lnTo>
                    <a:pt x="28" y="50"/>
                  </a:lnTo>
                  <a:lnTo>
                    <a:pt x="19" y="56"/>
                  </a:lnTo>
                  <a:lnTo>
                    <a:pt x="17" y="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6" name="Freeform 170">
              <a:extLst>
                <a:ext uri="{FF2B5EF4-FFF2-40B4-BE49-F238E27FC236}">
                  <a16:creationId xmlns:a16="http://schemas.microsoft.com/office/drawing/2014/main" id="{D3CC7B77-7B23-43CC-83AD-0C575671FC59}"/>
                </a:ext>
              </a:extLst>
            </p:cNvPr>
            <p:cNvSpPr>
              <a:spLocks/>
            </p:cNvSpPr>
            <p:nvPr/>
          </p:nvSpPr>
          <p:spPr bwMode="auto">
            <a:xfrm>
              <a:off x="2806" y="2313"/>
              <a:ext cx="61" cy="120"/>
            </a:xfrm>
            <a:custGeom>
              <a:avLst/>
              <a:gdLst>
                <a:gd name="T0" fmla="*/ 29 w 55"/>
                <a:gd name="T1" fmla="*/ 106 h 107"/>
                <a:gd name="T2" fmla="*/ 22 w 55"/>
                <a:gd name="T3" fmla="*/ 105 h 107"/>
                <a:gd name="T4" fmla="*/ 18 w 55"/>
                <a:gd name="T5" fmla="*/ 89 h 107"/>
                <a:gd name="T6" fmla="*/ 5 w 55"/>
                <a:gd name="T7" fmla="*/ 85 h 107"/>
                <a:gd name="T8" fmla="*/ 0 w 55"/>
                <a:gd name="T9" fmla="*/ 68 h 107"/>
                <a:gd name="T10" fmla="*/ 3 w 55"/>
                <a:gd name="T11" fmla="*/ 53 h 107"/>
                <a:gd name="T12" fmla="*/ 17 w 55"/>
                <a:gd name="T13" fmla="*/ 48 h 107"/>
                <a:gd name="T14" fmla="*/ 9 w 55"/>
                <a:gd name="T15" fmla="*/ 37 h 107"/>
                <a:gd name="T16" fmla="*/ 11 w 55"/>
                <a:gd name="T17" fmla="*/ 25 h 107"/>
                <a:gd name="T18" fmla="*/ 18 w 55"/>
                <a:gd name="T19" fmla="*/ 25 h 107"/>
                <a:gd name="T20" fmla="*/ 15 w 55"/>
                <a:gd name="T21" fmla="*/ 7 h 107"/>
                <a:gd name="T22" fmla="*/ 25 w 55"/>
                <a:gd name="T23" fmla="*/ 1 h 107"/>
                <a:gd name="T24" fmla="*/ 32 w 55"/>
                <a:gd name="T25" fmla="*/ 0 h 107"/>
                <a:gd name="T26" fmla="*/ 39 w 55"/>
                <a:gd name="T27" fmla="*/ 5 h 107"/>
                <a:gd name="T28" fmla="*/ 51 w 55"/>
                <a:gd name="T29" fmla="*/ 9 h 107"/>
                <a:gd name="T30" fmla="*/ 47 w 55"/>
                <a:gd name="T31" fmla="*/ 21 h 107"/>
                <a:gd name="T32" fmla="*/ 52 w 55"/>
                <a:gd name="T33" fmla="*/ 30 h 107"/>
                <a:gd name="T34" fmla="*/ 51 w 55"/>
                <a:gd name="T35" fmla="*/ 47 h 107"/>
                <a:gd name="T36" fmla="*/ 40 w 55"/>
                <a:gd name="T37" fmla="*/ 50 h 107"/>
                <a:gd name="T38" fmla="*/ 40 w 55"/>
                <a:gd name="T39" fmla="*/ 64 h 107"/>
                <a:gd name="T40" fmla="*/ 47 w 55"/>
                <a:gd name="T41" fmla="*/ 67 h 107"/>
                <a:gd name="T42" fmla="*/ 54 w 55"/>
                <a:gd name="T43" fmla="*/ 75 h 107"/>
                <a:gd name="T44" fmla="*/ 51 w 55"/>
                <a:gd name="T45" fmla="*/ 97 h 107"/>
                <a:gd name="T46" fmla="*/ 43 w 55"/>
                <a:gd name="T47" fmla="*/ 99 h 107"/>
                <a:gd name="T48" fmla="*/ 29 w 55"/>
                <a:gd name="T49"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107">
                  <a:moveTo>
                    <a:pt x="29" y="106"/>
                  </a:moveTo>
                  <a:lnTo>
                    <a:pt x="22" y="105"/>
                  </a:lnTo>
                  <a:lnTo>
                    <a:pt x="18" y="89"/>
                  </a:lnTo>
                  <a:lnTo>
                    <a:pt x="5" y="85"/>
                  </a:lnTo>
                  <a:lnTo>
                    <a:pt x="0" y="68"/>
                  </a:lnTo>
                  <a:lnTo>
                    <a:pt x="3" y="53"/>
                  </a:lnTo>
                  <a:lnTo>
                    <a:pt x="17" y="48"/>
                  </a:lnTo>
                  <a:lnTo>
                    <a:pt x="9" y="37"/>
                  </a:lnTo>
                  <a:lnTo>
                    <a:pt x="11" y="25"/>
                  </a:lnTo>
                  <a:lnTo>
                    <a:pt x="18" y="25"/>
                  </a:lnTo>
                  <a:lnTo>
                    <a:pt x="15" y="7"/>
                  </a:lnTo>
                  <a:lnTo>
                    <a:pt x="25" y="1"/>
                  </a:lnTo>
                  <a:lnTo>
                    <a:pt x="32" y="0"/>
                  </a:lnTo>
                  <a:lnTo>
                    <a:pt x="39" y="5"/>
                  </a:lnTo>
                  <a:lnTo>
                    <a:pt x="51" y="9"/>
                  </a:lnTo>
                  <a:lnTo>
                    <a:pt x="47" y="21"/>
                  </a:lnTo>
                  <a:lnTo>
                    <a:pt x="52" y="30"/>
                  </a:lnTo>
                  <a:lnTo>
                    <a:pt x="51" y="47"/>
                  </a:lnTo>
                  <a:lnTo>
                    <a:pt x="40" y="50"/>
                  </a:lnTo>
                  <a:lnTo>
                    <a:pt x="40" y="64"/>
                  </a:lnTo>
                  <a:lnTo>
                    <a:pt x="47" y="67"/>
                  </a:lnTo>
                  <a:lnTo>
                    <a:pt x="54" y="75"/>
                  </a:lnTo>
                  <a:lnTo>
                    <a:pt x="51" y="97"/>
                  </a:lnTo>
                  <a:lnTo>
                    <a:pt x="43" y="99"/>
                  </a:lnTo>
                  <a:lnTo>
                    <a:pt x="29" y="10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7" name="Freeform 171">
              <a:extLst>
                <a:ext uri="{FF2B5EF4-FFF2-40B4-BE49-F238E27FC236}">
                  <a16:creationId xmlns:a16="http://schemas.microsoft.com/office/drawing/2014/main" id="{2094E301-698F-4008-A1B4-B95023195D17}"/>
                </a:ext>
              </a:extLst>
            </p:cNvPr>
            <p:cNvSpPr>
              <a:spLocks/>
            </p:cNvSpPr>
            <p:nvPr/>
          </p:nvSpPr>
          <p:spPr bwMode="auto">
            <a:xfrm>
              <a:off x="3954" y="2457"/>
              <a:ext cx="138" cy="73"/>
            </a:xfrm>
            <a:custGeom>
              <a:avLst/>
              <a:gdLst>
                <a:gd name="T0" fmla="*/ 0 w 122"/>
                <a:gd name="T1" fmla="*/ 0 h 65"/>
                <a:gd name="T2" fmla="*/ 16 w 122"/>
                <a:gd name="T3" fmla="*/ 0 h 65"/>
                <a:gd name="T4" fmla="*/ 29 w 122"/>
                <a:gd name="T5" fmla="*/ 12 h 65"/>
                <a:gd name="T6" fmla="*/ 43 w 122"/>
                <a:gd name="T7" fmla="*/ 20 h 65"/>
                <a:gd name="T8" fmla="*/ 49 w 122"/>
                <a:gd name="T9" fmla="*/ 10 h 65"/>
                <a:gd name="T10" fmla="*/ 50 w 122"/>
                <a:gd name="T11" fmla="*/ 26 h 65"/>
                <a:gd name="T12" fmla="*/ 61 w 122"/>
                <a:gd name="T13" fmla="*/ 33 h 65"/>
                <a:gd name="T14" fmla="*/ 76 w 122"/>
                <a:gd name="T15" fmla="*/ 41 h 65"/>
                <a:gd name="T16" fmla="*/ 107 w 122"/>
                <a:gd name="T17" fmla="*/ 42 h 65"/>
                <a:gd name="T18" fmla="*/ 121 w 122"/>
                <a:gd name="T19" fmla="*/ 48 h 65"/>
                <a:gd name="T20" fmla="*/ 113 w 122"/>
                <a:gd name="T21" fmla="*/ 63 h 65"/>
                <a:gd name="T22" fmla="*/ 100 w 122"/>
                <a:gd name="T23" fmla="*/ 63 h 65"/>
                <a:gd name="T24" fmla="*/ 84 w 122"/>
                <a:gd name="T25" fmla="*/ 64 h 65"/>
                <a:gd name="T26" fmla="*/ 72 w 122"/>
                <a:gd name="T27" fmla="*/ 56 h 65"/>
                <a:gd name="T28" fmla="*/ 54 w 122"/>
                <a:gd name="T29" fmla="*/ 53 h 65"/>
                <a:gd name="T30" fmla="*/ 32 w 122"/>
                <a:gd name="T31" fmla="*/ 44 h 65"/>
                <a:gd name="T32" fmla="*/ 14 w 122"/>
                <a:gd name="T33" fmla="*/ 39 h 65"/>
                <a:gd name="T34" fmla="*/ 3 w 122"/>
                <a:gd name="T35" fmla="*/ 25 h 65"/>
                <a:gd name="T36" fmla="*/ 0 w 122"/>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65">
                  <a:moveTo>
                    <a:pt x="0" y="0"/>
                  </a:moveTo>
                  <a:lnTo>
                    <a:pt x="16" y="0"/>
                  </a:lnTo>
                  <a:lnTo>
                    <a:pt x="29" y="12"/>
                  </a:lnTo>
                  <a:lnTo>
                    <a:pt x="43" y="20"/>
                  </a:lnTo>
                  <a:lnTo>
                    <a:pt x="49" y="10"/>
                  </a:lnTo>
                  <a:lnTo>
                    <a:pt x="50" y="26"/>
                  </a:lnTo>
                  <a:lnTo>
                    <a:pt x="61" y="33"/>
                  </a:lnTo>
                  <a:lnTo>
                    <a:pt x="76" y="41"/>
                  </a:lnTo>
                  <a:lnTo>
                    <a:pt x="107" y="42"/>
                  </a:lnTo>
                  <a:lnTo>
                    <a:pt x="121" y="48"/>
                  </a:lnTo>
                  <a:lnTo>
                    <a:pt x="113" y="63"/>
                  </a:lnTo>
                  <a:lnTo>
                    <a:pt x="100" y="63"/>
                  </a:lnTo>
                  <a:lnTo>
                    <a:pt x="84" y="64"/>
                  </a:lnTo>
                  <a:lnTo>
                    <a:pt x="72" y="56"/>
                  </a:lnTo>
                  <a:lnTo>
                    <a:pt x="54" y="53"/>
                  </a:lnTo>
                  <a:lnTo>
                    <a:pt x="32" y="44"/>
                  </a:lnTo>
                  <a:lnTo>
                    <a:pt x="14" y="39"/>
                  </a:lnTo>
                  <a:lnTo>
                    <a:pt x="3" y="2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8" name="Freeform 172">
              <a:extLst>
                <a:ext uri="{FF2B5EF4-FFF2-40B4-BE49-F238E27FC236}">
                  <a16:creationId xmlns:a16="http://schemas.microsoft.com/office/drawing/2014/main" id="{9440B54D-0655-42CB-9C73-78493E1433A1}"/>
                </a:ext>
              </a:extLst>
            </p:cNvPr>
            <p:cNvSpPr>
              <a:spLocks/>
            </p:cNvSpPr>
            <p:nvPr/>
          </p:nvSpPr>
          <p:spPr bwMode="auto">
            <a:xfrm>
              <a:off x="4252" y="2629"/>
              <a:ext cx="129" cy="222"/>
            </a:xfrm>
            <a:custGeom>
              <a:avLst/>
              <a:gdLst>
                <a:gd name="T0" fmla="*/ 14 w 115"/>
                <a:gd name="T1" fmla="*/ 178 h 199"/>
                <a:gd name="T2" fmla="*/ 21 w 115"/>
                <a:gd name="T3" fmla="*/ 167 h 199"/>
                <a:gd name="T4" fmla="*/ 30 w 115"/>
                <a:gd name="T5" fmla="*/ 146 h 199"/>
                <a:gd name="T6" fmla="*/ 18 w 115"/>
                <a:gd name="T7" fmla="*/ 135 h 199"/>
                <a:gd name="T8" fmla="*/ 13 w 115"/>
                <a:gd name="T9" fmla="*/ 116 h 199"/>
                <a:gd name="T10" fmla="*/ 11 w 115"/>
                <a:gd name="T11" fmla="*/ 105 h 199"/>
                <a:gd name="T12" fmla="*/ 15 w 115"/>
                <a:gd name="T13" fmla="*/ 79 h 199"/>
                <a:gd name="T14" fmla="*/ 3 w 115"/>
                <a:gd name="T15" fmla="*/ 65 h 199"/>
                <a:gd name="T16" fmla="*/ 0 w 115"/>
                <a:gd name="T17" fmla="*/ 54 h 199"/>
                <a:gd name="T18" fmla="*/ 2 w 115"/>
                <a:gd name="T19" fmla="*/ 27 h 199"/>
                <a:gd name="T20" fmla="*/ 16 w 115"/>
                <a:gd name="T21" fmla="*/ 21 h 199"/>
                <a:gd name="T22" fmla="*/ 25 w 115"/>
                <a:gd name="T23" fmla="*/ 14 h 199"/>
                <a:gd name="T24" fmla="*/ 32 w 115"/>
                <a:gd name="T25" fmla="*/ 0 h 199"/>
                <a:gd name="T26" fmla="*/ 34 w 115"/>
                <a:gd name="T27" fmla="*/ 13 h 199"/>
                <a:gd name="T28" fmla="*/ 38 w 115"/>
                <a:gd name="T29" fmla="*/ 27 h 199"/>
                <a:gd name="T30" fmla="*/ 45 w 115"/>
                <a:gd name="T31" fmla="*/ 34 h 199"/>
                <a:gd name="T32" fmla="*/ 56 w 115"/>
                <a:gd name="T33" fmla="*/ 38 h 199"/>
                <a:gd name="T34" fmla="*/ 70 w 115"/>
                <a:gd name="T35" fmla="*/ 58 h 199"/>
                <a:gd name="T36" fmla="*/ 82 w 115"/>
                <a:gd name="T37" fmla="*/ 48 h 199"/>
                <a:gd name="T38" fmla="*/ 93 w 115"/>
                <a:gd name="T39" fmla="*/ 60 h 199"/>
                <a:gd name="T40" fmla="*/ 101 w 115"/>
                <a:gd name="T41" fmla="*/ 80 h 199"/>
                <a:gd name="T42" fmla="*/ 106 w 115"/>
                <a:gd name="T43" fmla="*/ 91 h 199"/>
                <a:gd name="T44" fmla="*/ 114 w 115"/>
                <a:gd name="T45" fmla="*/ 93 h 199"/>
                <a:gd name="T46" fmla="*/ 114 w 115"/>
                <a:gd name="T47" fmla="*/ 116 h 199"/>
                <a:gd name="T48" fmla="*/ 99 w 115"/>
                <a:gd name="T49" fmla="*/ 119 h 199"/>
                <a:gd name="T50" fmla="*/ 85 w 115"/>
                <a:gd name="T51" fmla="*/ 110 h 199"/>
                <a:gd name="T52" fmla="*/ 70 w 115"/>
                <a:gd name="T53" fmla="*/ 124 h 199"/>
                <a:gd name="T54" fmla="*/ 64 w 115"/>
                <a:gd name="T55" fmla="*/ 141 h 199"/>
                <a:gd name="T56" fmla="*/ 50 w 115"/>
                <a:gd name="T57" fmla="*/ 139 h 199"/>
                <a:gd name="T58" fmla="*/ 40 w 115"/>
                <a:gd name="T59" fmla="*/ 170 h 199"/>
                <a:gd name="T60" fmla="*/ 49 w 115"/>
                <a:gd name="T61" fmla="*/ 185 h 199"/>
                <a:gd name="T62" fmla="*/ 36 w 115"/>
                <a:gd name="T63" fmla="*/ 198 h 199"/>
                <a:gd name="T64" fmla="*/ 25 w 115"/>
                <a:gd name="T65" fmla="*/ 190 h 199"/>
                <a:gd name="T66" fmla="*/ 14 w 115"/>
                <a:gd name="T67" fmla="*/ 17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199">
                  <a:moveTo>
                    <a:pt x="14" y="178"/>
                  </a:moveTo>
                  <a:lnTo>
                    <a:pt x="21" y="167"/>
                  </a:lnTo>
                  <a:lnTo>
                    <a:pt x="30" y="146"/>
                  </a:lnTo>
                  <a:lnTo>
                    <a:pt x="18" y="135"/>
                  </a:lnTo>
                  <a:lnTo>
                    <a:pt x="13" y="116"/>
                  </a:lnTo>
                  <a:lnTo>
                    <a:pt x="11" y="105"/>
                  </a:lnTo>
                  <a:lnTo>
                    <a:pt x="15" y="79"/>
                  </a:lnTo>
                  <a:lnTo>
                    <a:pt x="3" y="65"/>
                  </a:lnTo>
                  <a:lnTo>
                    <a:pt x="0" y="54"/>
                  </a:lnTo>
                  <a:lnTo>
                    <a:pt x="2" y="27"/>
                  </a:lnTo>
                  <a:lnTo>
                    <a:pt x="16" y="21"/>
                  </a:lnTo>
                  <a:lnTo>
                    <a:pt x="25" y="14"/>
                  </a:lnTo>
                  <a:lnTo>
                    <a:pt x="32" y="0"/>
                  </a:lnTo>
                  <a:lnTo>
                    <a:pt x="34" y="13"/>
                  </a:lnTo>
                  <a:lnTo>
                    <a:pt x="38" y="27"/>
                  </a:lnTo>
                  <a:lnTo>
                    <a:pt x="45" y="34"/>
                  </a:lnTo>
                  <a:lnTo>
                    <a:pt x="56" y="38"/>
                  </a:lnTo>
                  <a:lnTo>
                    <a:pt x="70" y="58"/>
                  </a:lnTo>
                  <a:lnTo>
                    <a:pt x="82" y="48"/>
                  </a:lnTo>
                  <a:lnTo>
                    <a:pt x="93" y="60"/>
                  </a:lnTo>
                  <a:lnTo>
                    <a:pt x="101" y="80"/>
                  </a:lnTo>
                  <a:lnTo>
                    <a:pt x="106" y="91"/>
                  </a:lnTo>
                  <a:lnTo>
                    <a:pt x="114" y="93"/>
                  </a:lnTo>
                  <a:lnTo>
                    <a:pt x="114" y="116"/>
                  </a:lnTo>
                  <a:lnTo>
                    <a:pt x="99" y="119"/>
                  </a:lnTo>
                  <a:lnTo>
                    <a:pt x="85" y="110"/>
                  </a:lnTo>
                  <a:lnTo>
                    <a:pt x="70" y="124"/>
                  </a:lnTo>
                  <a:lnTo>
                    <a:pt x="64" y="141"/>
                  </a:lnTo>
                  <a:lnTo>
                    <a:pt x="50" y="139"/>
                  </a:lnTo>
                  <a:lnTo>
                    <a:pt x="40" y="170"/>
                  </a:lnTo>
                  <a:lnTo>
                    <a:pt x="49" y="185"/>
                  </a:lnTo>
                  <a:lnTo>
                    <a:pt x="36" y="198"/>
                  </a:lnTo>
                  <a:lnTo>
                    <a:pt x="25" y="190"/>
                  </a:lnTo>
                  <a:lnTo>
                    <a:pt x="14" y="17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9" name="Freeform 173">
              <a:extLst>
                <a:ext uri="{FF2B5EF4-FFF2-40B4-BE49-F238E27FC236}">
                  <a16:creationId xmlns:a16="http://schemas.microsoft.com/office/drawing/2014/main" id="{4DAA9FA1-4D68-4B67-886A-29C0292D7473}"/>
                </a:ext>
              </a:extLst>
            </p:cNvPr>
            <p:cNvSpPr>
              <a:spLocks/>
            </p:cNvSpPr>
            <p:nvPr/>
          </p:nvSpPr>
          <p:spPr bwMode="auto">
            <a:xfrm>
              <a:off x="3409" y="1346"/>
              <a:ext cx="217" cy="185"/>
            </a:xfrm>
            <a:custGeom>
              <a:avLst/>
              <a:gdLst>
                <a:gd name="T0" fmla="*/ 47 w 193"/>
                <a:gd name="T1" fmla="*/ 94 h 166"/>
                <a:gd name="T2" fmla="*/ 58 w 193"/>
                <a:gd name="T3" fmla="*/ 84 h 166"/>
                <a:gd name="T4" fmla="*/ 63 w 193"/>
                <a:gd name="T5" fmla="*/ 77 h 166"/>
                <a:gd name="T6" fmla="*/ 80 w 193"/>
                <a:gd name="T7" fmla="*/ 64 h 166"/>
                <a:gd name="T8" fmla="*/ 100 w 193"/>
                <a:gd name="T9" fmla="*/ 53 h 166"/>
                <a:gd name="T10" fmla="*/ 122 w 193"/>
                <a:gd name="T11" fmla="*/ 37 h 166"/>
                <a:gd name="T12" fmla="*/ 135 w 193"/>
                <a:gd name="T13" fmla="*/ 32 h 166"/>
                <a:gd name="T14" fmla="*/ 162 w 193"/>
                <a:gd name="T15" fmla="*/ 23 h 166"/>
                <a:gd name="T16" fmla="*/ 183 w 193"/>
                <a:gd name="T17" fmla="*/ 16 h 166"/>
                <a:gd name="T18" fmla="*/ 192 w 193"/>
                <a:gd name="T19" fmla="*/ 11 h 166"/>
                <a:gd name="T20" fmla="*/ 185 w 193"/>
                <a:gd name="T21" fmla="*/ 2 h 166"/>
                <a:gd name="T22" fmla="*/ 161 w 193"/>
                <a:gd name="T23" fmla="*/ 0 h 166"/>
                <a:gd name="T24" fmla="*/ 145 w 193"/>
                <a:gd name="T25" fmla="*/ 13 h 166"/>
                <a:gd name="T26" fmla="*/ 122 w 193"/>
                <a:gd name="T27" fmla="*/ 19 h 166"/>
                <a:gd name="T28" fmla="*/ 94 w 193"/>
                <a:gd name="T29" fmla="*/ 20 h 166"/>
                <a:gd name="T30" fmla="*/ 80 w 193"/>
                <a:gd name="T31" fmla="*/ 32 h 166"/>
                <a:gd name="T32" fmla="*/ 64 w 193"/>
                <a:gd name="T33" fmla="*/ 32 h 166"/>
                <a:gd name="T34" fmla="*/ 57 w 193"/>
                <a:gd name="T35" fmla="*/ 44 h 166"/>
                <a:gd name="T36" fmla="*/ 32 w 193"/>
                <a:gd name="T37" fmla="*/ 49 h 166"/>
                <a:gd name="T38" fmla="*/ 28 w 193"/>
                <a:gd name="T39" fmla="*/ 67 h 166"/>
                <a:gd name="T40" fmla="*/ 27 w 193"/>
                <a:gd name="T41" fmla="*/ 77 h 166"/>
                <a:gd name="T42" fmla="*/ 16 w 193"/>
                <a:gd name="T43" fmla="*/ 76 h 166"/>
                <a:gd name="T44" fmla="*/ 16 w 193"/>
                <a:gd name="T45" fmla="*/ 79 h 166"/>
                <a:gd name="T46" fmla="*/ 17 w 193"/>
                <a:gd name="T47" fmla="*/ 84 h 166"/>
                <a:gd name="T48" fmla="*/ 13 w 193"/>
                <a:gd name="T49" fmla="*/ 92 h 166"/>
                <a:gd name="T50" fmla="*/ 6 w 193"/>
                <a:gd name="T51" fmla="*/ 97 h 166"/>
                <a:gd name="T52" fmla="*/ 2 w 193"/>
                <a:gd name="T53" fmla="*/ 113 h 166"/>
                <a:gd name="T54" fmla="*/ 0 w 193"/>
                <a:gd name="T55" fmla="*/ 132 h 166"/>
                <a:gd name="T56" fmla="*/ 12 w 193"/>
                <a:gd name="T57" fmla="*/ 139 h 166"/>
                <a:gd name="T58" fmla="*/ 23 w 193"/>
                <a:gd name="T59" fmla="*/ 162 h 166"/>
                <a:gd name="T60" fmla="*/ 41 w 193"/>
                <a:gd name="T61" fmla="*/ 165 h 166"/>
                <a:gd name="T62" fmla="*/ 66 w 193"/>
                <a:gd name="T63" fmla="*/ 162 h 166"/>
                <a:gd name="T64" fmla="*/ 68 w 193"/>
                <a:gd name="T65" fmla="*/ 152 h 166"/>
                <a:gd name="T66" fmla="*/ 53 w 193"/>
                <a:gd name="T67" fmla="*/ 144 h 166"/>
                <a:gd name="T68" fmla="*/ 43 w 193"/>
                <a:gd name="T69" fmla="*/ 134 h 166"/>
                <a:gd name="T70" fmla="*/ 43 w 193"/>
                <a:gd name="T71" fmla="*/ 114 h 166"/>
                <a:gd name="T72" fmla="*/ 47 w 193"/>
                <a:gd name="T73" fmla="*/ 98 h 166"/>
                <a:gd name="T74" fmla="*/ 47 w 193"/>
                <a:gd name="T75" fmla="*/ 9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166">
                  <a:moveTo>
                    <a:pt x="47" y="94"/>
                  </a:moveTo>
                  <a:lnTo>
                    <a:pt x="58" y="84"/>
                  </a:lnTo>
                  <a:lnTo>
                    <a:pt x="63" y="77"/>
                  </a:lnTo>
                  <a:lnTo>
                    <a:pt x="80" y="64"/>
                  </a:lnTo>
                  <a:lnTo>
                    <a:pt x="100" y="53"/>
                  </a:lnTo>
                  <a:lnTo>
                    <a:pt x="122" y="37"/>
                  </a:lnTo>
                  <a:lnTo>
                    <a:pt x="135" y="32"/>
                  </a:lnTo>
                  <a:lnTo>
                    <a:pt x="162" y="23"/>
                  </a:lnTo>
                  <a:lnTo>
                    <a:pt x="183" y="16"/>
                  </a:lnTo>
                  <a:lnTo>
                    <a:pt x="192" y="11"/>
                  </a:lnTo>
                  <a:lnTo>
                    <a:pt x="185" y="2"/>
                  </a:lnTo>
                  <a:lnTo>
                    <a:pt x="161" y="0"/>
                  </a:lnTo>
                  <a:lnTo>
                    <a:pt x="145" y="13"/>
                  </a:lnTo>
                  <a:lnTo>
                    <a:pt x="122" y="19"/>
                  </a:lnTo>
                  <a:lnTo>
                    <a:pt x="94" y="20"/>
                  </a:lnTo>
                  <a:lnTo>
                    <a:pt x="80" y="32"/>
                  </a:lnTo>
                  <a:lnTo>
                    <a:pt x="64" y="32"/>
                  </a:lnTo>
                  <a:lnTo>
                    <a:pt x="57" y="44"/>
                  </a:lnTo>
                  <a:lnTo>
                    <a:pt x="32" y="49"/>
                  </a:lnTo>
                  <a:lnTo>
                    <a:pt x="28" y="67"/>
                  </a:lnTo>
                  <a:lnTo>
                    <a:pt x="27" y="77"/>
                  </a:lnTo>
                  <a:lnTo>
                    <a:pt x="16" y="76"/>
                  </a:lnTo>
                  <a:lnTo>
                    <a:pt x="16" y="79"/>
                  </a:lnTo>
                  <a:lnTo>
                    <a:pt x="17" y="84"/>
                  </a:lnTo>
                  <a:lnTo>
                    <a:pt x="13" y="92"/>
                  </a:lnTo>
                  <a:lnTo>
                    <a:pt x="6" y="97"/>
                  </a:lnTo>
                  <a:lnTo>
                    <a:pt x="2" y="113"/>
                  </a:lnTo>
                  <a:lnTo>
                    <a:pt x="0" y="132"/>
                  </a:lnTo>
                  <a:lnTo>
                    <a:pt x="12" y="139"/>
                  </a:lnTo>
                  <a:lnTo>
                    <a:pt x="23" y="162"/>
                  </a:lnTo>
                  <a:lnTo>
                    <a:pt x="41" y="165"/>
                  </a:lnTo>
                  <a:lnTo>
                    <a:pt x="66" y="162"/>
                  </a:lnTo>
                  <a:lnTo>
                    <a:pt x="68" y="152"/>
                  </a:lnTo>
                  <a:lnTo>
                    <a:pt x="53" y="144"/>
                  </a:lnTo>
                  <a:lnTo>
                    <a:pt x="43" y="134"/>
                  </a:lnTo>
                  <a:lnTo>
                    <a:pt x="43" y="114"/>
                  </a:lnTo>
                  <a:lnTo>
                    <a:pt x="47" y="98"/>
                  </a:lnTo>
                  <a:lnTo>
                    <a:pt x="47" y="9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0" name="Freeform 174">
              <a:extLst>
                <a:ext uri="{FF2B5EF4-FFF2-40B4-BE49-F238E27FC236}">
                  <a16:creationId xmlns:a16="http://schemas.microsoft.com/office/drawing/2014/main" id="{4A4A38CB-8884-4688-9FDD-C2136A988841}"/>
                </a:ext>
              </a:extLst>
            </p:cNvPr>
            <p:cNvSpPr>
              <a:spLocks/>
            </p:cNvSpPr>
            <p:nvPr/>
          </p:nvSpPr>
          <p:spPr bwMode="auto">
            <a:xfrm>
              <a:off x="3898" y="1199"/>
              <a:ext cx="76" cy="58"/>
            </a:xfrm>
            <a:custGeom>
              <a:avLst/>
              <a:gdLst>
                <a:gd name="T0" fmla="*/ 33 w 67"/>
                <a:gd name="T1" fmla="*/ 7 h 52"/>
                <a:gd name="T2" fmla="*/ 22 w 67"/>
                <a:gd name="T3" fmla="*/ 17 h 52"/>
                <a:gd name="T4" fmla="*/ 11 w 67"/>
                <a:gd name="T5" fmla="*/ 19 h 52"/>
                <a:gd name="T6" fmla="*/ 0 w 67"/>
                <a:gd name="T7" fmla="*/ 26 h 52"/>
                <a:gd name="T8" fmla="*/ 8 w 67"/>
                <a:gd name="T9" fmla="*/ 40 h 52"/>
                <a:gd name="T10" fmla="*/ 25 w 67"/>
                <a:gd name="T11" fmla="*/ 51 h 52"/>
                <a:gd name="T12" fmla="*/ 48 w 67"/>
                <a:gd name="T13" fmla="*/ 41 h 52"/>
                <a:gd name="T14" fmla="*/ 66 w 67"/>
                <a:gd name="T15" fmla="*/ 32 h 52"/>
                <a:gd name="T16" fmla="*/ 62 w 67"/>
                <a:gd name="T17" fmla="*/ 11 h 52"/>
                <a:gd name="T18" fmla="*/ 43 w 67"/>
                <a:gd name="T19" fmla="*/ 0 h 52"/>
                <a:gd name="T20" fmla="*/ 33 w 67"/>
                <a:gd name="T2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2">
                  <a:moveTo>
                    <a:pt x="33" y="7"/>
                  </a:moveTo>
                  <a:lnTo>
                    <a:pt x="22" y="17"/>
                  </a:lnTo>
                  <a:lnTo>
                    <a:pt x="11" y="19"/>
                  </a:lnTo>
                  <a:lnTo>
                    <a:pt x="0" y="26"/>
                  </a:lnTo>
                  <a:lnTo>
                    <a:pt x="8" y="40"/>
                  </a:lnTo>
                  <a:lnTo>
                    <a:pt x="25" y="51"/>
                  </a:lnTo>
                  <a:lnTo>
                    <a:pt x="48" y="41"/>
                  </a:lnTo>
                  <a:lnTo>
                    <a:pt x="66" y="32"/>
                  </a:lnTo>
                  <a:lnTo>
                    <a:pt x="62" y="11"/>
                  </a:lnTo>
                  <a:lnTo>
                    <a:pt x="43" y="0"/>
                  </a:lnTo>
                  <a:lnTo>
                    <a:pt x="3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1" name="Freeform 175">
              <a:extLst>
                <a:ext uri="{FF2B5EF4-FFF2-40B4-BE49-F238E27FC236}">
                  <a16:creationId xmlns:a16="http://schemas.microsoft.com/office/drawing/2014/main" id="{89E60B14-39B0-4C1F-9160-46585ABEF42D}"/>
                </a:ext>
              </a:extLst>
            </p:cNvPr>
            <p:cNvSpPr>
              <a:spLocks/>
            </p:cNvSpPr>
            <p:nvPr/>
          </p:nvSpPr>
          <p:spPr bwMode="auto">
            <a:xfrm>
              <a:off x="3949" y="1241"/>
              <a:ext cx="73" cy="49"/>
            </a:xfrm>
            <a:custGeom>
              <a:avLst/>
              <a:gdLst>
                <a:gd name="T0" fmla="*/ 17 w 64"/>
                <a:gd name="T1" fmla="*/ 15 h 44"/>
                <a:gd name="T2" fmla="*/ 24 w 64"/>
                <a:gd name="T3" fmla="*/ 3 h 44"/>
                <a:gd name="T4" fmla="*/ 36 w 64"/>
                <a:gd name="T5" fmla="*/ 0 h 44"/>
                <a:gd name="T6" fmla="*/ 46 w 64"/>
                <a:gd name="T7" fmla="*/ 3 h 44"/>
                <a:gd name="T8" fmla="*/ 56 w 64"/>
                <a:gd name="T9" fmla="*/ 17 h 44"/>
                <a:gd name="T10" fmla="*/ 56 w 64"/>
                <a:gd name="T11" fmla="*/ 28 h 44"/>
                <a:gd name="T12" fmla="*/ 63 w 64"/>
                <a:gd name="T13" fmla="*/ 26 h 44"/>
                <a:gd name="T14" fmla="*/ 63 w 64"/>
                <a:gd name="T15" fmla="*/ 37 h 44"/>
                <a:gd name="T16" fmla="*/ 41 w 64"/>
                <a:gd name="T17" fmla="*/ 43 h 44"/>
                <a:gd name="T18" fmla="*/ 21 w 64"/>
                <a:gd name="T19" fmla="*/ 34 h 44"/>
                <a:gd name="T20" fmla="*/ 0 w 64"/>
                <a:gd name="T21" fmla="*/ 26 h 44"/>
                <a:gd name="T22" fmla="*/ 4 w 64"/>
                <a:gd name="T23" fmla="*/ 16 h 44"/>
                <a:gd name="T24" fmla="*/ 17 w 64"/>
                <a:gd name="T25"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4">
                  <a:moveTo>
                    <a:pt x="17" y="15"/>
                  </a:moveTo>
                  <a:lnTo>
                    <a:pt x="24" y="3"/>
                  </a:lnTo>
                  <a:lnTo>
                    <a:pt x="36" y="0"/>
                  </a:lnTo>
                  <a:lnTo>
                    <a:pt x="46" y="3"/>
                  </a:lnTo>
                  <a:lnTo>
                    <a:pt x="56" y="17"/>
                  </a:lnTo>
                  <a:lnTo>
                    <a:pt x="56" y="28"/>
                  </a:lnTo>
                  <a:lnTo>
                    <a:pt x="63" y="26"/>
                  </a:lnTo>
                  <a:lnTo>
                    <a:pt x="63" y="37"/>
                  </a:lnTo>
                  <a:lnTo>
                    <a:pt x="41" y="43"/>
                  </a:lnTo>
                  <a:lnTo>
                    <a:pt x="21" y="34"/>
                  </a:lnTo>
                  <a:lnTo>
                    <a:pt x="0" y="26"/>
                  </a:lnTo>
                  <a:lnTo>
                    <a:pt x="4" y="16"/>
                  </a:lnTo>
                  <a:lnTo>
                    <a:pt x="17"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2" name="Freeform 176">
              <a:extLst>
                <a:ext uri="{FF2B5EF4-FFF2-40B4-BE49-F238E27FC236}">
                  <a16:creationId xmlns:a16="http://schemas.microsoft.com/office/drawing/2014/main" id="{90CF2CA1-7814-406B-A82C-87364E46704B}"/>
                </a:ext>
              </a:extLst>
            </p:cNvPr>
            <p:cNvSpPr>
              <a:spLocks/>
            </p:cNvSpPr>
            <p:nvPr/>
          </p:nvSpPr>
          <p:spPr bwMode="auto">
            <a:xfrm>
              <a:off x="4030" y="1261"/>
              <a:ext cx="60" cy="48"/>
            </a:xfrm>
            <a:custGeom>
              <a:avLst/>
              <a:gdLst>
                <a:gd name="T0" fmla="*/ 7 w 54"/>
                <a:gd name="T1" fmla="*/ 19 h 43"/>
                <a:gd name="T2" fmla="*/ 12 w 54"/>
                <a:gd name="T3" fmla="*/ 8 h 43"/>
                <a:gd name="T4" fmla="*/ 24 w 54"/>
                <a:gd name="T5" fmla="*/ 0 h 43"/>
                <a:gd name="T6" fmla="*/ 27 w 54"/>
                <a:gd name="T7" fmla="*/ 8 h 43"/>
                <a:gd name="T8" fmla="*/ 33 w 54"/>
                <a:gd name="T9" fmla="*/ 11 h 43"/>
                <a:gd name="T10" fmla="*/ 41 w 54"/>
                <a:gd name="T11" fmla="*/ 11 h 43"/>
                <a:gd name="T12" fmla="*/ 51 w 54"/>
                <a:gd name="T13" fmla="*/ 15 h 43"/>
                <a:gd name="T14" fmla="*/ 53 w 54"/>
                <a:gd name="T15" fmla="*/ 27 h 43"/>
                <a:gd name="T16" fmla="*/ 46 w 54"/>
                <a:gd name="T17" fmla="*/ 39 h 43"/>
                <a:gd name="T18" fmla="*/ 29 w 54"/>
                <a:gd name="T19" fmla="*/ 42 h 43"/>
                <a:gd name="T20" fmla="*/ 7 w 54"/>
                <a:gd name="T21" fmla="*/ 39 h 43"/>
                <a:gd name="T22" fmla="*/ 0 w 54"/>
                <a:gd name="T23" fmla="*/ 33 h 43"/>
                <a:gd name="T24" fmla="*/ 7 w 54"/>
                <a:gd name="T2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43">
                  <a:moveTo>
                    <a:pt x="7" y="19"/>
                  </a:moveTo>
                  <a:lnTo>
                    <a:pt x="12" y="8"/>
                  </a:lnTo>
                  <a:lnTo>
                    <a:pt x="24" y="0"/>
                  </a:lnTo>
                  <a:lnTo>
                    <a:pt x="27" y="8"/>
                  </a:lnTo>
                  <a:lnTo>
                    <a:pt x="33" y="11"/>
                  </a:lnTo>
                  <a:lnTo>
                    <a:pt x="41" y="11"/>
                  </a:lnTo>
                  <a:lnTo>
                    <a:pt x="51" y="15"/>
                  </a:lnTo>
                  <a:lnTo>
                    <a:pt x="53" y="27"/>
                  </a:lnTo>
                  <a:lnTo>
                    <a:pt x="46" y="39"/>
                  </a:lnTo>
                  <a:lnTo>
                    <a:pt x="29" y="42"/>
                  </a:lnTo>
                  <a:lnTo>
                    <a:pt x="7" y="39"/>
                  </a:lnTo>
                  <a:lnTo>
                    <a:pt x="0" y="33"/>
                  </a:lnTo>
                  <a:lnTo>
                    <a:pt x="7"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3" name="Freeform 177">
              <a:extLst>
                <a:ext uri="{FF2B5EF4-FFF2-40B4-BE49-F238E27FC236}">
                  <a16:creationId xmlns:a16="http://schemas.microsoft.com/office/drawing/2014/main" id="{8E80D016-315A-43B4-98CB-5169036D9349}"/>
                </a:ext>
              </a:extLst>
            </p:cNvPr>
            <p:cNvSpPr>
              <a:spLocks/>
            </p:cNvSpPr>
            <p:nvPr/>
          </p:nvSpPr>
          <p:spPr bwMode="auto">
            <a:xfrm>
              <a:off x="4558" y="1363"/>
              <a:ext cx="106" cy="49"/>
            </a:xfrm>
            <a:custGeom>
              <a:avLst/>
              <a:gdLst>
                <a:gd name="T0" fmla="*/ 51 w 94"/>
                <a:gd name="T1" fmla="*/ 4 h 44"/>
                <a:gd name="T2" fmla="*/ 49 w 94"/>
                <a:gd name="T3" fmla="*/ 15 h 44"/>
                <a:gd name="T4" fmla="*/ 33 w 94"/>
                <a:gd name="T5" fmla="*/ 15 h 44"/>
                <a:gd name="T6" fmla="*/ 28 w 94"/>
                <a:gd name="T7" fmla="*/ 8 h 44"/>
                <a:gd name="T8" fmla="*/ 13 w 94"/>
                <a:gd name="T9" fmla="*/ 0 h 44"/>
                <a:gd name="T10" fmla="*/ 0 w 94"/>
                <a:gd name="T11" fmla="*/ 8 h 44"/>
                <a:gd name="T12" fmla="*/ 0 w 94"/>
                <a:gd name="T13" fmla="*/ 26 h 44"/>
                <a:gd name="T14" fmla="*/ 19 w 94"/>
                <a:gd name="T15" fmla="*/ 40 h 44"/>
                <a:gd name="T16" fmla="*/ 43 w 94"/>
                <a:gd name="T17" fmla="*/ 43 h 44"/>
                <a:gd name="T18" fmla="*/ 53 w 94"/>
                <a:gd name="T19" fmla="*/ 34 h 44"/>
                <a:gd name="T20" fmla="*/ 67 w 94"/>
                <a:gd name="T21" fmla="*/ 40 h 44"/>
                <a:gd name="T22" fmla="*/ 86 w 94"/>
                <a:gd name="T23" fmla="*/ 39 h 44"/>
                <a:gd name="T24" fmla="*/ 93 w 94"/>
                <a:gd name="T25" fmla="*/ 29 h 44"/>
                <a:gd name="T26" fmla="*/ 79 w 94"/>
                <a:gd name="T27" fmla="*/ 23 h 44"/>
                <a:gd name="T28" fmla="*/ 71 w 94"/>
                <a:gd name="T29" fmla="*/ 8 h 44"/>
                <a:gd name="T30" fmla="*/ 57 w 94"/>
                <a:gd name="T31" fmla="*/ 1 h 44"/>
                <a:gd name="T32" fmla="*/ 51 w 94"/>
                <a:gd name="T33"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 h="44">
                  <a:moveTo>
                    <a:pt x="51" y="4"/>
                  </a:moveTo>
                  <a:lnTo>
                    <a:pt x="49" y="15"/>
                  </a:lnTo>
                  <a:lnTo>
                    <a:pt x="33" y="15"/>
                  </a:lnTo>
                  <a:lnTo>
                    <a:pt x="28" y="8"/>
                  </a:lnTo>
                  <a:lnTo>
                    <a:pt x="13" y="0"/>
                  </a:lnTo>
                  <a:lnTo>
                    <a:pt x="0" y="8"/>
                  </a:lnTo>
                  <a:lnTo>
                    <a:pt x="0" y="26"/>
                  </a:lnTo>
                  <a:lnTo>
                    <a:pt x="19" y="40"/>
                  </a:lnTo>
                  <a:lnTo>
                    <a:pt x="43" y="43"/>
                  </a:lnTo>
                  <a:lnTo>
                    <a:pt x="53" y="34"/>
                  </a:lnTo>
                  <a:lnTo>
                    <a:pt x="67" y="40"/>
                  </a:lnTo>
                  <a:lnTo>
                    <a:pt x="86" y="39"/>
                  </a:lnTo>
                  <a:lnTo>
                    <a:pt x="93" y="29"/>
                  </a:lnTo>
                  <a:lnTo>
                    <a:pt x="79" y="23"/>
                  </a:lnTo>
                  <a:lnTo>
                    <a:pt x="71" y="8"/>
                  </a:lnTo>
                  <a:lnTo>
                    <a:pt x="57" y="1"/>
                  </a:lnTo>
                  <a:lnTo>
                    <a:pt x="51"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4" name="Freeform 178">
              <a:extLst>
                <a:ext uri="{FF2B5EF4-FFF2-40B4-BE49-F238E27FC236}">
                  <a16:creationId xmlns:a16="http://schemas.microsoft.com/office/drawing/2014/main" id="{50227F22-4886-4EB9-9F4F-98390344E34F}"/>
                </a:ext>
              </a:extLst>
            </p:cNvPr>
            <p:cNvSpPr>
              <a:spLocks/>
            </p:cNvSpPr>
            <p:nvPr/>
          </p:nvSpPr>
          <p:spPr bwMode="auto">
            <a:xfrm>
              <a:off x="4689" y="1379"/>
              <a:ext cx="64" cy="26"/>
            </a:xfrm>
            <a:custGeom>
              <a:avLst/>
              <a:gdLst>
                <a:gd name="T0" fmla="*/ 1 w 58"/>
                <a:gd name="T1" fmla="*/ 0 h 23"/>
                <a:gd name="T2" fmla="*/ 9 w 58"/>
                <a:gd name="T3" fmla="*/ 6 h 23"/>
                <a:gd name="T4" fmla="*/ 30 w 58"/>
                <a:gd name="T5" fmla="*/ 6 h 23"/>
                <a:gd name="T6" fmla="*/ 54 w 58"/>
                <a:gd name="T7" fmla="*/ 6 h 23"/>
                <a:gd name="T8" fmla="*/ 57 w 58"/>
                <a:gd name="T9" fmla="*/ 19 h 23"/>
                <a:gd name="T10" fmla="*/ 26 w 58"/>
                <a:gd name="T11" fmla="*/ 22 h 23"/>
                <a:gd name="T12" fmla="*/ 9 w 58"/>
                <a:gd name="T13" fmla="*/ 17 h 23"/>
                <a:gd name="T14" fmla="*/ 0 w 58"/>
                <a:gd name="T15" fmla="*/ 7 h 23"/>
                <a:gd name="T16" fmla="*/ 1 w 58"/>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3">
                  <a:moveTo>
                    <a:pt x="1" y="0"/>
                  </a:moveTo>
                  <a:lnTo>
                    <a:pt x="9" y="6"/>
                  </a:lnTo>
                  <a:lnTo>
                    <a:pt x="30" y="6"/>
                  </a:lnTo>
                  <a:lnTo>
                    <a:pt x="54" y="6"/>
                  </a:lnTo>
                  <a:lnTo>
                    <a:pt x="57" y="19"/>
                  </a:lnTo>
                  <a:lnTo>
                    <a:pt x="26" y="22"/>
                  </a:lnTo>
                  <a:lnTo>
                    <a:pt x="9" y="17"/>
                  </a:lnTo>
                  <a:lnTo>
                    <a:pt x="0" y="7"/>
                  </a:lnTo>
                  <a:lnTo>
                    <a:pt x="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5" name="Freeform 179">
              <a:extLst>
                <a:ext uri="{FF2B5EF4-FFF2-40B4-BE49-F238E27FC236}">
                  <a16:creationId xmlns:a16="http://schemas.microsoft.com/office/drawing/2014/main" id="{C2255DB5-97E5-4AB0-A2B9-224F6125C7E3}"/>
                </a:ext>
              </a:extLst>
            </p:cNvPr>
            <p:cNvSpPr>
              <a:spLocks/>
            </p:cNvSpPr>
            <p:nvPr/>
          </p:nvSpPr>
          <p:spPr bwMode="auto">
            <a:xfrm>
              <a:off x="5201" y="1493"/>
              <a:ext cx="45" cy="30"/>
            </a:xfrm>
            <a:custGeom>
              <a:avLst/>
              <a:gdLst>
                <a:gd name="T0" fmla="*/ 15 w 41"/>
                <a:gd name="T1" fmla="*/ 2 h 27"/>
                <a:gd name="T2" fmla="*/ 3 w 41"/>
                <a:gd name="T3" fmla="*/ 13 h 27"/>
                <a:gd name="T4" fmla="*/ 0 w 41"/>
                <a:gd name="T5" fmla="*/ 26 h 27"/>
                <a:gd name="T6" fmla="*/ 20 w 41"/>
                <a:gd name="T7" fmla="*/ 24 h 27"/>
                <a:gd name="T8" fmla="*/ 36 w 41"/>
                <a:gd name="T9" fmla="*/ 23 h 27"/>
                <a:gd name="T10" fmla="*/ 40 w 41"/>
                <a:gd name="T11" fmla="*/ 8 h 27"/>
                <a:gd name="T12" fmla="*/ 26 w 41"/>
                <a:gd name="T13" fmla="*/ 0 h 27"/>
                <a:gd name="T14" fmla="*/ 15 w 41"/>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7">
                  <a:moveTo>
                    <a:pt x="15" y="2"/>
                  </a:moveTo>
                  <a:lnTo>
                    <a:pt x="3" y="13"/>
                  </a:lnTo>
                  <a:lnTo>
                    <a:pt x="0" y="26"/>
                  </a:lnTo>
                  <a:lnTo>
                    <a:pt x="20" y="24"/>
                  </a:lnTo>
                  <a:lnTo>
                    <a:pt x="36" y="23"/>
                  </a:lnTo>
                  <a:lnTo>
                    <a:pt x="40" y="8"/>
                  </a:lnTo>
                  <a:lnTo>
                    <a:pt x="26" y="0"/>
                  </a:lnTo>
                  <a:lnTo>
                    <a:pt x="15"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6" name="Freeform 180">
              <a:extLst>
                <a:ext uri="{FF2B5EF4-FFF2-40B4-BE49-F238E27FC236}">
                  <a16:creationId xmlns:a16="http://schemas.microsoft.com/office/drawing/2014/main" id="{20771C00-6815-47AA-8E19-AA0B144CEFAD}"/>
                </a:ext>
              </a:extLst>
            </p:cNvPr>
            <p:cNvSpPr>
              <a:spLocks/>
            </p:cNvSpPr>
            <p:nvPr/>
          </p:nvSpPr>
          <p:spPr bwMode="auto">
            <a:xfrm>
              <a:off x="2490" y="2542"/>
              <a:ext cx="266" cy="299"/>
            </a:xfrm>
            <a:custGeom>
              <a:avLst/>
              <a:gdLst>
                <a:gd name="T0" fmla="*/ 0 w 237"/>
                <a:gd name="T1" fmla="*/ 191 h 266"/>
                <a:gd name="T2" fmla="*/ 14 w 237"/>
                <a:gd name="T3" fmla="*/ 173 h 266"/>
                <a:gd name="T4" fmla="*/ 26 w 237"/>
                <a:gd name="T5" fmla="*/ 179 h 266"/>
                <a:gd name="T6" fmla="*/ 78 w 237"/>
                <a:gd name="T7" fmla="*/ 182 h 266"/>
                <a:gd name="T8" fmla="*/ 96 w 237"/>
                <a:gd name="T9" fmla="*/ 180 h 266"/>
                <a:gd name="T10" fmla="*/ 95 w 237"/>
                <a:gd name="T11" fmla="*/ 162 h 266"/>
                <a:gd name="T12" fmla="*/ 83 w 237"/>
                <a:gd name="T13" fmla="*/ 158 h 266"/>
                <a:gd name="T14" fmla="*/ 85 w 237"/>
                <a:gd name="T15" fmla="*/ 47 h 266"/>
                <a:gd name="T16" fmla="*/ 78 w 237"/>
                <a:gd name="T17" fmla="*/ 38 h 266"/>
                <a:gd name="T18" fmla="*/ 78 w 237"/>
                <a:gd name="T19" fmla="*/ 16 h 266"/>
                <a:gd name="T20" fmla="*/ 87 w 237"/>
                <a:gd name="T21" fmla="*/ 14 h 266"/>
                <a:gd name="T22" fmla="*/ 88 w 237"/>
                <a:gd name="T23" fmla="*/ 0 h 266"/>
                <a:gd name="T24" fmla="*/ 103 w 237"/>
                <a:gd name="T25" fmla="*/ 9 h 266"/>
                <a:gd name="T26" fmla="*/ 204 w 237"/>
                <a:gd name="T27" fmla="*/ 89 h 266"/>
                <a:gd name="T28" fmla="*/ 217 w 237"/>
                <a:gd name="T29" fmla="*/ 96 h 266"/>
                <a:gd name="T30" fmla="*/ 221 w 237"/>
                <a:gd name="T31" fmla="*/ 119 h 266"/>
                <a:gd name="T32" fmla="*/ 233 w 237"/>
                <a:gd name="T33" fmla="*/ 117 h 266"/>
                <a:gd name="T34" fmla="*/ 236 w 237"/>
                <a:gd name="T35" fmla="*/ 164 h 266"/>
                <a:gd name="T36" fmla="*/ 226 w 237"/>
                <a:gd name="T37" fmla="*/ 166 h 266"/>
                <a:gd name="T38" fmla="*/ 226 w 237"/>
                <a:gd name="T39" fmla="*/ 174 h 266"/>
                <a:gd name="T40" fmla="*/ 188 w 237"/>
                <a:gd name="T41" fmla="*/ 179 h 266"/>
                <a:gd name="T42" fmla="*/ 177 w 237"/>
                <a:gd name="T43" fmla="*/ 187 h 266"/>
                <a:gd name="T44" fmla="*/ 153 w 237"/>
                <a:gd name="T45" fmla="*/ 186 h 266"/>
                <a:gd name="T46" fmla="*/ 145 w 237"/>
                <a:gd name="T47" fmla="*/ 196 h 266"/>
                <a:gd name="T48" fmla="*/ 137 w 237"/>
                <a:gd name="T49" fmla="*/ 203 h 266"/>
                <a:gd name="T50" fmla="*/ 118 w 237"/>
                <a:gd name="T51" fmla="*/ 209 h 266"/>
                <a:gd name="T52" fmla="*/ 115 w 237"/>
                <a:gd name="T53" fmla="*/ 217 h 266"/>
                <a:gd name="T54" fmla="*/ 110 w 237"/>
                <a:gd name="T55" fmla="*/ 228 h 266"/>
                <a:gd name="T56" fmla="*/ 100 w 237"/>
                <a:gd name="T57" fmla="*/ 242 h 266"/>
                <a:gd name="T58" fmla="*/ 95 w 237"/>
                <a:gd name="T59" fmla="*/ 262 h 266"/>
                <a:gd name="T60" fmla="*/ 78 w 237"/>
                <a:gd name="T61" fmla="*/ 264 h 266"/>
                <a:gd name="T62" fmla="*/ 65 w 237"/>
                <a:gd name="T63" fmla="*/ 265 h 266"/>
                <a:gd name="T64" fmla="*/ 60 w 237"/>
                <a:gd name="T65" fmla="*/ 246 h 266"/>
                <a:gd name="T66" fmla="*/ 49 w 237"/>
                <a:gd name="T67" fmla="*/ 235 h 266"/>
                <a:gd name="T68" fmla="*/ 33 w 237"/>
                <a:gd name="T69" fmla="*/ 231 h 266"/>
                <a:gd name="T70" fmla="*/ 19 w 237"/>
                <a:gd name="T71" fmla="*/ 227 h 266"/>
                <a:gd name="T72" fmla="*/ 11 w 237"/>
                <a:gd name="T73" fmla="*/ 210 h 266"/>
                <a:gd name="T74" fmla="*/ 3 w 237"/>
                <a:gd name="T75" fmla="*/ 204 h 266"/>
                <a:gd name="T76" fmla="*/ 0 w 237"/>
                <a:gd name="T77" fmla="*/ 191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66">
                  <a:moveTo>
                    <a:pt x="0" y="191"/>
                  </a:moveTo>
                  <a:lnTo>
                    <a:pt x="14" y="173"/>
                  </a:lnTo>
                  <a:lnTo>
                    <a:pt x="26" y="179"/>
                  </a:lnTo>
                  <a:lnTo>
                    <a:pt x="78" y="182"/>
                  </a:lnTo>
                  <a:lnTo>
                    <a:pt x="96" y="180"/>
                  </a:lnTo>
                  <a:lnTo>
                    <a:pt x="95" y="162"/>
                  </a:lnTo>
                  <a:lnTo>
                    <a:pt x="83" y="158"/>
                  </a:lnTo>
                  <a:lnTo>
                    <a:pt x="85" y="47"/>
                  </a:lnTo>
                  <a:lnTo>
                    <a:pt x="78" y="38"/>
                  </a:lnTo>
                  <a:lnTo>
                    <a:pt x="78" y="16"/>
                  </a:lnTo>
                  <a:lnTo>
                    <a:pt x="87" y="14"/>
                  </a:lnTo>
                  <a:lnTo>
                    <a:pt x="88" y="0"/>
                  </a:lnTo>
                  <a:lnTo>
                    <a:pt x="103" y="9"/>
                  </a:lnTo>
                  <a:lnTo>
                    <a:pt x="204" y="89"/>
                  </a:lnTo>
                  <a:lnTo>
                    <a:pt x="217" y="96"/>
                  </a:lnTo>
                  <a:lnTo>
                    <a:pt x="221" y="119"/>
                  </a:lnTo>
                  <a:lnTo>
                    <a:pt x="233" y="117"/>
                  </a:lnTo>
                  <a:lnTo>
                    <a:pt x="236" y="164"/>
                  </a:lnTo>
                  <a:lnTo>
                    <a:pt x="226" y="166"/>
                  </a:lnTo>
                  <a:lnTo>
                    <a:pt x="226" y="174"/>
                  </a:lnTo>
                  <a:lnTo>
                    <a:pt x="188" y="179"/>
                  </a:lnTo>
                  <a:lnTo>
                    <a:pt x="177" y="187"/>
                  </a:lnTo>
                  <a:lnTo>
                    <a:pt x="153" y="186"/>
                  </a:lnTo>
                  <a:lnTo>
                    <a:pt x="145" y="196"/>
                  </a:lnTo>
                  <a:lnTo>
                    <a:pt x="137" y="203"/>
                  </a:lnTo>
                  <a:lnTo>
                    <a:pt x="118" y="209"/>
                  </a:lnTo>
                  <a:lnTo>
                    <a:pt x="115" y="217"/>
                  </a:lnTo>
                  <a:lnTo>
                    <a:pt x="110" y="228"/>
                  </a:lnTo>
                  <a:lnTo>
                    <a:pt x="100" y="242"/>
                  </a:lnTo>
                  <a:lnTo>
                    <a:pt x="95" y="262"/>
                  </a:lnTo>
                  <a:lnTo>
                    <a:pt x="78" y="264"/>
                  </a:lnTo>
                  <a:lnTo>
                    <a:pt x="65" y="265"/>
                  </a:lnTo>
                  <a:lnTo>
                    <a:pt x="60" y="246"/>
                  </a:lnTo>
                  <a:lnTo>
                    <a:pt x="49" y="235"/>
                  </a:lnTo>
                  <a:lnTo>
                    <a:pt x="33" y="231"/>
                  </a:lnTo>
                  <a:lnTo>
                    <a:pt x="19" y="227"/>
                  </a:lnTo>
                  <a:lnTo>
                    <a:pt x="11" y="210"/>
                  </a:lnTo>
                  <a:lnTo>
                    <a:pt x="3" y="204"/>
                  </a:lnTo>
                  <a:lnTo>
                    <a:pt x="0" y="1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7" name="Freeform 181">
              <a:extLst>
                <a:ext uri="{FF2B5EF4-FFF2-40B4-BE49-F238E27FC236}">
                  <a16:creationId xmlns:a16="http://schemas.microsoft.com/office/drawing/2014/main" id="{0B88DF0F-203C-46D0-83A0-B8A6389CF9D8}"/>
                </a:ext>
              </a:extLst>
            </p:cNvPr>
            <p:cNvSpPr>
              <a:spLocks/>
            </p:cNvSpPr>
            <p:nvPr/>
          </p:nvSpPr>
          <p:spPr bwMode="auto">
            <a:xfrm>
              <a:off x="2725" y="2771"/>
              <a:ext cx="177" cy="176"/>
            </a:xfrm>
            <a:custGeom>
              <a:avLst/>
              <a:gdLst>
                <a:gd name="T0" fmla="*/ 126 w 158"/>
                <a:gd name="T1" fmla="*/ 101 h 156"/>
                <a:gd name="T2" fmla="*/ 135 w 158"/>
                <a:gd name="T3" fmla="*/ 84 h 156"/>
                <a:gd name="T4" fmla="*/ 142 w 158"/>
                <a:gd name="T5" fmla="*/ 57 h 156"/>
                <a:gd name="T6" fmla="*/ 146 w 158"/>
                <a:gd name="T7" fmla="*/ 49 h 156"/>
                <a:gd name="T8" fmla="*/ 154 w 158"/>
                <a:gd name="T9" fmla="*/ 44 h 156"/>
                <a:gd name="T10" fmla="*/ 157 w 158"/>
                <a:gd name="T11" fmla="*/ 24 h 156"/>
                <a:gd name="T12" fmla="*/ 154 w 158"/>
                <a:gd name="T13" fmla="*/ 0 h 156"/>
                <a:gd name="T14" fmla="*/ 143 w 158"/>
                <a:gd name="T15" fmla="*/ 6 h 156"/>
                <a:gd name="T16" fmla="*/ 137 w 158"/>
                <a:gd name="T17" fmla="*/ 13 h 156"/>
                <a:gd name="T18" fmla="*/ 129 w 158"/>
                <a:gd name="T19" fmla="*/ 6 h 156"/>
                <a:gd name="T20" fmla="*/ 111 w 158"/>
                <a:gd name="T21" fmla="*/ 6 h 156"/>
                <a:gd name="T22" fmla="*/ 109 w 158"/>
                <a:gd name="T23" fmla="*/ 13 h 156"/>
                <a:gd name="T24" fmla="*/ 96 w 158"/>
                <a:gd name="T25" fmla="*/ 13 h 156"/>
                <a:gd name="T26" fmla="*/ 89 w 158"/>
                <a:gd name="T27" fmla="*/ 4 h 156"/>
                <a:gd name="T28" fmla="*/ 78 w 158"/>
                <a:gd name="T29" fmla="*/ 6 h 156"/>
                <a:gd name="T30" fmla="*/ 60 w 158"/>
                <a:gd name="T31" fmla="*/ 7 h 156"/>
                <a:gd name="T32" fmla="*/ 59 w 158"/>
                <a:gd name="T33" fmla="*/ 13 h 156"/>
                <a:gd name="T34" fmla="*/ 52 w 158"/>
                <a:gd name="T35" fmla="*/ 3 h 156"/>
                <a:gd name="T36" fmla="*/ 41 w 158"/>
                <a:gd name="T37" fmla="*/ 2 h 156"/>
                <a:gd name="T38" fmla="*/ 28 w 158"/>
                <a:gd name="T39" fmla="*/ 6 h 156"/>
                <a:gd name="T40" fmla="*/ 23 w 158"/>
                <a:gd name="T41" fmla="*/ 16 h 156"/>
                <a:gd name="T42" fmla="*/ 18 w 158"/>
                <a:gd name="T43" fmla="*/ 23 h 156"/>
                <a:gd name="T44" fmla="*/ 14 w 158"/>
                <a:gd name="T45" fmla="*/ 23 h 156"/>
                <a:gd name="T46" fmla="*/ 16 w 158"/>
                <a:gd name="T47" fmla="*/ 42 h 156"/>
                <a:gd name="T48" fmla="*/ 8 w 158"/>
                <a:gd name="T49" fmla="*/ 74 h 156"/>
                <a:gd name="T50" fmla="*/ 0 w 158"/>
                <a:gd name="T51" fmla="*/ 85 h 156"/>
                <a:gd name="T52" fmla="*/ 3 w 158"/>
                <a:gd name="T53" fmla="*/ 117 h 156"/>
                <a:gd name="T54" fmla="*/ 15 w 158"/>
                <a:gd name="T55" fmla="*/ 119 h 156"/>
                <a:gd name="T56" fmla="*/ 28 w 158"/>
                <a:gd name="T57" fmla="*/ 117 h 156"/>
                <a:gd name="T58" fmla="*/ 34 w 158"/>
                <a:gd name="T59" fmla="*/ 124 h 156"/>
                <a:gd name="T60" fmla="*/ 40 w 158"/>
                <a:gd name="T61" fmla="*/ 132 h 156"/>
                <a:gd name="T62" fmla="*/ 39 w 158"/>
                <a:gd name="T63" fmla="*/ 147 h 156"/>
                <a:gd name="T64" fmla="*/ 50 w 158"/>
                <a:gd name="T65" fmla="*/ 154 h 156"/>
                <a:gd name="T66" fmla="*/ 63 w 158"/>
                <a:gd name="T67" fmla="*/ 155 h 156"/>
                <a:gd name="T68" fmla="*/ 89 w 158"/>
                <a:gd name="T69" fmla="*/ 133 h 156"/>
                <a:gd name="T70" fmla="*/ 98 w 158"/>
                <a:gd name="T71" fmla="*/ 122 h 156"/>
                <a:gd name="T72" fmla="*/ 110 w 158"/>
                <a:gd name="T73" fmla="*/ 111 h 156"/>
                <a:gd name="T74" fmla="*/ 126 w 158"/>
                <a:gd name="T75" fmla="*/ 10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6">
                  <a:moveTo>
                    <a:pt x="126" y="101"/>
                  </a:moveTo>
                  <a:lnTo>
                    <a:pt x="135" y="84"/>
                  </a:lnTo>
                  <a:lnTo>
                    <a:pt x="142" y="57"/>
                  </a:lnTo>
                  <a:lnTo>
                    <a:pt x="146" y="49"/>
                  </a:lnTo>
                  <a:lnTo>
                    <a:pt x="154" y="44"/>
                  </a:lnTo>
                  <a:lnTo>
                    <a:pt x="157" y="24"/>
                  </a:lnTo>
                  <a:lnTo>
                    <a:pt x="154" y="0"/>
                  </a:lnTo>
                  <a:lnTo>
                    <a:pt x="143" y="6"/>
                  </a:lnTo>
                  <a:lnTo>
                    <a:pt x="137" y="13"/>
                  </a:lnTo>
                  <a:lnTo>
                    <a:pt x="129" y="6"/>
                  </a:lnTo>
                  <a:lnTo>
                    <a:pt x="111" y="6"/>
                  </a:lnTo>
                  <a:lnTo>
                    <a:pt x="109" y="13"/>
                  </a:lnTo>
                  <a:lnTo>
                    <a:pt x="96" y="13"/>
                  </a:lnTo>
                  <a:lnTo>
                    <a:pt x="89" y="4"/>
                  </a:lnTo>
                  <a:lnTo>
                    <a:pt x="78" y="6"/>
                  </a:lnTo>
                  <a:lnTo>
                    <a:pt x="60" y="7"/>
                  </a:lnTo>
                  <a:lnTo>
                    <a:pt x="59" y="13"/>
                  </a:lnTo>
                  <a:lnTo>
                    <a:pt x="52" y="3"/>
                  </a:lnTo>
                  <a:lnTo>
                    <a:pt x="41" y="2"/>
                  </a:lnTo>
                  <a:lnTo>
                    <a:pt x="28" y="6"/>
                  </a:lnTo>
                  <a:lnTo>
                    <a:pt x="23" y="16"/>
                  </a:lnTo>
                  <a:lnTo>
                    <a:pt x="18" y="23"/>
                  </a:lnTo>
                  <a:lnTo>
                    <a:pt x="14" y="23"/>
                  </a:lnTo>
                  <a:lnTo>
                    <a:pt x="16" y="42"/>
                  </a:lnTo>
                  <a:lnTo>
                    <a:pt x="8" y="74"/>
                  </a:lnTo>
                  <a:lnTo>
                    <a:pt x="0" y="85"/>
                  </a:lnTo>
                  <a:lnTo>
                    <a:pt x="3" y="117"/>
                  </a:lnTo>
                  <a:lnTo>
                    <a:pt x="15" y="119"/>
                  </a:lnTo>
                  <a:lnTo>
                    <a:pt x="28" y="117"/>
                  </a:lnTo>
                  <a:lnTo>
                    <a:pt x="34" y="124"/>
                  </a:lnTo>
                  <a:lnTo>
                    <a:pt x="40" y="132"/>
                  </a:lnTo>
                  <a:lnTo>
                    <a:pt x="39" y="147"/>
                  </a:lnTo>
                  <a:lnTo>
                    <a:pt x="50" y="154"/>
                  </a:lnTo>
                  <a:lnTo>
                    <a:pt x="63" y="155"/>
                  </a:lnTo>
                  <a:lnTo>
                    <a:pt x="89" y="133"/>
                  </a:lnTo>
                  <a:lnTo>
                    <a:pt x="98" y="122"/>
                  </a:lnTo>
                  <a:lnTo>
                    <a:pt x="110" y="111"/>
                  </a:lnTo>
                  <a:lnTo>
                    <a:pt x="126"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8" name="Freeform 182">
              <a:extLst>
                <a:ext uri="{FF2B5EF4-FFF2-40B4-BE49-F238E27FC236}">
                  <a16:creationId xmlns:a16="http://schemas.microsoft.com/office/drawing/2014/main" id="{C17F523D-CC17-4F09-876D-CD2CE513F476}"/>
                </a:ext>
              </a:extLst>
            </p:cNvPr>
            <p:cNvSpPr>
              <a:spLocks/>
            </p:cNvSpPr>
            <p:nvPr/>
          </p:nvSpPr>
          <p:spPr bwMode="auto">
            <a:xfrm>
              <a:off x="2925" y="2821"/>
              <a:ext cx="198" cy="160"/>
            </a:xfrm>
            <a:custGeom>
              <a:avLst/>
              <a:gdLst>
                <a:gd name="T0" fmla="*/ 174 w 177"/>
                <a:gd name="T1" fmla="*/ 101 h 142"/>
                <a:gd name="T2" fmla="*/ 166 w 177"/>
                <a:gd name="T3" fmla="*/ 100 h 142"/>
                <a:gd name="T4" fmla="*/ 150 w 177"/>
                <a:gd name="T5" fmla="*/ 103 h 142"/>
                <a:gd name="T6" fmla="*/ 136 w 177"/>
                <a:gd name="T7" fmla="*/ 101 h 142"/>
                <a:gd name="T8" fmla="*/ 135 w 177"/>
                <a:gd name="T9" fmla="*/ 108 h 142"/>
                <a:gd name="T10" fmla="*/ 106 w 177"/>
                <a:gd name="T11" fmla="*/ 110 h 142"/>
                <a:gd name="T12" fmla="*/ 103 w 177"/>
                <a:gd name="T13" fmla="*/ 116 h 142"/>
                <a:gd name="T14" fmla="*/ 79 w 177"/>
                <a:gd name="T15" fmla="*/ 120 h 142"/>
                <a:gd name="T16" fmla="*/ 74 w 177"/>
                <a:gd name="T17" fmla="*/ 109 h 142"/>
                <a:gd name="T18" fmla="*/ 64 w 177"/>
                <a:gd name="T19" fmla="*/ 105 h 142"/>
                <a:gd name="T20" fmla="*/ 58 w 177"/>
                <a:gd name="T21" fmla="*/ 114 h 142"/>
                <a:gd name="T22" fmla="*/ 51 w 177"/>
                <a:gd name="T23" fmla="*/ 117 h 142"/>
                <a:gd name="T24" fmla="*/ 46 w 177"/>
                <a:gd name="T25" fmla="*/ 121 h 142"/>
                <a:gd name="T26" fmla="*/ 35 w 177"/>
                <a:gd name="T27" fmla="*/ 123 h 142"/>
                <a:gd name="T28" fmla="*/ 28 w 177"/>
                <a:gd name="T29" fmla="*/ 132 h 142"/>
                <a:gd name="T30" fmla="*/ 22 w 177"/>
                <a:gd name="T31" fmla="*/ 141 h 142"/>
                <a:gd name="T32" fmla="*/ 17 w 177"/>
                <a:gd name="T33" fmla="*/ 132 h 142"/>
                <a:gd name="T34" fmla="*/ 10 w 177"/>
                <a:gd name="T35" fmla="*/ 111 h 142"/>
                <a:gd name="T36" fmla="*/ 0 w 177"/>
                <a:gd name="T37" fmla="*/ 94 h 142"/>
                <a:gd name="T38" fmla="*/ 6 w 177"/>
                <a:gd name="T39" fmla="*/ 75 h 142"/>
                <a:gd name="T40" fmla="*/ 13 w 177"/>
                <a:gd name="T41" fmla="*/ 66 h 142"/>
                <a:gd name="T42" fmla="*/ 21 w 177"/>
                <a:gd name="T43" fmla="*/ 61 h 142"/>
                <a:gd name="T44" fmla="*/ 35 w 177"/>
                <a:gd name="T45" fmla="*/ 62 h 142"/>
                <a:gd name="T46" fmla="*/ 39 w 177"/>
                <a:gd name="T47" fmla="*/ 53 h 142"/>
                <a:gd name="T48" fmla="*/ 55 w 177"/>
                <a:gd name="T49" fmla="*/ 52 h 142"/>
                <a:gd name="T50" fmla="*/ 62 w 177"/>
                <a:gd name="T51" fmla="*/ 42 h 142"/>
                <a:gd name="T52" fmla="*/ 75 w 177"/>
                <a:gd name="T53" fmla="*/ 38 h 142"/>
                <a:gd name="T54" fmla="*/ 80 w 177"/>
                <a:gd name="T55" fmla="*/ 27 h 142"/>
                <a:gd name="T56" fmla="*/ 90 w 177"/>
                <a:gd name="T57" fmla="*/ 24 h 142"/>
                <a:gd name="T58" fmla="*/ 96 w 177"/>
                <a:gd name="T59" fmla="*/ 12 h 142"/>
                <a:gd name="T60" fmla="*/ 106 w 177"/>
                <a:gd name="T61" fmla="*/ 3 h 142"/>
                <a:gd name="T62" fmla="*/ 113 w 177"/>
                <a:gd name="T63" fmla="*/ 0 h 142"/>
                <a:gd name="T64" fmla="*/ 119 w 177"/>
                <a:gd name="T65" fmla="*/ 11 h 142"/>
                <a:gd name="T66" fmla="*/ 126 w 177"/>
                <a:gd name="T67" fmla="*/ 26 h 142"/>
                <a:gd name="T68" fmla="*/ 124 w 177"/>
                <a:gd name="T69" fmla="*/ 38 h 142"/>
                <a:gd name="T70" fmla="*/ 131 w 177"/>
                <a:gd name="T71" fmla="*/ 41 h 142"/>
                <a:gd name="T72" fmla="*/ 132 w 177"/>
                <a:gd name="T73" fmla="*/ 50 h 142"/>
                <a:gd name="T74" fmla="*/ 143 w 177"/>
                <a:gd name="T75" fmla="*/ 47 h 142"/>
                <a:gd name="T76" fmla="*/ 146 w 177"/>
                <a:gd name="T77" fmla="*/ 61 h 142"/>
                <a:gd name="T78" fmla="*/ 159 w 177"/>
                <a:gd name="T79" fmla="*/ 64 h 142"/>
                <a:gd name="T80" fmla="*/ 162 w 177"/>
                <a:gd name="T81" fmla="*/ 80 h 142"/>
                <a:gd name="T82" fmla="*/ 169 w 177"/>
                <a:gd name="T83" fmla="*/ 83 h 142"/>
                <a:gd name="T84" fmla="*/ 173 w 177"/>
                <a:gd name="T85" fmla="*/ 89 h 142"/>
                <a:gd name="T86" fmla="*/ 176 w 177"/>
                <a:gd name="T87" fmla="*/ 94 h 142"/>
                <a:gd name="T88" fmla="*/ 174 w 177"/>
                <a:gd name="T89" fmla="*/ 10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42">
                  <a:moveTo>
                    <a:pt x="174" y="101"/>
                  </a:moveTo>
                  <a:lnTo>
                    <a:pt x="166" y="100"/>
                  </a:lnTo>
                  <a:lnTo>
                    <a:pt x="150" y="103"/>
                  </a:lnTo>
                  <a:lnTo>
                    <a:pt x="136" y="101"/>
                  </a:lnTo>
                  <a:lnTo>
                    <a:pt x="135" y="108"/>
                  </a:lnTo>
                  <a:lnTo>
                    <a:pt x="106" y="110"/>
                  </a:lnTo>
                  <a:lnTo>
                    <a:pt x="103" y="116"/>
                  </a:lnTo>
                  <a:lnTo>
                    <a:pt x="79" y="120"/>
                  </a:lnTo>
                  <a:lnTo>
                    <a:pt x="74" y="109"/>
                  </a:lnTo>
                  <a:lnTo>
                    <a:pt x="64" y="105"/>
                  </a:lnTo>
                  <a:lnTo>
                    <a:pt x="58" y="114"/>
                  </a:lnTo>
                  <a:lnTo>
                    <a:pt x="51" y="117"/>
                  </a:lnTo>
                  <a:lnTo>
                    <a:pt x="46" y="121"/>
                  </a:lnTo>
                  <a:lnTo>
                    <a:pt x="35" y="123"/>
                  </a:lnTo>
                  <a:lnTo>
                    <a:pt x="28" y="132"/>
                  </a:lnTo>
                  <a:lnTo>
                    <a:pt x="22" y="141"/>
                  </a:lnTo>
                  <a:lnTo>
                    <a:pt x="17" y="132"/>
                  </a:lnTo>
                  <a:lnTo>
                    <a:pt x="10" y="111"/>
                  </a:lnTo>
                  <a:lnTo>
                    <a:pt x="0" y="94"/>
                  </a:lnTo>
                  <a:lnTo>
                    <a:pt x="6" y="75"/>
                  </a:lnTo>
                  <a:lnTo>
                    <a:pt x="13" y="66"/>
                  </a:lnTo>
                  <a:lnTo>
                    <a:pt x="21" y="61"/>
                  </a:lnTo>
                  <a:lnTo>
                    <a:pt x="35" y="62"/>
                  </a:lnTo>
                  <a:lnTo>
                    <a:pt x="39" y="53"/>
                  </a:lnTo>
                  <a:lnTo>
                    <a:pt x="55" y="52"/>
                  </a:lnTo>
                  <a:lnTo>
                    <a:pt x="62" y="42"/>
                  </a:lnTo>
                  <a:lnTo>
                    <a:pt x="75" y="38"/>
                  </a:lnTo>
                  <a:lnTo>
                    <a:pt x="80" y="27"/>
                  </a:lnTo>
                  <a:lnTo>
                    <a:pt x="90" y="24"/>
                  </a:lnTo>
                  <a:lnTo>
                    <a:pt x="96" y="12"/>
                  </a:lnTo>
                  <a:lnTo>
                    <a:pt x="106" y="3"/>
                  </a:lnTo>
                  <a:lnTo>
                    <a:pt x="113" y="0"/>
                  </a:lnTo>
                  <a:lnTo>
                    <a:pt x="119" y="11"/>
                  </a:lnTo>
                  <a:lnTo>
                    <a:pt x="126" y="26"/>
                  </a:lnTo>
                  <a:lnTo>
                    <a:pt x="124" y="38"/>
                  </a:lnTo>
                  <a:lnTo>
                    <a:pt x="131" y="41"/>
                  </a:lnTo>
                  <a:lnTo>
                    <a:pt x="132" y="50"/>
                  </a:lnTo>
                  <a:lnTo>
                    <a:pt x="143" y="47"/>
                  </a:lnTo>
                  <a:lnTo>
                    <a:pt x="146" y="61"/>
                  </a:lnTo>
                  <a:lnTo>
                    <a:pt x="159" y="64"/>
                  </a:lnTo>
                  <a:lnTo>
                    <a:pt x="162" y="80"/>
                  </a:lnTo>
                  <a:lnTo>
                    <a:pt x="169" y="83"/>
                  </a:lnTo>
                  <a:lnTo>
                    <a:pt x="173" y="89"/>
                  </a:lnTo>
                  <a:lnTo>
                    <a:pt x="176" y="94"/>
                  </a:lnTo>
                  <a:lnTo>
                    <a:pt x="174"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9" name="Freeform 183">
              <a:extLst>
                <a:ext uri="{FF2B5EF4-FFF2-40B4-BE49-F238E27FC236}">
                  <a16:creationId xmlns:a16="http://schemas.microsoft.com/office/drawing/2014/main" id="{0D3DC506-1417-4DA3-B757-2ED2CA1FC283}"/>
                </a:ext>
              </a:extLst>
            </p:cNvPr>
            <p:cNvSpPr>
              <a:spLocks/>
            </p:cNvSpPr>
            <p:nvPr/>
          </p:nvSpPr>
          <p:spPr bwMode="auto">
            <a:xfrm>
              <a:off x="3080" y="2429"/>
              <a:ext cx="172" cy="201"/>
            </a:xfrm>
            <a:custGeom>
              <a:avLst/>
              <a:gdLst>
                <a:gd name="T0" fmla="*/ 0 w 172"/>
                <a:gd name="T1" fmla="*/ 2 h 201"/>
                <a:gd name="T2" fmla="*/ 0 w 172"/>
                <a:gd name="T3" fmla="*/ 201 h 201"/>
                <a:gd name="T4" fmla="*/ 10 w 172"/>
                <a:gd name="T5" fmla="*/ 195 h 201"/>
                <a:gd name="T6" fmla="*/ 22 w 172"/>
                <a:gd name="T7" fmla="*/ 186 h 201"/>
                <a:gd name="T8" fmla="*/ 129 w 172"/>
                <a:gd name="T9" fmla="*/ 186 h 201"/>
                <a:gd name="T10" fmla="*/ 138 w 172"/>
                <a:gd name="T11" fmla="*/ 195 h 201"/>
                <a:gd name="T12" fmla="*/ 166 w 172"/>
                <a:gd name="T13" fmla="*/ 172 h 201"/>
                <a:gd name="T14" fmla="*/ 166 w 172"/>
                <a:gd name="T15" fmla="*/ 149 h 201"/>
                <a:gd name="T16" fmla="*/ 172 w 172"/>
                <a:gd name="T17" fmla="*/ 146 h 201"/>
                <a:gd name="T18" fmla="*/ 134 w 172"/>
                <a:gd name="T19" fmla="*/ 85 h 201"/>
                <a:gd name="T20" fmla="*/ 112 w 172"/>
                <a:gd name="T21" fmla="*/ 48 h 201"/>
                <a:gd name="T22" fmla="*/ 112 w 172"/>
                <a:gd name="T23" fmla="*/ 32 h 201"/>
                <a:gd name="T24" fmla="*/ 125 w 172"/>
                <a:gd name="T25" fmla="*/ 45 h 201"/>
                <a:gd name="T26" fmla="*/ 143 w 172"/>
                <a:gd name="T27" fmla="*/ 65 h 201"/>
                <a:gd name="T28" fmla="*/ 151 w 172"/>
                <a:gd name="T29" fmla="*/ 48 h 201"/>
                <a:gd name="T30" fmla="*/ 151 w 172"/>
                <a:gd name="T31" fmla="*/ 28 h 201"/>
                <a:gd name="T32" fmla="*/ 136 w 172"/>
                <a:gd name="T33" fmla="*/ 5 h 201"/>
                <a:gd name="T34" fmla="*/ 112 w 172"/>
                <a:gd name="T35" fmla="*/ 2 h 201"/>
                <a:gd name="T36" fmla="*/ 91 w 172"/>
                <a:gd name="T37" fmla="*/ 3 h 201"/>
                <a:gd name="T38" fmla="*/ 67 w 172"/>
                <a:gd name="T39" fmla="*/ 19 h 201"/>
                <a:gd name="T40" fmla="*/ 55 w 172"/>
                <a:gd name="T41" fmla="*/ 12 h 201"/>
                <a:gd name="T42" fmla="*/ 44 w 172"/>
                <a:gd name="T43" fmla="*/ 0 h 201"/>
                <a:gd name="T44" fmla="*/ 0 w 172"/>
                <a:gd name="T45"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2" h="201">
                  <a:moveTo>
                    <a:pt x="0" y="2"/>
                  </a:moveTo>
                  <a:lnTo>
                    <a:pt x="0" y="201"/>
                  </a:lnTo>
                  <a:lnTo>
                    <a:pt x="10" y="195"/>
                  </a:lnTo>
                  <a:lnTo>
                    <a:pt x="22" y="186"/>
                  </a:lnTo>
                  <a:lnTo>
                    <a:pt x="129" y="186"/>
                  </a:lnTo>
                  <a:lnTo>
                    <a:pt x="138" y="195"/>
                  </a:lnTo>
                  <a:lnTo>
                    <a:pt x="166" y="172"/>
                  </a:lnTo>
                  <a:lnTo>
                    <a:pt x="166" y="149"/>
                  </a:lnTo>
                  <a:lnTo>
                    <a:pt x="172" y="146"/>
                  </a:lnTo>
                  <a:lnTo>
                    <a:pt x="134" y="85"/>
                  </a:lnTo>
                  <a:lnTo>
                    <a:pt x="112" y="48"/>
                  </a:lnTo>
                  <a:lnTo>
                    <a:pt x="112" y="32"/>
                  </a:lnTo>
                  <a:lnTo>
                    <a:pt x="125" y="45"/>
                  </a:lnTo>
                  <a:lnTo>
                    <a:pt x="143" y="65"/>
                  </a:lnTo>
                  <a:lnTo>
                    <a:pt x="151" y="48"/>
                  </a:lnTo>
                  <a:lnTo>
                    <a:pt x="151" y="28"/>
                  </a:lnTo>
                  <a:lnTo>
                    <a:pt x="136" y="5"/>
                  </a:lnTo>
                  <a:lnTo>
                    <a:pt x="112" y="2"/>
                  </a:lnTo>
                  <a:lnTo>
                    <a:pt x="91" y="3"/>
                  </a:lnTo>
                  <a:lnTo>
                    <a:pt x="67" y="19"/>
                  </a:lnTo>
                  <a:lnTo>
                    <a:pt x="55" y="12"/>
                  </a:lnTo>
                  <a:lnTo>
                    <a:pt x="44" y="0"/>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0" name="Freeform 184">
              <a:extLst>
                <a:ext uri="{FF2B5EF4-FFF2-40B4-BE49-F238E27FC236}">
                  <a16:creationId xmlns:a16="http://schemas.microsoft.com/office/drawing/2014/main" id="{EC72DDDA-7854-4FEE-8A5C-6AEEE05E93F4}"/>
                </a:ext>
              </a:extLst>
            </p:cNvPr>
            <p:cNvSpPr>
              <a:spLocks/>
            </p:cNvSpPr>
            <p:nvPr/>
          </p:nvSpPr>
          <p:spPr bwMode="auto">
            <a:xfrm>
              <a:off x="3667" y="2342"/>
              <a:ext cx="200" cy="240"/>
            </a:xfrm>
            <a:custGeom>
              <a:avLst/>
              <a:gdLst>
                <a:gd name="T0" fmla="*/ 136 w 177"/>
                <a:gd name="T1" fmla="*/ 0 h 214"/>
                <a:gd name="T2" fmla="*/ 123 w 177"/>
                <a:gd name="T3" fmla="*/ 4 h 214"/>
                <a:gd name="T4" fmla="*/ 119 w 177"/>
                <a:gd name="T5" fmla="*/ 20 h 214"/>
                <a:gd name="T6" fmla="*/ 113 w 177"/>
                <a:gd name="T7" fmla="*/ 38 h 214"/>
                <a:gd name="T8" fmla="*/ 107 w 177"/>
                <a:gd name="T9" fmla="*/ 54 h 214"/>
                <a:gd name="T10" fmla="*/ 97 w 177"/>
                <a:gd name="T11" fmla="*/ 60 h 214"/>
                <a:gd name="T12" fmla="*/ 94 w 177"/>
                <a:gd name="T13" fmla="*/ 78 h 214"/>
                <a:gd name="T14" fmla="*/ 81 w 177"/>
                <a:gd name="T15" fmla="*/ 78 h 214"/>
                <a:gd name="T16" fmla="*/ 65 w 177"/>
                <a:gd name="T17" fmla="*/ 89 h 214"/>
                <a:gd name="T18" fmla="*/ 53 w 177"/>
                <a:gd name="T19" fmla="*/ 97 h 214"/>
                <a:gd name="T20" fmla="*/ 47 w 177"/>
                <a:gd name="T21" fmla="*/ 112 h 214"/>
                <a:gd name="T22" fmla="*/ 6 w 177"/>
                <a:gd name="T23" fmla="*/ 117 h 214"/>
                <a:gd name="T24" fmla="*/ 0 w 177"/>
                <a:gd name="T25" fmla="*/ 129 h 214"/>
                <a:gd name="T26" fmla="*/ 4 w 177"/>
                <a:gd name="T27" fmla="*/ 145 h 214"/>
                <a:gd name="T28" fmla="*/ 15 w 177"/>
                <a:gd name="T29" fmla="*/ 147 h 214"/>
                <a:gd name="T30" fmla="*/ 20 w 177"/>
                <a:gd name="T31" fmla="*/ 155 h 214"/>
                <a:gd name="T32" fmla="*/ 12 w 177"/>
                <a:gd name="T33" fmla="*/ 166 h 214"/>
                <a:gd name="T34" fmla="*/ 0 w 177"/>
                <a:gd name="T35" fmla="*/ 170 h 214"/>
                <a:gd name="T36" fmla="*/ 12 w 177"/>
                <a:gd name="T37" fmla="*/ 174 h 214"/>
                <a:gd name="T38" fmla="*/ 18 w 177"/>
                <a:gd name="T39" fmla="*/ 187 h 214"/>
                <a:gd name="T40" fmla="*/ 42 w 177"/>
                <a:gd name="T41" fmla="*/ 187 h 214"/>
                <a:gd name="T42" fmla="*/ 59 w 177"/>
                <a:gd name="T43" fmla="*/ 181 h 214"/>
                <a:gd name="T44" fmla="*/ 61 w 177"/>
                <a:gd name="T45" fmla="*/ 193 h 214"/>
                <a:gd name="T46" fmla="*/ 78 w 177"/>
                <a:gd name="T47" fmla="*/ 204 h 214"/>
                <a:gd name="T48" fmla="*/ 91 w 177"/>
                <a:gd name="T49" fmla="*/ 213 h 214"/>
                <a:gd name="T50" fmla="*/ 99 w 177"/>
                <a:gd name="T51" fmla="*/ 204 h 214"/>
                <a:gd name="T52" fmla="*/ 127 w 177"/>
                <a:gd name="T53" fmla="*/ 204 h 214"/>
                <a:gd name="T54" fmla="*/ 129 w 177"/>
                <a:gd name="T55" fmla="*/ 192 h 214"/>
                <a:gd name="T56" fmla="*/ 113 w 177"/>
                <a:gd name="T57" fmla="*/ 171 h 214"/>
                <a:gd name="T58" fmla="*/ 102 w 177"/>
                <a:gd name="T59" fmla="*/ 158 h 214"/>
                <a:gd name="T60" fmla="*/ 106 w 177"/>
                <a:gd name="T61" fmla="*/ 144 h 214"/>
                <a:gd name="T62" fmla="*/ 115 w 177"/>
                <a:gd name="T63" fmla="*/ 135 h 214"/>
                <a:gd name="T64" fmla="*/ 140 w 177"/>
                <a:gd name="T65" fmla="*/ 144 h 214"/>
                <a:gd name="T66" fmla="*/ 144 w 177"/>
                <a:gd name="T67" fmla="*/ 134 h 214"/>
                <a:gd name="T68" fmla="*/ 146 w 177"/>
                <a:gd name="T69" fmla="*/ 123 h 214"/>
                <a:gd name="T70" fmla="*/ 161 w 177"/>
                <a:gd name="T71" fmla="*/ 109 h 214"/>
                <a:gd name="T72" fmla="*/ 167 w 177"/>
                <a:gd name="T73" fmla="*/ 95 h 214"/>
                <a:gd name="T74" fmla="*/ 176 w 177"/>
                <a:gd name="T75" fmla="*/ 85 h 214"/>
                <a:gd name="T76" fmla="*/ 174 w 177"/>
                <a:gd name="T77" fmla="*/ 63 h 214"/>
                <a:gd name="T78" fmla="*/ 161 w 177"/>
                <a:gd name="T79" fmla="*/ 52 h 214"/>
                <a:gd name="T80" fmla="*/ 162 w 177"/>
                <a:gd name="T81" fmla="*/ 32 h 214"/>
                <a:gd name="T82" fmla="*/ 155 w 177"/>
                <a:gd name="T83" fmla="*/ 22 h 214"/>
                <a:gd name="T84" fmla="*/ 157 w 177"/>
                <a:gd name="T85" fmla="*/ 9 h 214"/>
                <a:gd name="T86" fmla="*/ 146 w 177"/>
                <a:gd name="T87" fmla="*/ 2 h 214"/>
                <a:gd name="T88" fmla="*/ 136 w 177"/>
                <a:gd name="T8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214">
                  <a:moveTo>
                    <a:pt x="136" y="0"/>
                  </a:moveTo>
                  <a:lnTo>
                    <a:pt x="123" y="4"/>
                  </a:lnTo>
                  <a:lnTo>
                    <a:pt x="119" y="20"/>
                  </a:lnTo>
                  <a:lnTo>
                    <a:pt x="113" y="38"/>
                  </a:lnTo>
                  <a:lnTo>
                    <a:pt x="107" y="54"/>
                  </a:lnTo>
                  <a:lnTo>
                    <a:pt x="97" y="60"/>
                  </a:lnTo>
                  <a:lnTo>
                    <a:pt x="94" y="78"/>
                  </a:lnTo>
                  <a:lnTo>
                    <a:pt x="81" y="78"/>
                  </a:lnTo>
                  <a:lnTo>
                    <a:pt x="65" y="89"/>
                  </a:lnTo>
                  <a:lnTo>
                    <a:pt x="53" y="97"/>
                  </a:lnTo>
                  <a:lnTo>
                    <a:pt x="47" y="112"/>
                  </a:lnTo>
                  <a:lnTo>
                    <a:pt x="6" y="117"/>
                  </a:lnTo>
                  <a:lnTo>
                    <a:pt x="0" y="129"/>
                  </a:lnTo>
                  <a:lnTo>
                    <a:pt x="4" y="145"/>
                  </a:lnTo>
                  <a:lnTo>
                    <a:pt x="15" y="147"/>
                  </a:lnTo>
                  <a:lnTo>
                    <a:pt x="20" y="155"/>
                  </a:lnTo>
                  <a:lnTo>
                    <a:pt x="12" y="166"/>
                  </a:lnTo>
                  <a:lnTo>
                    <a:pt x="0" y="170"/>
                  </a:lnTo>
                  <a:lnTo>
                    <a:pt x="12" y="174"/>
                  </a:lnTo>
                  <a:lnTo>
                    <a:pt x="18" y="187"/>
                  </a:lnTo>
                  <a:lnTo>
                    <a:pt x="42" y="187"/>
                  </a:lnTo>
                  <a:lnTo>
                    <a:pt x="59" y="181"/>
                  </a:lnTo>
                  <a:lnTo>
                    <a:pt x="61" y="193"/>
                  </a:lnTo>
                  <a:lnTo>
                    <a:pt x="78" y="204"/>
                  </a:lnTo>
                  <a:lnTo>
                    <a:pt x="91" y="213"/>
                  </a:lnTo>
                  <a:lnTo>
                    <a:pt x="99" y="204"/>
                  </a:lnTo>
                  <a:lnTo>
                    <a:pt x="127" y="204"/>
                  </a:lnTo>
                  <a:lnTo>
                    <a:pt x="129" y="192"/>
                  </a:lnTo>
                  <a:lnTo>
                    <a:pt x="113" y="171"/>
                  </a:lnTo>
                  <a:lnTo>
                    <a:pt x="102" y="158"/>
                  </a:lnTo>
                  <a:lnTo>
                    <a:pt x="106" y="144"/>
                  </a:lnTo>
                  <a:lnTo>
                    <a:pt x="115" y="135"/>
                  </a:lnTo>
                  <a:lnTo>
                    <a:pt x="140" y="144"/>
                  </a:lnTo>
                  <a:lnTo>
                    <a:pt x="144" y="134"/>
                  </a:lnTo>
                  <a:lnTo>
                    <a:pt x="146" y="123"/>
                  </a:lnTo>
                  <a:lnTo>
                    <a:pt x="161" y="109"/>
                  </a:lnTo>
                  <a:lnTo>
                    <a:pt x="167" y="95"/>
                  </a:lnTo>
                  <a:lnTo>
                    <a:pt x="176" y="85"/>
                  </a:lnTo>
                  <a:lnTo>
                    <a:pt x="174" y="63"/>
                  </a:lnTo>
                  <a:lnTo>
                    <a:pt x="161" y="52"/>
                  </a:lnTo>
                  <a:lnTo>
                    <a:pt x="162" y="32"/>
                  </a:lnTo>
                  <a:lnTo>
                    <a:pt x="155" y="22"/>
                  </a:lnTo>
                  <a:lnTo>
                    <a:pt x="157" y="9"/>
                  </a:lnTo>
                  <a:lnTo>
                    <a:pt x="146" y="2"/>
                  </a:lnTo>
                  <a:lnTo>
                    <a:pt x="13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1" name="Freeform 185">
              <a:extLst>
                <a:ext uri="{FF2B5EF4-FFF2-40B4-BE49-F238E27FC236}">
                  <a16:creationId xmlns:a16="http://schemas.microsoft.com/office/drawing/2014/main" id="{4A64BF4D-E414-4542-A269-051A55653DE9}"/>
                </a:ext>
              </a:extLst>
            </p:cNvPr>
            <p:cNvSpPr>
              <a:spLocks/>
            </p:cNvSpPr>
            <p:nvPr/>
          </p:nvSpPr>
          <p:spPr bwMode="auto">
            <a:xfrm>
              <a:off x="4656" y="2279"/>
              <a:ext cx="61" cy="99"/>
            </a:xfrm>
            <a:custGeom>
              <a:avLst/>
              <a:gdLst>
                <a:gd name="T0" fmla="*/ 25 w 55"/>
                <a:gd name="T1" fmla="*/ 0 h 87"/>
                <a:gd name="T2" fmla="*/ 20 w 55"/>
                <a:gd name="T3" fmla="*/ 15 h 87"/>
                <a:gd name="T4" fmla="*/ 0 w 55"/>
                <a:gd name="T5" fmla="*/ 23 h 87"/>
                <a:gd name="T6" fmla="*/ 8 w 55"/>
                <a:gd name="T7" fmla="*/ 35 h 87"/>
                <a:gd name="T8" fmla="*/ 7 w 55"/>
                <a:gd name="T9" fmla="*/ 46 h 87"/>
                <a:gd name="T10" fmla="*/ 19 w 55"/>
                <a:gd name="T11" fmla="*/ 51 h 87"/>
                <a:gd name="T12" fmla="*/ 17 w 55"/>
                <a:gd name="T13" fmla="*/ 79 h 87"/>
                <a:gd name="T14" fmla="*/ 32 w 55"/>
                <a:gd name="T15" fmla="*/ 86 h 87"/>
                <a:gd name="T16" fmla="*/ 54 w 55"/>
                <a:gd name="T17" fmla="*/ 72 h 87"/>
                <a:gd name="T18" fmla="*/ 54 w 55"/>
                <a:gd name="T19" fmla="*/ 38 h 87"/>
                <a:gd name="T20" fmla="*/ 25 w 55"/>
                <a:gd name="T2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87">
                  <a:moveTo>
                    <a:pt x="25" y="0"/>
                  </a:moveTo>
                  <a:lnTo>
                    <a:pt x="20" y="15"/>
                  </a:lnTo>
                  <a:lnTo>
                    <a:pt x="0" y="23"/>
                  </a:lnTo>
                  <a:lnTo>
                    <a:pt x="8" y="35"/>
                  </a:lnTo>
                  <a:lnTo>
                    <a:pt x="7" y="46"/>
                  </a:lnTo>
                  <a:lnTo>
                    <a:pt x="19" y="51"/>
                  </a:lnTo>
                  <a:lnTo>
                    <a:pt x="17" y="79"/>
                  </a:lnTo>
                  <a:lnTo>
                    <a:pt x="32" y="86"/>
                  </a:lnTo>
                  <a:lnTo>
                    <a:pt x="54" y="72"/>
                  </a:lnTo>
                  <a:lnTo>
                    <a:pt x="54" y="38"/>
                  </a:lnTo>
                  <a:lnTo>
                    <a:pt x="2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2" name="Freeform 186">
              <a:extLst>
                <a:ext uri="{FF2B5EF4-FFF2-40B4-BE49-F238E27FC236}">
                  <a16:creationId xmlns:a16="http://schemas.microsoft.com/office/drawing/2014/main" id="{7DE0B1DC-9CD6-4A5F-8E97-57809AAC2373}"/>
                </a:ext>
              </a:extLst>
            </p:cNvPr>
            <p:cNvSpPr>
              <a:spLocks/>
            </p:cNvSpPr>
            <p:nvPr/>
          </p:nvSpPr>
          <p:spPr bwMode="auto">
            <a:xfrm>
              <a:off x="4829" y="1946"/>
              <a:ext cx="60" cy="122"/>
            </a:xfrm>
            <a:custGeom>
              <a:avLst/>
              <a:gdLst>
                <a:gd name="T0" fmla="*/ 3 w 54"/>
                <a:gd name="T1" fmla="*/ 9 h 109"/>
                <a:gd name="T2" fmla="*/ 3 w 54"/>
                <a:gd name="T3" fmla="*/ 20 h 109"/>
                <a:gd name="T4" fmla="*/ 8 w 54"/>
                <a:gd name="T5" fmla="*/ 34 h 109"/>
                <a:gd name="T6" fmla="*/ 12 w 54"/>
                <a:gd name="T7" fmla="*/ 52 h 109"/>
                <a:gd name="T8" fmla="*/ 17 w 54"/>
                <a:gd name="T9" fmla="*/ 72 h 109"/>
                <a:gd name="T10" fmla="*/ 26 w 54"/>
                <a:gd name="T11" fmla="*/ 81 h 109"/>
                <a:gd name="T12" fmla="*/ 21 w 54"/>
                <a:gd name="T13" fmla="*/ 95 h 109"/>
                <a:gd name="T14" fmla="*/ 23 w 54"/>
                <a:gd name="T15" fmla="*/ 101 h 109"/>
                <a:gd name="T16" fmla="*/ 29 w 54"/>
                <a:gd name="T17" fmla="*/ 101 h 109"/>
                <a:gd name="T18" fmla="*/ 45 w 54"/>
                <a:gd name="T19" fmla="*/ 108 h 109"/>
                <a:gd name="T20" fmla="*/ 53 w 54"/>
                <a:gd name="T21" fmla="*/ 102 h 109"/>
                <a:gd name="T22" fmla="*/ 45 w 54"/>
                <a:gd name="T23" fmla="*/ 83 h 109"/>
                <a:gd name="T24" fmla="*/ 34 w 54"/>
                <a:gd name="T25" fmla="*/ 55 h 109"/>
                <a:gd name="T26" fmla="*/ 44 w 54"/>
                <a:gd name="T27" fmla="*/ 57 h 109"/>
                <a:gd name="T28" fmla="*/ 30 w 54"/>
                <a:gd name="T29" fmla="*/ 37 h 109"/>
                <a:gd name="T30" fmla="*/ 19 w 54"/>
                <a:gd name="T31" fmla="*/ 23 h 109"/>
                <a:gd name="T32" fmla="*/ 16 w 54"/>
                <a:gd name="T33" fmla="*/ 3 h 109"/>
                <a:gd name="T34" fmla="*/ 0 w 54"/>
                <a:gd name="T35" fmla="*/ 0 h 109"/>
                <a:gd name="T36" fmla="*/ 3 w 54"/>
                <a:gd name="T37"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09">
                  <a:moveTo>
                    <a:pt x="3" y="9"/>
                  </a:moveTo>
                  <a:lnTo>
                    <a:pt x="3" y="20"/>
                  </a:lnTo>
                  <a:lnTo>
                    <a:pt x="8" y="34"/>
                  </a:lnTo>
                  <a:lnTo>
                    <a:pt x="12" y="52"/>
                  </a:lnTo>
                  <a:lnTo>
                    <a:pt x="17" y="72"/>
                  </a:lnTo>
                  <a:lnTo>
                    <a:pt x="26" y="81"/>
                  </a:lnTo>
                  <a:lnTo>
                    <a:pt x="21" y="95"/>
                  </a:lnTo>
                  <a:lnTo>
                    <a:pt x="23" y="101"/>
                  </a:lnTo>
                  <a:lnTo>
                    <a:pt x="29" y="101"/>
                  </a:lnTo>
                  <a:lnTo>
                    <a:pt x="45" y="108"/>
                  </a:lnTo>
                  <a:lnTo>
                    <a:pt x="53" y="102"/>
                  </a:lnTo>
                  <a:lnTo>
                    <a:pt x="45" y="83"/>
                  </a:lnTo>
                  <a:lnTo>
                    <a:pt x="34" y="55"/>
                  </a:lnTo>
                  <a:lnTo>
                    <a:pt x="44" y="57"/>
                  </a:lnTo>
                  <a:lnTo>
                    <a:pt x="30" y="37"/>
                  </a:lnTo>
                  <a:lnTo>
                    <a:pt x="19" y="23"/>
                  </a:lnTo>
                  <a:lnTo>
                    <a:pt x="16" y="3"/>
                  </a:lnTo>
                  <a:lnTo>
                    <a:pt x="0" y="0"/>
                  </a:lnTo>
                  <a:lnTo>
                    <a:pt x="3"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3" name="Freeform 187">
              <a:extLst>
                <a:ext uri="{FF2B5EF4-FFF2-40B4-BE49-F238E27FC236}">
                  <a16:creationId xmlns:a16="http://schemas.microsoft.com/office/drawing/2014/main" id="{FA5E1701-85B1-4343-AB75-A849AE8AFFC2}"/>
                </a:ext>
              </a:extLst>
            </p:cNvPr>
            <p:cNvSpPr>
              <a:spLocks/>
            </p:cNvSpPr>
            <p:nvPr/>
          </p:nvSpPr>
          <p:spPr bwMode="auto">
            <a:xfrm>
              <a:off x="3770" y="2398"/>
              <a:ext cx="459" cy="479"/>
            </a:xfrm>
            <a:custGeom>
              <a:avLst/>
              <a:gdLst>
                <a:gd name="T0" fmla="*/ 407 w 409"/>
                <a:gd name="T1" fmla="*/ 105 h 426"/>
                <a:gd name="T2" fmla="*/ 377 w 409"/>
                <a:gd name="T3" fmla="*/ 129 h 426"/>
                <a:gd name="T4" fmla="*/ 359 w 409"/>
                <a:gd name="T5" fmla="*/ 163 h 426"/>
                <a:gd name="T6" fmla="*/ 349 w 409"/>
                <a:gd name="T7" fmla="*/ 184 h 426"/>
                <a:gd name="T8" fmla="*/ 341 w 409"/>
                <a:gd name="T9" fmla="*/ 143 h 426"/>
                <a:gd name="T10" fmla="*/ 309 w 409"/>
                <a:gd name="T11" fmla="*/ 131 h 426"/>
                <a:gd name="T12" fmla="*/ 281 w 409"/>
                <a:gd name="T13" fmla="*/ 148 h 426"/>
                <a:gd name="T14" fmla="*/ 292 w 409"/>
                <a:gd name="T15" fmla="*/ 190 h 426"/>
                <a:gd name="T16" fmla="*/ 272 w 409"/>
                <a:gd name="T17" fmla="*/ 198 h 426"/>
                <a:gd name="T18" fmla="*/ 267 w 409"/>
                <a:gd name="T19" fmla="*/ 221 h 426"/>
                <a:gd name="T20" fmla="*/ 238 w 409"/>
                <a:gd name="T21" fmla="*/ 243 h 426"/>
                <a:gd name="T22" fmla="*/ 213 w 409"/>
                <a:gd name="T23" fmla="*/ 262 h 426"/>
                <a:gd name="T24" fmla="*/ 191 w 409"/>
                <a:gd name="T25" fmla="*/ 293 h 426"/>
                <a:gd name="T26" fmla="*/ 176 w 409"/>
                <a:gd name="T27" fmla="*/ 357 h 426"/>
                <a:gd name="T28" fmla="*/ 176 w 409"/>
                <a:gd name="T29" fmla="*/ 383 h 426"/>
                <a:gd name="T30" fmla="*/ 156 w 409"/>
                <a:gd name="T31" fmla="*/ 417 h 426"/>
                <a:gd name="T32" fmla="*/ 131 w 409"/>
                <a:gd name="T33" fmla="*/ 419 h 426"/>
                <a:gd name="T34" fmla="*/ 110 w 409"/>
                <a:gd name="T35" fmla="*/ 361 h 426"/>
                <a:gd name="T36" fmla="*/ 77 w 409"/>
                <a:gd name="T37" fmla="*/ 290 h 426"/>
                <a:gd name="T38" fmla="*/ 70 w 409"/>
                <a:gd name="T39" fmla="*/ 224 h 426"/>
                <a:gd name="T40" fmla="*/ 59 w 409"/>
                <a:gd name="T41" fmla="*/ 184 h 426"/>
                <a:gd name="T42" fmla="*/ 48 w 409"/>
                <a:gd name="T43" fmla="*/ 208 h 426"/>
                <a:gd name="T44" fmla="*/ 11 w 409"/>
                <a:gd name="T45" fmla="*/ 185 h 426"/>
                <a:gd name="T46" fmla="*/ 7 w 409"/>
                <a:gd name="T47" fmla="*/ 175 h 426"/>
                <a:gd name="T48" fmla="*/ 8 w 409"/>
                <a:gd name="T49" fmla="*/ 154 h 426"/>
                <a:gd name="T50" fmla="*/ 38 w 409"/>
                <a:gd name="T51" fmla="*/ 142 h 426"/>
                <a:gd name="T52" fmla="*/ 11 w 409"/>
                <a:gd name="T53" fmla="*/ 109 h 426"/>
                <a:gd name="T54" fmla="*/ 25 w 409"/>
                <a:gd name="T55" fmla="*/ 86 h 426"/>
                <a:gd name="T56" fmla="*/ 53 w 409"/>
                <a:gd name="T57" fmla="*/ 84 h 426"/>
                <a:gd name="T58" fmla="*/ 70 w 409"/>
                <a:gd name="T59" fmla="*/ 59 h 426"/>
                <a:gd name="T60" fmla="*/ 86 w 409"/>
                <a:gd name="T61" fmla="*/ 36 h 426"/>
                <a:gd name="T62" fmla="*/ 104 w 409"/>
                <a:gd name="T63" fmla="*/ 0 h 426"/>
                <a:gd name="T64" fmla="*/ 132 w 409"/>
                <a:gd name="T65" fmla="*/ 10 h 426"/>
                <a:gd name="T66" fmla="*/ 154 w 409"/>
                <a:gd name="T67" fmla="*/ 41 h 426"/>
                <a:gd name="T68" fmla="*/ 169 w 409"/>
                <a:gd name="T69" fmla="*/ 78 h 426"/>
                <a:gd name="T70" fmla="*/ 198 w 409"/>
                <a:gd name="T71" fmla="*/ 97 h 426"/>
                <a:gd name="T72" fmla="*/ 238 w 409"/>
                <a:gd name="T73" fmla="*/ 109 h 426"/>
                <a:gd name="T74" fmla="*/ 265 w 409"/>
                <a:gd name="T75" fmla="*/ 115 h 426"/>
                <a:gd name="T76" fmla="*/ 287 w 409"/>
                <a:gd name="T77" fmla="*/ 101 h 426"/>
                <a:gd name="T78" fmla="*/ 310 w 409"/>
                <a:gd name="T79" fmla="*/ 94 h 426"/>
                <a:gd name="T80" fmla="*/ 342 w 409"/>
                <a:gd name="T81" fmla="*/ 83 h 426"/>
                <a:gd name="T82" fmla="*/ 383 w 409"/>
                <a:gd name="T83" fmla="*/ 73 h 426"/>
                <a:gd name="T84" fmla="*/ 408 w 409"/>
                <a:gd name="T85" fmla="*/ 9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9" h="426">
                  <a:moveTo>
                    <a:pt x="408" y="97"/>
                  </a:moveTo>
                  <a:lnTo>
                    <a:pt x="407" y="105"/>
                  </a:lnTo>
                  <a:lnTo>
                    <a:pt x="388" y="115"/>
                  </a:lnTo>
                  <a:lnTo>
                    <a:pt x="377" y="129"/>
                  </a:lnTo>
                  <a:lnTo>
                    <a:pt x="372" y="148"/>
                  </a:lnTo>
                  <a:lnTo>
                    <a:pt x="359" y="163"/>
                  </a:lnTo>
                  <a:lnTo>
                    <a:pt x="359" y="192"/>
                  </a:lnTo>
                  <a:lnTo>
                    <a:pt x="349" y="184"/>
                  </a:lnTo>
                  <a:lnTo>
                    <a:pt x="344" y="160"/>
                  </a:lnTo>
                  <a:lnTo>
                    <a:pt x="341" y="143"/>
                  </a:lnTo>
                  <a:lnTo>
                    <a:pt x="323" y="133"/>
                  </a:lnTo>
                  <a:lnTo>
                    <a:pt x="309" y="131"/>
                  </a:lnTo>
                  <a:lnTo>
                    <a:pt x="291" y="118"/>
                  </a:lnTo>
                  <a:lnTo>
                    <a:pt x="281" y="148"/>
                  </a:lnTo>
                  <a:lnTo>
                    <a:pt x="291" y="152"/>
                  </a:lnTo>
                  <a:lnTo>
                    <a:pt x="292" y="190"/>
                  </a:lnTo>
                  <a:lnTo>
                    <a:pt x="282" y="192"/>
                  </a:lnTo>
                  <a:lnTo>
                    <a:pt x="272" y="198"/>
                  </a:lnTo>
                  <a:lnTo>
                    <a:pt x="272" y="216"/>
                  </a:lnTo>
                  <a:lnTo>
                    <a:pt x="267" y="221"/>
                  </a:lnTo>
                  <a:lnTo>
                    <a:pt x="256" y="237"/>
                  </a:lnTo>
                  <a:lnTo>
                    <a:pt x="238" y="243"/>
                  </a:lnTo>
                  <a:lnTo>
                    <a:pt x="228" y="256"/>
                  </a:lnTo>
                  <a:lnTo>
                    <a:pt x="213" y="262"/>
                  </a:lnTo>
                  <a:lnTo>
                    <a:pt x="206" y="282"/>
                  </a:lnTo>
                  <a:lnTo>
                    <a:pt x="191" y="293"/>
                  </a:lnTo>
                  <a:lnTo>
                    <a:pt x="170" y="305"/>
                  </a:lnTo>
                  <a:lnTo>
                    <a:pt x="176" y="357"/>
                  </a:lnTo>
                  <a:lnTo>
                    <a:pt x="170" y="359"/>
                  </a:lnTo>
                  <a:lnTo>
                    <a:pt x="176" y="383"/>
                  </a:lnTo>
                  <a:lnTo>
                    <a:pt x="165" y="400"/>
                  </a:lnTo>
                  <a:lnTo>
                    <a:pt x="156" y="417"/>
                  </a:lnTo>
                  <a:lnTo>
                    <a:pt x="139" y="425"/>
                  </a:lnTo>
                  <a:lnTo>
                    <a:pt x="131" y="419"/>
                  </a:lnTo>
                  <a:lnTo>
                    <a:pt x="128" y="400"/>
                  </a:lnTo>
                  <a:lnTo>
                    <a:pt x="110" y="361"/>
                  </a:lnTo>
                  <a:lnTo>
                    <a:pt x="95" y="316"/>
                  </a:lnTo>
                  <a:lnTo>
                    <a:pt x="77" y="290"/>
                  </a:lnTo>
                  <a:lnTo>
                    <a:pt x="70" y="255"/>
                  </a:lnTo>
                  <a:lnTo>
                    <a:pt x="70" y="224"/>
                  </a:lnTo>
                  <a:lnTo>
                    <a:pt x="66" y="199"/>
                  </a:lnTo>
                  <a:lnTo>
                    <a:pt x="59" y="184"/>
                  </a:lnTo>
                  <a:lnTo>
                    <a:pt x="59" y="198"/>
                  </a:lnTo>
                  <a:lnTo>
                    <a:pt x="48" y="208"/>
                  </a:lnTo>
                  <a:lnTo>
                    <a:pt x="27" y="207"/>
                  </a:lnTo>
                  <a:lnTo>
                    <a:pt x="11" y="185"/>
                  </a:lnTo>
                  <a:lnTo>
                    <a:pt x="20" y="174"/>
                  </a:lnTo>
                  <a:lnTo>
                    <a:pt x="7" y="175"/>
                  </a:lnTo>
                  <a:lnTo>
                    <a:pt x="0" y="163"/>
                  </a:lnTo>
                  <a:lnTo>
                    <a:pt x="8" y="154"/>
                  </a:lnTo>
                  <a:lnTo>
                    <a:pt x="36" y="154"/>
                  </a:lnTo>
                  <a:lnTo>
                    <a:pt x="38" y="142"/>
                  </a:lnTo>
                  <a:lnTo>
                    <a:pt x="23" y="121"/>
                  </a:lnTo>
                  <a:lnTo>
                    <a:pt x="11" y="109"/>
                  </a:lnTo>
                  <a:lnTo>
                    <a:pt x="15" y="94"/>
                  </a:lnTo>
                  <a:lnTo>
                    <a:pt x="25" y="86"/>
                  </a:lnTo>
                  <a:lnTo>
                    <a:pt x="49" y="94"/>
                  </a:lnTo>
                  <a:lnTo>
                    <a:pt x="53" y="84"/>
                  </a:lnTo>
                  <a:lnTo>
                    <a:pt x="55" y="73"/>
                  </a:lnTo>
                  <a:lnTo>
                    <a:pt x="70" y="59"/>
                  </a:lnTo>
                  <a:lnTo>
                    <a:pt x="76" y="46"/>
                  </a:lnTo>
                  <a:lnTo>
                    <a:pt x="86" y="36"/>
                  </a:lnTo>
                  <a:lnTo>
                    <a:pt x="84" y="14"/>
                  </a:lnTo>
                  <a:lnTo>
                    <a:pt x="104" y="0"/>
                  </a:lnTo>
                  <a:lnTo>
                    <a:pt x="121" y="2"/>
                  </a:lnTo>
                  <a:lnTo>
                    <a:pt x="132" y="10"/>
                  </a:lnTo>
                  <a:lnTo>
                    <a:pt x="132" y="36"/>
                  </a:lnTo>
                  <a:lnTo>
                    <a:pt x="154" y="41"/>
                  </a:lnTo>
                  <a:lnTo>
                    <a:pt x="166" y="53"/>
                  </a:lnTo>
                  <a:lnTo>
                    <a:pt x="169" y="78"/>
                  </a:lnTo>
                  <a:lnTo>
                    <a:pt x="180" y="92"/>
                  </a:lnTo>
                  <a:lnTo>
                    <a:pt x="198" y="97"/>
                  </a:lnTo>
                  <a:lnTo>
                    <a:pt x="220" y="105"/>
                  </a:lnTo>
                  <a:lnTo>
                    <a:pt x="238" y="109"/>
                  </a:lnTo>
                  <a:lnTo>
                    <a:pt x="250" y="116"/>
                  </a:lnTo>
                  <a:lnTo>
                    <a:pt x="265" y="115"/>
                  </a:lnTo>
                  <a:lnTo>
                    <a:pt x="279" y="115"/>
                  </a:lnTo>
                  <a:lnTo>
                    <a:pt x="287" y="101"/>
                  </a:lnTo>
                  <a:lnTo>
                    <a:pt x="294" y="87"/>
                  </a:lnTo>
                  <a:lnTo>
                    <a:pt x="310" y="94"/>
                  </a:lnTo>
                  <a:lnTo>
                    <a:pt x="334" y="94"/>
                  </a:lnTo>
                  <a:lnTo>
                    <a:pt x="342" y="83"/>
                  </a:lnTo>
                  <a:lnTo>
                    <a:pt x="360" y="73"/>
                  </a:lnTo>
                  <a:lnTo>
                    <a:pt x="383" y="73"/>
                  </a:lnTo>
                  <a:lnTo>
                    <a:pt x="399" y="82"/>
                  </a:lnTo>
                  <a:lnTo>
                    <a:pt x="408" y="9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4" name="Freeform 188">
              <a:extLst>
                <a:ext uri="{FF2B5EF4-FFF2-40B4-BE49-F238E27FC236}">
                  <a16:creationId xmlns:a16="http://schemas.microsoft.com/office/drawing/2014/main" id="{02F4325C-84E4-4C2A-9AFF-706EFBF0B5D2}"/>
                </a:ext>
              </a:extLst>
            </p:cNvPr>
            <p:cNvSpPr>
              <a:spLocks/>
            </p:cNvSpPr>
            <p:nvPr/>
          </p:nvSpPr>
          <p:spPr bwMode="auto">
            <a:xfrm>
              <a:off x="4083" y="2531"/>
              <a:ext cx="91" cy="96"/>
            </a:xfrm>
            <a:custGeom>
              <a:avLst/>
              <a:gdLst>
                <a:gd name="T0" fmla="*/ 79 w 80"/>
                <a:gd name="T1" fmla="*/ 72 h 85"/>
                <a:gd name="T2" fmla="*/ 72 w 80"/>
                <a:gd name="T3" fmla="*/ 84 h 85"/>
                <a:gd name="T4" fmla="*/ 64 w 80"/>
                <a:gd name="T5" fmla="*/ 82 h 85"/>
                <a:gd name="T6" fmla="*/ 52 w 80"/>
                <a:gd name="T7" fmla="*/ 66 h 85"/>
                <a:gd name="T8" fmla="*/ 54 w 80"/>
                <a:gd name="T9" fmla="*/ 52 h 85"/>
                <a:gd name="T10" fmla="*/ 46 w 80"/>
                <a:gd name="T11" fmla="*/ 41 h 85"/>
                <a:gd name="T12" fmla="*/ 42 w 80"/>
                <a:gd name="T13" fmla="*/ 52 h 85"/>
                <a:gd name="T14" fmla="*/ 29 w 80"/>
                <a:gd name="T15" fmla="*/ 57 h 85"/>
                <a:gd name="T16" fmla="*/ 28 w 80"/>
                <a:gd name="T17" fmla="*/ 73 h 85"/>
                <a:gd name="T18" fmla="*/ 11 w 80"/>
                <a:gd name="T19" fmla="*/ 71 h 85"/>
                <a:gd name="T20" fmla="*/ 10 w 80"/>
                <a:gd name="T21" fmla="*/ 33 h 85"/>
                <a:gd name="T22" fmla="*/ 0 w 80"/>
                <a:gd name="T23" fmla="*/ 30 h 85"/>
                <a:gd name="T24" fmla="*/ 10 w 80"/>
                <a:gd name="T25" fmla="*/ 0 h 85"/>
                <a:gd name="T26" fmla="*/ 28 w 80"/>
                <a:gd name="T27" fmla="*/ 12 h 85"/>
                <a:gd name="T28" fmla="*/ 43 w 80"/>
                <a:gd name="T29" fmla="*/ 15 h 85"/>
                <a:gd name="T30" fmla="*/ 61 w 80"/>
                <a:gd name="T31" fmla="*/ 24 h 85"/>
                <a:gd name="T32" fmla="*/ 64 w 80"/>
                <a:gd name="T33" fmla="*/ 42 h 85"/>
                <a:gd name="T34" fmla="*/ 70 w 80"/>
                <a:gd name="T35" fmla="*/ 65 h 85"/>
                <a:gd name="T36" fmla="*/ 79 w 80"/>
                <a:gd name="T37"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5">
                  <a:moveTo>
                    <a:pt x="79" y="72"/>
                  </a:moveTo>
                  <a:lnTo>
                    <a:pt x="72" y="84"/>
                  </a:lnTo>
                  <a:lnTo>
                    <a:pt x="64" y="82"/>
                  </a:lnTo>
                  <a:lnTo>
                    <a:pt x="52" y="66"/>
                  </a:lnTo>
                  <a:lnTo>
                    <a:pt x="54" y="52"/>
                  </a:lnTo>
                  <a:lnTo>
                    <a:pt x="46" y="41"/>
                  </a:lnTo>
                  <a:lnTo>
                    <a:pt x="42" y="52"/>
                  </a:lnTo>
                  <a:lnTo>
                    <a:pt x="29" y="57"/>
                  </a:lnTo>
                  <a:lnTo>
                    <a:pt x="28" y="73"/>
                  </a:lnTo>
                  <a:lnTo>
                    <a:pt x="11" y="71"/>
                  </a:lnTo>
                  <a:lnTo>
                    <a:pt x="10" y="33"/>
                  </a:lnTo>
                  <a:lnTo>
                    <a:pt x="0" y="30"/>
                  </a:lnTo>
                  <a:lnTo>
                    <a:pt x="10" y="0"/>
                  </a:lnTo>
                  <a:lnTo>
                    <a:pt x="28" y="12"/>
                  </a:lnTo>
                  <a:lnTo>
                    <a:pt x="43" y="15"/>
                  </a:lnTo>
                  <a:lnTo>
                    <a:pt x="61" y="24"/>
                  </a:lnTo>
                  <a:lnTo>
                    <a:pt x="64" y="42"/>
                  </a:lnTo>
                  <a:lnTo>
                    <a:pt x="70" y="65"/>
                  </a:lnTo>
                  <a:lnTo>
                    <a:pt x="7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5" name="Freeform 189">
              <a:extLst>
                <a:ext uri="{FF2B5EF4-FFF2-40B4-BE49-F238E27FC236}">
                  <a16:creationId xmlns:a16="http://schemas.microsoft.com/office/drawing/2014/main" id="{1DE92B81-22D4-4016-972B-03B044A50A3F}"/>
                </a:ext>
              </a:extLst>
            </p:cNvPr>
            <p:cNvSpPr>
              <a:spLocks/>
            </p:cNvSpPr>
            <p:nvPr/>
          </p:nvSpPr>
          <p:spPr bwMode="auto">
            <a:xfrm>
              <a:off x="2502" y="2345"/>
              <a:ext cx="168" cy="157"/>
            </a:xfrm>
            <a:custGeom>
              <a:avLst/>
              <a:gdLst>
                <a:gd name="T0" fmla="*/ 118 w 149"/>
                <a:gd name="T1" fmla="*/ 19 h 140"/>
                <a:gd name="T2" fmla="*/ 135 w 149"/>
                <a:gd name="T3" fmla="*/ 16 h 140"/>
                <a:gd name="T4" fmla="*/ 146 w 149"/>
                <a:gd name="T5" fmla="*/ 27 h 140"/>
                <a:gd name="T6" fmla="*/ 139 w 149"/>
                <a:gd name="T7" fmla="*/ 41 h 140"/>
                <a:gd name="T8" fmla="*/ 148 w 149"/>
                <a:gd name="T9" fmla="*/ 46 h 140"/>
                <a:gd name="T10" fmla="*/ 141 w 149"/>
                <a:gd name="T11" fmla="*/ 70 h 140"/>
                <a:gd name="T12" fmla="*/ 126 w 149"/>
                <a:gd name="T13" fmla="*/ 71 h 140"/>
                <a:gd name="T14" fmla="*/ 122 w 149"/>
                <a:gd name="T15" fmla="*/ 82 h 140"/>
                <a:gd name="T16" fmla="*/ 130 w 149"/>
                <a:gd name="T17" fmla="*/ 89 h 140"/>
                <a:gd name="T18" fmla="*/ 111 w 149"/>
                <a:gd name="T19" fmla="*/ 105 h 140"/>
                <a:gd name="T20" fmla="*/ 100 w 149"/>
                <a:gd name="T21" fmla="*/ 118 h 140"/>
                <a:gd name="T22" fmla="*/ 88 w 149"/>
                <a:gd name="T23" fmla="*/ 124 h 140"/>
                <a:gd name="T24" fmla="*/ 77 w 149"/>
                <a:gd name="T25" fmla="*/ 124 h 140"/>
                <a:gd name="T26" fmla="*/ 74 w 149"/>
                <a:gd name="T27" fmla="*/ 131 h 140"/>
                <a:gd name="T28" fmla="*/ 63 w 149"/>
                <a:gd name="T29" fmla="*/ 130 h 140"/>
                <a:gd name="T30" fmla="*/ 61 w 149"/>
                <a:gd name="T31" fmla="*/ 139 h 140"/>
                <a:gd name="T32" fmla="*/ 46 w 149"/>
                <a:gd name="T33" fmla="*/ 139 h 140"/>
                <a:gd name="T34" fmla="*/ 48 w 149"/>
                <a:gd name="T35" fmla="*/ 132 h 140"/>
                <a:gd name="T36" fmla="*/ 37 w 149"/>
                <a:gd name="T37" fmla="*/ 132 h 140"/>
                <a:gd name="T38" fmla="*/ 0 w 149"/>
                <a:gd name="T39" fmla="*/ 132 h 140"/>
                <a:gd name="T40" fmla="*/ 9 w 149"/>
                <a:gd name="T41" fmla="*/ 120 h 140"/>
                <a:gd name="T42" fmla="*/ 17 w 149"/>
                <a:gd name="T43" fmla="*/ 115 h 140"/>
                <a:gd name="T44" fmla="*/ 25 w 149"/>
                <a:gd name="T45" fmla="*/ 108 h 140"/>
                <a:gd name="T46" fmla="*/ 31 w 149"/>
                <a:gd name="T47" fmla="*/ 64 h 140"/>
                <a:gd name="T48" fmla="*/ 36 w 149"/>
                <a:gd name="T49" fmla="*/ 49 h 140"/>
                <a:gd name="T50" fmla="*/ 42 w 149"/>
                <a:gd name="T51" fmla="*/ 51 h 140"/>
                <a:gd name="T52" fmla="*/ 43 w 149"/>
                <a:gd name="T53" fmla="*/ 41 h 140"/>
                <a:gd name="T54" fmla="*/ 67 w 149"/>
                <a:gd name="T55" fmla="*/ 40 h 140"/>
                <a:gd name="T56" fmla="*/ 67 w 149"/>
                <a:gd name="T57" fmla="*/ 28 h 140"/>
                <a:gd name="T58" fmla="*/ 76 w 149"/>
                <a:gd name="T59" fmla="*/ 19 h 140"/>
                <a:gd name="T60" fmla="*/ 82 w 149"/>
                <a:gd name="T61" fmla="*/ 9 h 140"/>
                <a:gd name="T62" fmla="*/ 85 w 149"/>
                <a:gd name="T63" fmla="*/ 0 h 140"/>
                <a:gd name="T64" fmla="*/ 96 w 149"/>
                <a:gd name="T65" fmla="*/ 7 h 140"/>
                <a:gd name="T66" fmla="*/ 108 w 149"/>
                <a:gd name="T67" fmla="*/ 8 h 140"/>
                <a:gd name="T68" fmla="*/ 118 w 149"/>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 h="140">
                  <a:moveTo>
                    <a:pt x="118" y="19"/>
                  </a:moveTo>
                  <a:lnTo>
                    <a:pt x="135" y="16"/>
                  </a:lnTo>
                  <a:lnTo>
                    <a:pt x="146" y="27"/>
                  </a:lnTo>
                  <a:lnTo>
                    <a:pt x="139" y="41"/>
                  </a:lnTo>
                  <a:lnTo>
                    <a:pt x="148" y="46"/>
                  </a:lnTo>
                  <a:lnTo>
                    <a:pt x="141" y="70"/>
                  </a:lnTo>
                  <a:lnTo>
                    <a:pt x="126" y="71"/>
                  </a:lnTo>
                  <a:lnTo>
                    <a:pt x="122" y="82"/>
                  </a:lnTo>
                  <a:lnTo>
                    <a:pt x="130" y="89"/>
                  </a:lnTo>
                  <a:lnTo>
                    <a:pt x="111" y="105"/>
                  </a:lnTo>
                  <a:lnTo>
                    <a:pt x="100" y="118"/>
                  </a:lnTo>
                  <a:lnTo>
                    <a:pt x="88" y="124"/>
                  </a:lnTo>
                  <a:lnTo>
                    <a:pt x="77" y="124"/>
                  </a:lnTo>
                  <a:lnTo>
                    <a:pt x="74" y="131"/>
                  </a:lnTo>
                  <a:lnTo>
                    <a:pt x="63" y="130"/>
                  </a:lnTo>
                  <a:lnTo>
                    <a:pt x="61" y="139"/>
                  </a:lnTo>
                  <a:lnTo>
                    <a:pt x="46" y="139"/>
                  </a:lnTo>
                  <a:lnTo>
                    <a:pt x="48" y="132"/>
                  </a:lnTo>
                  <a:lnTo>
                    <a:pt x="37" y="132"/>
                  </a:lnTo>
                  <a:lnTo>
                    <a:pt x="0" y="132"/>
                  </a:lnTo>
                  <a:lnTo>
                    <a:pt x="9" y="120"/>
                  </a:lnTo>
                  <a:lnTo>
                    <a:pt x="17" y="115"/>
                  </a:lnTo>
                  <a:lnTo>
                    <a:pt x="25" y="108"/>
                  </a:lnTo>
                  <a:lnTo>
                    <a:pt x="31" y="64"/>
                  </a:lnTo>
                  <a:lnTo>
                    <a:pt x="36" y="49"/>
                  </a:lnTo>
                  <a:lnTo>
                    <a:pt x="42" y="51"/>
                  </a:lnTo>
                  <a:lnTo>
                    <a:pt x="43" y="41"/>
                  </a:lnTo>
                  <a:lnTo>
                    <a:pt x="67" y="40"/>
                  </a:lnTo>
                  <a:lnTo>
                    <a:pt x="67" y="28"/>
                  </a:lnTo>
                  <a:lnTo>
                    <a:pt x="76" y="19"/>
                  </a:lnTo>
                  <a:lnTo>
                    <a:pt x="82" y="9"/>
                  </a:lnTo>
                  <a:lnTo>
                    <a:pt x="85" y="0"/>
                  </a:lnTo>
                  <a:lnTo>
                    <a:pt x="96" y="7"/>
                  </a:lnTo>
                  <a:lnTo>
                    <a:pt x="108" y="8"/>
                  </a:lnTo>
                  <a:lnTo>
                    <a:pt x="118"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6" name="Freeform 190">
              <a:extLst>
                <a:ext uri="{FF2B5EF4-FFF2-40B4-BE49-F238E27FC236}">
                  <a16:creationId xmlns:a16="http://schemas.microsoft.com/office/drawing/2014/main" id="{6DD40B31-8FFC-4915-BF44-EA948860C8AC}"/>
                </a:ext>
              </a:extLst>
            </p:cNvPr>
            <p:cNvSpPr>
              <a:spLocks/>
            </p:cNvSpPr>
            <p:nvPr/>
          </p:nvSpPr>
          <p:spPr bwMode="auto">
            <a:xfrm>
              <a:off x="2554" y="2319"/>
              <a:ext cx="320" cy="359"/>
            </a:xfrm>
            <a:custGeom>
              <a:avLst/>
              <a:gdLst>
                <a:gd name="T0" fmla="*/ 89 w 285"/>
                <a:gd name="T1" fmla="*/ 41 h 320"/>
                <a:gd name="T2" fmla="*/ 100 w 285"/>
                <a:gd name="T3" fmla="*/ 52 h 320"/>
                <a:gd name="T4" fmla="*/ 94 w 285"/>
                <a:gd name="T5" fmla="*/ 65 h 320"/>
                <a:gd name="T6" fmla="*/ 102 w 285"/>
                <a:gd name="T7" fmla="*/ 70 h 320"/>
                <a:gd name="T8" fmla="*/ 95 w 285"/>
                <a:gd name="T9" fmla="*/ 95 h 320"/>
                <a:gd name="T10" fmla="*/ 80 w 285"/>
                <a:gd name="T11" fmla="*/ 96 h 320"/>
                <a:gd name="T12" fmla="*/ 77 w 285"/>
                <a:gd name="T13" fmla="*/ 107 h 320"/>
                <a:gd name="T14" fmla="*/ 84 w 285"/>
                <a:gd name="T15" fmla="*/ 113 h 320"/>
                <a:gd name="T16" fmla="*/ 65 w 285"/>
                <a:gd name="T17" fmla="*/ 129 h 320"/>
                <a:gd name="T18" fmla="*/ 54 w 285"/>
                <a:gd name="T19" fmla="*/ 142 h 320"/>
                <a:gd name="T20" fmla="*/ 42 w 285"/>
                <a:gd name="T21" fmla="*/ 148 h 320"/>
                <a:gd name="T22" fmla="*/ 31 w 285"/>
                <a:gd name="T23" fmla="*/ 148 h 320"/>
                <a:gd name="T24" fmla="*/ 28 w 285"/>
                <a:gd name="T25" fmla="*/ 156 h 320"/>
                <a:gd name="T26" fmla="*/ 17 w 285"/>
                <a:gd name="T27" fmla="*/ 154 h 320"/>
                <a:gd name="T28" fmla="*/ 15 w 285"/>
                <a:gd name="T29" fmla="*/ 163 h 320"/>
                <a:gd name="T30" fmla="*/ 0 w 285"/>
                <a:gd name="T31" fmla="*/ 163 h 320"/>
                <a:gd name="T32" fmla="*/ 31 w 285"/>
                <a:gd name="T33" fmla="*/ 200 h 320"/>
                <a:gd name="T34" fmla="*/ 46 w 285"/>
                <a:gd name="T35" fmla="*/ 209 h 320"/>
                <a:gd name="T36" fmla="*/ 146 w 285"/>
                <a:gd name="T37" fmla="*/ 289 h 320"/>
                <a:gd name="T38" fmla="*/ 160 w 285"/>
                <a:gd name="T39" fmla="*/ 295 h 320"/>
                <a:gd name="T40" fmla="*/ 163 w 285"/>
                <a:gd name="T41" fmla="*/ 319 h 320"/>
                <a:gd name="T42" fmla="*/ 176 w 285"/>
                <a:gd name="T43" fmla="*/ 316 h 320"/>
                <a:gd name="T44" fmla="*/ 178 w 285"/>
                <a:gd name="T45" fmla="*/ 309 h 320"/>
                <a:gd name="T46" fmla="*/ 202 w 285"/>
                <a:gd name="T47" fmla="*/ 307 h 320"/>
                <a:gd name="T48" fmla="*/ 212 w 285"/>
                <a:gd name="T49" fmla="*/ 296 h 320"/>
                <a:gd name="T50" fmla="*/ 220 w 285"/>
                <a:gd name="T51" fmla="*/ 291 h 320"/>
                <a:gd name="T52" fmla="*/ 223 w 285"/>
                <a:gd name="T53" fmla="*/ 282 h 320"/>
                <a:gd name="T54" fmla="*/ 246 w 285"/>
                <a:gd name="T55" fmla="*/ 274 h 320"/>
                <a:gd name="T56" fmla="*/ 253 w 285"/>
                <a:gd name="T57" fmla="*/ 264 h 320"/>
                <a:gd name="T58" fmla="*/ 264 w 285"/>
                <a:gd name="T59" fmla="*/ 254 h 320"/>
                <a:gd name="T60" fmla="*/ 279 w 285"/>
                <a:gd name="T61" fmla="*/ 248 h 320"/>
                <a:gd name="T62" fmla="*/ 284 w 285"/>
                <a:gd name="T63" fmla="*/ 241 h 320"/>
                <a:gd name="T64" fmla="*/ 282 w 285"/>
                <a:gd name="T65" fmla="*/ 227 h 320"/>
                <a:gd name="T66" fmla="*/ 259 w 285"/>
                <a:gd name="T67" fmla="*/ 223 h 320"/>
                <a:gd name="T68" fmla="*/ 252 w 285"/>
                <a:gd name="T69" fmla="*/ 216 h 320"/>
                <a:gd name="T70" fmla="*/ 250 w 285"/>
                <a:gd name="T71" fmla="*/ 198 h 320"/>
                <a:gd name="T72" fmla="*/ 253 w 285"/>
                <a:gd name="T73" fmla="*/ 102 h 320"/>
                <a:gd name="T74" fmla="*/ 246 w 285"/>
                <a:gd name="T75" fmla="*/ 101 h 320"/>
                <a:gd name="T76" fmla="*/ 242 w 285"/>
                <a:gd name="T77" fmla="*/ 85 h 320"/>
                <a:gd name="T78" fmla="*/ 229 w 285"/>
                <a:gd name="T79" fmla="*/ 80 h 320"/>
                <a:gd name="T80" fmla="*/ 224 w 285"/>
                <a:gd name="T81" fmla="*/ 63 h 320"/>
                <a:gd name="T82" fmla="*/ 227 w 285"/>
                <a:gd name="T83" fmla="*/ 48 h 320"/>
                <a:gd name="T84" fmla="*/ 241 w 285"/>
                <a:gd name="T85" fmla="*/ 44 h 320"/>
                <a:gd name="T86" fmla="*/ 233 w 285"/>
                <a:gd name="T87" fmla="*/ 33 h 320"/>
                <a:gd name="T88" fmla="*/ 235 w 285"/>
                <a:gd name="T89" fmla="*/ 21 h 320"/>
                <a:gd name="T90" fmla="*/ 242 w 285"/>
                <a:gd name="T91" fmla="*/ 21 h 320"/>
                <a:gd name="T92" fmla="*/ 239 w 285"/>
                <a:gd name="T93" fmla="*/ 3 h 320"/>
                <a:gd name="T94" fmla="*/ 196 w 285"/>
                <a:gd name="T95" fmla="*/ 0 h 320"/>
                <a:gd name="T96" fmla="*/ 176 w 285"/>
                <a:gd name="T97" fmla="*/ 3 h 320"/>
                <a:gd name="T98" fmla="*/ 160 w 285"/>
                <a:gd name="T99" fmla="*/ 8 h 320"/>
                <a:gd name="T100" fmla="*/ 128 w 285"/>
                <a:gd name="T101" fmla="*/ 11 h 320"/>
                <a:gd name="T102" fmla="*/ 117 w 285"/>
                <a:gd name="T103" fmla="*/ 21 h 320"/>
                <a:gd name="T104" fmla="*/ 96 w 285"/>
                <a:gd name="T105" fmla="*/ 25 h 320"/>
                <a:gd name="T106" fmla="*/ 89 w 285"/>
                <a:gd name="T107" fmla="*/ 4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5" h="320">
                  <a:moveTo>
                    <a:pt x="89" y="41"/>
                  </a:moveTo>
                  <a:lnTo>
                    <a:pt x="100" y="52"/>
                  </a:lnTo>
                  <a:lnTo>
                    <a:pt x="94" y="65"/>
                  </a:lnTo>
                  <a:lnTo>
                    <a:pt x="102" y="70"/>
                  </a:lnTo>
                  <a:lnTo>
                    <a:pt x="95" y="95"/>
                  </a:lnTo>
                  <a:lnTo>
                    <a:pt x="80" y="96"/>
                  </a:lnTo>
                  <a:lnTo>
                    <a:pt x="77" y="107"/>
                  </a:lnTo>
                  <a:lnTo>
                    <a:pt x="84" y="113"/>
                  </a:lnTo>
                  <a:lnTo>
                    <a:pt x="65" y="129"/>
                  </a:lnTo>
                  <a:lnTo>
                    <a:pt x="54" y="142"/>
                  </a:lnTo>
                  <a:lnTo>
                    <a:pt x="42" y="148"/>
                  </a:lnTo>
                  <a:lnTo>
                    <a:pt x="31" y="148"/>
                  </a:lnTo>
                  <a:lnTo>
                    <a:pt x="28" y="156"/>
                  </a:lnTo>
                  <a:lnTo>
                    <a:pt x="17" y="154"/>
                  </a:lnTo>
                  <a:lnTo>
                    <a:pt x="15" y="163"/>
                  </a:lnTo>
                  <a:lnTo>
                    <a:pt x="0" y="163"/>
                  </a:lnTo>
                  <a:lnTo>
                    <a:pt x="31" y="200"/>
                  </a:lnTo>
                  <a:lnTo>
                    <a:pt x="46" y="209"/>
                  </a:lnTo>
                  <a:lnTo>
                    <a:pt x="146" y="289"/>
                  </a:lnTo>
                  <a:lnTo>
                    <a:pt x="160" y="295"/>
                  </a:lnTo>
                  <a:lnTo>
                    <a:pt x="163" y="319"/>
                  </a:lnTo>
                  <a:lnTo>
                    <a:pt x="176" y="316"/>
                  </a:lnTo>
                  <a:lnTo>
                    <a:pt x="178" y="309"/>
                  </a:lnTo>
                  <a:lnTo>
                    <a:pt x="202" y="307"/>
                  </a:lnTo>
                  <a:lnTo>
                    <a:pt x="212" y="296"/>
                  </a:lnTo>
                  <a:lnTo>
                    <a:pt x="220" y="291"/>
                  </a:lnTo>
                  <a:lnTo>
                    <a:pt x="223" y="282"/>
                  </a:lnTo>
                  <a:lnTo>
                    <a:pt x="246" y="274"/>
                  </a:lnTo>
                  <a:lnTo>
                    <a:pt x="253" y="264"/>
                  </a:lnTo>
                  <a:lnTo>
                    <a:pt x="264" y="254"/>
                  </a:lnTo>
                  <a:lnTo>
                    <a:pt x="279" y="248"/>
                  </a:lnTo>
                  <a:lnTo>
                    <a:pt x="284" y="241"/>
                  </a:lnTo>
                  <a:lnTo>
                    <a:pt x="282" y="227"/>
                  </a:lnTo>
                  <a:lnTo>
                    <a:pt x="259" y="223"/>
                  </a:lnTo>
                  <a:lnTo>
                    <a:pt x="252" y="216"/>
                  </a:lnTo>
                  <a:lnTo>
                    <a:pt x="250" y="198"/>
                  </a:lnTo>
                  <a:lnTo>
                    <a:pt x="253" y="102"/>
                  </a:lnTo>
                  <a:lnTo>
                    <a:pt x="246" y="101"/>
                  </a:lnTo>
                  <a:lnTo>
                    <a:pt x="242" y="85"/>
                  </a:lnTo>
                  <a:lnTo>
                    <a:pt x="229" y="80"/>
                  </a:lnTo>
                  <a:lnTo>
                    <a:pt x="224" y="63"/>
                  </a:lnTo>
                  <a:lnTo>
                    <a:pt x="227" y="48"/>
                  </a:lnTo>
                  <a:lnTo>
                    <a:pt x="241" y="44"/>
                  </a:lnTo>
                  <a:lnTo>
                    <a:pt x="233" y="33"/>
                  </a:lnTo>
                  <a:lnTo>
                    <a:pt x="235" y="21"/>
                  </a:lnTo>
                  <a:lnTo>
                    <a:pt x="242" y="21"/>
                  </a:lnTo>
                  <a:lnTo>
                    <a:pt x="239" y="3"/>
                  </a:lnTo>
                  <a:lnTo>
                    <a:pt x="196" y="0"/>
                  </a:lnTo>
                  <a:lnTo>
                    <a:pt x="176" y="3"/>
                  </a:lnTo>
                  <a:lnTo>
                    <a:pt x="160" y="8"/>
                  </a:lnTo>
                  <a:lnTo>
                    <a:pt x="128" y="11"/>
                  </a:lnTo>
                  <a:lnTo>
                    <a:pt x="117" y="21"/>
                  </a:lnTo>
                  <a:lnTo>
                    <a:pt x="96" y="25"/>
                  </a:lnTo>
                  <a:lnTo>
                    <a:pt x="89" y="4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7" name="Freeform 191">
              <a:extLst>
                <a:ext uri="{FF2B5EF4-FFF2-40B4-BE49-F238E27FC236}">
                  <a16:creationId xmlns:a16="http://schemas.microsoft.com/office/drawing/2014/main" id="{C9D574B2-C650-4DEA-A096-225F58A40179}"/>
                </a:ext>
              </a:extLst>
            </p:cNvPr>
            <p:cNvSpPr>
              <a:spLocks/>
            </p:cNvSpPr>
            <p:nvPr/>
          </p:nvSpPr>
          <p:spPr bwMode="auto">
            <a:xfrm>
              <a:off x="2796" y="2771"/>
              <a:ext cx="154" cy="235"/>
            </a:xfrm>
            <a:custGeom>
              <a:avLst/>
              <a:gdLst>
                <a:gd name="T0" fmla="*/ 0 w 138"/>
                <a:gd name="T1" fmla="*/ 157 h 209"/>
                <a:gd name="T2" fmla="*/ 26 w 138"/>
                <a:gd name="T3" fmla="*/ 135 h 209"/>
                <a:gd name="T4" fmla="*/ 35 w 138"/>
                <a:gd name="T5" fmla="*/ 124 h 209"/>
                <a:gd name="T6" fmla="*/ 47 w 138"/>
                <a:gd name="T7" fmla="*/ 113 h 209"/>
                <a:gd name="T8" fmla="*/ 63 w 138"/>
                <a:gd name="T9" fmla="*/ 102 h 209"/>
                <a:gd name="T10" fmla="*/ 72 w 138"/>
                <a:gd name="T11" fmla="*/ 85 h 209"/>
                <a:gd name="T12" fmla="*/ 79 w 138"/>
                <a:gd name="T13" fmla="*/ 58 h 209"/>
                <a:gd name="T14" fmla="*/ 83 w 138"/>
                <a:gd name="T15" fmla="*/ 51 h 209"/>
                <a:gd name="T16" fmla="*/ 92 w 138"/>
                <a:gd name="T17" fmla="*/ 45 h 209"/>
                <a:gd name="T18" fmla="*/ 94 w 138"/>
                <a:gd name="T19" fmla="*/ 25 h 209"/>
                <a:gd name="T20" fmla="*/ 91 w 138"/>
                <a:gd name="T21" fmla="*/ 1 h 209"/>
                <a:gd name="T22" fmla="*/ 97 w 138"/>
                <a:gd name="T23" fmla="*/ 0 h 209"/>
                <a:gd name="T24" fmla="*/ 100 w 138"/>
                <a:gd name="T25" fmla="*/ 10 h 209"/>
                <a:gd name="T26" fmla="*/ 104 w 138"/>
                <a:gd name="T27" fmla="*/ 18 h 209"/>
                <a:gd name="T28" fmla="*/ 111 w 138"/>
                <a:gd name="T29" fmla="*/ 32 h 209"/>
                <a:gd name="T30" fmla="*/ 111 w 138"/>
                <a:gd name="T31" fmla="*/ 40 h 209"/>
                <a:gd name="T32" fmla="*/ 105 w 138"/>
                <a:gd name="T33" fmla="*/ 43 h 209"/>
                <a:gd name="T34" fmla="*/ 108 w 138"/>
                <a:gd name="T35" fmla="*/ 46 h 209"/>
                <a:gd name="T36" fmla="*/ 111 w 138"/>
                <a:gd name="T37" fmla="*/ 54 h 209"/>
                <a:gd name="T38" fmla="*/ 116 w 138"/>
                <a:gd name="T39" fmla="*/ 62 h 209"/>
                <a:gd name="T40" fmla="*/ 115 w 138"/>
                <a:gd name="T41" fmla="*/ 69 h 209"/>
                <a:gd name="T42" fmla="*/ 108 w 138"/>
                <a:gd name="T43" fmla="*/ 73 h 209"/>
                <a:gd name="T44" fmla="*/ 109 w 138"/>
                <a:gd name="T45" fmla="*/ 81 h 209"/>
                <a:gd name="T46" fmla="*/ 120 w 138"/>
                <a:gd name="T47" fmla="*/ 95 h 209"/>
                <a:gd name="T48" fmla="*/ 128 w 138"/>
                <a:gd name="T49" fmla="*/ 111 h 209"/>
                <a:gd name="T50" fmla="*/ 121 w 138"/>
                <a:gd name="T51" fmla="*/ 120 h 209"/>
                <a:gd name="T52" fmla="*/ 115 w 138"/>
                <a:gd name="T53" fmla="*/ 139 h 209"/>
                <a:gd name="T54" fmla="*/ 125 w 138"/>
                <a:gd name="T55" fmla="*/ 156 h 209"/>
                <a:gd name="T56" fmla="*/ 132 w 138"/>
                <a:gd name="T57" fmla="*/ 176 h 209"/>
                <a:gd name="T58" fmla="*/ 137 w 138"/>
                <a:gd name="T59" fmla="*/ 185 h 209"/>
                <a:gd name="T60" fmla="*/ 92 w 138"/>
                <a:gd name="T61" fmla="*/ 190 h 209"/>
                <a:gd name="T62" fmla="*/ 69 w 138"/>
                <a:gd name="T63" fmla="*/ 193 h 209"/>
                <a:gd name="T64" fmla="*/ 60 w 138"/>
                <a:gd name="T65" fmla="*/ 200 h 209"/>
                <a:gd name="T66" fmla="*/ 60 w 138"/>
                <a:gd name="T67" fmla="*/ 206 h 209"/>
                <a:gd name="T68" fmla="*/ 40 w 138"/>
                <a:gd name="T69" fmla="*/ 208 h 209"/>
                <a:gd name="T70" fmla="*/ 37 w 138"/>
                <a:gd name="T71" fmla="*/ 193 h 209"/>
                <a:gd name="T72" fmla="*/ 44 w 138"/>
                <a:gd name="T73" fmla="*/ 178 h 209"/>
                <a:gd name="T74" fmla="*/ 37 w 138"/>
                <a:gd name="T75" fmla="*/ 170 h 209"/>
                <a:gd name="T76" fmla="*/ 22 w 138"/>
                <a:gd name="T77" fmla="*/ 164 h 209"/>
                <a:gd name="T78" fmla="*/ 0 w 138"/>
                <a:gd name="T79" fmla="*/ 15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8" h="209">
                  <a:moveTo>
                    <a:pt x="0" y="157"/>
                  </a:moveTo>
                  <a:lnTo>
                    <a:pt x="26" y="135"/>
                  </a:lnTo>
                  <a:lnTo>
                    <a:pt x="35" y="124"/>
                  </a:lnTo>
                  <a:lnTo>
                    <a:pt x="47" y="113"/>
                  </a:lnTo>
                  <a:lnTo>
                    <a:pt x="63" y="102"/>
                  </a:lnTo>
                  <a:lnTo>
                    <a:pt x="72" y="85"/>
                  </a:lnTo>
                  <a:lnTo>
                    <a:pt x="79" y="58"/>
                  </a:lnTo>
                  <a:lnTo>
                    <a:pt x="83" y="51"/>
                  </a:lnTo>
                  <a:lnTo>
                    <a:pt x="92" y="45"/>
                  </a:lnTo>
                  <a:lnTo>
                    <a:pt x="94" y="25"/>
                  </a:lnTo>
                  <a:lnTo>
                    <a:pt x="91" y="1"/>
                  </a:lnTo>
                  <a:lnTo>
                    <a:pt x="97" y="0"/>
                  </a:lnTo>
                  <a:lnTo>
                    <a:pt x="100" y="10"/>
                  </a:lnTo>
                  <a:lnTo>
                    <a:pt x="104" y="18"/>
                  </a:lnTo>
                  <a:lnTo>
                    <a:pt x="111" y="32"/>
                  </a:lnTo>
                  <a:lnTo>
                    <a:pt x="111" y="40"/>
                  </a:lnTo>
                  <a:lnTo>
                    <a:pt x="105" y="43"/>
                  </a:lnTo>
                  <a:lnTo>
                    <a:pt x="108" y="46"/>
                  </a:lnTo>
                  <a:lnTo>
                    <a:pt x="111" y="54"/>
                  </a:lnTo>
                  <a:lnTo>
                    <a:pt x="116" y="62"/>
                  </a:lnTo>
                  <a:lnTo>
                    <a:pt x="115" y="69"/>
                  </a:lnTo>
                  <a:lnTo>
                    <a:pt x="108" y="73"/>
                  </a:lnTo>
                  <a:lnTo>
                    <a:pt x="109" y="81"/>
                  </a:lnTo>
                  <a:lnTo>
                    <a:pt x="120" y="95"/>
                  </a:lnTo>
                  <a:lnTo>
                    <a:pt x="128" y="111"/>
                  </a:lnTo>
                  <a:lnTo>
                    <a:pt x="121" y="120"/>
                  </a:lnTo>
                  <a:lnTo>
                    <a:pt x="115" y="139"/>
                  </a:lnTo>
                  <a:lnTo>
                    <a:pt x="125" y="156"/>
                  </a:lnTo>
                  <a:lnTo>
                    <a:pt x="132" y="176"/>
                  </a:lnTo>
                  <a:lnTo>
                    <a:pt x="137" y="185"/>
                  </a:lnTo>
                  <a:lnTo>
                    <a:pt x="92" y="190"/>
                  </a:lnTo>
                  <a:lnTo>
                    <a:pt x="69" y="193"/>
                  </a:lnTo>
                  <a:lnTo>
                    <a:pt x="60" y="200"/>
                  </a:lnTo>
                  <a:lnTo>
                    <a:pt x="60" y="206"/>
                  </a:lnTo>
                  <a:lnTo>
                    <a:pt x="40" y="208"/>
                  </a:lnTo>
                  <a:lnTo>
                    <a:pt x="37" y="193"/>
                  </a:lnTo>
                  <a:lnTo>
                    <a:pt x="44" y="178"/>
                  </a:lnTo>
                  <a:lnTo>
                    <a:pt x="37" y="170"/>
                  </a:lnTo>
                  <a:lnTo>
                    <a:pt x="22" y="164"/>
                  </a:lnTo>
                  <a:lnTo>
                    <a:pt x="0" y="15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8" name="Freeform 192">
              <a:extLst>
                <a:ext uri="{FF2B5EF4-FFF2-40B4-BE49-F238E27FC236}">
                  <a16:creationId xmlns:a16="http://schemas.microsoft.com/office/drawing/2014/main" id="{2BA15E59-F69E-4143-B636-9BABFA87B128}"/>
                </a:ext>
              </a:extLst>
            </p:cNvPr>
            <p:cNvSpPr>
              <a:spLocks/>
            </p:cNvSpPr>
            <p:nvPr/>
          </p:nvSpPr>
          <p:spPr bwMode="auto">
            <a:xfrm>
              <a:off x="3440" y="1951"/>
              <a:ext cx="594" cy="302"/>
            </a:xfrm>
            <a:custGeom>
              <a:avLst/>
              <a:gdLst>
                <a:gd name="T0" fmla="*/ 516 w 531"/>
                <a:gd name="T1" fmla="*/ 78 h 270"/>
                <a:gd name="T2" fmla="*/ 486 w 531"/>
                <a:gd name="T3" fmla="*/ 58 h 270"/>
                <a:gd name="T4" fmla="*/ 449 w 531"/>
                <a:gd name="T5" fmla="*/ 16 h 270"/>
                <a:gd name="T6" fmla="*/ 408 w 531"/>
                <a:gd name="T7" fmla="*/ 25 h 270"/>
                <a:gd name="T8" fmla="*/ 391 w 531"/>
                <a:gd name="T9" fmla="*/ 11 h 270"/>
                <a:gd name="T10" fmla="*/ 351 w 531"/>
                <a:gd name="T11" fmla="*/ 5 h 270"/>
                <a:gd name="T12" fmla="*/ 294 w 531"/>
                <a:gd name="T13" fmla="*/ 7 h 270"/>
                <a:gd name="T14" fmla="*/ 265 w 531"/>
                <a:gd name="T15" fmla="*/ 3 h 270"/>
                <a:gd name="T16" fmla="*/ 252 w 531"/>
                <a:gd name="T17" fmla="*/ 32 h 270"/>
                <a:gd name="T18" fmla="*/ 250 w 531"/>
                <a:gd name="T19" fmla="*/ 34 h 270"/>
                <a:gd name="T20" fmla="*/ 247 w 531"/>
                <a:gd name="T21" fmla="*/ 36 h 270"/>
                <a:gd name="T22" fmla="*/ 244 w 531"/>
                <a:gd name="T23" fmla="*/ 37 h 270"/>
                <a:gd name="T24" fmla="*/ 242 w 531"/>
                <a:gd name="T25" fmla="*/ 39 h 270"/>
                <a:gd name="T26" fmla="*/ 239 w 531"/>
                <a:gd name="T27" fmla="*/ 40 h 270"/>
                <a:gd name="T28" fmla="*/ 237 w 531"/>
                <a:gd name="T29" fmla="*/ 40 h 270"/>
                <a:gd name="T30" fmla="*/ 237 w 531"/>
                <a:gd name="T31" fmla="*/ 43 h 270"/>
                <a:gd name="T32" fmla="*/ 238 w 531"/>
                <a:gd name="T33" fmla="*/ 47 h 270"/>
                <a:gd name="T34" fmla="*/ 240 w 531"/>
                <a:gd name="T35" fmla="*/ 52 h 270"/>
                <a:gd name="T36" fmla="*/ 242 w 531"/>
                <a:gd name="T37" fmla="*/ 56 h 270"/>
                <a:gd name="T38" fmla="*/ 236 w 531"/>
                <a:gd name="T39" fmla="*/ 67 h 270"/>
                <a:gd name="T40" fmla="*/ 196 w 531"/>
                <a:gd name="T41" fmla="*/ 47 h 270"/>
                <a:gd name="T42" fmla="*/ 164 w 531"/>
                <a:gd name="T43" fmla="*/ 44 h 270"/>
                <a:gd name="T44" fmla="*/ 130 w 531"/>
                <a:gd name="T45" fmla="*/ 12 h 270"/>
                <a:gd name="T46" fmla="*/ 85 w 531"/>
                <a:gd name="T47" fmla="*/ 7 h 270"/>
                <a:gd name="T48" fmla="*/ 59 w 531"/>
                <a:gd name="T49" fmla="*/ 25 h 270"/>
                <a:gd name="T50" fmla="*/ 20 w 531"/>
                <a:gd name="T51" fmla="*/ 34 h 270"/>
                <a:gd name="T52" fmla="*/ 7 w 531"/>
                <a:gd name="T53" fmla="*/ 74 h 270"/>
                <a:gd name="T54" fmla="*/ 25 w 531"/>
                <a:gd name="T55" fmla="*/ 104 h 270"/>
                <a:gd name="T56" fmla="*/ 6 w 531"/>
                <a:gd name="T57" fmla="*/ 145 h 270"/>
                <a:gd name="T58" fmla="*/ 43 w 531"/>
                <a:gd name="T59" fmla="*/ 145 h 270"/>
                <a:gd name="T60" fmla="*/ 59 w 531"/>
                <a:gd name="T61" fmla="*/ 144 h 270"/>
                <a:gd name="T62" fmla="*/ 59 w 531"/>
                <a:gd name="T63" fmla="*/ 171 h 270"/>
                <a:gd name="T64" fmla="*/ 31 w 531"/>
                <a:gd name="T65" fmla="*/ 178 h 270"/>
                <a:gd name="T66" fmla="*/ 19 w 531"/>
                <a:gd name="T67" fmla="*/ 190 h 270"/>
                <a:gd name="T68" fmla="*/ 26 w 531"/>
                <a:gd name="T69" fmla="*/ 215 h 270"/>
                <a:gd name="T70" fmla="*/ 54 w 531"/>
                <a:gd name="T71" fmla="*/ 240 h 270"/>
                <a:gd name="T72" fmla="*/ 75 w 531"/>
                <a:gd name="T73" fmla="*/ 228 h 270"/>
                <a:gd name="T74" fmla="*/ 93 w 531"/>
                <a:gd name="T75" fmla="*/ 242 h 270"/>
                <a:gd name="T76" fmla="*/ 105 w 531"/>
                <a:gd name="T77" fmla="*/ 256 h 270"/>
                <a:gd name="T78" fmla="*/ 130 w 531"/>
                <a:gd name="T79" fmla="*/ 189 h 270"/>
                <a:gd name="T80" fmla="*/ 174 w 531"/>
                <a:gd name="T81" fmla="*/ 161 h 270"/>
                <a:gd name="T82" fmla="*/ 202 w 531"/>
                <a:gd name="T83" fmla="*/ 145 h 270"/>
                <a:gd name="T84" fmla="*/ 210 w 531"/>
                <a:gd name="T85" fmla="*/ 178 h 270"/>
                <a:gd name="T86" fmla="*/ 214 w 531"/>
                <a:gd name="T87" fmla="*/ 201 h 270"/>
                <a:gd name="T88" fmla="*/ 237 w 531"/>
                <a:gd name="T89" fmla="*/ 209 h 270"/>
                <a:gd name="T90" fmla="*/ 269 w 531"/>
                <a:gd name="T91" fmla="*/ 218 h 270"/>
                <a:gd name="T92" fmla="*/ 275 w 531"/>
                <a:gd name="T93" fmla="*/ 253 h 270"/>
                <a:gd name="T94" fmla="*/ 302 w 531"/>
                <a:gd name="T95" fmla="*/ 269 h 270"/>
                <a:gd name="T96" fmla="*/ 354 w 531"/>
                <a:gd name="T97" fmla="*/ 244 h 270"/>
                <a:gd name="T98" fmla="*/ 347 w 531"/>
                <a:gd name="T99" fmla="*/ 226 h 270"/>
                <a:gd name="T100" fmla="*/ 323 w 531"/>
                <a:gd name="T101" fmla="*/ 217 h 270"/>
                <a:gd name="T102" fmla="*/ 328 w 531"/>
                <a:gd name="T103" fmla="*/ 199 h 270"/>
                <a:gd name="T104" fmla="*/ 338 w 531"/>
                <a:gd name="T105" fmla="*/ 186 h 270"/>
                <a:gd name="T106" fmla="*/ 357 w 531"/>
                <a:gd name="T107" fmla="*/ 189 h 270"/>
                <a:gd name="T108" fmla="*/ 387 w 531"/>
                <a:gd name="T109" fmla="*/ 193 h 270"/>
                <a:gd name="T110" fmla="*/ 437 w 531"/>
                <a:gd name="T111" fmla="*/ 189 h 270"/>
                <a:gd name="T112" fmla="*/ 459 w 531"/>
                <a:gd name="T113" fmla="*/ 195 h 270"/>
                <a:gd name="T114" fmla="*/ 475 w 531"/>
                <a:gd name="T115" fmla="*/ 167 h 270"/>
                <a:gd name="T116" fmla="*/ 499 w 531"/>
                <a:gd name="T117" fmla="*/ 140 h 270"/>
                <a:gd name="T118" fmla="*/ 517 w 531"/>
                <a:gd name="T119" fmla="*/ 130 h 270"/>
                <a:gd name="T120" fmla="*/ 530 w 531"/>
                <a:gd name="T121" fmla="*/ 11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1" h="270">
                  <a:moveTo>
                    <a:pt x="530" y="113"/>
                  </a:moveTo>
                  <a:lnTo>
                    <a:pt x="516" y="78"/>
                  </a:lnTo>
                  <a:lnTo>
                    <a:pt x="494" y="69"/>
                  </a:lnTo>
                  <a:lnTo>
                    <a:pt x="486" y="58"/>
                  </a:lnTo>
                  <a:lnTo>
                    <a:pt x="471" y="57"/>
                  </a:lnTo>
                  <a:lnTo>
                    <a:pt x="449" y="16"/>
                  </a:lnTo>
                  <a:lnTo>
                    <a:pt x="431" y="16"/>
                  </a:lnTo>
                  <a:lnTo>
                    <a:pt x="408" y="25"/>
                  </a:lnTo>
                  <a:lnTo>
                    <a:pt x="393" y="23"/>
                  </a:lnTo>
                  <a:lnTo>
                    <a:pt x="391" y="11"/>
                  </a:lnTo>
                  <a:lnTo>
                    <a:pt x="379" y="0"/>
                  </a:lnTo>
                  <a:lnTo>
                    <a:pt x="351" y="5"/>
                  </a:lnTo>
                  <a:lnTo>
                    <a:pt x="330" y="10"/>
                  </a:lnTo>
                  <a:lnTo>
                    <a:pt x="294" y="7"/>
                  </a:lnTo>
                  <a:lnTo>
                    <a:pt x="275" y="2"/>
                  </a:lnTo>
                  <a:lnTo>
                    <a:pt x="265" y="3"/>
                  </a:lnTo>
                  <a:lnTo>
                    <a:pt x="269" y="25"/>
                  </a:lnTo>
                  <a:lnTo>
                    <a:pt x="252" y="32"/>
                  </a:lnTo>
                  <a:lnTo>
                    <a:pt x="251" y="33"/>
                  </a:lnTo>
                  <a:lnTo>
                    <a:pt x="250" y="34"/>
                  </a:lnTo>
                  <a:lnTo>
                    <a:pt x="248" y="35"/>
                  </a:lnTo>
                  <a:lnTo>
                    <a:pt x="247" y="36"/>
                  </a:lnTo>
                  <a:lnTo>
                    <a:pt x="246" y="36"/>
                  </a:lnTo>
                  <a:lnTo>
                    <a:pt x="244" y="37"/>
                  </a:lnTo>
                  <a:lnTo>
                    <a:pt x="243" y="38"/>
                  </a:lnTo>
                  <a:lnTo>
                    <a:pt x="242" y="39"/>
                  </a:lnTo>
                  <a:lnTo>
                    <a:pt x="240" y="40"/>
                  </a:lnTo>
                  <a:lnTo>
                    <a:pt x="239" y="40"/>
                  </a:lnTo>
                  <a:lnTo>
                    <a:pt x="238" y="40"/>
                  </a:lnTo>
                  <a:lnTo>
                    <a:pt x="237" y="40"/>
                  </a:lnTo>
                  <a:lnTo>
                    <a:pt x="237" y="41"/>
                  </a:lnTo>
                  <a:lnTo>
                    <a:pt x="237" y="43"/>
                  </a:lnTo>
                  <a:lnTo>
                    <a:pt x="237" y="45"/>
                  </a:lnTo>
                  <a:lnTo>
                    <a:pt x="238" y="47"/>
                  </a:lnTo>
                  <a:lnTo>
                    <a:pt x="239" y="50"/>
                  </a:lnTo>
                  <a:lnTo>
                    <a:pt x="240" y="52"/>
                  </a:lnTo>
                  <a:lnTo>
                    <a:pt x="241" y="54"/>
                  </a:lnTo>
                  <a:lnTo>
                    <a:pt x="242" y="56"/>
                  </a:lnTo>
                  <a:lnTo>
                    <a:pt x="243" y="58"/>
                  </a:lnTo>
                  <a:lnTo>
                    <a:pt x="236" y="67"/>
                  </a:lnTo>
                  <a:lnTo>
                    <a:pt x="222" y="62"/>
                  </a:lnTo>
                  <a:lnTo>
                    <a:pt x="196" y="47"/>
                  </a:lnTo>
                  <a:lnTo>
                    <a:pt x="177" y="49"/>
                  </a:lnTo>
                  <a:lnTo>
                    <a:pt x="164" y="44"/>
                  </a:lnTo>
                  <a:lnTo>
                    <a:pt x="165" y="35"/>
                  </a:lnTo>
                  <a:lnTo>
                    <a:pt x="130" y="12"/>
                  </a:lnTo>
                  <a:lnTo>
                    <a:pt x="107" y="11"/>
                  </a:lnTo>
                  <a:lnTo>
                    <a:pt x="85" y="7"/>
                  </a:lnTo>
                  <a:lnTo>
                    <a:pt x="66" y="12"/>
                  </a:lnTo>
                  <a:lnTo>
                    <a:pt x="59" y="25"/>
                  </a:lnTo>
                  <a:lnTo>
                    <a:pt x="44" y="7"/>
                  </a:lnTo>
                  <a:lnTo>
                    <a:pt x="20" y="34"/>
                  </a:lnTo>
                  <a:lnTo>
                    <a:pt x="0" y="58"/>
                  </a:lnTo>
                  <a:lnTo>
                    <a:pt x="7" y="74"/>
                  </a:lnTo>
                  <a:lnTo>
                    <a:pt x="24" y="85"/>
                  </a:lnTo>
                  <a:lnTo>
                    <a:pt x="25" y="104"/>
                  </a:lnTo>
                  <a:lnTo>
                    <a:pt x="12" y="118"/>
                  </a:lnTo>
                  <a:lnTo>
                    <a:pt x="6" y="145"/>
                  </a:lnTo>
                  <a:lnTo>
                    <a:pt x="25" y="140"/>
                  </a:lnTo>
                  <a:lnTo>
                    <a:pt x="43" y="145"/>
                  </a:lnTo>
                  <a:lnTo>
                    <a:pt x="48" y="138"/>
                  </a:lnTo>
                  <a:lnTo>
                    <a:pt x="59" y="144"/>
                  </a:lnTo>
                  <a:lnTo>
                    <a:pt x="54" y="162"/>
                  </a:lnTo>
                  <a:lnTo>
                    <a:pt x="59" y="171"/>
                  </a:lnTo>
                  <a:lnTo>
                    <a:pt x="38" y="171"/>
                  </a:lnTo>
                  <a:lnTo>
                    <a:pt x="31" y="178"/>
                  </a:lnTo>
                  <a:lnTo>
                    <a:pt x="30" y="189"/>
                  </a:lnTo>
                  <a:lnTo>
                    <a:pt x="19" y="190"/>
                  </a:lnTo>
                  <a:lnTo>
                    <a:pt x="20" y="200"/>
                  </a:lnTo>
                  <a:lnTo>
                    <a:pt x="26" y="215"/>
                  </a:lnTo>
                  <a:lnTo>
                    <a:pt x="48" y="215"/>
                  </a:lnTo>
                  <a:lnTo>
                    <a:pt x="54" y="240"/>
                  </a:lnTo>
                  <a:lnTo>
                    <a:pt x="59" y="226"/>
                  </a:lnTo>
                  <a:lnTo>
                    <a:pt x="75" y="228"/>
                  </a:lnTo>
                  <a:lnTo>
                    <a:pt x="80" y="248"/>
                  </a:lnTo>
                  <a:lnTo>
                    <a:pt x="93" y="242"/>
                  </a:lnTo>
                  <a:lnTo>
                    <a:pt x="105" y="247"/>
                  </a:lnTo>
                  <a:lnTo>
                    <a:pt x="105" y="256"/>
                  </a:lnTo>
                  <a:lnTo>
                    <a:pt x="119" y="261"/>
                  </a:lnTo>
                  <a:lnTo>
                    <a:pt x="130" y="189"/>
                  </a:lnTo>
                  <a:lnTo>
                    <a:pt x="160" y="164"/>
                  </a:lnTo>
                  <a:lnTo>
                    <a:pt x="174" y="161"/>
                  </a:lnTo>
                  <a:lnTo>
                    <a:pt x="174" y="145"/>
                  </a:lnTo>
                  <a:lnTo>
                    <a:pt x="202" y="145"/>
                  </a:lnTo>
                  <a:lnTo>
                    <a:pt x="202" y="167"/>
                  </a:lnTo>
                  <a:lnTo>
                    <a:pt x="210" y="178"/>
                  </a:lnTo>
                  <a:lnTo>
                    <a:pt x="204" y="184"/>
                  </a:lnTo>
                  <a:lnTo>
                    <a:pt x="214" y="201"/>
                  </a:lnTo>
                  <a:lnTo>
                    <a:pt x="219" y="214"/>
                  </a:lnTo>
                  <a:lnTo>
                    <a:pt x="237" y="209"/>
                  </a:lnTo>
                  <a:lnTo>
                    <a:pt x="254" y="211"/>
                  </a:lnTo>
                  <a:lnTo>
                    <a:pt x="269" y="218"/>
                  </a:lnTo>
                  <a:lnTo>
                    <a:pt x="270" y="240"/>
                  </a:lnTo>
                  <a:lnTo>
                    <a:pt x="275" y="253"/>
                  </a:lnTo>
                  <a:lnTo>
                    <a:pt x="295" y="263"/>
                  </a:lnTo>
                  <a:lnTo>
                    <a:pt x="302" y="269"/>
                  </a:lnTo>
                  <a:lnTo>
                    <a:pt x="320" y="256"/>
                  </a:lnTo>
                  <a:lnTo>
                    <a:pt x="354" y="244"/>
                  </a:lnTo>
                  <a:lnTo>
                    <a:pt x="359" y="237"/>
                  </a:lnTo>
                  <a:lnTo>
                    <a:pt x="347" y="226"/>
                  </a:lnTo>
                  <a:lnTo>
                    <a:pt x="335" y="228"/>
                  </a:lnTo>
                  <a:lnTo>
                    <a:pt x="323" y="217"/>
                  </a:lnTo>
                  <a:lnTo>
                    <a:pt x="330" y="207"/>
                  </a:lnTo>
                  <a:lnTo>
                    <a:pt x="328" y="199"/>
                  </a:lnTo>
                  <a:lnTo>
                    <a:pt x="328" y="195"/>
                  </a:lnTo>
                  <a:lnTo>
                    <a:pt x="338" y="186"/>
                  </a:lnTo>
                  <a:lnTo>
                    <a:pt x="351" y="200"/>
                  </a:lnTo>
                  <a:lnTo>
                    <a:pt x="357" y="189"/>
                  </a:lnTo>
                  <a:lnTo>
                    <a:pt x="376" y="184"/>
                  </a:lnTo>
                  <a:lnTo>
                    <a:pt x="387" y="193"/>
                  </a:lnTo>
                  <a:lnTo>
                    <a:pt x="417" y="189"/>
                  </a:lnTo>
                  <a:lnTo>
                    <a:pt x="437" y="189"/>
                  </a:lnTo>
                  <a:lnTo>
                    <a:pt x="453" y="203"/>
                  </a:lnTo>
                  <a:lnTo>
                    <a:pt x="459" y="195"/>
                  </a:lnTo>
                  <a:lnTo>
                    <a:pt x="460" y="175"/>
                  </a:lnTo>
                  <a:lnTo>
                    <a:pt x="475" y="167"/>
                  </a:lnTo>
                  <a:lnTo>
                    <a:pt x="493" y="173"/>
                  </a:lnTo>
                  <a:lnTo>
                    <a:pt x="499" y="140"/>
                  </a:lnTo>
                  <a:lnTo>
                    <a:pt x="505" y="133"/>
                  </a:lnTo>
                  <a:lnTo>
                    <a:pt x="517" y="130"/>
                  </a:lnTo>
                  <a:lnTo>
                    <a:pt x="521" y="119"/>
                  </a:lnTo>
                  <a:lnTo>
                    <a:pt x="530" y="1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9" name="Freeform 193">
              <a:extLst>
                <a:ext uri="{FF2B5EF4-FFF2-40B4-BE49-F238E27FC236}">
                  <a16:creationId xmlns:a16="http://schemas.microsoft.com/office/drawing/2014/main" id="{9D6CD856-1EB9-43F2-B62A-E63579946703}"/>
                </a:ext>
              </a:extLst>
            </p:cNvPr>
            <p:cNvSpPr>
              <a:spLocks/>
            </p:cNvSpPr>
            <p:nvPr/>
          </p:nvSpPr>
          <p:spPr bwMode="auto">
            <a:xfrm>
              <a:off x="3777" y="2157"/>
              <a:ext cx="169" cy="126"/>
            </a:xfrm>
            <a:custGeom>
              <a:avLst/>
              <a:gdLst>
                <a:gd name="T0" fmla="*/ 144 w 169"/>
                <a:gd name="T1" fmla="*/ 21 h 126"/>
                <a:gd name="T2" fmla="*/ 134 w 169"/>
                <a:gd name="T3" fmla="*/ 33 h 126"/>
                <a:gd name="T4" fmla="*/ 144 w 169"/>
                <a:gd name="T5" fmla="*/ 42 h 126"/>
                <a:gd name="T6" fmla="*/ 143 w 169"/>
                <a:gd name="T7" fmla="*/ 87 h 126"/>
                <a:gd name="T8" fmla="*/ 130 w 169"/>
                <a:gd name="T9" fmla="*/ 91 h 126"/>
                <a:gd name="T10" fmla="*/ 124 w 169"/>
                <a:gd name="T11" fmla="*/ 102 h 126"/>
                <a:gd name="T12" fmla="*/ 97 w 169"/>
                <a:gd name="T13" fmla="*/ 108 h 126"/>
                <a:gd name="T14" fmla="*/ 98 w 169"/>
                <a:gd name="T15" fmla="*/ 117 h 126"/>
                <a:gd name="T16" fmla="*/ 91 w 169"/>
                <a:gd name="T17" fmla="*/ 126 h 126"/>
                <a:gd name="T18" fmla="*/ 76 w 169"/>
                <a:gd name="T19" fmla="*/ 85 h 126"/>
                <a:gd name="T20" fmla="*/ 57 w 169"/>
                <a:gd name="T21" fmla="*/ 99 h 126"/>
                <a:gd name="T22" fmla="*/ 40 w 169"/>
                <a:gd name="T23" fmla="*/ 101 h 126"/>
                <a:gd name="T24" fmla="*/ 0 w 169"/>
                <a:gd name="T25" fmla="*/ 96 h 126"/>
                <a:gd name="T26" fmla="*/ 20 w 169"/>
                <a:gd name="T27" fmla="*/ 81 h 126"/>
                <a:gd name="T28" fmla="*/ 58 w 169"/>
                <a:gd name="T29" fmla="*/ 68 h 126"/>
                <a:gd name="T30" fmla="*/ 64 w 169"/>
                <a:gd name="T31" fmla="*/ 60 h 126"/>
                <a:gd name="T32" fmla="*/ 50 w 169"/>
                <a:gd name="T33" fmla="*/ 47 h 126"/>
                <a:gd name="T34" fmla="*/ 37 w 169"/>
                <a:gd name="T35" fmla="*/ 50 h 126"/>
                <a:gd name="T36" fmla="*/ 23 w 169"/>
                <a:gd name="T37" fmla="*/ 38 h 126"/>
                <a:gd name="T38" fmla="*/ 31 w 169"/>
                <a:gd name="T39" fmla="*/ 27 h 126"/>
                <a:gd name="T40" fmla="*/ 29 w 169"/>
                <a:gd name="T41" fmla="*/ 12 h 126"/>
                <a:gd name="T42" fmla="*/ 40 w 169"/>
                <a:gd name="T43" fmla="*/ 3 h 126"/>
                <a:gd name="T44" fmla="*/ 55 w 169"/>
                <a:gd name="T45" fmla="*/ 18 h 126"/>
                <a:gd name="T46" fmla="*/ 62 w 169"/>
                <a:gd name="T47" fmla="*/ 6 h 126"/>
                <a:gd name="T48" fmla="*/ 83 w 169"/>
                <a:gd name="T49" fmla="*/ 0 h 126"/>
                <a:gd name="T50" fmla="*/ 95 w 169"/>
                <a:gd name="T51" fmla="*/ 10 h 126"/>
                <a:gd name="T52" fmla="*/ 129 w 169"/>
                <a:gd name="T53" fmla="*/ 6 h 126"/>
                <a:gd name="T54" fmla="*/ 151 w 169"/>
                <a:gd name="T55" fmla="*/ 7 h 126"/>
                <a:gd name="T56" fmla="*/ 169 w 169"/>
                <a:gd name="T57" fmla="*/ 2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126">
                  <a:moveTo>
                    <a:pt x="144" y="21"/>
                  </a:moveTo>
                  <a:lnTo>
                    <a:pt x="134" y="33"/>
                  </a:lnTo>
                  <a:lnTo>
                    <a:pt x="144" y="42"/>
                  </a:lnTo>
                  <a:lnTo>
                    <a:pt x="143" y="87"/>
                  </a:lnTo>
                  <a:lnTo>
                    <a:pt x="130" y="91"/>
                  </a:lnTo>
                  <a:lnTo>
                    <a:pt x="124" y="102"/>
                  </a:lnTo>
                  <a:lnTo>
                    <a:pt x="97" y="108"/>
                  </a:lnTo>
                  <a:lnTo>
                    <a:pt x="98" y="117"/>
                  </a:lnTo>
                  <a:lnTo>
                    <a:pt x="91" y="126"/>
                  </a:lnTo>
                  <a:lnTo>
                    <a:pt x="76" y="85"/>
                  </a:lnTo>
                  <a:lnTo>
                    <a:pt x="57" y="99"/>
                  </a:lnTo>
                  <a:lnTo>
                    <a:pt x="40" y="101"/>
                  </a:lnTo>
                  <a:lnTo>
                    <a:pt x="0" y="96"/>
                  </a:lnTo>
                  <a:lnTo>
                    <a:pt x="20" y="81"/>
                  </a:lnTo>
                  <a:lnTo>
                    <a:pt x="58" y="68"/>
                  </a:lnTo>
                  <a:lnTo>
                    <a:pt x="64" y="60"/>
                  </a:lnTo>
                  <a:lnTo>
                    <a:pt x="50" y="47"/>
                  </a:lnTo>
                  <a:lnTo>
                    <a:pt x="37" y="50"/>
                  </a:lnTo>
                  <a:lnTo>
                    <a:pt x="23" y="38"/>
                  </a:lnTo>
                  <a:lnTo>
                    <a:pt x="31" y="27"/>
                  </a:lnTo>
                  <a:lnTo>
                    <a:pt x="29" y="12"/>
                  </a:lnTo>
                  <a:lnTo>
                    <a:pt x="40" y="3"/>
                  </a:lnTo>
                  <a:lnTo>
                    <a:pt x="55" y="18"/>
                  </a:lnTo>
                  <a:lnTo>
                    <a:pt x="62" y="6"/>
                  </a:lnTo>
                  <a:lnTo>
                    <a:pt x="83" y="0"/>
                  </a:lnTo>
                  <a:lnTo>
                    <a:pt x="95" y="10"/>
                  </a:lnTo>
                  <a:lnTo>
                    <a:pt x="129" y="6"/>
                  </a:lnTo>
                  <a:lnTo>
                    <a:pt x="151" y="7"/>
                  </a:lnTo>
                  <a:lnTo>
                    <a:pt x="169" y="2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0" name="Freeform 194">
              <a:extLst>
                <a:ext uri="{FF2B5EF4-FFF2-40B4-BE49-F238E27FC236}">
                  <a16:creationId xmlns:a16="http://schemas.microsoft.com/office/drawing/2014/main" id="{BAF5393A-A9B7-4B11-A3D6-448C4402D43C}"/>
                </a:ext>
              </a:extLst>
            </p:cNvPr>
            <p:cNvSpPr>
              <a:spLocks/>
            </p:cNvSpPr>
            <p:nvPr/>
          </p:nvSpPr>
          <p:spPr bwMode="auto">
            <a:xfrm>
              <a:off x="3279" y="2151"/>
              <a:ext cx="100" cy="73"/>
            </a:xfrm>
            <a:custGeom>
              <a:avLst/>
              <a:gdLst>
                <a:gd name="T0" fmla="*/ 0 w 90"/>
                <a:gd name="T1" fmla="*/ 18 h 65"/>
                <a:gd name="T2" fmla="*/ 32 w 90"/>
                <a:gd name="T3" fmla="*/ 0 h 65"/>
                <a:gd name="T4" fmla="*/ 50 w 90"/>
                <a:gd name="T5" fmla="*/ 9 h 65"/>
                <a:gd name="T6" fmla="*/ 62 w 90"/>
                <a:gd name="T7" fmla="*/ 9 h 65"/>
                <a:gd name="T8" fmla="*/ 74 w 90"/>
                <a:gd name="T9" fmla="*/ 21 h 65"/>
                <a:gd name="T10" fmla="*/ 89 w 90"/>
                <a:gd name="T11" fmla="*/ 37 h 65"/>
                <a:gd name="T12" fmla="*/ 80 w 90"/>
                <a:gd name="T13" fmla="*/ 55 h 65"/>
                <a:gd name="T14" fmla="*/ 64 w 90"/>
                <a:gd name="T15" fmla="*/ 62 h 65"/>
                <a:gd name="T16" fmla="*/ 45 w 90"/>
                <a:gd name="T17" fmla="*/ 64 h 65"/>
                <a:gd name="T18" fmla="*/ 42 w 90"/>
                <a:gd name="T19" fmla="*/ 50 h 65"/>
                <a:gd name="T20" fmla="*/ 35 w 90"/>
                <a:gd name="T21" fmla="*/ 37 h 65"/>
                <a:gd name="T22" fmla="*/ 15 w 90"/>
                <a:gd name="T23" fmla="*/ 31 h 65"/>
                <a:gd name="T24" fmla="*/ 0 w 90"/>
                <a:gd name="T25"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5">
                  <a:moveTo>
                    <a:pt x="0" y="18"/>
                  </a:moveTo>
                  <a:lnTo>
                    <a:pt x="32" y="0"/>
                  </a:lnTo>
                  <a:lnTo>
                    <a:pt x="50" y="9"/>
                  </a:lnTo>
                  <a:lnTo>
                    <a:pt x="62" y="9"/>
                  </a:lnTo>
                  <a:lnTo>
                    <a:pt x="74" y="21"/>
                  </a:lnTo>
                  <a:lnTo>
                    <a:pt x="89" y="37"/>
                  </a:lnTo>
                  <a:lnTo>
                    <a:pt x="80" y="55"/>
                  </a:lnTo>
                  <a:lnTo>
                    <a:pt x="64" y="62"/>
                  </a:lnTo>
                  <a:lnTo>
                    <a:pt x="45" y="64"/>
                  </a:lnTo>
                  <a:lnTo>
                    <a:pt x="42" y="50"/>
                  </a:lnTo>
                  <a:lnTo>
                    <a:pt x="35" y="37"/>
                  </a:lnTo>
                  <a:lnTo>
                    <a:pt x="15" y="31"/>
                  </a:lnTo>
                  <a:lnTo>
                    <a:pt x="0"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1" name="Freeform 195">
              <a:extLst>
                <a:ext uri="{FF2B5EF4-FFF2-40B4-BE49-F238E27FC236}">
                  <a16:creationId xmlns:a16="http://schemas.microsoft.com/office/drawing/2014/main" id="{2D811538-3D41-4542-8566-5097DF075DCB}"/>
                </a:ext>
              </a:extLst>
            </p:cNvPr>
            <p:cNvSpPr>
              <a:spLocks/>
            </p:cNvSpPr>
            <p:nvPr/>
          </p:nvSpPr>
          <p:spPr bwMode="auto">
            <a:xfrm>
              <a:off x="4293" y="2836"/>
              <a:ext cx="81" cy="155"/>
            </a:xfrm>
            <a:custGeom>
              <a:avLst/>
              <a:gdLst>
                <a:gd name="T0" fmla="*/ 46 w 73"/>
                <a:gd name="T1" fmla="*/ 46 h 138"/>
                <a:gd name="T2" fmla="*/ 25 w 73"/>
                <a:gd name="T3" fmla="*/ 35 h 138"/>
                <a:gd name="T4" fmla="*/ 13 w 73"/>
                <a:gd name="T5" fmla="*/ 0 h 138"/>
                <a:gd name="T6" fmla="*/ 0 w 73"/>
                <a:gd name="T7" fmla="*/ 13 h 138"/>
                <a:gd name="T8" fmla="*/ 2 w 73"/>
                <a:gd name="T9" fmla="*/ 36 h 138"/>
                <a:gd name="T10" fmla="*/ 8 w 73"/>
                <a:gd name="T11" fmla="*/ 91 h 138"/>
                <a:gd name="T12" fmla="*/ 26 w 73"/>
                <a:gd name="T13" fmla="*/ 116 h 138"/>
                <a:gd name="T14" fmla="*/ 41 w 73"/>
                <a:gd name="T15" fmla="*/ 133 h 138"/>
                <a:gd name="T16" fmla="*/ 70 w 73"/>
                <a:gd name="T17" fmla="*/ 137 h 138"/>
                <a:gd name="T18" fmla="*/ 72 w 73"/>
                <a:gd name="T19" fmla="*/ 127 h 138"/>
                <a:gd name="T20" fmla="*/ 68 w 73"/>
                <a:gd name="T21" fmla="*/ 78 h 138"/>
                <a:gd name="T22" fmla="*/ 46 w 73"/>
                <a:gd name="T23" fmla="*/ 4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38">
                  <a:moveTo>
                    <a:pt x="46" y="46"/>
                  </a:moveTo>
                  <a:lnTo>
                    <a:pt x="25" y="35"/>
                  </a:lnTo>
                  <a:lnTo>
                    <a:pt x="13" y="0"/>
                  </a:lnTo>
                  <a:lnTo>
                    <a:pt x="0" y="13"/>
                  </a:lnTo>
                  <a:lnTo>
                    <a:pt x="2" y="36"/>
                  </a:lnTo>
                  <a:lnTo>
                    <a:pt x="8" y="91"/>
                  </a:lnTo>
                  <a:lnTo>
                    <a:pt x="26" y="116"/>
                  </a:lnTo>
                  <a:lnTo>
                    <a:pt x="41" y="133"/>
                  </a:lnTo>
                  <a:lnTo>
                    <a:pt x="70" y="137"/>
                  </a:lnTo>
                  <a:lnTo>
                    <a:pt x="72" y="127"/>
                  </a:lnTo>
                  <a:lnTo>
                    <a:pt x="68" y="78"/>
                  </a:lnTo>
                  <a:lnTo>
                    <a:pt x="46" y="4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2" name="Freeform 196">
              <a:extLst>
                <a:ext uri="{FF2B5EF4-FFF2-40B4-BE49-F238E27FC236}">
                  <a16:creationId xmlns:a16="http://schemas.microsoft.com/office/drawing/2014/main" id="{12CCA2AB-8164-4ECD-8BA5-40A49CA668E6}"/>
                </a:ext>
              </a:extLst>
            </p:cNvPr>
            <p:cNvSpPr>
              <a:spLocks/>
            </p:cNvSpPr>
            <p:nvPr/>
          </p:nvSpPr>
          <p:spPr bwMode="auto">
            <a:xfrm>
              <a:off x="4855" y="2118"/>
              <a:ext cx="79" cy="99"/>
            </a:xfrm>
            <a:custGeom>
              <a:avLst/>
              <a:gdLst>
                <a:gd name="T0" fmla="*/ 12 w 71"/>
                <a:gd name="T1" fmla="*/ 8 h 89"/>
                <a:gd name="T2" fmla="*/ 15 w 71"/>
                <a:gd name="T3" fmla="*/ 26 h 89"/>
                <a:gd name="T4" fmla="*/ 17 w 71"/>
                <a:gd name="T5" fmla="*/ 42 h 89"/>
                <a:gd name="T6" fmla="*/ 8 w 71"/>
                <a:gd name="T7" fmla="*/ 58 h 89"/>
                <a:gd name="T8" fmla="*/ 0 w 71"/>
                <a:gd name="T9" fmla="*/ 73 h 89"/>
                <a:gd name="T10" fmla="*/ 9 w 71"/>
                <a:gd name="T11" fmla="*/ 80 h 89"/>
                <a:gd name="T12" fmla="*/ 26 w 71"/>
                <a:gd name="T13" fmla="*/ 74 h 89"/>
                <a:gd name="T14" fmla="*/ 42 w 71"/>
                <a:gd name="T15" fmla="*/ 77 h 89"/>
                <a:gd name="T16" fmla="*/ 42 w 71"/>
                <a:gd name="T17" fmla="*/ 78 h 89"/>
                <a:gd name="T18" fmla="*/ 42 w 71"/>
                <a:gd name="T19" fmla="*/ 79 h 89"/>
                <a:gd name="T20" fmla="*/ 43 w 71"/>
                <a:gd name="T21" fmla="*/ 80 h 89"/>
                <a:gd name="T22" fmla="*/ 44 w 71"/>
                <a:gd name="T23" fmla="*/ 80 h 89"/>
                <a:gd name="T24" fmla="*/ 44 w 71"/>
                <a:gd name="T25" fmla="*/ 83 h 89"/>
                <a:gd name="T26" fmla="*/ 45 w 71"/>
                <a:gd name="T27" fmla="*/ 85 h 89"/>
                <a:gd name="T28" fmla="*/ 46 w 71"/>
                <a:gd name="T29" fmla="*/ 85 h 89"/>
                <a:gd name="T30" fmla="*/ 48 w 71"/>
                <a:gd name="T31" fmla="*/ 87 h 89"/>
                <a:gd name="T32" fmla="*/ 48 w 71"/>
                <a:gd name="T33" fmla="*/ 88 h 89"/>
                <a:gd name="T34" fmla="*/ 49 w 71"/>
                <a:gd name="T35" fmla="*/ 88 h 89"/>
                <a:gd name="T36" fmla="*/ 50 w 71"/>
                <a:gd name="T37" fmla="*/ 87 h 89"/>
                <a:gd name="T38" fmla="*/ 50 w 71"/>
                <a:gd name="T39" fmla="*/ 86 h 89"/>
                <a:gd name="T40" fmla="*/ 50 w 71"/>
                <a:gd name="T41" fmla="*/ 85 h 89"/>
                <a:gd name="T42" fmla="*/ 51 w 71"/>
                <a:gd name="T43" fmla="*/ 83 h 89"/>
                <a:gd name="T44" fmla="*/ 51 w 71"/>
                <a:gd name="T45" fmla="*/ 80 h 89"/>
                <a:gd name="T46" fmla="*/ 53 w 71"/>
                <a:gd name="T47" fmla="*/ 78 h 89"/>
                <a:gd name="T48" fmla="*/ 55 w 71"/>
                <a:gd name="T49" fmla="*/ 76 h 89"/>
                <a:gd name="T50" fmla="*/ 55 w 71"/>
                <a:gd name="T51" fmla="*/ 74 h 89"/>
                <a:gd name="T52" fmla="*/ 57 w 71"/>
                <a:gd name="T53" fmla="*/ 71 h 89"/>
                <a:gd name="T54" fmla="*/ 58 w 71"/>
                <a:gd name="T55" fmla="*/ 69 h 89"/>
                <a:gd name="T56" fmla="*/ 59 w 71"/>
                <a:gd name="T57" fmla="*/ 68 h 89"/>
                <a:gd name="T58" fmla="*/ 59 w 71"/>
                <a:gd name="T59" fmla="*/ 67 h 89"/>
                <a:gd name="T60" fmla="*/ 60 w 71"/>
                <a:gd name="T61" fmla="*/ 66 h 89"/>
                <a:gd name="T62" fmla="*/ 70 w 71"/>
                <a:gd name="T63" fmla="*/ 61 h 89"/>
                <a:gd name="T64" fmla="*/ 67 w 71"/>
                <a:gd name="T65" fmla="*/ 42 h 89"/>
                <a:gd name="T66" fmla="*/ 52 w 71"/>
                <a:gd name="T67" fmla="*/ 37 h 89"/>
                <a:gd name="T68" fmla="*/ 31 w 71"/>
                <a:gd name="T69" fmla="*/ 30 h 89"/>
                <a:gd name="T70" fmla="*/ 25 w 71"/>
                <a:gd name="T71" fmla="*/ 14 h 89"/>
                <a:gd name="T72" fmla="*/ 18 w 71"/>
                <a:gd name="T73" fmla="*/ 0 h 89"/>
                <a:gd name="T74" fmla="*/ 12 w 71"/>
                <a:gd name="T75" fmla="*/ 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 h="89">
                  <a:moveTo>
                    <a:pt x="12" y="8"/>
                  </a:moveTo>
                  <a:lnTo>
                    <a:pt x="15" y="26"/>
                  </a:lnTo>
                  <a:lnTo>
                    <a:pt x="17" y="42"/>
                  </a:lnTo>
                  <a:lnTo>
                    <a:pt x="8" y="58"/>
                  </a:lnTo>
                  <a:lnTo>
                    <a:pt x="0" y="73"/>
                  </a:lnTo>
                  <a:lnTo>
                    <a:pt x="9" y="80"/>
                  </a:lnTo>
                  <a:lnTo>
                    <a:pt x="26" y="74"/>
                  </a:lnTo>
                  <a:lnTo>
                    <a:pt x="42" y="77"/>
                  </a:lnTo>
                  <a:lnTo>
                    <a:pt x="42" y="78"/>
                  </a:lnTo>
                  <a:lnTo>
                    <a:pt x="42" y="79"/>
                  </a:lnTo>
                  <a:lnTo>
                    <a:pt x="43" y="80"/>
                  </a:lnTo>
                  <a:lnTo>
                    <a:pt x="44" y="80"/>
                  </a:lnTo>
                  <a:lnTo>
                    <a:pt x="44" y="83"/>
                  </a:lnTo>
                  <a:lnTo>
                    <a:pt x="45" y="85"/>
                  </a:lnTo>
                  <a:lnTo>
                    <a:pt x="46" y="85"/>
                  </a:lnTo>
                  <a:lnTo>
                    <a:pt x="48" y="87"/>
                  </a:lnTo>
                  <a:lnTo>
                    <a:pt x="48" y="88"/>
                  </a:lnTo>
                  <a:lnTo>
                    <a:pt x="49" y="88"/>
                  </a:lnTo>
                  <a:lnTo>
                    <a:pt x="50" y="87"/>
                  </a:lnTo>
                  <a:lnTo>
                    <a:pt x="50" y="86"/>
                  </a:lnTo>
                  <a:lnTo>
                    <a:pt x="50" y="85"/>
                  </a:lnTo>
                  <a:lnTo>
                    <a:pt x="51" y="83"/>
                  </a:lnTo>
                  <a:lnTo>
                    <a:pt x="51" y="80"/>
                  </a:lnTo>
                  <a:lnTo>
                    <a:pt x="53" y="78"/>
                  </a:lnTo>
                  <a:lnTo>
                    <a:pt x="55" y="76"/>
                  </a:lnTo>
                  <a:lnTo>
                    <a:pt x="55" y="74"/>
                  </a:lnTo>
                  <a:lnTo>
                    <a:pt x="57" y="71"/>
                  </a:lnTo>
                  <a:lnTo>
                    <a:pt x="58" y="69"/>
                  </a:lnTo>
                  <a:lnTo>
                    <a:pt x="59" y="68"/>
                  </a:lnTo>
                  <a:lnTo>
                    <a:pt x="59" y="67"/>
                  </a:lnTo>
                  <a:lnTo>
                    <a:pt x="60" y="66"/>
                  </a:lnTo>
                  <a:lnTo>
                    <a:pt x="70" y="61"/>
                  </a:lnTo>
                  <a:lnTo>
                    <a:pt x="67" y="42"/>
                  </a:lnTo>
                  <a:lnTo>
                    <a:pt x="52" y="37"/>
                  </a:lnTo>
                  <a:lnTo>
                    <a:pt x="31" y="30"/>
                  </a:lnTo>
                  <a:lnTo>
                    <a:pt x="25" y="14"/>
                  </a:lnTo>
                  <a:lnTo>
                    <a:pt x="18" y="0"/>
                  </a:lnTo>
                  <a:lnTo>
                    <a:pt x="12"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3" name="Freeform 197">
              <a:extLst>
                <a:ext uri="{FF2B5EF4-FFF2-40B4-BE49-F238E27FC236}">
                  <a16:creationId xmlns:a16="http://schemas.microsoft.com/office/drawing/2014/main" id="{8BF03723-D1E8-44BB-8C72-C27886CBEEA8}"/>
                </a:ext>
              </a:extLst>
            </p:cNvPr>
            <p:cNvSpPr>
              <a:spLocks/>
            </p:cNvSpPr>
            <p:nvPr/>
          </p:nvSpPr>
          <p:spPr bwMode="auto">
            <a:xfrm>
              <a:off x="4764" y="2224"/>
              <a:ext cx="153" cy="161"/>
            </a:xfrm>
            <a:custGeom>
              <a:avLst/>
              <a:gdLst>
                <a:gd name="T0" fmla="*/ 99 w 136"/>
                <a:gd name="T1" fmla="*/ 0 h 143"/>
                <a:gd name="T2" fmla="*/ 114 w 136"/>
                <a:gd name="T3" fmla="*/ 0 h 143"/>
                <a:gd name="T4" fmla="*/ 118 w 136"/>
                <a:gd name="T5" fmla="*/ 25 h 143"/>
                <a:gd name="T6" fmla="*/ 123 w 136"/>
                <a:gd name="T7" fmla="*/ 34 h 143"/>
                <a:gd name="T8" fmla="*/ 135 w 136"/>
                <a:gd name="T9" fmla="*/ 45 h 143"/>
                <a:gd name="T10" fmla="*/ 117 w 136"/>
                <a:gd name="T11" fmla="*/ 60 h 143"/>
                <a:gd name="T12" fmla="*/ 125 w 136"/>
                <a:gd name="T13" fmla="*/ 87 h 143"/>
                <a:gd name="T14" fmla="*/ 121 w 136"/>
                <a:gd name="T15" fmla="*/ 103 h 143"/>
                <a:gd name="T16" fmla="*/ 114 w 136"/>
                <a:gd name="T17" fmla="*/ 112 h 143"/>
                <a:gd name="T18" fmla="*/ 106 w 136"/>
                <a:gd name="T19" fmla="*/ 114 h 143"/>
                <a:gd name="T20" fmla="*/ 101 w 136"/>
                <a:gd name="T21" fmla="*/ 127 h 143"/>
                <a:gd name="T22" fmla="*/ 91 w 136"/>
                <a:gd name="T23" fmla="*/ 116 h 143"/>
                <a:gd name="T24" fmla="*/ 86 w 136"/>
                <a:gd name="T25" fmla="*/ 122 h 143"/>
                <a:gd name="T26" fmla="*/ 67 w 136"/>
                <a:gd name="T27" fmla="*/ 123 h 143"/>
                <a:gd name="T28" fmla="*/ 63 w 136"/>
                <a:gd name="T29" fmla="*/ 114 h 143"/>
                <a:gd name="T30" fmla="*/ 55 w 136"/>
                <a:gd name="T31" fmla="*/ 116 h 143"/>
                <a:gd name="T32" fmla="*/ 55 w 136"/>
                <a:gd name="T33" fmla="*/ 139 h 143"/>
                <a:gd name="T34" fmla="*/ 46 w 136"/>
                <a:gd name="T35" fmla="*/ 133 h 143"/>
                <a:gd name="T36" fmla="*/ 40 w 136"/>
                <a:gd name="T37" fmla="*/ 124 h 143"/>
                <a:gd name="T38" fmla="*/ 36 w 136"/>
                <a:gd name="T39" fmla="*/ 139 h 143"/>
                <a:gd name="T40" fmla="*/ 26 w 136"/>
                <a:gd name="T41" fmla="*/ 142 h 143"/>
                <a:gd name="T42" fmla="*/ 19 w 136"/>
                <a:gd name="T43" fmla="*/ 131 h 143"/>
                <a:gd name="T44" fmla="*/ 7 w 136"/>
                <a:gd name="T45" fmla="*/ 129 h 143"/>
                <a:gd name="T46" fmla="*/ 0 w 136"/>
                <a:gd name="T47" fmla="*/ 123 h 143"/>
                <a:gd name="T48" fmla="*/ 11 w 136"/>
                <a:gd name="T49" fmla="*/ 112 h 143"/>
                <a:gd name="T50" fmla="*/ 23 w 136"/>
                <a:gd name="T51" fmla="*/ 105 h 143"/>
                <a:gd name="T52" fmla="*/ 32 w 136"/>
                <a:gd name="T53" fmla="*/ 97 h 143"/>
                <a:gd name="T54" fmla="*/ 54 w 136"/>
                <a:gd name="T55" fmla="*/ 99 h 143"/>
                <a:gd name="T56" fmla="*/ 55 w 136"/>
                <a:gd name="T57" fmla="*/ 84 h 143"/>
                <a:gd name="T58" fmla="*/ 60 w 136"/>
                <a:gd name="T59" fmla="*/ 72 h 143"/>
                <a:gd name="T60" fmla="*/ 68 w 136"/>
                <a:gd name="T61" fmla="*/ 76 h 143"/>
                <a:gd name="T62" fmla="*/ 88 w 136"/>
                <a:gd name="T63" fmla="*/ 73 h 143"/>
                <a:gd name="T64" fmla="*/ 91 w 136"/>
                <a:gd name="T65" fmla="*/ 62 h 143"/>
                <a:gd name="T66" fmla="*/ 91 w 136"/>
                <a:gd name="T67" fmla="*/ 44 h 143"/>
                <a:gd name="T68" fmla="*/ 97 w 136"/>
                <a:gd name="T69" fmla="*/ 34 h 143"/>
                <a:gd name="T70" fmla="*/ 92 w 136"/>
                <a:gd name="T71" fmla="*/ 10 h 143"/>
                <a:gd name="T72" fmla="*/ 99 w 136"/>
                <a:gd name="T7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43">
                  <a:moveTo>
                    <a:pt x="99" y="0"/>
                  </a:moveTo>
                  <a:lnTo>
                    <a:pt x="114" y="0"/>
                  </a:lnTo>
                  <a:lnTo>
                    <a:pt x="118" y="25"/>
                  </a:lnTo>
                  <a:lnTo>
                    <a:pt x="123" y="34"/>
                  </a:lnTo>
                  <a:lnTo>
                    <a:pt x="135" y="45"/>
                  </a:lnTo>
                  <a:lnTo>
                    <a:pt x="117" y="60"/>
                  </a:lnTo>
                  <a:lnTo>
                    <a:pt x="125" y="87"/>
                  </a:lnTo>
                  <a:lnTo>
                    <a:pt x="121" y="103"/>
                  </a:lnTo>
                  <a:lnTo>
                    <a:pt x="114" y="112"/>
                  </a:lnTo>
                  <a:lnTo>
                    <a:pt x="106" y="114"/>
                  </a:lnTo>
                  <a:lnTo>
                    <a:pt x="101" y="127"/>
                  </a:lnTo>
                  <a:lnTo>
                    <a:pt x="91" y="116"/>
                  </a:lnTo>
                  <a:lnTo>
                    <a:pt x="86" y="122"/>
                  </a:lnTo>
                  <a:lnTo>
                    <a:pt x="67" y="123"/>
                  </a:lnTo>
                  <a:lnTo>
                    <a:pt x="63" y="114"/>
                  </a:lnTo>
                  <a:lnTo>
                    <a:pt x="55" y="116"/>
                  </a:lnTo>
                  <a:lnTo>
                    <a:pt x="55" y="139"/>
                  </a:lnTo>
                  <a:lnTo>
                    <a:pt x="46" y="133"/>
                  </a:lnTo>
                  <a:lnTo>
                    <a:pt x="40" y="124"/>
                  </a:lnTo>
                  <a:lnTo>
                    <a:pt x="36" y="139"/>
                  </a:lnTo>
                  <a:lnTo>
                    <a:pt x="26" y="142"/>
                  </a:lnTo>
                  <a:lnTo>
                    <a:pt x="19" y="131"/>
                  </a:lnTo>
                  <a:lnTo>
                    <a:pt x="7" y="129"/>
                  </a:lnTo>
                  <a:lnTo>
                    <a:pt x="0" y="123"/>
                  </a:lnTo>
                  <a:lnTo>
                    <a:pt x="11" y="112"/>
                  </a:lnTo>
                  <a:lnTo>
                    <a:pt x="23" y="105"/>
                  </a:lnTo>
                  <a:lnTo>
                    <a:pt x="32" y="97"/>
                  </a:lnTo>
                  <a:lnTo>
                    <a:pt x="54" y="99"/>
                  </a:lnTo>
                  <a:lnTo>
                    <a:pt x="55" y="84"/>
                  </a:lnTo>
                  <a:lnTo>
                    <a:pt x="60" y="72"/>
                  </a:lnTo>
                  <a:lnTo>
                    <a:pt x="68" y="76"/>
                  </a:lnTo>
                  <a:lnTo>
                    <a:pt x="88" y="73"/>
                  </a:lnTo>
                  <a:lnTo>
                    <a:pt x="91" y="62"/>
                  </a:lnTo>
                  <a:lnTo>
                    <a:pt x="91" y="44"/>
                  </a:lnTo>
                  <a:lnTo>
                    <a:pt x="97" y="34"/>
                  </a:lnTo>
                  <a:lnTo>
                    <a:pt x="92" y="10"/>
                  </a:lnTo>
                  <a:lnTo>
                    <a:pt x="9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4" name="Freeform 198">
              <a:extLst>
                <a:ext uri="{FF2B5EF4-FFF2-40B4-BE49-F238E27FC236}">
                  <a16:creationId xmlns:a16="http://schemas.microsoft.com/office/drawing/2014/main" id="{AE7E948E-143C-4B5B-9F00-0539A1C5B3CD}"/>
                </a:ext>
              </a:extLst>
            </p:cNvPr>
            <p:cNvSpPr>
              <a:spLocks/>
            </p:cNvSpPr>
            <p:nvPr/>
          </p:nvSpPr>
          <p:spPr bwMode="auto">
            <a:xfrm>
              <a:off x="4727" y="2375"/>
              <a:ext cx="37" cy="62"/>
            </a:xfrm>
            <a:custGeom>
              <a:avLst/>
              <a:gdLst>
                <a:gd name="T0" fmla="*/ 14 w 34"/>
                <a:gd name="T1" fmla="*/ 5 h 54"/>
                <a:gd name="T2" fmla="*/ 8 w 34"/>
                <a:gd name="T3" fmla="*/ 15 h 54"/>
                <a:gd name="T4" fmla="*/ 0 w 34"/>
                <a:gd name="T5" fmla="*/ 21 h 54"/>
                <a:gd name="T6" fmla="*/ 7 w 34"/>
                <a:gd name="T7" fmla="*/ 36 h 54"/>
                <a:gd name="T8" fmla="*/ 14 w 34"/>
                <a:gd name="T9" fmla="*/ 28 h 54"/>
                <a:gd name="T10" fmla="*/ 21 w 34"/>
                <a:gd name="T11" fmla="*/ 31 h 54"/>
                <a:gd name="T12" fmla="*/ 19 w 34"/>
                <a:gd name="T13" fmla="*/ 40 h 54"/>
                <a:gd name="T14" fmla="*/ 25 w 34"/>
                <a:gd name="T15" fmla="*/ 53 h 54"/>
                <a:gd name="T16" fmla="*/ 33 w 34"/>
                <a:gd name="T17" fmla="*/ 47 h 54"/>
                <a:gd name="T18" fmla="*/ 33 w 34"/>
                <a:gd name="T19" fmla="*/ 32 h 54"/>
                <a:gd name="T20" fmla="*/ 31 w 34"/>
                <a:gd name="T21" fmla="*/ 8 h 54"/>
                <a:gd name="T22" fmla="*/ 25 w 34"/>
                <a:gd name="T23" fmla="*/ 0 h 54"/>
                <a:gd name="T24" fmla="*/ 14 w 34"/>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4">
                  <a:moveTo>
                    <a:pt x="14" y="5"/>
                  </a:moveTo>
                  <a:lnTo>
                    <a:pt x="8" y="15"/>
                  </a:lnTo>
                  <a:lnTo>
                    <a:pt x="0" y="21"/>
                  </a:lnTo>
                  <a:lnTo>
                    <a:pt x="7" y="36"/>
                  </a:lnTo>
                  <a:lnTo>
                    <a:pt x="14" y="28"/>
                  </a:lnTo>
                  <a:lnTo>
                    <a:pt x="21" y="31"/>
                  </a:lnTo>
                  <a:lnTo>
                    <a:pt x="19" y="40"/>
                  </a:lnTo>
                  <a:lnTo>
                    <a:pt x="25" y="53"/>
                  </a:lnTo>
                  <a:lnTo>
                    <a:pt x="33" y="47"/>
                  </a:lnTo>
                  <a:lnTo>
                    <a:pt x="33" y="32"/>
                  </a:lnTo>
                  <a:lnTo>
                    <a:pt x="31" y="8"/>
                  </a:lnTo>
                  <a:lnTo>
                    <a:pt x="25" y="0"/>
                  </a:lnTo>
                  <a:lnTo>
                    <a:pt x="14"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5" name="Freeform 199">
              <a:extLst>
                <a:ext uri="{FF2B5EF4-FFF2-40B4-BE49-F238E27FC236}">
                  <a16:creationId xmlns:a16="http://schemas.microsoft.com/office/drawing/2014/main" id="{8F71336D-6D02-4DFB-8467-71BECD836E01}"/>
                </a:ext>
              </a:extLst>
            </p:cNvPr>
            <p:cNvSpPr>
              <a:spLocks/>
            </p:cNvSpPr>
            <p:nvPr/>
          </p:nvSpPr>
          <p:spPr bwMode="auto">
            <a:xfrm>
              <a:off x="3831" y="1966"/>
              <a:ext cx="915" cy="676"/>
            </a:xfrm>
            <a:custGeom>
              <a:avLst/>
              <a:gdLst>
                <a:gd name="T0" fmla="*/ 622 w 817"/>
                <a:gd name="T1" fmla="*/ 289 h 602"/>
                <a:gd name="T2" fmla="*/ 663 w 817"/>
                <a:gd name="T3" fmla="*/ 292 h 602"/>
                <a:gd name="T4" fmla="*/ 670 w 817"/>
                <a:gd name="T5" fmla="*/ 320 h 602"/>
                <a:gd name="T6" fmla="*/ 674 w 817"/>
                <a:gd name="T7" fmla="*/ 378 h 602"/>
                <a:gd name="T8" fmla="*/ 696 w 817"/>
                <a:gd name="T9" fmla="*/ 431 h 602"/>
                <a:gd name="T10" fmla="*/ 691 w 817"/>
                <a:gd name="T11" fmla="*/ 487 h 602"/>
                <a:gd name="T12" fmla="*/ 664 w 817"/>
                <a:gd name="T13" fmla="*/ 529 h 602"/>
                <a:gd name="T14" fmla="*/ 641 w 817"/>
                <a:gd name="T15" fmla="*/ 548 h 602"/>
                <a:gd name="T16" fmla="*/ 595 w 817"/>
                <a:gd name="T17" fmla="*/ 567 h 602"/>
                <a:gd name="T18" fmla="*/ 540 w 817"/>
                <a:gd name="T19" fmla="*/ 601 h 602"/>
                <a:gd name="T20" fmla="*/ 519 w 817"/>
                <a:gd name="T21" fmla="*/ 593 h 602"/>
                <a:gd name="T22" fmla="*/ 460 w 817"/>
                <a:gd name="T23" fmla="*/ 555 h 602"/>
                <a:gd name="T24" fmla="*/ 428 w 817"/>
                <a:gd name="T25" fmla="*/ 587 h 602"/>
                <a:gd name="T26" fmla="*/ 391 w 817"/>
                <a:gd name="T27" fmla="*/ 577 h 602"/>
                <a:gd name="T28" fmla="*/ 364 w 817"/>
                <a:gd name="T29" fmla="*/ 537 h 602"/>
                <a:gd name="T30" fmla="*/ 380 w 817"/>
                <a:gd name="T31" fmla="*/ 504 h 602"/>
                <a:gd name="T32" fmla="*/ 354 w 817"/>
                <a:gd name="T33" fmla="*/ 481 h 602"/>
                <a:gd name="T34" fmla="*/ 306 w 817"/>
                <a:gd name="T35" fmla="*/ 458 h 602"/>
                <a:gd name="T36" fmla="*/ 257 w 817"/>
                <a:gd name="T37" fmla="*/ 479 h 602"/>
                <a:gd name="T38" fmla="*/ 219 w 817"/>
                <a:gd name="T39" fmla="*/ 480 h 602"/>
                <a:gd name="T40" fmla="*/ 163 w 817"/>
                <a:gd name="T41" fmla="*/ 464 h 602"/>
                <a:gd name="T42" fmla="*/ 142 w 817"/>
                <a:gd name="T43" fmla="*/ 450 h 602"/>
                <a:gd name="T44" fmla="*/ 100 w 817"/>
                <a:gd name="T45" fmla="*/ 426 h 602"/>
                <a:gd name="T46" fmla="*/ 68 w 817"/>
                <a:gd name="T47" fmla="*/ 387 h 602"/>
                <a:gd name="T48" fmla="*/ 17 w 817"/>
                <a:gd name="T49" fmla="*/ 387 h 602"/>
                <a:gd name="T50" fmla="*/ 14 w 817"/>
                <a:gd name="T51" fmla="*/ 344 h 602"/>
                <a:gd name="T52" fmla="*/ 15 w 817"/>
                <a:gd name="T53" fmla="*/ 310 h 602"/>
                <a:gd name="T54" fmla="*/ 14 w 817"/>
                <a:gd name="T55" fmla="*/ 269 h 602"/>
                <a:gd name="T56" fmla="*/ 40 w 817"/>
                <a:gd name="T57" fmla="*/ 266 h 602"/>
                <a:gd name="T58" fmla="*/ 81 w 817"/>
                <a:gd name="T59" fmla="*/ 248 h 602"/>
                <a:gd name="T60" fmla="*/ 76 w 817"/>
                <a:gd name="T61" fmla="*/ 192 h 602"/>
                <a:gd name="T62" fmla="*/ 111 w 817"/>
                <a:gd name="T63" fmla="*/ 161 h 602"/>
                <a:gd name="T64" fmla="*/ 150 w 817"/>
                <a:gd name="T65" fmla="*/ 126 h 602"/>
                <a:gd name="T66" fmla="*/ 172 w 817"/>
                <a:gd name="T67" fmla="*/ 105 h 602"/>
                <a:gd name="T68" fmla="*/ 210 w 817"/>
                <a:gd name="T69" fmla="*/ 120 h 602"/>
                <a:gd name="T70" fmla="*/ 258 w 817"/>
                <a:gd name="T71" fmla="*/ 167 h 602"/>
                <a:gd name="T72" fmla="*/ 298 w 817"/>
                <a:gd name="T73" fmla="*/ 198 h 602"/>
                <a:gd name="T74" fmla="*/ 406 w 817"/>
                <a:gd name="T75" fmla="*/ 218 h 602"/>
                <a:gd name="T76" fmla="*/ 460 w 817"/>
                <a:gd name="T77" fmla="*/ 214 h 602"/>
                <a:gd name="T78" fmla="*/ 513 w 817"/>
                <a:gd name="T79" fmla="*/ 182 h 602"/>
                <a:gd name="T80" fmla="*/ 546 w 817"/>
                <a:gd name="T81" fmla="*/ 158 h 602"/>
                <a:gd name="T82" fmla="*/ 604 w 817"/>
                <a:gd name="T83" fmla="*/ 124 h 602"/>
                <a:gd name="T84" fmla="*/ 558 w 817"/>
                <a:gd name="T85" fmla="*/ 115 h 602"/>
                <a:gd name="T86" fmla="*/ 557 w 817"/>
                <a:gd name="T87" fmla="*/ 65 h 602"/>
                <a:gd name="T88" fmla="*/ 591 w 817"/>
                <a:gd name="T89" fmla="*/ 49 h 602"/>
                <a:gd name="T90" fmla="*/ 600 w 817"/>
                <a:gd name="T91" fmla="*/ 0 h 602"/>
                <a:gd name="T92" fmla="*/ 689 w 817"/>
                <a:gd name="T93" fmla="*/ 29 h 602"/>
                <a:gd name="T94" fmla="*/ 714 w 817"/>
                <a:gd name="T95" fmla="*/ 73 h 602"/>
                <a:gd name="T96" fmla="*/ 763 w 817"/>
                <a:gd name="T97" fmla="*/ 97 h 602"/>
                <a:gd name="T98" fmla="*/ 808 w 817"/>
                <a:gd name="T99" fmla="*/ 103 h 602"/>
                <a:gd name="T100" fmla="*/ 806 w 817"/>
                <a:gd name="T101" fmla="*/ 130 h 602"/>
                <a:gd name="T102" fmla="*/ 783 w 817"/>
                <a:gd name="T103" fmla="*/ 178 h 602"/>
                <a:gd name="T104" fmla="*/ 797 w 817"/>
                <a:gd name="T105" fmla="*/ 198 h 602"/>
                <a:gd name="T106" fmla="*/ 755 w 817"/>
                <a:gd name="T107" fmla="*/ 230 h 602"/>
                <a:gd name="T108" fmla="*/ 721 w 817"/>
                <a:gd name="T109" fmla="*/ 248 h 602"/>
                <a:gd name="T110" fmla="*/ 669 w 817"/>
                <a:gd name="T111" fmla="*/ 275 h 602"/>
                <a:gd name="T112" fmla="*/ 657 w 817"/>
                <a:gd name="T113" fmla="*/ 241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7" h="602">
                  <a:moveTo>
                    <a:pt x="641" y="259"/>
                  </a:moveTo>
                  <a:lnTo>
                    <a:pt x="621" y="274"/>
                  </a:lnTo>
                  <a:lnTo>
                    <a:pt x="622" y="289"/>
                  </a:lnTo>
                  <a:lnTo>
                    <a:pt x="637" y="302"/>
                  </a:lnTo>
                  <a:lnTo>
                    <a:pt x="652" y="303"/>
                  </a:lnTo>
                  <a:lnTo>
                    <a:pt x="663" y="292"/>
                  </a:lnTo>
                  <a:lnTo>
                    <a:pt x="685" y="294"/>
                  </a:lnTo>
                  <a:lnTo>
                    <a:pt x="689" y="314"/>
                  </a:lnTo>
                  <a:lnTo>
                    <a:pt x="670" y="320"/>
                  </a:lnTo>
                  <a:lnTo>
                    <a:pt x="655" y="334"/>
                  </a:lnTo>
                  <a:lnTo>
                    <a:pt x="661" y="353"/>
                  </a:lnTo>
                  <a:lnTo>
                    <a:pt x="674" y="378"/>
                  </a:lnTo>
                  <a:lnTo>
                    <a:pt x="692" y="397"/>
                  </a:lnTo>
                  <a:lnTo>
                    <a:pt x="692" y="413"/>
                  </a:lnTo>
                  <a:lnTo>
                    <a:pt x="696" y="431"/>
                  </a:lnTo>
                  <a:lnTo>
                    <a:pt x="703" y="471"/>
                  </a:lnTo>
                  <a:lnTo>
                    <a:pt x="693" y="474"/>
                  </a:lnTo>
                  <a:lnTo>
                    <a:pt x="691" y="487"/>
                  </a:lnTo>
                  <a:lnTo>
                    <a:pt x="677" y="500"/>
                  </a:lnTo>
                  <a:lnTo>
                    <a:pt x="678" y="519"/>
                  </a:lnTo>
                  <a:lnTo>
                    <a:pt x="664" y="529"/>
                  </a:lnTo>
                  <a:lnTo>
                    <a:pt x="655" y="530"/>
                  </a:lnTo>
                  <a:lnTo>
                    <a:pt x="652" y="545"/>
                  </a:lnTo>
                  <a:lnTo>
                    <a:pt x="641" y="548"/>
                  </a:lnTo>
                  <a:lnTo>
                    <a:pt x="638" y="563"/>
                  </a:lnTo>
                  <a:lnTo>
                    <a:pt x="613" y="570"/>
                  </a:lnTo>
                  <a:lnTo>
                    <a:pt x="595" y="567"/>
                  </a:lnTo>
                  <a:lnTo>
                    <a:pt x="572" y="575"/>
                  </a:lnTo>
                  <a:lnTo>
                    <a:pt x="549" y="593"/>
                  </a:lnTo>
                  <a:lnTo>
                    <a:pt x="540" y="601"/>
                  </a:lnTo>
                  <a:lnTo>
                    <a:pt x="534" y="581"/>
                  </a:lnTo>
                  <a:lnTo>
                    <a:pt x="525" y="576"/>
                  </a:lnTo>
                  <a:lnTo>
                    <a:pt x="519" y="593"/>
                  </a:lnTo>
                  <a:lnTo>
                    <a:pt x="497" y="563"/>
                  </a:lnTo>
                  <a:lnTo>
                    <a:pt x="475" y="555"/>
                  </a:lnTo>
                  <a:lnTo>
                    <a:pt x="460" y="555"/>
                  </a:lnTo>
                  <a:lnTo>
                    <a:pt x="437" y="567"/>
                  </a:lnTo>
                  <a:lnTo>
                    <a:pt x="426" y="573"/>
                  </a:lnTo>
                  <a:lnTo>
                    <a:pt x="428" y="587"/>
                  </a:lnTo>
                  <a:lnTo>
                    <a:pt x="408" y="590"/>
                  </a:lnTo>
                  <a:lnTo>
                    <a:pt x="405" y="581"/>
                  </a:lnTo>
                  <a:lnTo>
                    <a:pt x="391" y="577"/>
                  </a:lnTo>
                  <a:lnTo>
                    <a:pt x="387" y="554"/>
                  </a:lnTo>
                  <a:lnTo>
                    <a:pt x="380" y="539"/>
                  </a:lnTo>
                  <a:lnTo>
                    <a:pt x="364" y="537"/>
                  </a:lnTo>
                  <a:lnTo>
                    <a:pt x="365" y="524"/>
                  </a:lnTo>
                  <a:lnTo>
                    <a:pt x="375" y="516"/>
                  </a:lnTo>
                  <a:lnTo>
                    <a:pt x="380" y="504"/>
                  </a:lnTo>
                  <a:lnTo>
                    <a:pt x="375" y="487"/>
                  </a:lnTo>
                  <a:lnTo>
                    <a:pt x="371" y="479"/>
                  </a:lnTo>
                  <a:lnTo>
                    <a:pt x="354" y="481"/>
                  </a:lnTo>
                  <a:lnTo>
                    <a:pt x="345" y="467"/>
                  </a:lnTo>
                  <a:lnTo>
                    <a:pt x="329" y="458"/>
                  </a:lnTo>
                  <a:lnTo>
                    <a:pt x="306" y="458"/>
                  </a:lnTo>
                  <a:lnTo>
                    <a:pt x="288" y="468"/>
                  </a:lnTo>
                  <a:lnTo>
                    <a:pt x="280" y="479"/>
                  </a:lnTo>
                  <a:lnTo>
                    <a:pt x="257" y="479"/>
                  </a:lnTo>
                  <a:lnTo>
                    <a:pt x="241" y="471"/>
                  </a:lnTo>
                  <a:lnTo>
                    <a:pt x="233" y="486"/>
                  </a:lnTo>
                  <a:lnTo>
                    <a:pt x="219" y="480"/>
                  </a:lnTo>
                  <a:lnTo>
                    <a:pt x="188" y="478"/>
                  </a:lnTo>
                  <a:lnTo>
                    <a:pt x="174" y="470"/>
                  </a:lnTo>
                  <a:lnTo>
                    <a:pt x="163" y="464"/>
                  </a:lnTo>
                  <a:lnTo>
                    <a:pt x="161" y="448"/>
                  </a:lnTo>
                  <a:lnTo>
                    <a:pt x="156" y="458"/>
                  </a:lnTo>
                  <a:lnTo>
                    <a:pt x="142" y="450"/>
                  </a:lnTo>
                  <a:lnTo>
                    <a:pt x="129" y="438"/>
                  </a:lnTo>
                  <a:lnTo>
                    <a:pt x="113" y="438"/>
                  </a:lnTo>
                  <a:lnTo>
                    <a:pt x="100" y="426"/>
                  </a:lnTo>
                  <a:lnTo>
                    <a:pt x="79" y="421"/>
                  </a:lnTo>
                  <a:lnTo>
                    <a:pt x="79" y="395"/>
                  </a:lnTo>
                  <a:lnTo>
                    <a:pt x="68" y="387"/>
                  </a:lnTo>
                  <a:lnTo>
                    <a:pt x="51" y="385"/>
                  </a:lnTo>
                  <a:lnTo>
                    <a:pt x="31" y="398"/>
                  </a:lnTo>
                  <a:lnTo>
                    <a:pt x="17" y="387"/>
                  </a:lnTo>
                  <a:lnTo>
                    <a:pt x="19" y="368"/>
                  </a:lnTo>
                  <a:lnTo>
                    <a:pt x="11" y="358"/>
                  </a:lnTo>
                  <a:lnTo>
                    <a:pt x="14" y="344"/>
                  </a:lnTo>
                  <a:lnTo>
                    <a:pt x="17" y="321"/>
                  </a:lnTo>
                  <a:lnTo>
                    <a:pt x="17" y="308"/>
                  </a:lnTo>
                  <a:lnTo>
                    <a:pt x="15" y="310"/>
                  </a:lnTo>
                  <a:lnTo>
                    <a:pt x="0" y="299"/>
                  </a:lnTo>
                  <a:lnTo>
                    <a:pt x="2" y="277"/>
                  </a:lnTo>
                  <a:lnTo>
                    <a:pt x="14" y="269"/>
                  </a:lnTo>
                  <a:lnTo>
                    <a:pt x="35" y="282"/>
                  </a:lnTo>
                  <a:lnTo>
                    <a:pt x="42" y="275"/>
                  </a:lnTo>
                  <a:lnTo>
                    <a:pt x="40" y="266"/>
                  </a:lnTo>
                  <a:lnTo>
                    <a:pt x="64" y="261"/>
                  </a:lnTo>
                  <a:lnTo>
                    <a:pt x="69" y="252"/>
                  </a:lnTo>
                  <a:lnTo>
                    <a:pt x="81" y="248"/>
                  </a:lnTo>
                  <a:lnTo>
                    <a:pt x="82" y="208"/>
                  </a:lnTo>
                  <a:lnTo>
                    <a:pt x="71" y="203"/>
                  </a:lnTo>
                  <a:lnTo>
                    <a:pt x="76" y="192"/>
                  </a:lnTo>
                  <a:lnTo>
                    <a:pt x="104" y="189"/>
                  </a:lnTo>
                  <a:lnTo>
                    <a:pt x="110" y="181"/>
                  </a:lnTo>
                  <a:lnTo>
                    <a:pt x="111" y="161"/>
                  </a:lnTo>
                  <a:lnTo>
                    <a:pt x="126" y="153"/>
                  </a:lnTo>
                  <a:lnTo>
                    <a:pt x="144" y="159"/>
                  </a:lnTo>
                  <a:lnTo>
                    <a:pt x="150" y="126"/>
                  </a:lnTo>
                  <a:lnTo>
                    <a:pt x="157" y="119"/>
                  </a:lnTo>
                  <a:lnTo>
                    <a:pt x="169" y="116"/>
                  </a:lnTo>
                  <a:lnTo>
                    <a:pt x="172" y="105"/>
                  </a:lnTo>
                  <a:lnTo>
                    <a:pt x="181" y="98"/>
                  </a:lnTo>
                  <a:lnTo>
                    <a:pt x="189" y="109"/>
                  </a:lnTo>
                  <a:lnTo>
                    <a:pt x="210" y="120"/>
                  </a:lnTo>
                  <a:lnTo>
                    <a:pt x="214" y="136"/>
                  </a:lnTo>
                  <a:lnTo>
                    <a:pt x="225" y="161"/>
                  </a:lnTo>
                  <a:lnTo>
                    <a:pt x="258" y="167"/>
                  </a:lnTo>
                  <a:lnTo>
                    <a:pt x="272" y="170"/>
                  </a:lnTo>
                  <a:lnTo>
                    <a:pt x="288" y="179"/>
                  </a:lnTo>
                  <a:lnTo>
                    <a:pt x="298" y="198"/>
                  </a:lnTo>
                  <a:lnTo>
                    <a:pt x="308" y="207"/>
                  </a:lnTo>
                  <a:lnTo>
                    <a:pt x="388" y="213"/>
                  </a:lnTo>
                  <a:lnTo>
                    <a:pt x="406" y="218"/>
                  </a:lnTo>
                  <a:lnTo>
                    <a:pt x="427" y="230"/>
                  </a:lnTo>
                  <a:lnTo>
                    <a:pt x="448" y="223"/>
                  </a:lnTo>
                  <a:lnTo>
                    <a:pt x="460" y="214"/>
                  </a:lnTo>
                  <a:lnTo>
                    <a:pt x="488" y="218"/>
                  </a:lnTo>
                  <a:lnTo>
                    <a:pt x="511" y="199"/>
                  </a:lnTo>
                  <a:lnTo>
                    <a:pt x="513" y="182"/>
                  </a:lnTo>
                  <a:lnTo>
                    <a:pt x="513" y="165"/>
                  </a:lnTo>
                  <a:lnTo>
                    <a:pt x="532" y="172"/>
                  </a:lnTo>
                  <a:lnTo>
                    <a:pt x="546" y="158"/>
                  </a:lnTo>
                  <a:lnTo>
                    <a:pt x="558" y="148"/>
                  </a:lnTo>
                  <a:lnTo>
                    <a:pt x="580" y="136"/>
                  </a:lnTo>
                  <a:lnTo>
                    <a:pt x="604" y="124"/>
                  </a:lnTo>
                  <a:lnTo>
                    <a:pt x="593" y="109"/>
                  </a:lnTo>
                  <a:lnTo>
                    <a:pt x="570" y="112"/>
                  </a:lnTo>
                  <a:lnTo>
                    <a:pt x="558" y="115"/>
                  </a:lnTo>
                  <a:lnTo>
                    <a:pt x="555" y="109"/>
                  </a:lnTo>
                  <a:lnTo>
                    <a:pt x="553" y="77"/>
                  </a:lnTo>
                  <a:lnTo>
                    <a:pt x="557" y="65"/>
                  </a:lnTo>
                  <a:lnTo>
                    <a:pt x="568" y="76"/>
                  </a:lnTo>
                  <a:lnTo>
                    <a:pt x="587" y="76"/>
                  </a:lnTo>
                  <a:lnTo>
                    <a:pt x="591" y="49"/>
                  </a:lnTo>
                  <a:lnTo>
                    <a:pt x="602" y="40"/>
                  </a:lnTo>
                  <a:lnTo>
                    <a:pt x="592" y="14"/>
                  </a:lnTo>
                  <a:lnTo>
                    <a:pt x="600" y="0"/>
                  </a:lnTo>
                  <a:lnTo>
                    <a:pt x="661" y="1"/>
                  </a:lnTo>
                  <a:lnTo>
                    <a:pt x="675" y="17"/>
                  </a:lnTo>
                  <a:lnTo>
                    <a:pt x="689" y="29"/>
                  </a:lnTo>
                  <a:lnTo>
                    <a:pt x="700" y="42"/>
                  </a:lnTo>
                  <a:lnTo>
                    <a:pt x="703" y="59"/>
                  </a:lnTo>
                  <a:lnTo>
                    <a:pt x="714" y="73"/>
                  </a:lnTo>
                  <a:lnTo>
                    <a:pt x="740" y="78"/>
                  </a:lnTo>
                  <a:lnTo>
                    <a:pt x="751" y="88"/>
                  </a:lnTo>
                  <a:lnTo>
                    <a:pt x="763" y="97"/>
                  </a:lnTo>
                  <a:lnTo>
                    <a:pt x="769" y="106"/>
                  </a:lnTo>
                  <a:lnTo>
                    <a:pt x="783" y="107"/>
                  </a:lnTo>
                  <a:lnTo>
                    <a:pt x="808" y="103"/>
                  </a:lnTo>
                  <a:lnTo>
                    <a:pt x="813" y="109"/>
                  </a:lnTo>
                  <a:lnTo>
                    <a:pt x="816" y="122"/>
                  </a:lnTo>
                  <a:lnTo>
                    <a:pt x="806" y="130"/>
                  </a:lnTo>
                  <a:lnTo>
                    <a:pt x="804" y="165"/>
                  </a:lnTo>
                  <a:lnTo>
                    <a:pt x="791" y="164"/>
                  </a:lnTo>
                  <a:lnTo>
                    <a:pt x="783" y="178"/>
                  </a:lnTo>
                  <a:lnTo>
                    <a:pt x="784" y="194"/>
                  </a:lnTo>
                  <a:lnTo>
                    <a:pt x="798" y="198"/>
                  </a:lnTo>
                  <a:lnTo>
                    <a:pt x="797" y="198"/>
                  </a:lnTo>
                  <a:lnTo>
                    <a:pt x="783" y="209"/>
                  </a:lnTo>
                  <a:lnTo>
                    <a:pt x="769" y="213"/>
                  </a:lnTo>
                  <a:lnTo>
                    <a:pt x="755" y="230"/>
                  </a:lnTo>
                  <a:lnTo>
                    <a:pt x="741" y="230"/>
                  </a:lnTo>
                  <a:lnTo>
                    <a:pt x="729" y="224"/>
                  </a:lnTo>
                  <a:lnTo>
                    <a:pt x="721" y="248"/>
                  </a:lnTo>
                  <a:lnTo>
                    <a:pt x="707" y="257"/>
                  </a:lnTo>
                  <a:lnTo>
                    <a:pt x="689" y="268"/>
                  </a:lnTo>
                  <a:lnTo>
                    <a:pt x="669" y="275"/>
                  </a:lnTo>
                  <a:lnTo>
                    <a:pt x="667" y="258"/>
                  </a:lnTo>
                  <a:lnTo>
                    <a:pt x="663" y="242"/>
                  </a:lnTo>
                  <a:lnTo>
                    <a:pt x="657" y="241"/>
                  </a:lnTo>
                  <a:lnTo>
                    <a:pt x="648" y="248"/>
                  </a:lnTo>
                  <a:lnTo>
                    <a:pt x="641" y="2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6" name="Freeform 200">
              <a:extLst>
                <a:ext uri="{FF2B5EF4-FFF2-40B4-BE49-F238E27FC236}">
                  <a16:creationId xmlns:a16="http://schemas.microsoft.com/office/drawing/2014/main" id="{A4A6C6F2-F590-4A96-BB95-7AD69FDE81D4}"/>
                </a:ext>
              </a:extLst>
            </p:cNvPr>
            <p:cNvSpPr>
              <a:spLocks/>
            </p:cNvSpPr>
            <p:nvPr/>
          </p:nvSpPr>
          <p:spPr bwMode="auto">
            <a:xfrm>
              <a:off x="4624" y="2205"/>
              <a:ext cx="78" cy="101"/>
            </a:xfrm>
            <a:custGeom>
              <a:avLst/>
              <a:gdLst>
                <a:gd name="T0" fmla="*/ 67 w 70"/>
                <a:gd name="T1" fmla="*/ 0 h 91"/>
                <a:gd name="T2" fmla="*/ 69 w 70"/>
                <a:gd name="T3" fmla="*/ 25 h 91"/>
                <a:gd name="T4" fmla="*/ 60 w 70"/>
                <a:gd name="T5" fmla="*/ 31 h 91"/>
                <a:gd name="T6" fmla="*/ 52 w 70"/>
                <a:gd name="T7" fmla="*/ 45 h 91"/>
                <a:gd name="T8" fmla="*/ 39 w 70"/>
                <a:gd name="T9" fmla="*/ 51 h 91"/>
                <a:gd name="T10" fmla="*/ 55 w 70"/>
                <a:gd name="T11" fmla="*/ 67 h 91"/>
                <a:gd name="T12" fmla="*/ 50 w 70"/>
                <a:gd name="T13" fmla="*/ 82 h 91"/>
                <a:gd name="T14" fmla="*/ 29 w 70"/>
                <a:gd name="T15" fmla="*/ 90 h 91"/>
                <a:gd name="T16" fmla="*/ 22 w 70"/>
                <a:gd name="T17" fmla="*/ 81 h 91"/>
                <a:gd name="T18" fmla="*/ 4 w 70"/>
                <a:gd name="T19" fmla="*/ 73 h 91"/>
                <a:gd name="T20" fmla="*/ 15 w 70"/>
                <a:gd name="T21" fmla="*/ 65 h 91"/>
                <a:gd name="T22" fmla="*/ 16 w 70"/>
                <a:gd name="T23" fmla="*/ 48 h 91"/>
                <a:gd name="T24" fmla="*/ 4 w 70"/>
                <a:gd name="T25" fmla="*/ 45 h 91"/>
                <a:gd name="T26" fmla="*/ 0 w 70"/>
                <a:gd name="T27" fmla="*/ 45 h 91"/>
                <a:gd name="T28" fmla="*/ 14 w 70"/>
                <a:gd name="T29" fmla="*/ 37 h 91"/>
                <a:gd name="T30" fmla="*/ 22 w 70"/>
                <a:gd name="T31" fmla="*/ 12 h 91"/>
                <a:gd name="T32" fmla="*/ 34 w 70"/>
                <a:gd name="T33" fmla="*/ 18 h 91"/>
                <a:gd name="T34" fmla="*/ 48 w 70"/>
                <a:gd name="T35" fmla="*/ 18 h 91"/>
                <a:gd name="T36" fmla="*/ 62 w 70"/>
                <a:gd name="T37" fmla="*/ 1 h 91"/>
                <a:gd name="T38" fmla="*/ 67 w 70"/>
                <a:gd name="T3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91">
                  <a:moveTo>
                    <a:pt x="67" y="0"/>
                  </a:moveTo>
                  <a:lnTo>
                    <a:pt x="69" y="25"/>
                  </a:lnTo>
                  <a:lnTo>
                    <a:pt x="60" y="31"/>
                  </a:lnTo>
                  <a:lnTo>
                    <a:pt x="52" y="45"/>
                  </a:lnTo>
                  <a:lnTo>
                    <a:pt x="39" y="51"/>
                  </a:lnTo>
                  <a:lnTo>
                    <a:pt x="55" y="67"/>
                  </a:lnTo>
                  <a:lnTo>
                    <a:pt x="50" y="82"/>
                  </a:lnTo>
                  <a:lnTo>
                    <a:pt x="29" y="90"/>
                  </a:lnTo>
                  <a:lnTo>
                    <a:pt x="22" y="81"/>
                  </a:lnTo>
                  <a:lnTo>
                    <a:pt x="4" y="73"/>
                  </a:lnTo>
                  <a:lnTo>
                    <a:pt x="15" y="65"/>
                  </a:lnTo>
                  <a:lnTo>
                    <a:pt x="16" y="48"/>
                  </a:lnTo>
                  <a:lnTo>
                    <a:pt x="4" y="45"/>
                  </a:lnTo>
                  <a:lnTo>
                    <a:pt x="0" y="45"/>
                  </a:lnTo>
                  <a:lnTo>
                    <a:pt x="14" y="37"/>
                  </a:lnTo>
                  <a:lnTo>
                    <a:pt x="22" y="12"/>
                  </a:lnTo>
                  <a:lnTo>
                    <a:pt x="34" y="18"/>
                  </a:lnTo>
                  <a:lnTo>
                    <a:pt x="48" y="18"/>
                  </a:lnTo>
                  <a:lnTo>
                    <a:pt x="62" y="1"/>
                  </a:lnTo>
                  <a:lnTo>
                    <a:pt x="6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7" name="Freeform 201">
              <a:extLst>
                <a:ext uri="{FF2B5EF4-FFF2-40B4-BE49-F238E27FC236}">
                  <a16:creationId xmlns:a16="http://schemas.microsoft.com/office/drawing/2014/main" id="{B319D34E-2A28-4D54-B1BA-E2D703C4F3C8}"/>
                </a:ext>
              </a:extLst>
            </p:cNvPr>
            <p:cNvSpPr>
              <a:spLocks/>
            </p:cNvSpPr>
            <p:nvPr/>
          </p:nvSpPr>
          <p:spPr bwMode="auto">
            <a:xfrm>
              <a:off x="4163" y="2504"/>
              <a:ext cx="126" cy="325"/>
            </a:xfrm>
            <a:custGeom>
              <a:avLst/>
              <a:gdLst>
                <a:gd name="T0" fmla="*/ 1 w 113"/>
                <a:gd name="T1" fmla="*/ 109 h 289"/>
                <a:gd name="T2" fmla="*/ 8 w 113"/>
                <a:gd name="T3" fmla="*/ 97 h 289"/>
                <a:gd name="T4" fmla="*/ 8 w 113"/>
                <a:gd name="T5" fmla="*/ 69 h 289"/>
                <a:gd name="T6" fmla="*/ 21 w 113"/>
                <a:gd name="T7" fmla="*/ 54 h 289"/>
                <a:gd name="T8" fmla="*/ 27 w 113"/>
                <a:gd name="T9" fmla="*/ 35 h 289"/>
                <a:gd name="T10" fmla="*/ 38 w 113"/>
                <a:gd name="T11" fmla="*/ 20 h 289"/>
                <a:gd name="T12" fmla="*/ 56 w 113"/>
                <a:gd name="T13" fmla="*/ 11 h 289"/>
                <a:gd name="T14" fmla="*/ 57 w 113"/>
                <a:gd name="T15" fmla="*/ 3 h 289"/>
                <a:gd name="T16" fmla="*/ 74 w 113"/>
                <a:gd name="T17" fmla="*/ 0 h 289"/>
                <a:gd name="T18" fmla="*/ 78 w 113"/>
                <a:gd name="T19" fmla="*/ 8 h 289"/>
                <a:gd name="T20" fmla="*/ 84 w 113"/>
                <a:gd name="T21" fmla="*/ 25 h 289"/>
                <a:gd name="T22" fmla="*/ 78 w 113"/>
                <a:gd name="T23" fmla="*/ 37 h 289"/>
                <a:gd name="T24" fmla="*/ 68 w 113"/>
                <a:gd name="T25" fmla="*/ 45 h 289"/>
                <a:gd name="T26" fmla="*/ 67 w 113"/>
                <a:gd name="T27" fmla="*/ 58 h 289"/>
                <a:gd name="T28" fmla="*/ 83 w 113"/>
                <a:gd name="T29" fmla="*/ 60 h 289"/>
                <a:gd name="T30" fmla="*/ 91 w 113"/>
                <a:gd name="T31" fmla="*/ 75 h 289"/>
                <a:gd name="T32" fmla="*/ 94 w 113"/>
                <a:gd name="T33" fmla="*/ 98 h 289"/>
                <a:gd name="T34" fmla="*/ 109 w 113"/>
                <a:gd name="T35" fmla="*/ 102 h 289"/>
                <a:gd name="T36" fmla="*/ 112 w 113"/>
                <a:gd name="T37" fmla="*/ 111 h 289"/>
                <a:gd name="T38" fmla="*/ 105 w 113"/>
                <a:gd name="T39" fmla="*/ 125 h 289"/>
                <a:gd name="T40" fmla="*/ 97 w 113"/>
                <a:gd name="T41" fmla="*/ 132 h 289"/>
                <a:gd name="T42" fmla="*/ 82 w 113"/>
                <a:gd name="T43" fmla="*/ 138 h 289"/>
                <a:gd name="T44" fmla="*/ 80 w 113"/>
                <a:gd name="T45" fmla="*/ 164 h 289"/>
                <a:gd name="T46" fmla="*/ 84 w 113"/>
                <a:gd name="T47" fmla="*/ 175 h 289"/>
                <a:gd name="T48" fmla="*/ 96 w 113"/>
                <a:gd name="T49" fmla="*/ 190 h 289"/>
                <a:gd name="T50" fmla="*/ 91 w 113"/>
                <a:gd name="T51" fmla="*/ 215 h 289"/>
                <a:gd name="T52" fmla="*/ 93 w 113"/>
                <a:gd name="T53" fmla="*/ 227 h 289"/>
                <a:gd name="T54" fmla="*/ 98 w 113"/>
                <a:gd name="T55" fmla="*/ 246 h 289"/>
                <a:gd name="T56" fmla="*/ 110 w 113"/>
                <a:gd name="T57" fmla="*/ 257 h 289"/>
                <a:gd name="T58" fmla="*/ 101 w 113"/>
                <a:gd name="T59" fmla="*/ 278 h 289"/>
                <a:gd name="T60" fmla="*/ 94 w 113"/>
                <a:gd name="T61" fmla="*/ 288 h 289"/>
                <a:gd name="T62" fmla="*/ 88 w 113"/>
                <a:gd name="T63" fmla="*/ 261 h 289"/>
                <a:gd name="T64" fmla="*/ 84 w 113"/>
                <a:gd name="T65" fmla="*/ 242 h 289"/>
                <a:gd name="T66" fmla="*/ 73 w 113"/>
                <a:gd name="T67" fmla="*/ 234 h 289"/>
                <a:gd name="T68" fmla="*/ 78 w 113"/>
                <a:gd name="T69" fmla="*/ 197 h 289"/>
                <a:gd name="T70" fmla="*/ 64 w 113"/>
                <a:gd name="T71" fmla="*/ 175 h 289"/>
                <a:gd name="T72" fmla="*/ 56 w 113"/>
                <a:gd name="T73" fmla="*/ 187 h 289"/>
                <a:gd name="T74" fmla="*/ 46 w 113"/>
                <a:gd name="T75" fmla="*/ 197 h 289"/>
                <a:gd name="T76" fmla="*/ 32 w 113"/>
                <a:gd name="T77" fmla="*/ 192 h 289"/>
                <a:gd name="T78" fmla="*/ 28 w 113"/>
                <a:gd name="T79" fmla="*/ 160 h 289"/>
                <a:gd name="T80" fmla="*/ 25 w 113"/>
                <a:gd name="T81" fmla="*/ 145 h 289"/>
                <a:gd name="T82" fmla="*/ 13 w 113"/>
                <a:gd name="T83" fmla="*/ 128 h 289"/>
                <a:gd name="T84" fmla="*/ 0 w 113"/>
                <a:gd name="T85" fmla="*/ 117 h 289"/>
                <a:gd name="T86" fmla="*/ 1 w 113"/>
                <a:gd name="T87" fmla="*/ 10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289">
                  <a:moveTo>
                    <a:pt x="1" y="109"/>
                  </a:moveTo>
                  <a:lnTo>
                    <a:pt x="8" y="97"/>
                  </a:lnTo>
                  <a:lnTo>
                    <a:pt x="8" y="69"/>
                  </a:lnTo>
                  <a:lnTo>
                    <a:pt x="21" y="54"/>
                  </a:lnTo>
                  <a:lnTo>
                    <a:pt x="27" y="35"/>
                  </a:lnTo>
                  <a:lnTo>
                    <a:pt x="38" y="20"/>
                  </a:lnTo>
                  <a:lnTo>
                    <a:pt x="56" y="11"/>
                  </a:lnTo>
                  <a:lnTo>
                    <a:pt x="57" y="3"/>
                  </a:lnTo>
                  <a:lnTo>
                    <a:pt x="74" y="0"/>
                  </a:lnTo>
                  <a:lnTo>
                    <a:pt x="78" y="8"/>
                  </a:lnTo>
                  <a:lnTo>
                    <a:pt x="84" y="25"/>
                  </a:lnTo>
                  <a:lnTo>
                    <a:pt x="78" y="37"/>
                  </a:lnTo>
                  <a:lnTo>
                    <a:pt x="68" y="45"/>
                  </a:lnTo>
                  <a:lnTo>
                    <a:pt x="67" y="58"/>
                  </a:lnTo>
                  <a:lnTo>
                    <a:pt x="83" y="60"/>
                  </a:lnTo>
                  <a:lnTo>
                    <a:pt x="91" y="75"/>
                  </a:lnTo>
                  <a:lnTo>
                    <a:pt x="94" y="98"/>
                  </a:lnTo>
                  <a:lnTo>
                    <a:pt x="109" y="102"/>
                  </a:lnTo>
                  <a:lnTo>
                    <a:pt x="112" y="111"/>
                  </a:lnTo>
                  <a:lnTo>
                    <a:pt x="105" y="125"/>
                  </a:lnTo>
                  <a:lnTo>
                    <a:pt x="97" y="132"/>
                  </a:lnTo>
                  <a:lnTo>
                    <a:pt x="82" y="138"/>
                  </a:lnTo>
                  <a:lnTo>
                    <a:pt x="80" y="164"/>
                  </a:lnTo>
                  <a:lnTo>
                    <a:pt x="84" y="175"/>
                  </a:lnTo>
                  <a:lnTo>
                    <a:pt x="96" y="190"/>
                  </a:lnTo>
                  <a:lnTo>
                    <a:pt x="91" y="215"/>
                  </a:lnTo>
                  <a:lnTo>
                    <a:pt x="93" y="227"/>
                  </a:lnTo>
                  <a:lnTo>
                    <a:pt x="98" y="246"/>
                  </a:lnTo>
                  <a:lnTo>
                    <a:pt x="110" y="257"/>
                  </a:lnTo>
                  <a:lnTo>
                    <a:pt x="101" y="278"/>
                  </a:lnTo>
                  <a:lnTo>
                    <a:pt x="94" y="288"/>
                  </a:lnTo>
                  <a:lnTo>
                    <a:pt x="88" y="261"/>
                  </a:lnTo>
                  <a:lnTo>
                    <a:pt x="84" y="242"/>
                  </a:lnTo>
                  <a:lnTo>
                    <a:pt x="73" y="234"/>
                  </a:lnTo>
                  <a:lnTo>
                    <a:pt x="78" y="197"/>
                  </a:lnTo>
                  <a:lnTo>
                    <a:pt x="64" y="175"/>
                  </a:lnTo>
                  <a:lnTo>
                    <a:pt x="56" y="187"/>
                  </a:lnTo>
                  <a:lnTo>
                    <a:pt x="46" y="197"/>
                  </a:lnTo>
                  <a:lnTo>
                    <a:pt x="32" y="192"/>
                  </a:lnTo>
                  <a:lnTo>
                    <a:pt x="28" y="160"/>
                  </a:lnTo>
                  <a:lnTo>
                    <a:pt x="25" y="145"/>
                  </a:lnTo>
                  <a:lnTo>
                    <a:pt x="13" y="128"/>
                  </a:lnTo>
                  <a:lnTo>
                    <a:pt x="0" y="117"/>
                  </a:lnTo>
                  <a:lnTo>
                    <a:pt x="1" y="10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8" name="Freeform 202">
              <a:extLst>
                <a:ext uri="{FF2B5EF4-FFF2-40B4-BE49-F238E27FC236}">
                  <a16:creationId xmlns:a16="http://schemas.microsoft.com/office/drawing/2014/main" id="{56C28F55-307E-4F69-B507-9CF01F5BE421}"/>
                </a:ext>
              </a:extLst>
            </p:cNvPr>
            <p:cNvSpPr>
              <a:spLocks/>
            </p:cNvSpPr>
            <p:nvPr/>
          </p:nvSpPr>
          <p:spPr bwMode="auto">
            <a:xfrm>
              <a:off x="4212" y="2922"/>
              <a:ext cx="190" cy="210"/>
            </a:xfrm>
            <a:custGeom>
              <a:avLst/>
              <a:gdLst>
                <a:gd name="T0" fmla="*/ 65 w 170"/>
                <a:gd name="T1" fmla="*/ 29 h 187"/>
                <a:gd name="T2" fmla="*/ 43 w 170"/>
                <a:gd name="T3" fmla="*/ 20 h 187"/>
                <a:gd name="T4" fmla="*/ 25 w 170"/>
                <a:gd name="T5" fmla="*/ 0 h 187"/>
                <a:gd name="T6" fmla="*/ 3 w 170"/>
                <a:gd name="T7" fmla="*/ 3 h 187"/>
                <a:gd name="T8" fmla="*/ 0 w 170"/>
                <a:gd name="T9" fmla="*/ 11 h 187"/>
                <a:gd name="T10" fmla="*/ 26 w 170"/>
                <a:gd name="T11" fmla="*/ 29 h 187"/>
                <a:gd name="T12" fmla="*/ 49 w 170"/>
                <a:gd name="T13" fmla="*/ 49 h 187"/>
                <a:gd name="T14" fmla="*/ 65 w 170"/>
                <a:gd name="T15" fmla="*/ 63 h 187"/>
                <a:gd name="T16" fmla="*/ 69 w 170"/>
                <a:gd name="T17" fmla="*/ 84 h 187"/>
                <a:gd name="T18" fmla="*/ 78 w 170"/>
                <a:gd name="T19" fmla="*/ 103 h 187"/>
                <a:gd name="T20" fmla="*/ 108 w 170"/>
                <a:gd name="T21" fmla="*/ 143 h 187"/>
                <a:gd name="T22" fmla="*/ 134 w 170"/>
                <a:gd name="T23" fmla="*/ 174 h 187"/>
                <a:gd name="T24" fmla="*/ 143 w 170"/>
                <a:gd name="T25" fmla="*/ 186 h 187"/>
                <a:gd name="T26" fmla="*/ 169 w 170"/>
                <a:gd name="T27" fmla="*/ 174 h 187"/>
                <a:gd name="T28" fmla="*/ 166 w 170"/>
                <a:gd name="T29" fmla="*/ 158 h 187"/>
                <a:gd name="T30" fmla="*/ 166 w 170"/>
                <a:gd name="T31" fmla="*/ 138 h 187"/>
                <a:gd name="T32" fmla="*/ 158 w 170"/>
                <a:gd name="T33" fmla="*/ 127 h 187"/>
                <a:gd name="T34" fmla="*/ 135 w 170"/>
                <a:gd name="T35" fmla="*/ 119 h 187"/>
                <a:gd name="T36" fmla="*/ 135 w 170"/>
                <a:gd name="T37" fmla="*/ 110 h 187"/>
                <a:gd name="T38" fmla="*/ 127 w 170"/>
                <a:gd name="T39" fmla="*/ 97 h 187"/>
                <a:gd name="T40" fmla="*/ 127 w 170"/>
                <a:gd name="T41" fmla="*/ 79 h 187"/>
                <a:gd name="T42" fmla="*/ 112 w 170"/>
                <a:gd name="T43" fmla="*/ 65 h 187"/>
                <a:gd name="T44" fmla="*/ 92 w 170"/>
                <a:gd name="T45" fmla="*/ 53 h 187"/>
                <a:gd name="T46" fmla="*/ 65 w 170"/>
                <a:gd name="T47" fmla="*/ 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87">
                  <a:moveTo>
                    <a:pt x="65" y="29"/>
                  </a:moveTo>
                  <a:lnTo>
                    <a:pt x="43" y="20"/>
                  </a:lnTo>
                  <a:lnTo>
                    <a:pt x="25" y="0"/>
                  </a:lnTo>
                  <a:lnTo>
                    <a:pt x="3" y="3"/>
                  </a:lnTo>
                  <a:lnTo>
                    <a:pt x="0" y="11"/>
                  </a:lnTo>
                  <a:lnTo>
                    <a:pt x="26" y="29"/>
                  </a:lnTo>
                  <a:lnTo>
                    <a:pt x="49" y="49"/>
                  </a:lnTo>
                  <a:lnTo>
                    <a:pt x="65" y="63"/>
                  </a:lnTo>
                  <a:lnTo>
                    <a:pt x="69" y="84"/>
                  </a:lnTo>
                  <a:lnTo>
                    <a:pt x="78" y="103"/>
                  </a:lnTo>
                  <a:lnTo>
                    <a:pt x="108" y="143"/>
                  </a:lnTo>
                  <a:lnTo>
                    <a:pt x="134" y="174"/>
                  </a:lnTo>
                  <a:lnTo>
                    <a:pt x="143" y="186"/>
                  </a:lnTo>
                  <a:lnTo>
                    <a:pt x="169" y="174"/>
                  </a:lnTo>
                  <a:lnTo>
                    <a:pt x="166" y="158"/>
                  </a:lnTo>
                  <a:lnTo>
                    <a:pt x="166" y="138"/>
                  </a:lnTo>
                  <a:lnTo>
                    <a:pt x="158" y="127"/>
                  </a:lnTo>
                  <a:lnTo>
                    <a:pt x="135" y="119"/>
                  </a:lnTo>
                  <a:lnTo>
                    <a:pt x="135" y="110"/>
                  </a:lnTo>
                  <a:lnTo>
                    <a:pt x="127" y="97"/>
                  </a:lnTo>
                  <a:lnTo>
                    <a:pt x="127" y="79"/>
                  </a:lnTo>
                  <a:lnTo>
                    <a:pt x="112" y="65"/>
                  </a:lnTo>
                  <a:lnTo>
                    <a:pt x="92" y="53"/>
                  </a:lnTo>
                  <a:lnTo>
                    <a:pt x="65"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9" name="Freeform 203">
              <a:extLst>
                <a:ext uri="{FF2B5EF4-FFF2-40B4-BE49-F238E27FC236}">
                  <a16:creationId xmlns:a16="http://schemas.microsoft.com/office/drawing/2014/main" id="{6168FCFD-7188-4E82-A877-D6C76559DFD6}"/>
                </a:ext>
              </a:extLst>
            </p:cNvPr>
            <p:cNvSpPr>
              <a:spLocks/>
            </p:cNvSpPr>
            <p:nvPr/>
          </p:nvSpPr>
          <p:spPr bwMode="auto">
            <a:xfrm>
              <a:off x="4437" y="2893"/>
              <a:ext cx="183" cy="206"/>
            </a:xfrm>
            <a:custGeom>
              <a:avLst/>
              <a:gdLst>
                <a:gd name="T0" fmla="*/ 35 w 163"/>
                <a:gd name="T1" fmla="*/ 89 h 184"/>
                <a:gd name="T2" fmla="*/ 4 w 163"/>
                <a:gd name="T3" fmla="*/ 89 h 184"/>
                <a:gd name="T4" fmla="*/ 0 w 163"/>
                <a:gd name="T5" fmla="*/ 112 h 184"/>
                <a:gd name="T6" fmla="*/ 11 w 163"/>
                <a:gd name="T7" fmla="*/ 118 h 184"/>
                <a:gd name="T8" fmla="*/ 12 w 163"/>
                <a:gd name="T9" fmla="*/ 136 h 184"/>
                <a:gd name="T10" fmla="*/ 25 w 163"/>
                <a:gd name="T11" fmla="*/ 139 h 184"/>
                <a:gd name="T12" fmla="*/ 26 w 163"/>
                <a:gd name="T13" fmla="*/ 160 h 184"/>
                <a:gd name="T14" fmla="*/ 34 w 163"/>
                <a:gd name="T15" fmla="*/ 161 h 184"/>
                <a:gd name="T16" fmla="*/ 41 w 163"/>
                <a:gd name="T17" fmla="*/ 170 h 184"/>
                <a:gd name="T18" fmla="*/ 62 w 163"/>
                <a:gd name="T19" fmla="*/ 175 h 184"/>
                <a:gd name="T20" fmla="*/ 70 w 163"/>
                <a:gd name="T21" fmla="*/ 164 h 184"/>
                <a:gd name="T22" fmla="*/ 81 w 163"/>
                <a:gd name="T23" fmla="*/ 168 h 184"/>
                <a:gd name="T24" fmla="*/ 89 w 163"/>
                <a:gd name="T25" fmla="*/ 183 h 184"/>
                <a:gd name="T26" fmla="*/ 108 w 163"/>
                <a:gd name="T27" fmla="*/ 181 h 184"/>
                <a:gd name="T28" fmla="*/ 112 w 163"/>
                <a:gd name="T29" fmla="*/ 169 h 184"/>
                <a:gd name="T30" fmla="*/ 120 w 163"/>
                <a:gd name="T31" fmla="*/ 157 h 184"/>
                <a:gd name="T32" fmla="*/ 120 w 163"/>
                <a:gd name="T33" fmla="*/ 142 h 184"/>
                <a:gd name="T34" fmla="*/ 132 w 163"/>
                <a:gd name="T35" fmla="*/ 131 h 184"/>
                <a:gd name="T36" fmla="*/ 138 w 163"/>
                <a:gd name="T37" fmla="*/ 107 h 184"/>
                <a:gd name="T38" fmla="*/ 151 w 163"/>
                <a:gd name="T39" fmla="*/ 102 h 184"/>
                <a:gd name="T40" fmla="*/ 151 w 163"/>
                <a:gd name="T41" fmla="*/ 88 h 184"/>
                <a:gd name="T42" fmla="*/ 137 w 163"/>
                <a:gd name="T43" fmla="*/ 77 h 184"/>
                <a:gd name="T44" fmla="*/ 137 w 163"/>
                <a:gd name="T45" fmla="*/ 52 h 184"/>
                <a:gd name="T46" fmla="*/ 148 w 163"/>
                <a:gd name="T47" fmla="*/ 43 h 184"/>
                <a:gd name="T48" fmla="*/ 162 w 163"/>
                <a:gd name="T49" fmla="*/ 32 h 184"/>
                <a:gd name="T50" fmla="*/ 159 w 163"/>
                <a:gd name="T51" fmla="*/ 17 h 184"/>
                <a:gd name="T52" fmla="*/ 141 w 163"/>
                <a:gd name="T53" fmla="*/ 13 h 184"/>
                <a:gd name="T54" fmla="*/ 131 w 163"/>
                <a:gd name="T55" fmla="*/ 9 h 184"/>
                <a:gd name="T56" fmla="*/ 114 w 163"/>
                <a:gd name="T57" fmla="*/ 0 h 184"/>
                <a:gd name="T58" fmla="*/ 110 w 163"/>
                <a:gd name="T59" fmla="*/ 14 h 184"/>
                <a:gd name="T60" fmla="*/ 99 w 163"/>
                <a:gd name="T61" fmla="*/ 20 h 184"/>
                <a:gd name="T62" fmla="*/ 96 w 163"/>
                <a:gd name="T63" fmla="*/ 37 h 184"/>
                <a:gd name="T64" fmla="*/ 84 w 163"/>
                <a:gd name="T65" fmla="*/ 43 h 184"/>
                <a:gd name="T66" fmla="*/ 70 w 163"/>
                <a:gd name="T67" fmla="*/ 53 h 184"/>
                <a:gd name="T68" fmla="*/ 63 w 163"/>
                <a:gd name="T69" fmla="*/ 68 h 184"/>
                <a:gd name="T70" fmla="*/ 44 w 163"/>
                <a:gd name="T71" fmla="*/ 66 h 184"/>
                <a:gd name="T72" fmla="*/ 41 w 163"/>
                <a:gd name="T73" fmla="*/ 80 h 184"/>
                <a:gd name="T74" fmla="*/ 35 w 163"/>
                <a:gd name="T75" fmla="*/ 8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184">
                  <a:moveTo>
                    <a:pt x="35" y="89"/>
                  </a:moveTo>
                  <a:lnTo>
                    <a:pt x="4" y="89"/>
                  </a:lnTo>
                  <a:lnTo>
                    <a:pt x="0" y="112"/>
                  </a:lnTo>
                  <a:lnTo>
                    <a:pt x="11" y="118"/>
                  </a:lnTo>
                  <a:lnTo>
                    <a:pt x="12" y="136"/>
                  </a:lnTo>
                  <a:lnTo>
                    <a:pt x="25" y="139"/>
                  </a:lnTo>
                  <a:lnTo>
                    <a:pt x="26" y="160"/>
                  </a:lnTo>
                  <a:lnTo>
                    <a:pt x="34" y="161"/>
                  </a:lnTo>
                  <a:lnTo>
                    <a:pt x="41" y="170"/>
                  </a:lnTo>
                  <a:lnTo>
                    <a:pt x="62" y="175"/>
                  </a:lnTo>
                  <a:lnTo>
                    <a:pt x="70" y="164"/>
                  </a:lnTo>
                  <a:lnTo>
                    <a:pt x="81" y="168"/>
                  </a:lnTo>
                  <a:lnTo>
                    <a:pt x="89" y="183"/>
                  </a:lnTo>
                  <a:lnTo>
                    <a:pt x="108" y="181"/>
                  </a:lnTo>
                  <a:lnTo>
                    <a:pt x="112" y="169"/>
                  </a:lnTo>
                  <a:lnTo>
                    <a:pt x="120" y="157"/>
                  </a:lnTo>
                  <a:lnTo>
                    <a:pt x="120" y="142"/>
                  </a:lnTo>
                  <a:lnTo>
                    <a:pt x="132" y="131"/>
                  </a:lnTo>
                  <a:lnTo>
                    <a:pt x="138" y="107"/>
                  </a:lnTo>
                  <a:lnTo>
                    <a:pt x="151" y="102"/>
                  </a:lnTo>
                  <a:lnTo>
                    <a:pt x="151" y="88"/>
                  </a:lnTo>
                  <a:lnTo>
                    <a:pt x="137" y="77"/>
                  </a:lnTo>
                  <a:lnTo>
                    <a:pt x="137" y="52"/>
                  </a:lnTo>
                  <a:lnTo>
                    <a:pt x="148" y="43"/>
                  </a:lnTo>
                  <a:lnTo>
                    <a:pt x="162" y="32"/>
                  </a:lnTo>
                  <a:lnTo>
                    <a:pt x="159" y="17"/>
                  </a:lnTo>
                  <a:lnTo>
                    <a:pt x="141" y="13"/>
                  </a:lnTo>
                  <a:lnTo>
                    <a:pt x="131" y="9"/>
                  </a:lnTo>
                  <a:lnTo>
                    <a:pt x="114" y="0"/>
                  </a:lnTo>
                  <a:lnTo>
                    <a:pt x="110" y="14"/>
                  </a:lnTo>
                  <a:lnTo>
                    <a:pt x="99" y="20"/>
                  </a:lnTo>
                  <a:lnTo>
                    <a:pt x="96" y="37"/>
                  </a:lnTo>
                  <a:lnTo>
                    <a:pt x="84" y="43"/>
                  </a:lnTo>
                  <a:lnTo>
                    <a:pt x="70" y="53"/>
                  </a:lnTo>
                  <a:lnTo>
                    <a:pt x="63" y="68"/>
                  </a:lnTo>
                  <a:lnTo>
                    <a:pt x="44" y="66"/>
                  </a:lnTo>
                  <a:lnTo>
                    <a:pt x="41" y="80"/>
                  </a:lnTo>
                  <a:lnTo>
                    <a:pt x="35" y="8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0" name="Freeform 204">
              <a:extLst>
                <a:ext uri="{FF2B5EF4-FFF2-40B4-BE49-F238E27FC236}">
                  <a16:creationId xmlns:a16="http://schemas.microsoft.com/office/drawing/2014/main" id="{19A52C28-2883-43EA-991F-116B4BFFC719}"/>
                </a:ext>
              </a:extLst>
            </p:cNvPr>
            <p:cNvSpPr>
              <a:spLocks/>
            </p:cNvSpPr>
            <p:nvPr/>
          </p:nvSpPr>
          <p:spPr bwMode="auto">
            <a:xfrm>
              <a:off x="4319" y="2589"/>
              <a:ext cx="125" cy="280"/>
            </a:xfrm>
            <a:custGeom>
              <a:avLst/>
              <a:gdLst>
                <a:gd name="T0" fmla="*/ 0 w 111"/>
                <a:gd name="T1" fmla="*/ 12 h 250"/>
                <a:gd name="T2" fmla="*/ 8 w 111"/>
                <a:gd name="T3" fmla="*/ 35 h 250"/>
                <a:gd name="T4" fmla="*/ 34 w 111"/>
                <a:gd name="T5" fmla="*/ 44 h 250"/>
                <a:gd name="T6" fmla="*/ 36 w 111"/>
                <a:gd name="T7" fmla="*/ 53 h 250"/>
                <a:gd name="T8" fmla="*/ 32 w 111"/>
                <a:gd name="T9" fmla="*/ 69 h 250"/>
                <a:gd name="T10" fmla="*/ 42 w 111"/>
                <a:gd name="T11" fmla="*/ 80 h 250"/>
                <a:gd name="T12" fmla="*/ 64 w 111"/>
                <a:gd name="T13" fmla="*/ 113 h 250"/>
                <a:gd name="T14" fmla="*/ 77 w 111"/>
                <a:gd name="T15" fmla="*/ 122 h 250"/>
                <a:gd name="T16" fmla="*/ 77 w 111"/>
                <a:gd name="T17" fmla="*/ 151 h 250"/>
                <a:gd name="T18" fmla="*/ 83 w 111"/>
                <a:gd name="T19" fmla="*/ 156 h 250"/>
                <a:gd name="T20" fmla="*/ 85 w 111"/>
                <a:gd name="T21" fmla="*/ 183 h 250"/>
                <a:gd name="T22" fmla="*/ 75 w 111"/>
                <a:gd name="T23" fmla="*/ 191 h 250"/>
                <a:gd name="T24" fmla="*/ 61 w 111"/>
                <a:gd name="T25" fmla="*/ 205 h 250"/>
                <a:gd name="T26" fmla="*/ 47 w 111"/>
                <a:gd name="T27" fmla="*/ 215 h 250"/>
                <a:gd name="T28" fmla="*/ 53 w 111"/>
                <a:gd name="T29" fmla="*/ 224 h 250"/>
                <a:gd name="T30" fmla="*/ 46 w 111"/>
                <a:gd name="T31" fmla="*/ 234 h 250"/>
                <a:gd name="T32" fmla="*/ 51 w 111"/>
                <a:gd name="T33" fmla="*/ 249 h 250"/>
                <a:gd name="T34" fmla="*/ 77 w 111"/>
                <a:gd name="T35" fmla="*/ 230 h 250"/>
                <a:gd name="T36" fmla="*/ 100 w 111"/>
                <a:gd name="T37" fmla="*/ 209 h 250"/>
                <a:gd name="T38" fmla="*/ 106 w 111"/>
                <a:gd name="T39" fmla="*/ 201 h 250"/>
                <a:gd name="T40" fmla="*/ 110 w 111"/>
                <a:gd name="T41" fmla="*/ 163 h 250"/>
                <a:gd name="T42" fmla="*/ 102 w 111"/>
                <a:gd name="T43" fmla="*/ 131 h 250"/>
                <a:gd name="T44" fmla="*/ 81 w 111"/>
                <a:gd name="T45" fmla="*/ 108 h 250"/>
                <a:gd name="T46" fmla="*/ 57 w 111"/>
                <a:gd name="T47" fmla="*/ 80 h 250"/>
                <a:gd name="T48" fmla="*/ 57 w 111"/>
                <a:gd name="T49" fmla="*/ 59 h 250"/>
                <a:gd name="T50" fmla="*/ 63 w 111"/>
                <a:gd name="T51" fmla="*/ 52 h 250"/>
                <a:gd name="T52" fmla="*/ 81 w 111"/>
                <a:gd name="T53" fmla="*/ 38 h 250"/>
                <a:gd name="T54" fmla="*/ 60 w 111"/>
                <a:gd name="T55" fmla="*/ 8 h 250"/>
                <a:gd name="T56" fmla="*/ 37 w 111"/>
                <a:gd name="T57" fmla="*/ 0 h 250"/>
                <a:gd name="T58" fmla="*/ 23 w 111"/>
                <a:gd name="T59" fmla="*/ 0 h 250"/>
                <a:gd name="T60" fmla="*/ 0 w 111"/>
                <a:gd name="T61" fmla="*/ 1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 h="250">
                  <a:moveTo>
                    <a:pt x="0" y="12"/>
                  </a:moveTo>
                  <a:lnTo>
                    <a:pt x="8" y="35"/>
                  </a:lnTo>
                  <a:lnTo>
                    <a:pt x="34" y="44"/>
                  </a:lnTo>
                  <a:lnTo>
                    <a:pt x="36" y="53"/>
                  </a:lnTo>
                  <a:lnTo>
                    <a:pt x="32" y="69"/>
                  </a:lnTo>
                  <a:lnTo>
                    <a:pt x="42" y="80"/>
                  </a:lnTo>
                  <a:lnTo>
                    <a:pt x="64" y="113"/>
                  </a:lnTo>
                  <a:lnTo>
                    <a:pt x="77" y="122"/>
                  </a:lnTo>
                  <a:lnTo>
                    <a:pt x="77" y="151"/>
                  </a:lnTo>
                  <a:lnTo>
                    <a:pt x="83" y="156"/>
                  </a:lnTo>
                  <a:lnTo>
                    <a:pt x="85" y="183"/>
                  </a:lnTo>
                  <a:lnTo>
                    <a:pt x="75" y="191"/>
                  </a:lnTo>
                  <a:lnTo>
                    <a:pt x="61" y="205"/>
                  </a:lnTo>
                  <a:lnTo>
                    <a:pt x="47" y="215"/>
                  </a:lnTo>
                  <a:lnTo>
                    <a:pt x="53" y="224"/>
                  </a:lnTo>
                  <a:lnTo>
                    <a:pt x="46" y="234"/>
                  </a:lnTo>
                  <a:lnTo>
                    <a:pt x="51" y="249"/>
                  </a:lnTo>
                  <a:lnTo>
                    <a:pt x="77" y="230"/>
                  </a:lnTo>
                  <a:lnTo>
                    <a:pt x="100" y="209"/>
                  </a:lnTo>
                  <a:lnTo>
                    <a:pt x="106" y="201"/>
                  </a:lnTo>
                  <a:lnTo>
                    <a:pt x="110" y="163"/>
                  </a:lnTo>
                  <a:lnTo>
                    <a:pt x="102" y="131"/>
                  </a:lnTo>
                  <a:lnTo>
                    <a:pt x="81" y="108"/>
                  </a:lnTo>
                  <a:lnTo>
                    <a:pt x="57" y="80"/>
                  </a:lnTo>
                  <a:lnTo>
                    <a:pt x="57" y="59"/>
                  </a:lnTo>
                  <a:lnTo>
                    <a:pt x="63" y="52"/>
                  </a:lnTo>
                  <a:lnTo>
                    <a:pt x="81" y="38"/>
                  </a:lnTo>
                  <a:lnTo>
                    <a:pt x="60" y="8"/>
                  </a:lnTo>
                  <a:lnTo>
                    <a:pt x="37" y="0"/>
                  </a:lnTo>
                  <a:lnTo>
                    <a:pt x="23" y="0"/>
                  </a:lnTo>
                  <a:lnTo>
                    <a:pt x="0"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1" name="Freeform 205">
              <a:extLst>
                <a:ext uri="{FF2B5EF4-FFF2-40B4-BE49-F238E27FC236}">
                  <a16:creationId xmlns:a16="http://schemas.microsoft.com/office/drawing/2014/main" id="{62B84E95-E594-45BE-A236-7154043B4D3F}"/>
                </a:ext>
              </a:extLst>
            </p:cNvPr>
            <p:cNvSpPr>
              <a:spLocks/>
            </p:cNvSpPr>
            <p:nvPr/>
          </p:nvSpPr>
          <p:spPr bwMode="auto">
            <a:xfrm>
              <a:off x="4847" y="3048"/>
              <a:ext cx="161" cy="143"/>
            </a:xfrm>
            <a:custGeom>
              <a:avLst/>
              <a:gdLst>
                <a:gd name="T0" fmla="*/ 124 w 144"/>
                <a:gd name="T1" fmla="*/ 24 h 128"/>
                <a:gd name="T2" fmla="*/ 110 w 144"/>
                <a:gd name="T3" fmla="*/ 19 h 128"/>
                <a:gd name="T4" fmla="*/ 80 w 144"/>
                <a:gd name="T5" fmla="*/ 6 h 128"/>
                <a:gd name="T6" fmla="*/ 71 w 144"/>
                <a:gd name="T7" fmla="*/ 0 h 128"/>
                <a:gd name="T8" fmla="*/ 55 w 144"/>
                <a:gd name="T9" fmla="*/ 3 h 128"/>
                <a:gd name="T10" fmla="*/ 40 w 144"/>
                <a:gd name="T11" fmla="*/ 19 h 128"/>
                <a:gd name="T12" fmla="*/ 22 w 144"/>
                <a:gd name="T13" fmla="*/ 29 h 128"/>
                <a:gd name="T14" fmla="*/ 6 w 144"/>
                <a:gd name="T15" fmla="*/ 32 h 128"/>
                <a:gd name="T16" fmla="*/ 0 w 144"/>
                <a:gd name="T17" fmla="*/ 34 h 128"/>
                <a:gd name="T18" fmla="*/ 6 w 144"/>
                <a:gd name="T19" fmla="*/ 45 h 128"/>
                <a:gd name="T20" fmla="*/ 21 w 144"/>
                <a:gd name="T21" fmla="*/ 43 h 128"/>
                <a:gd name="T22" fmla="*/ 41 w 144"/>
                <a:gd name="T23" fmla="*/ 54 h 128"/>
                <a:gd name="T24" fmla="*/ 55 w 144"/>
                <a:gd name="T25" fmla="*/ 62 h 128"/>
                <a:gd name="T26" fmla="*/ 69 w 144"/>
                <a:gd name="T27" fmla="*/ 75 h 128"/>
                <a:gd name="T28" fmla="*/ 69 w 144"/>
                <a:gd name="T29" fmla="*/ 92 h 128"/>
                <a:gd name="T30" fmla="*/ 66 w 144"/>
                <a:gd name="T31" fmla="*/ 98 h 128"/>
                <a:gd name="T32" fmla="*/ 53 w 144"/>
                <a:gd name="T33" fmla="*/ 103 h 128"/>
                <a:gd name="T34" fmla="*/ 56 w 144"/>
                <a:gd name="T35" fmla="*/ 116 h 128"/>
                <a:gd name="T36" fmla="*/ 74 w 144"/>
                <a:gd name="T37" fmla="*/ 114 h 128"/>
                <a:gd name="T38" fmla="*/ 92 w 144"/>
                <a:gd name="T39" fmla="*/ 114 h 128"/>
                <a:gd name="T40" fmla="*/ 99 w 144"/>
                <a:gd name="T41" fmla="*/ 122 h 128"/>
                <a:gd name="T42" fmla="*/ 111 w 144"/>
                <a:gd name="T43" fmla="*/ 127 h 128"/>
                <a:gd name="T44" fmla="*/ 128 w 144"/>
                <a:gd name="T45" fmla="*/ 120 h 128"/>
                <a:gd name="T46" fmla="*/ 135 w 144"/>
                <a:gd name="T47" fmla="*/ 107 h 128"/>
                <a:gd name="T48" fmla="*/ 143 w 144"/>
                <a:gd name="T49" fmla="*/ 97 h 128"/>
                <a:gd name="T50" fmla="*/ 124 w 144"/>
                <a:gd name="T51"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8">
                  <a:moveTo>
                    <a:pt x="124" y="24"/>
                  </a:moveTo>
                  <a:lnTo>
                    <a:pt x="110" y="19"/>
                  </a:lnTo>
                  <a:lnTo>
                    <a:pt x="80" y="6"/>
                  </a:lnTo>
                  <a:lnTo>
                    <a:pt x="71" y="0"/>
                  </a:lnTo>
                  <a:lnTo>
                    <a:pt x="55" y="3"/>
                  </a:lnTo>
                  <a:lnTo>
                    <a:pt x="40" y="19"/>
                  </a:lnTo>
                  <a:lnTo>
                    <a:pt x="22" y="29"/>
                  </a:lnTo>
                  <a:lnTo>
                    <a:pt x="6" y="32"/>
                  </a:lnTo>
                  <a:lnTo>
                    <a:pt x="0" y="34"/>
                  </a:lnTo>
                  <a:lnTo>
                    <a:pt x="6" y="45"/>
                  </a:lnTo>
                  <a:lnTo>
                    <a:pt x="21" y="43"/>
                  </a:lnTo>
                  <a:lnTo>
                    <a:pt x="41" y="54"/>
                  </a:lnTo>
                  <a:lnTo>
                    <a:pt x="55" y="62"/>
                  </a:lnTo>
                  <a:lnTo>
                    <a:pt x="69" y="75"/>
                  </a:lnTo>
                  <a:lnTo>
                    <a:pt x="69" y="92"/>
                  </a:lnTo>
                  <a:lnTo>
                    <a:pt x="66" y="98"/>
                  </a:lnTo>
                  <a:lnTo>
                    <a:pt x="53" y="103"/>
                  </a:lnTo>
                  <a:lnTo>
                    <a:pt x="56" y="116"/>
                  </a:lnTo>
                  <a:lnTo>
                    <a:pt x="74" y="114"/>
                  </a:lnTo>
                  <a:lnTo>
                    <a:pt x="92" y="114"/>
                  </a:lnTo>
                  <a:lnTo>
                    <a:pt x="99" y="122"/>
                  </a:lnTo>
                  <a:lnTo>
                    <a:pt x="111" y="127"/>
                  </a:lnTo>
                  <a:lnTo>
                    <a:pt x="128" y="120"/>
                  </a:lnTo>
                  <a:lnTo>
                    <a:pt x="135" y="107"/>
                  </a:lnTo>
                  <a:lnTo>
                    <a:pt x="143" y="97"/>
                  </a:lnTo>
                  <a:lnTo>
                    <a:pt x="12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2" name="Freeform 206">
              <a:extLst>
                <a:ext uri="{FF2B5EF4-FFF2-40B4-BE49-F238E27FC236}">
                  <a16:creationId xmlns:a16="http://schemas.microsoft.com/office/drawing/2014/main" id="{540A20A4-0D36-49E4-9838-2F7CCB1BD1FB}"/>
                </a:ext>
              </a:extLst>
            </p:cNvPr>
            <p:cNvSpPr>
              <a:spLocks/>
            </p:cNvSpPr>
            <p:nvPr/>
          </p:nvSpPr>
          <p:spPr bwMode="auto">
            <a:xfrm>
              <a:off x="4853" y="3033"/>
              <a:ext cx="43" cy="29"/>
            </a:xfrm>
            <a:custGeom>
              <a:avLst/>
              <a:gdLst>
                <a:gd name="T0" fmla="*/ 14 w 38"/>
                <a:gd name="T1" fmla="*/ 24 h 26"/>
                <a:gd name="T2" fmla="*/ 0 w 38"/>
                <a:gd name="T3" fmla="*/ 25 h 26"/>
                <a:gd name="T4" fmla="*/ 3 w 38"/>
                <a:gd name="T5" fmla="*/ 13 h 26"/>
                <a:gd name="T6" fmla="*/ 9 w 38"/>
                <a:gd name="T7" fmla="*/ 0 h 26"/>
                <a:gd name="T8" fmla="*/ 24 w 38"/>
                <a:gd name="T9" fmla="*/ 3 h 26"/>
                <a:gd name="T10" fmla="*/ 37 w 38"/>
                <a:gd name="T11" fmla="*/ 6 h 26"/>
                <a:gd name="T12" fmla="*/ 33 w 38"/>
                <a:gd name="T13" fmla="*/ 16 h 26"/>
                <a:gd name="T14" fmla="*/ 23 w 38"/>
                <a:gd name="T15" fmla="*/ 25 h 26"/>
                <a:gd name="T16" fmla="*/ 14 w 38"/>
                <a:gd name="T17"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6">
                  <a:moveTo>
                    <a:pt x="14" y="24"/>
                  </a:moveTo>
                  <a:lnTo>
                    <a:pt x="0" y="25"/>
                  </a:lnTo>
                  <a:lnTo>
                    <a:pt x="3" y="13"/>
                  </a:lnTo>
                  <a:lnTo>
                    <a:pt x="9" y="0"/>
                  </a:lnTo>
                  <a:lnTo>
                    <a:pt x="24" y="3"/>
                  </a:lnTo>
                  <a:lnTo>
                    <a:pt x="37" y="6"/>
                  </a:lnTo>
                  <a:lnTo>
                    <a:pt x="33" y="16"/>
                  </a:lnTo>
                  <a:lnTo>
                    <a:pt x="23" y="25"/>
                  </a:lnTo>
                  <a:lnTo>
                    <a:pt x="1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3" name="Freeform 207">
              <a:extLst>
                <a:ext uri="{FF2B5EF4-FFF2-40B4-BE49-F238E27FC236}">
                  <a16:creationId xmlns:a16="http://schemas.microsoft.com/office/drawing/2014/main" id="{608CAF9A-72F1-4C45-B3DC-335A3B371EC8}"/>
                </a:ext>
              </a:extLst>
            </p:cNvPr>
            <p:cNvSpPr>
              <a:spLocks/>
            </p:cNvSpPr>
            <p:nvPr/>
          </p:nvSpPr>
          <p:spPr bwMode="auto">
            <a:xfrm>
              <a:off x="3371" y="2257"/>
              <a:ext cx="323" cy="292"/>
            </a:xfrm>
            <a:custGeom>
              <a:avLst/>
              <a:gdLst>
                <a:gd name="T0" fmla="*/ 0 w 286"/>
                <a:gd name="T1" fmla="*/ 6 h 261"/>
                <a:gd name="T2" fmla="*/ 14 w 286"/>
                <a:gd name="T3" fmla="*/ 43 h 261"/>
                <a:gd name="T4" fmla="*/ 20 w 286"/>
                <a:gd name="T5" fmla="*/ 73 h 261"/>
                <a:gd name="T6" fmla="*/ 32 w 286"/>
                <a:gd name="T7" fmla="*/ 92 h 261"/>
                <a:gd name="T8" fmla="*/ 22 w 286"/>
                <a:gd name="T9" fmla="*/ 114 h 261"/>
                <a:gd name="T10" fmla="*/ 39 w 286"/>
                <a:gd name="T11" fmla="*/ 133 h 261"/>
                <a:gd name="T12" fmla="*/ 59 w 286"/>
                <a:gd name="T13" fmla="*/ 133 h 261"/>
                <a:gd name="T14" fmla="*/ 56 w 286"/>
                <a:gd name="T15" fmla="*/ 159 h 261"/>
                <a:gd name="T16" fmla="*/ 66 w 286"/>
                <a:gd name="T17" fmla="*/ 176 h 261"/>
                <a:gd name="T18" fmla="*/ 87 w 286"/>
                <a:gd name="T19" fmla="*/ 180 h 261"/>
                <a:gd name="T20" fmla="*/ 94 w 286"/>
                <a:gd name="T21" fmla="*/ 187 h 261"/>
                <a:gd name="T22" fmla="*/ 111 w 286"/>
                <a:gd name="T23" fmla="*/ 212 h 261"/>
                <a:gd name="T24" fmla="*/ 122 w 286"/>
                <a:gd name="T25" fmla="*/ 221 h 261"/>
                <a:gd name="T26" fmla="*/ 174 w 286"/>
                <a:gd name="T27" fmla="*/ 235 h 261"/>
                <a:gd name="T28" fmla="*/ 189 w 286"/>
                <a:gd name="T29" fmla="*/ 227 h 261"/>
                <a:gd name="T30" fmla="*/ 209 w 286"/>
                <a:gd name="T31" fmla="*/ 260 h 261"/>
                <a:gd name="T32" fmla="*/ 261 w 286"/>
                <a:gd name="T33" fmla="*/ 260 h 261"/>
                <a:gd name="T34" fmla="*/ 277 w 286"/>
                <a:gd name="T35" fmla="*/ 242 h 261"/>
                <a:gd name="T36" fmla="*/ 280 w 286"/>
                <a:gd name="T37" fmla="*/ 223 h 261"/>
                <a:gd name="T38" fmla="*/ 265 w 286"/>
                <a:gd name="T39" fmla="*/ 205 h 261"/>
                <a:gd name="T40" fmla="*/ 249 w 286"/>
                <a:gd name="T41" fmla="*/ 184 h 261"/>
                <a:gd name="T42" fmla="*/ 252 w 286"/>
                <a:gd name="T43" fmla="*/ 156 h 261"/>
                <a:gd name="T44" fmla="*/ 238 w 286"/>
                <a:gd name="T45" fmla="*/ 121 h 261"/>
                <a:gd name="T46" fmla="*/ 240 w 286"/>
                <a:gd name="T47" fmla="*/ 66 h 261"/>
                <a:gd name="T48" fmla="*/ 197 w 286"/>
                <a:gd name="T49" fmla="*/ 40 h 261"/>
                <a:gd name="T50" fmla="*/ 156 w 286"/>
                <a:gd name="T51" fmla="*/ 33 h 261"/>
                <a:gd name="T52" fmla="*/ 135 w 286"/>
                <a:gd name="T53" fmla="*/ 52 h 261"/>
                <a:gd name="T54" fmla="*/ 112 w 286"/>
                <a:gd name="T55" fmla="*/ 65 h 261"/>
                <a:gd name="T56" fmla="*/ 79 w 286"/>
                <a:gd name="T57" fmla="*/ 50 h 261"/>
                <a:gd name="T58" fmla="*/ 60 w 286"/>
                <a:gd name="T59" fmla="*/ 21 h 261"/>
                <a:gd name="T60" fmla="*/ 46 w 286"/>
                <a:gd name="T61" fmla="*/ 8 h 261"/>
                <a:gd name="T62" fmla="*/ 24 w 286"/>
                <a:gd name="T63" fmla="*/ 20 h 261"/>
                <a:gd name="T64" fmla="*/ 5 w 286"/>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61">
                  <a:moveTo>
                    <a:pt x="5" y="0"/>
                  </a:moveTo>
                  <a:lnTo>
                    <a:pt x="0" y="6"/>
                  </a:lnTo>
                  <a:lnTo>
                    <a:pt x="6" y="25"/>
                  </a:lnTo>
                  <a:lnTo>
                    <a:pt x="14" y="43"/>
                  </a:lnTo>
                  <a:lnTo>
                    <a:pt x="17" y="62"/>
                  </a:lnTo>
                  <a:lnTo>
                    <a:pt x="20" y="73"/>
                  </a:lnTo>
                  <a:lnTo>
                    <a:pt x="35" y="76"/>
                  </a:lnTo>
                  <a:lnTo>
                    <a:pt x="32" y="92"/>
                  </a:lnTo>
                  <a:lnTo>
                    <a:pt x="22" y="99"/>
                  </a:lnTo>
                  <a:lnTo>
                    <a:pt x="22" y="114"/>
                  </a:lnTo>
                  <a:lnTo>
                    <a:pt x="36" y="120"/>
                  </a:lnTo>
                  <a:lnTo>
                    <a:pt x="39" y="133"/>
                  </a:lnTo>
                  <a:lnTo>
                    <a:pt x="48" y="135"/>
                  </a:lnTo>
                  <a:lnTo>
                    <a:pt x="59" y="133"/>
                  </a:lnTo>
                  <a:lnTo>
                    <a:pt x="61" y="145"/>
                  </a:lnTo>
                  <a:lnTo>
                    <a:pt x="56" y="159"/>
                  </a:lnTo>
                  <a:lnTo>
                    <a:pt x="64" y="162"/>
                  </a:lnTo>
                  <a:lnTo>
                    <a:pt x="66" y="176"/>
                  </a:lnTo>
                  <a:lnTo>
                    <a:pt x="72" y="183"/>
                  </a:lnTo>
                  <a:lnTo>
                    <a:pt x="87" y="180"/>
                  </a:lnTo>
                  <a:lnTo>
                    <a:pt x="87" y="173"/>
                  </a:lnTo>
                  <a:lnTo>
                    <a:pt x="94" y="187"/>
                  </a:lnTo>
                  <a:lnTo>
                    <a:pt x="98" y="207"/>
                  </a:lnTo>
                  <a:lnTo>
                    <a:pt x="111" y="212"/>
                  </a:lnTo>
                  <a:lnTo>
                    <a:pt x="109" y="220"/>
                  </a:lnTo>
                  <a:lnTo>
                    <a:pt x="122" y="221"/>
                  </a:lnTo>
                  <a:lnTo>
                    <a:pt x="130" y="233"/>
                  </a:lnTo>
                  <a:lnTo>
                    <a:pt x="174" y="235"/>
                  </a:lnTo>
                  <a:lnTo>
                    <a:pt x="180" y="223"/>
                  </a:lnTo>
                  <a:lnTo>
                    <a:pt x="189" y="227"/>
                  </a:lnTo>
                  <a:lnTo>
                    <a:pt x="193" y="250"/>
                  </a:lnTo>
                  <a:lnTo>
                    <a:pt x="209" y="260"/>
                  </a:lnTo>
                  <a:lnTo>
                    <a:pt x="252" y="257"/>
                  </a:lnTo>
                  <a:lnTo>
                    <a:pt x="261" y="260"/>
                  </a:lnTo>
                  <a:lnTo>
                    <a:pt x="265" y="246"/>
                  </a:lnTo>
                  <a:lnTo>
                    <a:pt x="277" y="242"/>
                  </a:lnTo>
                  <a:lnTo>
                    <a:pt x="285" y="231"/>
                  </a:lnTo>
                  <a:lnTo>
                    <a:pt x="280" y="223"/>
                  </a:lnTo>
                  <a:lnTo>
                    <a:pt x="269" y="221"/>
                  </a:lnTo>
                  <a:lnTo>
                    <a:pt x="265" y="205"/>
                  </a:lnTo>
                  <a:lnTo>
                    <a:pt x="249" y="198"/>
                  </a:lnTo>
                  <a:lnTo>
                    <a:pt x="249" y="184"/>
                  </a:lnTo>
                  <a:lnTo>
                    <a:pt x="257" y="173"/>
                  </a:lnTo>
                  <a:lnTo>
                    <a:pt x="252" y="156"/>
                  </a:lnTo>
                  <a:lnTo>
                    <a:pt x="235" y="156"/>
                  </a:lnTo>
                  <a:lnTo>
                    <a:pt x="238" y="121"/>
                  </a:lnTo>
                  <a:lnTo>
                    <a:pt x="235" y="99"/>
                  </a:lnTo>
                  <a:lnTo>
                    <a:pt x="240" y="66"/>
                  </a:lnTo>
                  <a:lnTo>
                    <a:pt x="220" y="56"/>
                  </a:lnTo>
                  <a:lnTo>
                    <a:pt x="197" y="40"/>
                  </a:lnTo>
                  <a:lnTo>
                    <a:pt x="182" y="38"/>
                  </a:lnTo>
                  <a:lnTo>
                    <a:pt x="156" y="33"/>
                  </a:lnTo>
                  <a:lnTo>
                    <a:pt x="149" y="46"/>
                  </a:lnTo>
                  <a:lnTo>
                    <a:pt x="135" y="52"/>
                  </a:lnTo>
                  <a:lnTo>
                    <a:pt x="120" y="58"/>
                  </a:lnTo>
                  <a:lnTo>
                    <a:pt x="112" y="65"/>
                  </a:lnTo>
                  <a:lnTo>
                    <a:pt x="94" y="62"/>
                  </a:lnTo>
                  <a:lnTo>
                    <a:pt x="79" y="50"/>
                  </a:lnTo>
                  <a:lnTo>
                    <a:pt x="64" y="40"/>
                  </a:lnTo>
                  <a:lnTo>
                    <a:pt x="60" y="21"/>
                  </a:lnTo>
                  <a:lnTo>
                    <a:pt x="54" y="3"/>
                  </a:lnTo>
                  <a:lnTo>
                    <a:pt x="46" y="8"/>
                  </a:lnTo>
                  <a:lnTo>
                    <a:pt x="42" y="20"/>
                  </a:lnTo>
                  <a:lnTo>
                    <a:pt x="24" y="20"/>
                  </a:lnTo>
                  <a:lnTo>
                    <a:pt x="17" y="8"/>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4" name="Freeform 208">
              <a:extLst>
                <a:ext uri="{FF2B5EF4-FFF2-40B4-BE49-F238E27FC236}">
                  <a16:creationId xmlns:a16="http://schemas.microsoft.com/office/drawing/2014/main" id="{D77F66FF-5AD0-40C7-AA23-A8618B23EE67}"/>
                </a:ext>
              </a:extLst>
            </p:cNvPr>
            <p:cNvSpPr>
              <a:spLocks/>
            </p:cNvSpPr>
            <p:nvPr/>
          </p:nvSpPr>
          <p:spPr bwMode="auto">
            <a:xfrm>
              <a:off x="3514" y="2560"/>
              <a:ext cx="122" cy="158"/>
            </a:xfrm>
            <a:custGeom>
              <a:avLst/>
              <a:gdLst>
                <a:gd name="T0" fmla="*/ 38 w 109"/>
                <a:gd name="T1" fmla="*/ 34 h 141"/>
                <a:gd name="T2" fmla="*/ 51 w 109"/>
                <a:gd name="T3" fmla="*/ 52 h 141"/>
                <a:gd name="T4" fmla="*/ 41 w 109"/>
                <a:gd name="T5" fmla="*/ 92 h 141"/>
                <a:gd name="T6" fmla="*/ 0 w 109"/>
                <a:gd name="T7" fmla="*/ 99 h 141"/>
                <a:gd name="T8" fmla="*/ 6 w 109"/>
                <a:gd name="T9" fmla="*/ 118 h 141"/>
                <a:gd name="T10" fmla="*/ 15 w 109"/>
                <a:gd name="T11" fmla="*/ 140 h 141"/>
                <a:gd name="T12" fmla="*/ 40 w 109"/>
                <a:gd name="T13" fmla="*/ 136 h 141"/>
                <a:gd name="T14" fmla="*/ 48 w 109"/>
                <a:gd name="T15" fmla="*/ 121 h 141"/>
                <a:gd name="T16" fmla="*/ 61 w 109"/>
                <a:gd name="T17" fmla="*/ 118 h 141"/>
                <a:gd name="T18" fmla="*/ 68 w 109"/>
                <a:gd name="T19" fmla="*/ 109 h 141"/>
                <a:gd name="T20" fmla="*/ 84 w 109"/>
                <a:gd name="T21" fmla="*/ 105 h 141"/>
                <a:gd name="T22" fmla="*/ 87 w 109"/>
                <a:gd name="T23" fmla="*/ 78 h 141"/>
                <a:gd name="T24" fmla="*/ 93 w 109"/>
                <a:gd name="T25" fmla="*/ 67 h 141"/>
                <a:gd name="T26" fmla="*/ 104 w 109"/>
                <a:gd name="T27" fmla="*/ 61 h 141"/>
                <a:gd name="T28" fmla="*/ 108 w 109"/>
                <a:gd name="T29" fmla="*/ 34 h 141"/>
                <a:gd name="T30" fmla="*/ 96 w 109"/>
                <a:gd name="T31" fmla="*/ 30 h 141"/>
                <a:gd name="T32" fmla="*/ 95 w 109"/>
                <a:gd name="T33" fmla="*/ 16 h 141"/>
                <a:gd name="T34" fmla="*/ 69 w 109"/>
                <a:gd name="T35" fmla="*/ 12 h 141"/>
                <a:gd name="T36" fmla="*/ 59 w 109"/>
                <a:gd name="T37" fmla="*/ 0 h 141"/>
                <a:gd name="T38" fmla="*/ 38 w 109"/>
                <a:gd name="T39" fmla="*/ 3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41">
                  <a:moveTo>
                    <a:pt x="38" y="34"/>
                  </a:moveTo>
                  <a:lnTo>
                    <a:pt x="51" y="52"/>
                  </a:lnTo>
                  <a:lnTo>
                    <a:pt x="41" y="92"/>
                  </a:lnTo>
                  <a:lnTo>
                    <a:pt x="0" y="99"/>
                  </a:lnTo>
                  <a:lnTo>
                    <a:pt x="6" y="118"/>
                  </a:lnTo>
                  <a:lnTo>
                    <a:pt x="15" y="140"/>
                  </a:lnTo>
                  <a:lnTo>
                    <a:pt x="40" y="136"/>
                  </a:lnTo>
                  <a:lnTo>
                    <a:pt x="48" y="121"/>
                  </a:lnTo>
                  <a:lnTo>
                    <a:pt x="61" y="118"/>
                  </a:lnTo>
                  <a:lnTo>
                    <a:pt x="68" y="109"/>
                  </a:lnTo>
                  <a:lnTo>
                    <a:pt x="84" y="105"/>
                  </a:lnTo>
                  <a:lnTo>
                    <a:pt x="87" y="78"/>
                  </a:lnTo>
                  <a:lnTo>
                    <a:pt x="93" y="67"/>
                  </a:lnTo>
                  <a:lnTo>
                    <a:pt x="104" y="61"/>
                  </a:lnTo>
                  <a:lnTo>
                    <a:pt x="108" y="34"/>
                  </a:lnTo>
                  <a:lnTo>
                    <a:pt x="96" y="30"/>
                  </a:lnTo>
                  <a:lnTo>
                    <a:pt x="95" y="16"/>
                  </a:lnTo>
                  <a:lnTo>
                    <a:pt x="69" y="12"/>
                  </a:lnTo>
                  <a:lnTo>
                    <a:pt x="59" y="0"/>
                  </a:lnTo>
                  <a:lnTo>
                    <a:pt x="38" y="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5" name="Freeform 209">
              <a:extLst>
                <a:ext uri="{FF2B5EF4-FFF2-40B4-BE49-F238E27FC236}">
                  <a16:creationId xmlns:a16="http://schemas.microsoft.com/office/drawing/2014/main" id="{9B526EE7-F793-468D-B671-C0CF45E81843}"/>
                </a:ext>
              </a:extLst>
            </p:cNvPr>
            <p:cNvSpPr>
              <a:spLocks/>
            </p:cNvSpPr>
            <p:nvPr/>
          </p:nvSpPr>
          <p:spPr bwMode="auto">
            <a:xfrm>
              <a:off x="3286" y="2315"/>
              <a:ext cx="161" cy="179"/>
            </a:xfrm>
            <a:custGeom>
              <a:avLst/>
              <a:gdLst>
                <a:gd name="T0" fmla="*/ 109 w 143"/>
                <a:gd name="T1" fmla="*/ 160 h 161"/>
                <a:gd name="T2" fmla="*/ 100 w 143"/>
                <a:gd name="T3" fmla="*/ 155 h 161"/>
                <a:gd name="T4" fmla="*/ 84 w 143"/>
                <a:gd name="T5" fmla="*/ 145 h 161"/>
                <a:gd name="T6" fmla="*/ 71 w 143"/>
                <a:gd name="T7" fmla="*/ 122 h 161"/>
                <a:gd name="T8" fmla="*/ 60 w 143"/>
                <a:gd name="T9" fmla="*/ 119 h 161"/>
                <a:gd name="T10" fmla="*/ 50 w 143"/>
                <a:gd name="T11" fmla="*/ 102 h 161"/>
                <a:gd name="T12" fmla="*/ 34 w 143"/>
                <a:gd name="T13" fmla="*/ 103 h 161"/>
                <a:gd name="T14" fmla="*/ 24 w 143"/>
                <a:gd name="T15" fmla="*/ 96 h 161"/>
                <a:gd name="T16" fmla="*/ 14 w 143"/>
                <a:gd name="T17" fmla="*/ 88 h 161"/>
                <a:gd name="T18" fmla="*/ 9 w 143"/>
                <a:gd name="T19" fmla="*/ 90 h 161"/>
                <a:gd name="T20" fmla="*/ 0 w 143"/>
                <a:gd name="T21" fmla="*/ 74 h 161"/>
                <a:gd name="T22" fmla="*/ 15 w 143"/>
                <a:gd name="T23" fmla="*/ 66 h 161"/>
                <a:gd name="T24" fmla="*/ 34 w 143"/>
                <a:gd name="T25" fmla="*/ 54 h 161"/>
                <a:gd name="T26" fmla="*/ 37 w 143"/>
                <a:gd name="T27" fmla="*/ 41 h 161"/>
                <a:gd name="T28" fmla="*/ 37 w 143"/>
                <a:gd name="T29" fmla="*/ 21 h 161"/>
                <a:gd name="T30" fmla="*/ 47 w 143"/>
                <a:gd name="T31" fmla="*/ 12 h 161"/>
                <a:gd name="T32" fmla="*/ 55 w 143"/>
                <a:gd name="T33" fmla="*/ 3 h 161"/>
                <a:gd name="T34" fmla="*/ 70 w 143"/>
                <a:gd name="T35" fmla="*/ 0 h 161"/>
                <a:gd name="T36" fmla="*/ 76 w 143"/>
                <a:gd name="T37" fmla="*/ 10 h 161"/>
                <a:gd name="T38" fmla="*/ 93 w 143"/>
                <a:gd name="T39" fmla="*/ 11 h 161"/>
                <a:gd name="T40" fmla="*/ 96 w 143"/>
                <a:gd name="T41" fmla="*/ 22 h 161"/>
                <a:gd name="T42" fmla="*/ 111 w 143"/>
                <a:gd name="T43" fmla="*/ 25 h 161"/>
                <a:gd name="T44" fmla="*/ 108 w 143"/>
                <a:gd name="T45" fmla="*/ 41 h 161"/>
                <a:gd name="T46" fmla="*/ 98 w 143"/>
                <a:gd name="T47" fmla="*/ 47 h 161"/>
                <a:gd name="T48" fmla="*/ 98 w 143"/>
                <a:gd name="T49" fmla="*/ 63 h 161"/>
                <a:gd name="T50" fmla="*/ 111 w 143"/>
                <a:gd name="T51" fmla="*/ 69 h 161"/>
                <a:gd name="T52" fmla="*/ 115 w 143"/>
                <a:gd name="T53" fmla="*/ 81 h 161"/>
                <a:gd name="T54" fmla="*/ 124 w 143"/>
                <a:gd name="T55" fmla="*/ 84 h 161"/>
                <a:gd name="T56" fmla="*/ 134 w 143"/>
                <a:gd name="T57" fmla="*/ 81 h 161"/>
                <a:gd name="T58" fmla="*/ 137 w 143"/>
                <a:gd name="T59" fmla="*/ 94 h 161"/>
                <a:gd name="T60" fmla="*/ 132 w 143"/>
                <a:gd name="T61" fmla="*/ 108 h 161"/>
                <a:gd name="T62" fmla="*/ 140 w 143"/>
                <a:gd name="T63" fmla="*/ 111 h 161"/>
                <a:gd name="T64" fmla="*/ 142 w 143"/>
                <a:gd name="T65" fmla="*/ 124 h 161"/>
                <a:gd name="T66" fmla="*/ 129 w 143"/>
                <a:gd name="T67" fmla="*/ 129 h 161"/>
                <a:gd name="T68" fmla="*/ 121 w 143"/>
                <a:gd name="T69" fmla="*/ 131 h 161"/>
                <a:gd name="T70" fmla="*/ 119 w 143"/>
                <a:gd name="T71" fmla="*/ 152 h 161"/>
                <a:gd name="T72" fmla="*/ 109 w 143"/>
                <a:gd name="T73" fmla="*/ 16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61">
                  <a:moveTo>
                    <a:pt x="109" y="160"/>
                  </a:moveTo>
                  <a:lnTo>
                    <a:pt x="100" y="155"/>
                  </a:lnTo>
                  <a:lnTo>
                    <a:pt x="84" y="145"/>
                  </a:lnTo>
                  <a:lnTo>
                    <a:pt x="71" y="122"/>
                  </a:lnTo>
                  <a:lnTo>
                    <a:pt x="60" y="119"/>
                  </a:lnTo>
                  <a:lnTo>
                    <a:pt x="50" y="102"/>
                  </a:lnTo>
                  <a:lnTo>
                    <a:pt x="34" y="103"/>
                  </a:lnTo>
                  <a:lnTo>
                    <a:pt x="24" y="96"/>
                  </a:lnTo>
                  <a:lnTo>
                    <a:pt x="14" y="88"/>
                  </a:lnTo>
                  <a:lnTo>
                    <a:pt x="9" y="90"/>
                  </a:lnTo>
                  <a:lnTo>
                    <a:pt x="0" y="74"/>
                  </a:lnTo>
                  <a:lnTo>
                    <a:pt x="15" y="66"/>
                  </a:lnTo>
                  <a:lnTo>
                    <a:pt x="34" y="54"/>
                  </a:lnTo>
                  <a:lnTo>
                    <a:pt x="37" y="41"/>
                  </a:lnTo>
                  <a:lnTo>
                    <a:pt x="37" y="21"/>
                  </a:lnTo>
                  <a:lnTo>
                    <a:pt x="47" y="12"/>
                  </a:lnTo>
                  <a:lnTo>
                    <a:pt x="55" y="3"/>
                  </a:lnTo>
                  <a:lnTo>
                    <a:pt x="70" y="0"/>
                  </a:lnTo>
                  <a:lnTo>
                    <a:pt x="76" y="10"/>
                  </a:lnTo>
                  <a:lnTo>
                    <a:pt x="93" y="11"/>
                  </a:lnTo>
                  <a:lnTo>
                    <a:pt x="96" y="22"/>
                  </a:lnTo>
                  <a:lnTo>
                    <a:pt x="111" y="25"/>
                  </a:lnTo>
                  <a:lnTo>
                    <a:pt x="108" y="41"/>
                  </a:lnTo>
                  <a:lnTo>
                    <a:pt x="98" y="47"/>
                  </a:lnTo>
                  <a:lnTo>
                    <a:pt x="98" y="63"/>
                  </a:lnTo>
                  <a:lnTo>
                    <a:pt x="111" y="69"/>
                  </a:lnTo>
                  <a:lnTo>
                    <a:pt x="115" y="81"/>
                  </a:lnTo>
                  <a:lnTo>
                    <a:pt x="124" y="84"/>
                  </a:lnTo>
                  <a:lnTo>
                    <a:pt x="134" y="81"/>
                  </a:lnTo>
                  <a:lnTo>
                    <a:pt x="137" y="94"/>
                  </a:lnTo>
                  <a:lnTo>
                    <a:pt x="132" y="108"/>
                  </a:lnTo>
                  <a:lnTo>
                    <a:pt x="140" y="111"/>
                  </a:lnTo>
                  <a:lnTo>
                    <a:pt x="142" y="124"/>
                  </a:lnTo>
                  <a:lnTo>
                    <a:pt x="129" y="129"/>
                  </a:lnTo>
                  <a:lnTo>
                    <a:pt x="121" y="131"/>
                  </a:lnTo>
                  <a:lnTo>
                    <a:pt x="119" y="152"/>
                  </a:lnTo>
                  <a:lnTo>
                    <a:pt x="109" y="1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6" name="Freeform 210">
              <a:extLst>
                <a:ext uri="{FF2B5EF4-FFF2-40B4-BE49-F238E27FC236}">
                  <a16:creationId xmlns:a16="http://schemas.microsoft.com/office/drawing/2014/main" id="{768D948F-9D54-4D9A-AE36-D9C95C01C895}"/>
                </a:ext>
              </a:extLst>
            </p:cNvPr>
            <p:cNvSpPr>
              <a:spLocks/>
            </p:cNvSpPr>
            <p:nvPr/>
          </p:nvSpPr>
          <p:spPr bwMode="auto">
            <a:xfrm>
              <a:off x="2508" y="2874"/>
              <a:ext cx="75" cy="82"/>
            </a:xfrm>
            <a:custGeom>
              <a:avLst/>
              <a:gdLst>
                <a:gd name="T0" fmla="*/ 0 w 67"/>
                <a:gd name="T1" fmla="*/ 26 h 74"/>
                <a:gd name="T2" fmla="*/ 14 w 67"/>
                <a:gd name="T3" fmla="*/ 0 h 74"/>
                <a:gd name="T4" fmla="*/ 23 w 67"/>
                <a:gd name="T5" fmla="*/ 17 h 74"/>
                <a:gd name="T6" fmla="*/ 34 w 67"/>
                <a:gd name="T7" fmla="*/ 20 h 74"/>
                <a:gd name="T8" fmla="*/ 38 w 67"/>
                <a:gd name="T9" fmla="*/ 34 h 74"/>
                <a:gd name="T10" fmla="*/ 47 w 67"/>
                <a:gd name="T11" fmla="*/ 36 h 74"/>
                <a:gd name="T12" fmla="*/ 49 w 67"/>
                <a:gd name="T13" fmla="*/ 53 h 74"/>
                <a:gd name="T14" fmla="*/ 66 w 67"/>
                <a:gd name="T15" fmla="*/ 59 h 74"/>
                <a:gd name="T16" fmla="*/ 63 w 67"/>
                <a:gd name="T17" fmla="*/ 67 h 74"/>
                <a:gd name="T18" fmla="*/ 54 w 67"/>
                <a:gd name="T19" fmla="*/ 73 h 74"/>
                <a:gd name="T20" fmla="*/ 36 w 67"/>
                <a:gd name="T21" fmla="*/ 68 h 74"/>
                <a:gd name="T22" fmla="*/ 0 w 67"/>
                <a:gd name="T23" fmla="*/ 2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4">
                  <a:moveTo>
                    <a:pt x="0" y="26"/>
                  </a:moveTo>
                  <a:lnTo>
                    <a:pt x="14" y="0"/>
                  </a:lnTo>
                  <a:lnTo>
                    <a:pt x="23" y="17"/>
                  </a:lnTo>
                  <a:lnTo>
                    <a:pt x="34" y="20"/>
                  </a:lnTo>
                  <a:lnTo>
                    <a:pt x="38" y="34"/>
                  </a:lnTo>
                  <a:lnTo>
                    <a:pt x="47" y="36"/>
                  </a:lnTo>
                  <a:lnTo>
                    <a:pt x="49" y="53"/>
                  </a:lnTo>
                  <a:lnTo>
                    <a:pt x="66" y="59"/>
                  </a:lnTo>
                  <a:lnTo>
                    <a:pt x="63" y="67"/>
                  </a:lnTo>
                  <a:lnTo>
                    <a:pt x="54" y="73"/>
                  </a:lnTo>
                  <a:lnTo>
                    <a:pt x="36" y="68"/>
                  </a:lnTo>
                  <a:lnTo>
                    <a:pt x="0"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7" name="Freeform 211">
              <a:extLst>
                <a:ext uri="{FF2B5EF4-FFF2-40B4-BE49-F238E27FC236}">
                  <a16:creationId xmlns:a16="http://schemas.microsoft.com/office/drawing/2014/main" id="{35D7733A-2A93-4238-9F9E-2E864141D24E}"/>
                </a:ext>
              </a:extLst>
            </p:cNvPr>
            <p:cNvSpPr>
              <a:spLocks/>
            </p:cNvSpPr>
            <p:nvPr/>
          </p:nvSpPr>
          <p:spPr bwMode="auto">
            <a:xfrm>
              <a:off x="2429" y="2501"/>
              <a:ext cx="171" cy="258"/>
            </a:xfrm>
            <a:custGeom>
              <a:avLst/>
              <a:gdLst>
                <a:gd name="T0" fmla="*/ 112 w 152"/>
                <a:gd name="T1" fmla="*/ 0 h 229"/>
                <a:gd name="T2" fmla="*/ 107 w 152"/>
                <a:gd name="T3" fmla="*/ 20 h 229"/>
                <a:gd name="T4" fmla="*/ 100 w 152"/>
                <a:gd name="T5" fmla="*/ 29 h 229"/>
                <a:gd name="T6" fmla="*/ 66 w 152"/>
                <a:gd name="T7" fmla="*/ 31 h 229"/>
                <a:gd name="T8" fmla="*/ 66 w 152"/>
                <a:gd name="T9" fmla="*/ 81 h 229"/>
                <a:gd name="T10" fmla="*/ 53 w 152"/>
                <a:gd name="T11" fmla="*/ 76 h 229"/>
                <a:gd name="T12" fmla="*/ 44 w 152"/>
                <a:gd name="T13" fmla="*/ 84 h 229"/>
                <a:gd name="T14" fmla="*/ 41 w 152"/>
                <a:gd name="T15" fmla="*/ 97 h 229"/>
                <a:gd name="T16" fmla="*/ 40 w 152"/>
                <a:gd name="T17" fmla="*/ 118 h 229"/>
                <a:gd name="T18" fmla="*/ 26 w 152"/>
                <a:gd name="T19" fmla="*/ 118 h 229"/>
                <a:gd name="T20" fmla="*/ 6 w 152"/>
                <a:gd name="T21" fmla="*/ 115 h 229"/>
                <a:gd name="T22" fmla="*/ 0 w 152"/>
                <a:gd name="T23" fmla="*/ 113 h 229"/>
                <a:gd name="T24" fmla="*/ 0 w 152"/>
                <a:gd name="T25" fmla="*/ 156 h 229"/>
                <a:gd name="T26" fmla="*/ 4 w 152"/>
                <a:gd name="T27" fmla="*/ 162 h 229"/>
                <a:gd name="T28" fmla="*/ 4 w 152"/>
                <a:gd name="T29" fmla="*/ 195 h 229"/>
                <a:gd name="T30" fmla="*/ 17 w 152"/>
                <a:gd name="T31" fmla="*/ 192 h 229"/>
                <a:gd name="T32" fmla="*/ 23 w 152"/>
                <a:gd name="T33" fmla="*/ 201 h 229"/>
                <a:gd name="T34" fmla="*/ 33 w 152"/>
                <a:gd name="T35" fmla="*/ 205 h 229"/>
                <a:gd name="T36" fmla="*/ 44 w 152"/>
                <a:gd name="T37" fmla="*/ 220 h 229"/>
                <a:gd name="T38" fmla="*/ 55 w 152"/>
                <a:gd name="T39" fmla="*/ 228 h 229"/>
                <a:gd name="T40" fmla="*/ 70 w 152"/>
                <a:gd name="T41" fmla="*/ 209 h 229"/>
                <a:gd name="T42" fmla="*/ 81 w 152"/>
                <a:gd name="T43" fmla="*/ 215 h 229"/>
                <a:gd name="T44" fmla="*/ 132 w 152"/>
                <a:gd name="T45" fmla="*/ 219 h 229"/>
                <a:gd name="T46" fmla="*/ 151 w 152"/>
                <a:gd name="T47" fmla="*/ 217 h 229"/>
                <a:gd name="T48" fmla="*/ 149 w 152"/>
                <a:gd name="T49" fmla="*/ 198 h 229"/>
                <a:gd name="T50" fmla="*/ 138 w 152"/>
                <a:gd name="T51" fmla="*/ 195 h 229"/>
                <a:gd name="T52" fmla="*/ 140 w 152"/>
                <a:gd name="T53" fmla="*/ 84 h 229"/>
                <a:gd name="T54" fmla="*/ 132 w 152"/>
                <a:gd name="T55" fmla="*/ 75 h 229"/>
                <a:gd name="T56" fmla="*/ 132 w 152"/>
                <a:gd name="T57" fmla="*/ 53 h 229"/>
                <a:gd name="T58" fmla="*/ 142 w 152"/>
                <a:gd name="T59" fmla="*/ 50 h 229"/>
                <a:gd name="T60" fmla="*/ 143 w 152"/>
                <a:gd name="T61" fmla="*/ 36 h 229"/>
                <a:gd name="T62" fmla="*/ 112 w 152"/>
                <a:gd name="T6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229">
                  <a:moveTo>
                    <a:pt x="112" y="0"/>
                  </a:moveTo>
                  <a:lnTo>
                    <a:pt x="107" y="20"/>
                  </a:lnTo>
                  <a:lnTo>
                    <a:pt x="100" y="29"/>
                  </a:lnTo>
                  <a:lnTo>
                    <a:pt x="66" y="31"/>
                  </a:lnTo>
                  <a:lnTo>
                    <a:pt x="66" y="81"/>
                  </a:lnTo>
                  <a:lnTo>
                    <a:pt x="53" y="76"/>
                  </a:lnTo>
                  <a:lnTo>
                    <a:pt x="44" y="84"/>
                  </a:lnTo>
                  <a:lnTo>
                    <a:pt x="41" y="97"/>
                  </a:lnTo>
                  <a:lnTo>
                    <a:pt x="40" y="118"/>
                  </a:lnTo>
                  <a:lnTo>
                    <a:pt x="26" y="118"/>
                  </a:lnTo>
                  <a:lnTo>
                    <a:pt x="6" y="115"/>
                  </a:lnTo>
                  <a:lnTo>
                    <a:pt x="0" y="113"/>
                  </a:lnTo>
                  <a:lnTo>
                    <a:pt x="0" y="156"/>
                  </a:lnTo>
                  <a:lnTo>
                    <a:pt x="4" y="162"/>
                  </a:lnTo>
                  <a:lnTo>
                    <a:pt x="4" y="195"/>
                  </a:lnTo>
                  <a:lnTo>
                    <a:pt x="17" y="192"/>
                  </a:lnTo>
                  <a:lnTo>
                    <a:pt x="23" y="201"/>
                  </a:lnTo>
                  <a:lnTo>
                    <a:pt x="33" y="205"/>
                  </a:lnTo>
                  <a:lnTo>
                    <a:pt x="44" y="220"/>
                  </a:lnTo>
                  <a:lnTo>
                    <a:pt x="55" y="228"/>
                  </a:lnTo>
                  <a:lnTo>
                    <a:pt x="70" y="209"/>
                  </a:lnTo>
                  <a:lnTo>
                    <a:pt x="81" y="215"/>
                  </a:lnTo>
                  <a:lnTo>
                    <a:pt x="132" y="219"/>
                  </a:lnTo>
                  <a:lnTo>
                    <a:pt x="151" y="217"/>
                  </a:lnTo>
                  <a:lnTo>
                    <a:pt x="149" y="198"/>
                  </a:lnTo>
                  <a:lnTo>
                    <a:pt x="138" y="195"/>
                  </a:lnTo>
                  <a:lnTo>
                    <a:pt x="140" y="84"/>
                  </a:lnTo>
                  <a:lnTo>
                    <a:pt x="132" y="75"/>
                  </a:lnTo>
                  <a:lnTo>
                    <a:pt x="132" y="53"/>
                  </a:lnTo>
                  <a:lnTo>
                    <a:pt x="142" y="50"/>
                  </a:lnTo>
                  <a:lnTo>
                    <a:pt x="143" y="36"/>
                  </a:lnTo>
                  <a:lnTo>
                    <a:pt x="1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8" name="Freeform 212">
              <a:extLst>
                <a:ext uri="{FF2B5EF4-FFF2-40B4-BE49-F238E27FC236}">
                  <a16:creationId xmlns:a16="http://schemas.microsoft.com/office/drawing/2014/main" id="{09AEEC4D-B96C-4B86-8490-9C6751A4BC10}"/>
                </a:ext>
              </a:extLst>
            </p:cNvPr>
            <p:cNvSpPr>
              <a:spLocks/>
            </p:cNvSpPr>
            <p:nvPr/>
          </p:nvSpPr>
          <p:spPr bwMode="auto">
            <a:xfrm>
              <a:off x="2871" y="2956"/>
              <a:ext cx="116" cy="162"/>
            </a:xfrm>
            <a:custGeom>
              <a:avLst/>
              <a:gdLst>
                <a:gd name="T0" fmla="*/ 0 w 103"/>
                <a:gd name="T1" fmla="*/ 133 h 145"/>
                <a:gd name="T2" fmla="*/ 5 w 103"/>
                <a:gd name="T3" fmla="*/ 126 h 145"/>
                <a:gd name="T4" fmla="*/ 10 w 103"/>
                <a:gd name="T5" fmla="*/ 114 h 145"/>
                <a:gd name="T6" fmla="*/ 3 w 103"/>
                <a:gd name="T7" fmla="*/ 108 h 145"/>
                <a:gd name="T8" fmla="*/ 2 w 103"/>
                <a:gd name="T9" fmla="*/ 101 h 145"/>
                <a:gd name="T10" fmla="*/ 12 w 103"/>
                <a:gd name="T11" fmla="*/ 97 h 145"/>
                <a:gd name="T12" fmla="*/ 19 w 103"/>
                <a:gd name="T13" fmla="*/ 95 h 145"/>
                <a:gd name="T14" fmla="*/ 27 w 103"/>
                <a:gd name="T15" fmla="*/ 104 h 145"/>
                <a:gd name="T16" fmla="*/ 39 w 103"/>
                <a:gd name="T17" fmla="*/ 100 h 145"/>
                <a:gd name="T18" fmla="*/ 48 w 103"/>
                <a:gd name="T19" fmla="*/ 86 h 145"/>
                <a:gd name="T20" fmla="*/ 46 w 103"/>
                <a:gd name="T21" fmla="*/ 72 h 145"/>
                <a:gd name="T22" fmla="*/ 38 w 103"/>
                <a:gd name="T23" fmla="*/ 65 h 145"/>
                <a:gd name="T24" fmla="*/ 34 w 103"/>
                <a:gd name="T25" fmla="*/ 55 h 145"/>
                <a:gd name="T26" fmla="*/ 37 w 103"/>
                <a:gd name="T27" fmla="*/ 47 h 145"/>
                <a:gd name="T28" fmla="*/ 35 w 103"/>
                <a:gd name="T29" fmla="*/ 38 h 145"/>
                <a:gd name="T30" fmla="*/ 24 w 103"/>
                <a:gd name="T31" fmla="*/ 38 h 145"/>
                <a:gd name="T32" fmla="*/ 24 w 103"/>
                <a:gd name="T33" fmla="*/ 25 h 145"/>
                <a:gd name="T34" fmla="*/ 69 w 103"/>
                <a:gd name="T35" fmla="*/ 19 h 145"/>
                <a:gd name="T36" fmla="*/ 75 w 103"/>
                <a:gd name="T37" fmla="*/ 10 h 145"/>
                <a:gd name="T38" fmla="*/ 82 w 103"/>
                <a:gd name="T39" fmla="*/ 2 h 145"/>
                <a:gd name="T40" fmla="*/ 93 w 103"/>
                <a:gd name="T41" fmla="*/ 0 h 145"/>
                <a:gd name="T42" fmla="*/ 102 w 103"/>
                <a:gd name="T43" fmla="*/ 3 h 145"/>
                <a:gd name="T44" fmla="*/ 98 w 103"/>
                <a:gd name="T45" fmla="*/ 22 h 145"/>
                <a:gd name="T46" fmla="*/ 94 w 103"/>
                <a:gd name="T47" fmla="*/ 26 h 145"/>
                <a:gd name="T48" fmla="*/ 93 w 103"/>
                <a:gd name="T49" fmla="*/ 71 h 145"/>
                <a:gd name="T50" fmla="*/ 89 w 103"/>
                <a:gd name="T51" fmla="*/ 77 h 145"/>
                <a:gd name="T52" fmla="*/ 83 w 103"/>
                <a:gd name="T53" fmla="*/ 84 h 145"/>
                <a:gd name="T54" fmla="*/ 82 w 103"/>
                <a:gd name="T55" fmla="*/ 103 h 145"/>
                <a:gd name="T56" fmla="*/ 70 w 103"/>
                <a:gd name="T57" fmla="*/ 104 h 145"/>
                <a:gd name="T58" fmla="*/ 69 w 103"/>
                <a:gd name="T59" fmla="*/ 128 h 145"/>
                <a:gd name="T60" fmla="*/ 54 w 103"/>
                <a:gd name="T61" fmla="*/ 134 h 145"/>
                <a:gd name="T62" fmla="*/ 51 w 103"/>
                <a:gd name="T63" fmla="*/ 139 h 145"/>
                <a:gd name="T64" fmla="*/ 39 w 103"/>
                <a:gd name="T65" fmla="*/ 139 h 145"/>
                <a:gd name="T66" fmla="*/ 32 w 103"/>
                <a:gd name="T67" fmla="*/ 135 h 145"/>
                <a:gd name="T68" fmla="*/ 22 w 103"/>
                <a:gd name="T69" fmla="*/ 139 h 145"/>
                <a:gd name="T70" fmla="*/ 14 w 103"/>
                <a:gd name="T71" fmla="*/ 142 h 145"/>
                <a:gd name="T72" fmla="*/ 8 w 103"/>
                <a:gd name="T73" fmla="*/ 144 h 145"/>
                <a:gd name="T74" fmla="*/ 8 w 103"/>
                <a:gd name="T75" fmla="*/ 137 h 145"/>
                <a:gd name="T76" fmla="*/ 0 w 103"/>
                <a:gd name="T77" fmla="*/ 13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3" h="145">
                  <a:moveTo>
                    <a:pt x="0" y="133"/>
                  </a:moveTo>
                  <a:lnTo>
                    <a:pt x="5" y="126"/>
                  </a:lnTo>
                  <a:lnTo>
                    <a:pt x="10" y="114"/>
                  </a:lnTo>
                  <a:lnTo>
                    <a:pt x="3" y="108"/>
                  </a:lnTo>
                  <a:lnTo>
                    <a:pt x="2" y="101"/>
                  </a:lnTo>
                  <a:lnTo>
                    <a:pt x="12" y="97"/>
                  </a:lnTo>
                  <a:lnTo>
                    <a:pt x="19" y="95"/>
                  </a:lnTo>
                  <a:lnTo>
                    <a:pt x="27" y="104"/>
                  </a:lnTo>
                  <a:lnTo>
                    <a:pt x="39" y="100"/>
                  </a:lnTo>
                  <a:lnTo>
                    <a:pt x="48" y="86"/>
                  </a:lnTo>
                  <a:lnTo>
                    <a:pt x="46" y="72"/>
                  </a:lnTo>
                  <a:lnTo>
                    <a:pt x="38" y="65"/>
                  </a:lnTo>
                  <a:lnTo>
                    <a:pt x="34" y="55"/>
                  </a:lnTo>
                  <a:lnTo>
                    <a:pt x="37" y="47"/>
                  </a:lnTo>
                  <a:lnTo>
                    <a:pt x="35" y="38"/>
                  </a:lnTo>
                  <a:lnTo>
                    <a:pt x="24" y="38"/>
                  </a:lnTo>
                  <a:lnTo>
                    <a:pt x="24" y="25"/>
                  </a:lnTo>
                  <a:lnTo>
                    <a:pt x="69" y="19"/>
                  </a:lnTo>
                  <a:lnTo>
                    <a:pt x="75" y="10"/>
                  </a:lnTo>
                  <a:lnTo>
                    <a:pt x="82" y="2"/>
                  </a:lnTo>
                  <a:lnTo>
                    <a:pt x="93" y="0"/>
                  </a:lnTo>
                  <a:lnTo>
                    <a:pt x="102" y="3"/>
                  </a:lnTo>
                  <a:lnTo>
                    <a:pt x="98" y="22"/>
                  </a:lnTo>
                  <a:lnTo>
                    <a:pt x="94" y="26"/>
                  </a:lnTo>
                  <a:lnTo>
                    <a:pt x="93" y="71"/>
                  </a:lnTo>
                  <a:lnTo>
                    <a:pt x="89" y="77"/>
                  </a:lnTo>
                  <a:lnTo>
                    <a:pt x="83" y="84"/>
                  </a:lnTo>
                  <a:lnTo>
                    <a:pt x="82" y="103"/>
                  </a:lnTo>
                  <a:lnTo>
                    <a:pt x="70" y="104"/>
                  </a:lnTo>
                  <a:lnTo>
                    <a:pt x="69" y="128"/>
                  </a:lnTo>
                  <a:lnTo>
                    <a:pt x="54" y="134"/>
                  </a:lnTo>
                  <a:lnTo>
                    <a:pt x="51" y="139"/>
                  </a:lnTo>
                  <a:lnTo>
                    <a:pt x="39" y="139"/>
                  </a:lnTo>
                  <a:lnTo>
                    <a:pt x="32" y="135"/>
                  </a:lnTo>
                  <a:lnTo>
                    <a:pt x="22" y="139"/>
                  </a:lnTo>
                  <a:lnTo>
                    <a:pt x="14" y="142"/>
                  </a:lnTo>
                  <a:lnTo>
                    <a:pt x="8" y="144"/>
                  </a:lnTo>
                  <a:lnTo>
                    <a:pt x="8" y="137"/>
                  </a:lnTo>
                  <a:lnTo>
                    <a:pt x="0" y="1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9" name="Freeform 213">
              <a:extLst>
                <a:ext uri="{FF2B5EF4-FFF2-40B4-BE49-F238E27FC236}">
                  <a16:creationId xmlns:a16="http://schemas.microsoft.com/office/drawing/2014/main" id="{D845BEF2-61E8-4FE3-8EF8-FBA7D3E44217}"/>
                </a:ext>
              </a:extLst>
            </p:cNvPr>
            <p:cNvSpPr>
              <a:spLocks/>
            </p:cNvSpPr>
            <p:nvPr/>
          </p:nvSpPr>
          <p:spPr bwMode="auto">
            <a:xfrm>
              <a:off x="2880" y="2932"/>
              <a:ext cx="315" cy="350"/>
            </a:xfrm>
            <a:custGeom>
              <a:avLst/>
              <a:gdLst>
                <a:gd name="T0" fmla="*/ 1 w 282"/>
                <a:gd name="T1" fmla="*/ 174 h 311"/>
                <a:gd name="T2" fmla="*/ 7 w 282"/>
                <a:gd name="T3" fmla="*/ 183 h 311"/>
                <a:gd name="T4" fmla="*/ 42 w 282"/>
                <a:gd name="T5" fmla="*/ 178 h 311"/>
                <a:gd name="T6" fmla="*/ 75 w 282"/>
                <a:gd name="T7" fmla="*/ 206 h 311"/>
                <a:gd name="T8" fmla="*/ 82 w 282"/>
                <a:gd name="T9" fmla="*/ 217 h 311"/>
                <a:gd name="T10" fmla="*/ 110 w 282"/>
                <a:gd name="T11" fmla="*/ 201 h 311"/>
                <a:gd name="T12" fmla="*/ 124 w 282"/>
                <a:gd name="T13" fmla="*/ 213 h 311"/>
                <a:gd name="T14" fmla="*/ 139 w 282"/>
                <a:gd name="T15" fmla="*/ 206 h 311"/>
                <a:gd name="T16" fmla="*/ 146 w 282"/>
                <a:gd name="T17" fmla="*/ 247 h 311"/>
                <a:gd name="T18" fmla="*/ 155 w 282"/>
                <a:gd name="T19" fmla="*/ 267 h 311"/>
                <a:gd name="T20" fmla="*/ 188 w 282"/>
                <a:gd name="T21" fmla="*/ 268 h 311"/>
                <a:gd name="T22" fmla="*/ 199 w 282"/>
                <a:gd name="T23" fmla="*/ 286 h 311"/>
                <a:gd name="T24" fmla="*/ 215 w 282"/>
                <a:gd name="T25" fmla="*/ 275 h 311"/>
                <a:gd name="T26" fmla="*/ 228 w 282"/>
                <a:gd name="T27" fmla="*/ 286 h 311"/>
                <a:gd name="T28" fmla="*/ 237 w 282"/>
                <a:gd name="T29" fmla="*/ 310 h 311"/>
                <a:gd name="T30" fmla="*/ 257 w 282"/>
                <a:gd name="T31" fmla="*/ 300 h 311"/>
                <a:gd name="T32" fmla="*/ 244 w 282"/>
                <a:gd name="T33" fmla="*/ 281 h 311"/>
                <a:gd name="T34" fmla="*/ 242 w 282"/>
                <a:gd name="T35" fmla="*/ 231 h 311"/>
                <a:gd name="T36" fmla="*/ 258 w 282"/>
                <a:gd name="T37" fmla="*/ 217 h 311"/>
                <a:gd name="T38" fmla="*/ 262 w 282"/>
                <a:gd name="T39" fmla="*/ 200 h 311"/>
                <a:gd name="T40" fmla="*/ 257 w 282"/>
                <a:gd name="T41" fmla="*/ 180 h 311"/>
                <a:gd name="T42" fmla="*/ 257 w 282"/>
                <a:gd name="T43" fmla="*/ 159 h 311"/>
                <a:gd name="T44" fmla="*/ 247 w 282"/>
                <a:gd name="T45" fmla="*/ 144 h 311"/>
                <a:gd name="T46" fmla="*/ 241 w 282"/>
                <a:gd name="T47" fmla="*/ 130 h 311"/>
                <a:gd name="T48" fmla="*/ 246 w 282"/>
                <a:gd name="T49" fmla="*/ 116 h 311"/>
                <a:gd name="T50" fmla="*/ 253 w 282"/>
                <a:gd name="T51" fmla="*/ 102 h 311"/>
                <a:gd name="T52" fmla="*/ 272 w 282"/>
                <a:gd name="T53" fmla="*/ 62 h 311"/>
                <a:gd name="T54" fmla="*/ 281 w 282"/>
                <a:gd name="T55" fmla="*/ 48 h 311"/>
                <a:gd name="T56" fmla="*/ 272 w 282"/>
                <a:gd name="T57" fmla="*/ 42 h 311"/>
                <a:gd name="T58" fmla="*/ 268 w 282"/>
                <a:gd name="T59" fmla="*/ 21 h 311"/>
                <a:gd name="T60" fmla="*/ 253 w 282"/>
                <a:gd name="T61" fmla="*/ 11 h 311"/>
                <a:gd name="T62" fmla="*/ 215 w 282"/>
                <a:gd name="T63" fmla="*/ 1 h 311"/>
                <a:gd name="T64" fmla="*/ 190 w 282"/>
                <a:gd name="T65" fmla="*/ 3 h 311"/>
                <a:gd name="T66" fmla="*/ 176 w 282"/>
                <a:gd name="T67" fmla="*/ 8 h 311"/>
                <a:gd name="T68" fmla="*/ 143 w 282"/>
                <a:gd name="T69" fmla="*/ 16 h 311"/>
                <a:gd name="T70" fmla="*/ 114 w 282"/>
                <a:gd name="T71" fmla="*/ 8 h 311"/>
                <a:gd name="T72" fmla="*/ 98 w 282"/>
                <a:gd name="T73" fmla="*/ 14 h 311"/>
                <a:gd name="T74" fmla="*/ 86 w 282"/>
                <a:gd name="T75" fmla="*/ 21 h 311"/>
                <a:gd name="T76" fmla="*/ 91 w 282"/>
                <a:gd name="T77" fmla="*/ 43 h 311"/>
                <a:gd name="T78" fmla="*/ 86 w 282"/>
                <a:gd name="T79" fmla="*/ 92 h 311"/>
                <a:gd name="T80" fmla="*/ 76 w 282"/>
                <a:gd name="T81" fmla="*/ 105 h 311"/>
                <a:gd name="T82" fmla="*/ 63 w 282"/>
                <a:gd name="T83" fmla="*/ 125 h 311"/>
                <a:gd name="T84" fmla="*/ 47 w 282"/>
                <a:gd name="T85" fmla="*/ 155 h 311"/>
                <a:gd name="T86" fmla="*/ 31 w 282"/>
                <a:gd name="T87" fmla="*/ 160 h 311"/>
                <a:gd name="T88" fmla="*/ 14 w 282"/>
                <a:gd name="T89" fmla="*/ 160 h 311"/>
                <a:gd name="T90" fmla="*/ 1 w 282"/>
                <a:gd name="T91" fmla="*/ 16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311">
                  <a:moveTo>
                    <a:pt x="7" y="171"/>
                  </a:moveTo>
                  <a:lnTo>
                    <a:pt x="1" y="174"/>
                  </a:lnTo>
                  <a:lnTo>
                    <a:pt x="0" y="180"/>
                  </a:lnTo>
                  <a:lnTo>
                    <a:pt x="7" y="183"/>
                  </a:lnTo>
                  <a:lnTo>
                    <a:pt x="28" y="184"/>
                  </a:lnTo>
                  <a:lnTo>
                    <a:pt x="42" y="178"/>
                  </a:lnTo>
                  <a:lnTo>
                    <a:pt x="69" y="181"/>
                  </a:lnTo>
                  <a:lnTo>
                    <a:pt x="75" y="206"/>
                  </a:lnTo>
                  <a:lnTo>
                    <a:pt x="81" y="208"/>
                  </a:lnTo>
                  <a:lnTo>
                    <a:pt x="82" y="217"/>
                  </a:lnTo>
                  <a:lnTo>
                    <a:pt x="109" y="217"/>
                  </a:lnTo>
                  <a:lnTo>
                    <a:pt x="110" y="201"/>
                  </a:lnTo>
                  <a:lnTo>
                    <a:pt x="116" y="195"/>
                  </a:lnTo>
                  <a:lnTo>
                    <a:pt x="124" y="213"/>
                  </a:lnTo>
                  <a:lnTo>
                    <a:pt x="130" y="208"/>
                  </a:lnTo>
                  <a:lnTo>
                    <a:pt x="139" y="206"/>
                  </a:lnTo>
                  <a:lnTo>
                    <a:pt x="145" y="215"/>
                  </a:lnTo>
                  <a:lnTo>
                    <a:pt x="146" y="247"/>
                  </a:lnTo>
                  <a:lnTo>
                    <a:pt x="146" y="259"/>
                  </a:lnTo>
                  <a:lnTo>
                    <a:pt x="155" y="267"/>
                  </a:lnTo>
                  <a:lnTo>
                    <a:pt x="172" y="267"/>
                  </a:lnTo>
                  <a:lnTo>
                    <a:pt x="188" y="268"/>
                  </a:lnTo>
                  <a:lnTo>
                    <a:pt x="192" y="284"/>
                  </a:lnTo>
                  <a:lnTo>
                    <a:pt x="199" y="286"/>
                  </a:lnTo>
                  <a:lnTo>
                    <a:pt x="203" y="277"/>
                  </a:lnTo>
                  <a:lnTo>
                    <a:pt x="215" y="275"/>
                  </a:lnTo>
                  <a:lnTo>
                    <a:pt x="216" y="280"/>
                  </a:lnTo>
                  <a:lnTo>
                    <a:pt x="228" y="286"/>
                  </a:lnTo>
                  <a:lnTo>
                    <a:pt x="231" y="302"/>
                  </a:lnTo>
                  <a:lnTo>
                    <a:pt x="237" y="310"/>
                  </a:lnTo>
                  <a:lnTo>
                    <a:pt x="253" y="309"/>
                  </a:lnTo>
                  <a:lnTo>
                    <a:pt x="257" y="300"/>
                  </a:lnTo>
                  <a:lnTo>
                    <a:pt x="254" y="282"/>
                  </a:lnTo>
                  <a:lnTo>
                    <a:pt x="244" y="281"/>
                  </a:lnTo>
                  <a:lnTo>
                    <a:pt x="238" y="275"/>
                  </a:lnTo>
                  <a:lnTo>
                    <a:pt x="242" y="231"/>
                  </a:lnTo>
                  <a:lnTo>
                    <a:pt x="247" y="221"/>
                  </a:lnTo>
                  <a:lnTo>
                    <a:pt x="258" y="217"/>
                  </a:lnTo>
                  <a:lnTo>
                    <a:pt x="261" y="208"/>
                  </a:lnTo>
                  <a:lnTo>
                    <a:pt x="262" y="200"/>
                  </a:lnTo>
                  <a:lnTo>
                    <a:pt x="261" y="190"/>
                  </a:lnTo>
                  <a:lnTo>
                    <a:pt x="257" y="180"/>
                  </a:lnTo>
                  <a:lnTo>
                    <a:pt x="256" y="173"/>
                  </a:lnTo>
                  <a:lnTo>
                    <a:pt x="257" y="159"/>
                  </a:lnTo>
                  <a:lnTo>
                    <a:pt x="253" y="149"/>
                  </a:lnTo>
                  <a:lnTo>
                    <a:pt x="247" y="144"/>
                  </a:lnTo>
                  <a:lnTo>
                    <a:pt x="250" y="129"/>
                  </a:lnTo>
                  <a:lnTo>
                    <a:pt x="241" y="130"/>
                  </a:lnTo>
                  <a:lnTo>
                    <a:pt x="240" y="122"/>
                  </a:lnTo>
                  <a:lnTo>
                    <a:pt x="246" y="116"/>
                  </a:lnTo>
                  <a:lnTo>
                    <a:pt x="244" y="107"/>
                  </a:lnTo>
                  <a:lnTo>
                    <a:pt x="253" y="102"/>
                  </a:lnTo>
                  <a:lnTo>
                    <a:pt x="257" y="68"/>
                  </a:lnTo>
                  <a:lnTo>
                    <a:pt x="272" y="62"/>
                  </a:lnTo>
                  <a:lnTo>
                    <a:pt x="280" y="58"/>
                  </a:lnTo>
                  <a:lnTo>
                    <a:pt x="281" y="48"/>
                  </a:lnTo>
                  <a:lnTo>
                    <a:pt x="272" y="48"/>
                  </a:lnTo>
                  <a:lnTo>
                    <a:pt x="272" y="42"/>
                  </a:lnTo>
                  <a:lnTo>
                    <a:pt x="268" y="23"/>
                  </a:lnTo>
                  <a:lnTo>
                    <a:pt x="268" y="21"/>
                  </a:lnTo>
                  <a:lnTo>
                    <a:pt x="258" y="19"/>
                  </a:lnTo>
                  <a:lnTo>
                    <a:pt x="253" y="11"/>
                  </a:lnTo>
                  <a:lnTo>
                    <a:pt x="220" y="8"/>
                  </a:lnTo>
                  <a:lnTo>
                    <a:pt x="215" y="1"/>
                  </a:lnTo>
                  <a:lnTo>
                    <a:pt x="206" y="0"/>
                  </a:lnTo>
                  <a:lnTo>
                    <a:pt x="190" y="3"/>
                  </a:lnTo>
                  <a:lnTo>
                    <a:pt x="177" y="1"/>
                  </a:lnTo>
                  <a:lnTo>
                    <a:pt x="176" y="8"/>
                  </a:lnTo>
                  <a:lnTo>
                    <a:pt x="146" y="10"/>
                  </a:lnTo>
                  <a:lnTo>
                    <a:pt x="143" y="16"/>
                  </a:lnTo>
                  <a:lnTo>
                    <a:pt x="119" y="19"/>
                  </a:lnTo>
                  <a:lnTo>
                    <a:pt x="114" y="8"/>
                  </a:lnTo>
                  <a:lnTo>
                    <a:pt x="104" y="5"/>
                  </a:lnTo>
                  <a:lnTo>
                    <a:pt x="98" y="14"/>
                  </a:lnTo>
                  <a:lnTo>
                    <a:pt x="91" y="17"/>
                  </a:lnTo>
                  <a:lnTo>
                    <a:pt x="86" y="21"/>
                  </a:lnTo>
                  <a:lnTo>
                    <a:pt x="95" y="25"/>
                  </a:lnTo>
                  <a:lnTo>
                    <a:pt x="91" y="43"/>
                  </a:lnTo>
                  <a:lnTo>
                    <a:pt x="87" y="47"/>
                  </a:lnTo>
                  <a:lnTo>
                    <a:pt x="86" y="92"/>
                  </a:lnTo>
                  <a:lnTo>
                    <a:pt x="82" y="98"/>
                  </a:lnTo>
                  <a:lnTo>
                    <a:pt x="76" y="105"/>
                  </a:lnTo>
                  <a:lnTo>
                    <a:pt x="75" y="125"/>
                  </a:lnTo>
                  <a:lnTo>
                    <a:pt x="63" y="125"/>
                  </a:lnTo>
                  <a:lnTo>
                    <a:pt x="62" y="149"/>
                  </a:lnTo>
                  <a:lnTo>
                    <a:pt x="47" y="155"/>
                  </a:lnTo>
                  <a:lnTo>
                    <a:pt x="43" y="160"/>
                  </a:lnTo>
                  <a:lnTo>
                    <a:pt x="31" y="160"/>
                  </a:lnTo>
                  <a:lnTo>
                    <a:pt x="25" y="156"/>
                  </a:lnTo>
                  <a:lnTo>
                    <a:pt x="14" y="160"/>
                  </a:lnTo>
                  <a:lnTo>
                    <a:pt x="7" y="163"/>
                  </a:lnTo>
                  <a:lnTo>
                    <a:pt x="1" y="165"/>
                  </a:lnTo>
                  <a:lnTo>
                    <a:pt x="4"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0" name="Freeform 214">
              <a:extLst>
                <a:ext uri="{FF2B5EF4-FFF2-40B4-BE49-F238E27FC236}">
                  <a16:creationId xmlns:a16="http://schemas.microsoft.com/office/drawing/2014/main" id="{EC914246-4BD5-4E41-93A7-3E0598309539}"/>
                </a:ext>
              </a:extLst>
            </p:cNvPr>
            <p:cNvSpPr>
              <a:spLocks/>
            </p:cNvSpPr>
            <p:nvPr/>
          </p:nvSpPr>
          <p:spPr bwMode="auto">
            <a:xfrm>
              <a:off x="2871" y="3133"/>
              <a:ext cx="202" cy="228"/>
            </a:xfrm>
            <a:custGeom>
              <a:avLst/>
              <a:gdLst>
                <a:gd name="T0" fmla="*/ 8 w 180"/>
                <a:gd name="T1" fmla="*/ 3 h 203"/>
                <a:gd name="T2" fmla="*/ 14 w 180"/>
                <a:gd name="T3" fmla="*/ 5 h 203"/>
                <a:gd name="T4" fmla="*/ 35 w 180"/>
                <a:gd name="T5" fmla="*/ 6 h 203"/>
                <a:gd name="T6" fmla="*/ 50 w 180"/>
                <a:gd name="T7" fmla="*/ 0 h 203"/>
                <a:gd name="T8" fmla="*/ 76 w 180"/>
                <a:gd name="T9" fmla="*/ 3 h 203"/>
                <a:gd name="T10" fmla="*/ 82 w 180"/>
                <a:gd name="T11" fmla="*/ 28 h 203"/>
                <a:gd name="T12" fmla="*/ 89 w 180"/>
                <a:gd name="T13" fmla="*/ 30 h 203"/>
                <a:gd name="T14" fmla="*/ 90 w 180"/>
                <a:gd name="T15" fmla="*/ 39 h 203"/>
                <a:gd name="T16" fmla="*/ 116 w 180"/>
                <a:gd name="T17" fmla="*/ 39 h 203"/>
                <a:gd name="T18" fmla="*/ 117 w 180"/>
                <a:gd name="T19" fmla="*/ 23 h 203"/>
                <a:gd name="T20" fmla="*/ 123 w 180"/>
                <a:gd name="T21" fmla="*/ 17 h 203"/>
                <a:gd name="T22" fmla="*/ 131 w 180"/>
                <a:gd name="T23" fmla="*/ 35 h 203"/>
                <a:gd name="T24" fmla="*/ 137 w 180"/>
                <a:gd name="T25" fmla="*/ 30 h 203"/>
                <a:gd name="T26" fmla="*/ 146 w 180"/>
                <a:gd name="T27" fmla="*/ 28 h 203"/>
                <a:gd name="T28" fmla="*/ 152 w 180"/>
                <a:gd name="T29" fmla="*/ 37 h 203"/>
                <a:gd name="T30" fmla="*/ 153 w 180"/>
                <a:gd name="T31" fmla="*/ 69 h 203"/>
                <a:gd name="T32" fmla="*/ 153 w 180"/>
                <a:gd name="T33" fmla="*/ 81 h 203"/>
                <a:gd name="T34" fmla="*/ 162 w 180"/>
                <a:gd name="T35" fmla="*/ 88 h 203"/>
                <a:gd name="T36" fmla="*/ 179 w 180"/>
                <a:gd name="T37" fmla="*/ 88 h 203"/>
                <a:gd name="T38" fmla="*/ 176 w 180"/>
                <a:gd name="T39" fmla="*/ 122 h 203"/>
                <a:gd name="T40" fmla="*/ 164 w 180"/>
                <a:gd name="T41" fmla="*/ 122 h 203"/>
                <a:gd name="T42" fmla="*/ 159 w 180"/>
                <a:gd name="T43" fmla="*/ 113 h 203"/>
                <a:gd name="T44" fmla="*/ 153 w 180"/>
                <a:gd name="T45" fmla="*/ 114 h 203"/>
                <a:gd name="T46" fmla="*/ 153 w 180"/>
                <a:gd name="T47" fmla="*/ 122 h 203"/>
                <a:gd name="T48" fmla="*/ 143 w 180"/>
                <a:gd name="T49" fmla="*/ 123 h 203"/>
                <a:gd name="T50" fmla="*/ 142 w 180"/>
                <a:gd name="T51" fmla="*/ 162 h 203"/>
                <a:gd name="T52" fmla="*/ 144 w 180"/>
                <a:gd name="T53" fmla="*/ 173 h 203"/>
                <a:gd name="T54" fmla="*/ 155 w 180"/>
                <a:gd name="T55" fmla="*/ 188 h 203"/>
                <a:gd name="T56" fmla="*/ 156 w 180"/>
                <a:gd name="T57" fmla="*/ 195 h 203"/>
                <a:gd name="T58" fmla="*/ 138 w 180"/>
                <a:gd name="T59" fmla="*/ 202 h 203"/>
                <a:gd name="T60" fmla="*/ 127 w 180"/>
                <a:gd name="T61" fmla="*/ 200 h 203"/>
                <a:gd name="T62" fmla="*/ 97 w 180"/>
                <a:gd name="T63" fmla="*/ 196 h 203"/>
                <a:gd name="T64" fmla="*/ 92 w 180"/>
                <a:gd name="T65" fmla="*/ 188 h 203"/>
                <a:gd name="T66" fmla="*/ 55 w 180"/>
                <a:gd name="T67" fmla="*/ 189 h 203"/>
                <a:gd name="T68" fmla="*/ 30 w 180"/>
                <a:gd name="T69" fmla="*/ 187 h 203"/>
                <a:gd name="T70" fmla="*/ 14 w 180"/>
                <a:gd name="T71" fmla="*/ 180 h 203"/>
                <a:gd name="T72" fmla="*/ 0 w 180"/>
                <a:gd name="T73" fmla="*/ 186 h 203"/>
                <a:gd name="T74" fmla="*/ 0 w 180"/>
                <a:gd name="T75" fmla="*/ 162 h 203"/>
                <a:gd name="T76" fmla="*/ 16 w 180"/>
                <a:gd name="T77" fmla="*/ 133 h 203"/>
                <a:gd name="T78" fmla="*/ 24 w 180"/>
                <a:gd name="T79" fmla="*/ 114 h 203"/>
                <a:gd name="T80" fmla="*/ 25 w 180"/>
                <a:gd name="T81" fmla="*/ 110 h 203"/>
                <a:gd name="T82" fmla="*/ 32 w 180"/>
                <a:gd name="T83" fmla="*/ 108 h 203"/>
                <a:gd name="T84" fmla="*/ 35 w 180"/>
                <a:gd name="T85" fmla="*/ 93 h 203"/>
                <a:gd name="T86" fmla="*/ 26 w 180"/>
                <a:gd name="T87" fmla="*/ 78 h 203"/>
                <a:gd name="T88" fmla="*/ 23 w 180"/>
                <a:gd name="T89" fmla="*/ 59 h 203"/>
                <a:gd name="T90" fmla="*/ 21 w 180"/>
                <a:gd name="T91" fmla="*/ 39 h 203"/>
                <a:gd name="T92" fmla="*/ 14 w 180"/>
                <a:gd name="T93" fmla="*/ 34 h 203"/>
                <a:gd name="T94" fmla="*/ 14 w 180"/>
                <a:gd name="T95" fmla="*/ 12 h 203"/>
                <a:gd name="T96" fmla="*/ 5 w 180"/>
                <a:gd name="T97" fmla="*/ 12 h 203"/>
                <a:gd name="T98" fmla="*/ 8 w 180"/>
                <a:gd name="T99" fmla="*/ 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203">
                  <a:moveTo>
                    <a:pt x="8" y="3"/>
                  </a:moveTo>
                  <a:lnTo>
                    <a:pt x="14" y="5"/>
                  </a:lnTo>
                  <a:lnTo>
                    <a:pt x="35" y="6"/>
                  </a:lnTo>
                  <a:lnTo>
                    <a:pt x="50" y="0"/>
                  </a:lnTo>
                  <a:lnTo>
                    <a:pt x="76" y="3"/>
                  </a:lnTo>
                  <a:lnTo>
                    <a:pt x="82" y="28"/>
                  </a:lnTo>
                  <a:lnTo>
                    <a:pt x="89" y="30"/>
                  </a:lnTo>
                  <a:lnTo>
                    <a:pt x="90" y="39"/>
                  </a:lnTo>
                  <a:lnTo>
                    <a:pt x="116" y="39"/>
                  </a:lnTo>
                  <a:lnTo>
                    <a:pt x="117" y="23"/>
                  </a:lnTo>
                  <a:lnTo>
                    <a:pt x="123" y="17"/>
                  </a:lnTo>
                  <a:lnTo>
                    <a:pt x="131" y="35"/>
                  </a:lnTo>
                  <a:lnTo>
                    <a:pt x="137" y="30"/>
                  </a:lnTo>
                  <a:lnTo>
                    <a:pt x="146" y="28"/>
                  </a:lnTo>
                  <a:lnTo>
                    <a:pt x="152" y="37"/>
                  </a:lnTo>
                  <a:lnTo>
                    <a:pt x="153" y="69"/>
                  </a:lnTo>
                  <a:lnTo>
                    <a:pt x="153" y="81"/>
                  </a:lnTo>
                  <a:lnTo>
                    <a:pt x="162" y="88"/>
                  </a:lnTo>
                  <a:lnTo>
                    <a:pt x="179" y="88"/>
                  </a:lnTo>
                  <a:lnTo>
                    <a:pt x="176" y="122"/>
                  </a:lnTo>
                  <a:lnTo>
                    <a:pt x="164" y="122"/>
                  </a:lnTo>
                  <a:lnTo>
                    <a:pt x="159" y="113"/>
                  </a:lnTo>
                  <a:lnTo>
                    <a:pt x="153" y="114"/>
                  </a:lnTo>
                  <a:lnTo>
                    <a:pt x="153" y="122"/>
                  </a:lnTo>
                  <a:lnTo>
                    <a:pt x="143" y="123"/>
                  </a:lnTo>
                  <a:lnTo>
                    <a:pt x="142" y="162"/>
                  </a:lnTo>
                  <a:lnTo>
                    <a:pt x="144" y="173"/>
                  </a:lnTo>
                  <a:lnTo>
                    <a:pt x="155" y="188"/>
                  </a:lnTo>
                  <a:lnTo>
                    <a:pt x="156" y="195"/>
                  </a:lnTo>
                  <a:lnTo>
                    <a:pt x="138" y="202"/>
                  </a:lnTo>
                  <a:lnTo>
                    <a:pt x="127" y="200"/>
                  </a:lnTo>
                  <a:lnTo>
                    <a:pt x="97" y="196"/>
                  </a:lnTo>
                  <a:lnTo>
                    <a:pt x="92" y="188"/>
                  </a:lnTo>
                  <a:lnTo>
                    <a:pt x="55" y="189"/>
                  </a:lnTo>
                  <a:lnTo>
                    <a:pt x="30" y="187"/>
                  </a:lnTo>
                  <a:lnTo>
                    <a:pt x="14" y="180"/>
                  </a:lnTo>
                  <a:lnTo>
                    <a:pt x="0" y="186"/>
                  </a:lnTo>
                  <a:lnTo>
                    <a:pt x="0" y="162"/>
                  </a:lnTo>
                  <a:lnTo>
                    <a:pt x="16" y="133"/>
                  </a:lnTo>
                  <a:lnTo>
                    <a:pt x="24" y="114"/>
                  </a:lnTo>
                  <a:lnTo>
                    <a:pt x="25" y="110"/>
                  </a:lnTo>
                  <a:lnTo>
                    <a:pt x="32" y="108"/>
                  </a:lnTo>
                  <a:lnTo>
                    <a:pt x="35" y="93"/>
                  </a:lnTo>
                  <a:lnTo>
                    <a:pt x="26" y="78"/>
                  </a:lnTo>
                  <a:lnTo>
                    <a:pt x="23" y="59"/>
                  </a:lnTo>
                  <a:lnTo>
                    <a:pt x="21" y="39"/>
                  </a:lnTo>
                  <a:lnTo>
                    <a:pt x="14" y="34"/>
                  </a:lnTo>
                  <a:lnTo>
                    <a:pt x="14" y="12"/>
                  </a:lnTo>
                  <a:lnTo>
                    <a:pt x="5" y="12"/>
                  </a:lnTo>
                  <a:lnTo>
                    <a:pt x="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1" name="Freeform 215">
              <a:extLst>
                <a:ext uri="{FF2B5EF4-FFF2-40B4-BE49-F238E27FC236}">
                  <a16:creationId xmlns:a16="http://schemas.microsoft.com/office/drawing/2014/main" id="{D80DCF75-D79F-415D-BF08-4B1B7C8C6C91}"/>
                </a:ext>
              </a:extLst>
            </p:cNvPr>
            <p:cNvSpPr>
              <a:spLocks/>
            </p:cNvSpPr>
            <p:nvPr/>
          </p:nvSpPr>
          <p:spPr bwMode="auto">
            <a:xfrm>
              <a:off x="3228" y="2939"/>
              <a:ext cx="131" cy="168"/>
            </a:xfrm>
            <a:custGeom>
              <a:avLst/>
              <a:gdLst>
                <a:gd name="T0" fmla="*/ 83 w 116"/>
                <a:gd name="T1" fmla="*/ 150 h 151"/>
                <a:gd name="T2" fmla="*/ 60 w 116"/>
                <a:gd name="T3" fmla="*/ 138 h 151"/>
                <a:gd name="T4" fmla="*/ 60 w 116"/>
                <a:gd name="T5" fmla="*/ 126 h 151"/>
                <a:gd name="T6" fmla="*/ 44 w 116"/>
                <a:gd name="T7" fmla="*/ 121 h 151"/>
                <a:gd name="T8" fmla="*/ 15 w 116"/>
                <a:gd name="T9" fmla="*/ 98 h 151"/>
                <a:gd name="T10" fmla="*/ 4 w 116"/>
                <a:gd name="T11" fmla="*/ 98 h 151"/>
                <a:gd name="T12" fmla="*/ 0 w 116"/>
                <a:gd name="T13" fmla="*/ 88 h 151"/>
                <a:gd name="T14" fmla="*/ 3 w 116"/>
                <a:gd name="T15" fmla="*/ 72 h 151"/>
                <a:gd name="T16" fmla="*/ 11 w 116"/>
                <a:gd name="T17" fmla="*/ 56 h 151"/>
                <a:gd name="T18" fmla="*/ 11 w 116"/>
                <a:gd name="T19" fmla="*/ 29 h 151"/>
                <a:gd name="T20" fmla="*/ 3 w 116"/>
                <a:gd name="T21" fmla="*/ 14 h 151"/>
                <a:gd name="T22" fmla="*/ 23 w 116"/>
                <a:gd name="T23" fmla="*/ 0 h 151"/>
                <a:gd name="T24" fmla="*/ 37 w 116"/>
                <a:gd name="T25" fmla="*/ 3 h 151"/>
                <a:gd name="T26" fmla="*/ 51 w 116"/>
                <a:gd name="T27" fmla="*/ 13 h 151"/>
                <a:gd name="T28" fmla="*/ 53 w 116"/>
                <a:gd name="T29" fmla="*/ 23 h 151"/>
                <a:gd name="T30" fmla="*/ 84 w 116"/>
                <a:gd name="T31" fmla="*/ 20 h 151"/>
                <a:gd name="T32" fmla="*/ 84 w 116"/>
                <a:gd name="T33" fmla="*/ 14 h 151"/>
                <a:gd name="T34" fmla="*/ 104 w 116"/>
                <a:gd name="T35" fmla="*/ 13 h 151"/>
                <a:gd name="T36" fmla="*/ 108 w 116"/>
                <a:gd name="T37" fmla="*/ 19 h 151"/>
                <a:gd name="T38" fmla="*/ 115 w 116"/>
                <a:gd name="T39" fmla="*/ 23 h 151"/>
                <a:gd name="T40" fmla="*/ 107 w 116"/>
                <a:gd name="T41" fmla="*/ 29 h 151"/>
                <a:gd name="T42" fmla="*/ 103 w 116"/>
                <a:gd name="T43" fmla="*/ 39 h 151"/>
                <a:gd name="T44" fmla="*/ 106 w 116"/>
                <a:gd name="T45" fmla="*/ 102 h 151"/>
                <a:gd name="T46" fmla="*/ 112 w 116"/>
                <a:gd name="T47" fmla="*/ 105 h 151"/>
                <a:gd name="T48" fmla="*/ 106 w 116"/>
                <a:gd name="T49" fmla="*/ 111 h 151"/>
                <a:gd name="T50" fmla="*/ 101 w 116"/>
                <a:gd name="T51" fmla="*/ 121 h 151"/>
                <a:gd name="T52" fmla="*/ 90 w 116"/>
                <a:gd name="T53" fmla="*/ 131 h 151"/>
                <a:gd name="T54" fmla="*/ 88 w 116"/>
                <a:gd name="T55" fmla="*/ 140 h 151"/>
                <a:gd name="T56" fmla="*/ 83 w 116"/>
                <a:gd name="T57" fmla="*/ 15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151">
                  <a:moveTo>
                    <a:pt x="83" y="150"/>
                  </a:moveTo>
                  <a:lnTo>
                    <a:pt x="60" y="138"/>
                  </a:lnTo>
                  <a:lnTo>
                    <a:pt x="60" y="126"/>
                  </a:lnTo>
                  <a:lnTo>
                    <a:pt x="44" y="121"/>
                  </a:lnTo>
                  <a:lnTo>
                    <a:pt x="15" y="98"/>
                  </a:lnTo>
                  <a:lnTo>
                    <a:pt x="4" y="98"/>
                  </a:lnTo>
                  <a:lnTo>
                    <a:pt x="0" y="88"/>
                  </a:lnTo>
                  <a:lnTo>
                    <a:pt x="3" y="72"/>
                  </a:lnTo>
                  <a:lnTo>
                    <a:pt x="11" y="56"/>
                  </a:lnTo>
                  <a:lnTo>
                    <a:pt x="11" y="29"/>
                  </a:lnTo>
                  <a:lnTo>
                    <a:pt x="3" y="14"/>
                  </a:lnTo>
                  <a:lnTo>
                    <a:pt x="23" y="0"/>
                  </a:lnTo>
                  <a:lnTo>
                    <a:pt x="37" y="3"/>
                  </a:lnTo>
                  <a:lnTo>
                    <a:pt x="51" y="13"/>
                  </a:lnTo>
                  <a:lnTo>
                    <a:pt x="53" y="23"/>
                  </a:lnTo>
                  <a:lnTo>
                    <a:pt x="84" y="20"/>
                  </a:lnTo>
                  <a:lnTo>
                    <a:pt x="84" y="14"/>
                  </a:lnTo>
                  <a:lnTo>
                    <a:pt x="104" y="13"/>
                  </a:lnTo>
                  <a:lnTo>
                    <a:pt x="108" y="19"/>
                  </a:lnTo>
                  <a:lnTo>
                    <a:pt x="115" y="23"/>
                  </a:lnTo>
                  <a:lnTo>
                    <a:pt x="107" y="29"/>
                  </a:lnTo>
                  <a:lnTo>
                    <a:pt x="103" y="39"/>
                  </a:lnTo>
                  <a:lnTo>
                    <a:pt x="106" y="102"/>
                  </a:lnTo>
                  <a:lnTo>
                    <a:pt x="112" y="105"/>
                  </a:lnTo>
                  <a:lnTo>
                    <a:pt x="106" y="111"/>
                  </a:lnTo>
                  <a:lnTo>
                    <a:pt x="101" y="121"/>
                  </a:lnTo>
                  <a:lnTo>
                    <a:pt x="90" y="131"/>
                  </a:lnTo>
                  <a:lnTo>
                    <a:pt x="88" y="140"/>
                  </a:lnTo>
                  <a:lnTo>
                    <a:pt x="83" y="15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2" name="Freeform 216">
              <a:extLst>
                <a:ext uri="{FF2B5EF4-FFF2-40B4-BE49-F238E27FC236}">
                  <a16:creationId xmlns:a16="http://schemas.microsoft.com/office/drawing/2014/main" id="{1B4C8917-27F6-4E31-8E6A-B8C441EDD4A8}"/>
                </a:ext>
              </a:extLst>
            </p:cNvPr>
            <p:cNvSpPr>
              <a:spLocks/>
            </p:cNvSpPr>
            <p:nvPr/>
          </p:nvSpPr>
          <p:spPr bwMode="auto">
            <a:xfrm>
              <a:off x="3216" y="2655"/>
              <a:ext cx="229" cy="308"/>
            </a:xfrm>
            <a:custGeom>
              <a:avLst/>
              <a:gdLst>
                <a:gd name="T0" fmla="*/ 126 w 204"/>
                <a:gd name="T1" fmla="*/ 275 h 276"/>
                <a:gd name="T2" fmla="*/ 119 w 204"/>
                <a:gd name="T3" fmla="*/ 271 h 276"/>
                <a:gd name="T4" fmla="*/ 115 w 204"/>
                <a:gd name="T5" fmla="*/ 265 h 276"/>
                <a:gd name="T6" fmla="*/ 96 w 204"/>
                <a:gd name="T7" fmla="*/ 267 h 276"/>
                <a:gd name="T8" fmla="*/ 96 w 204"/>
                <a:gd name="T9" fmla="*/ 272 h 276"/>
                <a:gd name="T10" fmla="*/ 64 w 204"/>
                <a:gd name="T11" fmla="*/ 275 h 276"/>
                <a:gd name="T12" fmla="*/ 63 w 204"/>
                <a:gd name="T13" fmla="*/ 265 h 276"/>
                <a:gd name="T14" fmla="*/ 49 w 204"/>
                <a:gd name="T15" fmla="*/ 256 h 276"/>
                <a:gd name="T16" fmla="*/ 35 w 204"/>
                <a:gd name="T17" fmla="*/ 252 h 276"/>
                <a:gd name="T18" fmla="*/ 35 w 204"/>
                <a:gd name="T19" fmla="*/ 243 h 276"/>
                <a:gd name="T20" fmla="*/ 28 w 204"/>
                <a:gd name="T21" fmla="*/ 231 h 276"/>
                <a:gd name="T22" fmla="*/ 24 w 204"/>
                <a:gd name="T23" fmla="*/ 228 h 276"/>
                <a:gd name="T24" fmla="*/ 16 w 204"/>
                <a:gd name="T25" fmla="*/ 223 h 276"/>
                <a:gd name="T26" fmla="*/ 16 w 204"/>
                <a:gd name="T27" fmla="*/ 211 h 276"/>
                <a:gd name="T28" fmla="*/ 8 w 204"/>
                <a:gd name="T29" fmla="*/ 209 h 276"/>
                <a:gd name="T30" fmla="*/ 0 w 204"/>
                <a:gd name="T31" fmla="*/ 195 h 276"/>
                <a:gd name="T32" fmla="*/ 15 w 204"/>
                <a:gd name="T33" fmla="*/ 194 h 276"/>
                <a:gd name="T34" fmla="*/ 19 w 204"/>
                <a:gd name="T35" fmla="*/ 162 h 276"/>
                <a:gd name="T36" fmla="*/ 30 w 204"/>
                <a:gd name="T37" fmla="*/ 161 h 276"/>
                <a:gd name="T38" fmla="*/ 33 w 204"/>
                <a:gd name="T39" fmla="*/ 128 h 276"/>
                <a:gd name="T40" fmla="*/ 52 w 204"/>
                <a:gd name="T41" fmla="*/ 124 h 276"/>
                <a:gd name="T42" fmla="*/ 49 w 204"/>
                <a:gd name="T43" fmla="*/ 85 h 276"/>
                <a:gd name="T44" fmla="*/ 39 w 204"/>
                <a:gd name="T45" fmla="*/ 82 h 276"/>
                <a:gd name="T46" fmla="*/ 40 w 204"/>
                <a:gd name="T47" fmla="*/ 71 h 276"/>
                <a:gd name="T48" fmla="*/ 52 w 204"/>
                <a:gd name="T49" fmla="*/ 72 h 276"/>
                <a:gd name="T50" fmla="*/ 52 w 204"/>
                <a:gd name="T51" fmla="*/ 60 h 276"/>
                <a:gd name="T52" fmla="*/ 46 w 204"/>
                <a:gd name="T53" fmla="*/ 46 h 276"/>
                <a:gd name="T54" fmla="*/ 45 w 204"/>
                <a:gd name="T55" fmla="*/ 27 h 276"/>
                <a:gd name="T56" fmla="*/ 55 w 204"/>
                <a:gd name="T57" fmla="*/ 0 h 276"/>
                <a:gd name="T58" fmla="*/ 60 w 204"/>
                <a:gd name="T59" fmla="*/ 12 h 276"/>
                <a:gd name="T60" fmla="*/ 68 w 204"/>
                <a:gd name="T61" fmla="*/ 25 h 276"/>
                <a:gd name="T62" fmla="*/ 74 w 204"/>
                <a:gd name="T63" fmla="*/ 34 h 276"/>
                <a:gd name="T64" fmla="*/ 84 w 204"/>
                <a:gd name="T65" fmla="*/ 52 h 276"/>
                <a:gd name="T66" fmla="*/ 90 w 204"/>
                <a:gd name="T67" fmla="*/ 63 h 276"/>
                <a:gd name="T68" fmla="*/ 91 w 204"/>
                <a:gd name="T69" fmla="*/ 76 h 276"/>
                <a:gd name="T70" fmla="*/ 108 w 204"/>
                <a:gd name="T71" fmla="*/ 81 h 276"/>
                <a:gd name="T72" fmla="*/ 116 w 204"/>
                <a:gd name="T73" fmla="*/ 100 h 276"/>
                <a:gd name="T74" fmla="*/ 127 w 204"/>
                <a:gd name="T75" fmla="*/ 121 h 276"/>
                <a:gd name="T76" fmla="*/ 123 w 204"/>
                <a:gd name="T77" fmla="*/ 132 h 276"/>
                <a:gd name="T78" fmla="*/ 121 w 204"/>
                <a:gd name="T79" fmla="*/ 159 h 276"/>
                <a:gd name="T80" fmla="*/ 137 w 204"/>
                <a:gd name="T81" fmla="*/ 162 h 276"/>
                <a:gd name="T82" fmla="*/ 148 w 204"/>
                <a:gd name="T83" fmla="*/ 172 h 276"/>
                <a:gd name="T84" fmla="*/ 173 w 204"/>
                <a:gd name="T85" fmla="*/ 195 h 276"/>
                <a:gd name="T86" fmla="*/ 189 w 204"/>
                <a:gd name="T87" fmla="*/ 195 h 276"/>
                <a:gd name="T88" fmla="*/ 203 w 204"/>
                <a:gd name="T89" fmla="*/ 208 h 276"/>
                <a:gd name="T90" fmla="*/ 189 w 204"/>
                <a:gd name="T91" fmla="*/ 220 h 276"/>
                <a:gd name="T92" fmla="*/ 185 w 204"/>
                <a:gd name="T93" fmla="*/ 240 h 276"/>
                <a:gd name="T94" fmla="*/ 171 w 204"/>
                <a:gd name="T95" fmla="*/ 256 h 276"/>
                <a:gd name="T96" fmla="*/ 151 w 204"/>
                <a:gd name="T97" fmla="*/ 260 h 276"/>
                <a:gd name="T98" fmla="*/ 137 w 204"/>
                <a:gd name="T99" fmla="*/ 260 h 276"/>
                <a:gd name="T100" fmla="*/ 126 w 204"/>
                <a:gd name="T101" fmla="*/ 27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276">
                  <a:moveTo>
                    <a:pt x="126" y="275"/>
                  </a:moveTo>
                  <a:lnTo>
                    <a:pt x="119" y="271"/>
                  </a:lnTo>
                  <a:lnTo>
                    <a:pt x="115" y="265"/>
                  </a:lnTo>
                  <a:lnTo>
                    <a:pt x="96" y="267"/>
                  </a:lnTo>
                  <a:lnTo>
                    <a:pt x="96" y="272"/>
                  </a:lnTo>
                  <a:lnTo>
                    <a:pt x="64" y="275"/>
                  </a:lnTo>
                  <a:lnTo>
                    <a:pt x="63" y="265"/>
                  </a:lnTo>
                  <a:lnTo>
                    <a:pt x="49" y="256"/>
                  </a:lnTo>
                  <a:lnTo>
                    <a:pt x="35" y="252"/>
                  </a:lnTo>
                  <a:lnTo>
                    <a:pt x="35" y="243"/>
                  </a:lnTo>
                  <a:lnTo>
                    <a:pt x="28" y="231"/>
                  </a:lnTo>
                  <a:lnTo>
                    <a:pt x="24" y="228"/>
                  </a:lnTo>
                  <a:lnTo>
                    <a:pt x="16" y="223"/>
                  </a:lnTo>
                  <a:lnTo>
                    <a:pt x="16" y="211"/>
                  </a:lnTo>
                  <a:lnTo>
                    <a:pt x="8" y="209"/>
                  </a:lnTo>
                  <a:lnTo>
                    <a:pt x="0" y="195"/>
                  </a:lnTo>
                  <a:lnTo>
                    <a:pt x="15" y="194"/>
                  </a:lnTo>
                  <a:lnTo>
                    <a:pt x="19" y="162"/>
                  </a:lnTo>
                  <a:lnTo>
                    <a:pt x="30" y="161"/>
                  </a:lnTo>
                  <a:lnTo>
                    <a:pt x="33" y="128"/>
                  </a:lnTo>
                  <a:lnTo>
                    <a:pt x="52" y="124"/>
                  </a:lnTo>
                  <a:lnTo>
                    <a:pt x="49" y="85"/>
                  </a:lnTo>
                  <a:lnTo>
                    <a:pt x="39" y="82"/>
                  </a:lnTo>
                  <a:lnTo>
                    <a:pt x="40" y="71"/>
                  </a:lnTo>
                  <a:lnTo>
                    <a:pt x="52" y="72"/>
                  </a:lnTo>
                  <a:lnTo>
                    <a:pt x="52" y="60"/>
                  </a:lnTo>
                  <a:lnTo>
                    <a:pt x="46" y="46"/>
                  </a:lnTo>
                  <a:lnTo>
                    <a:pt x="45" y="27"/>
                  </a:lnTo>
                  <a:lnTo>
                    <a:pt x="55" y="0"/>
                  </a:lnTo>
                  <a:lnTo>
                    <a:pt x="60" y="12"/>
                  </a:lnTo>
                  <a:lnTo>
                    <a:pt x="68" y="25"/>
                  </a:lnTo>
                  <a:lnTo>
                    <a:pt x="74" y="34"/>
                  </a:lnTo>
                  <a:lnTo>
                    <a:pt x="84" y="52"/>
                  </a:lnTo>
                  <a:lnTo>
                    <a:pt x="90" y="63"/>
                  </a:lnTo>
                  <a:lnTo>
                    <a:pt x="91" y="76"/>
                  </a:lnTo>
                  <a:lnTo>
                    <a:pt x="108" y="81"/>
                  </a:lnTo>
                  <a:lnTo>
                    <a:pt x="116" y="100"/>
                  </a:lnTo>
                  <a:lnTo>
                    <a:pt x="127" y="121"/>
                  </a:lnTo>
                  <a:lnTo>
                    <a:pt x="123" y="132"/>
                  </a:lnTo>
                  <a:lnTo>
                    <a:pt x="121" y="159"/>
                  </a:lnTo>
                  <a:lnTo>
                    <a:pt x="137" y="162"/>
                  </a:lnTo>
                  <a:lnTo>
                    <a:pt x="148" y="172"/>
                  </a:lnTo>
                  <a:lnTo>
                    <a:pt x="173" y="195"/>
                  </a:lnTo>
                  <a:lnTo>
                    <a:pt x="189" y="195"/>
                  </a:lnTo>
                  <a:lnTo>
                    <a:pt x="203" y="208"/>
                  </a:lnTo>
                  <a:lnTo>
                    <a:pt x="189" y="220"/>
                  </a:lnTo>
                  <a:lnTo>
                    <a:pt x="185" y="240"/>
                  </a:lnTo>
                  <a:lnTo>
                    <a:pt x="171" y="256"/>
                  </a:lnTo>
                  <a:lnTo>
                    <a:pt x="151" y="260"/>
                  </a:lnTo>
                  <a:lnTo>
                    <a:pt x="137" y="260"/>
                  </a:lnTo>
                  <a:lnTo>
                    <a:pt x="126" y="27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3" name="Freeform 217">
              <a:extLst>
                <a:ext uri="{FF2B5EF4-FFF2-40B4-BE49-F238E27FC236}">
                  <a16:creationId xmlns:a16="http://schemas.microsoft.com/office/drawing/2014/main" id="{3AF5C444-3937-44C3-B18F-4B4068C47299}"/>
                </a:ext>
              </a:extLst>
            </p:cNvPr>
            <p:cNvSpPr>
              <a:spLocks/>
            </p:cNvSpPr>
            <p:nvPr/>
          </p:nvSpPr>
          <p:spPr bwMode="auto">
            <a:xfrm>
              <a:off x="3344" y="2799"/>
              <a:ext cx="174" cy="259"/>
            </a:xfrm>
            <a:custGeom>
              <a:avLst/>
              <a:gdLst>
                <a:gd name="T0" fmla="*/ 23 w 155"/>
                <a:gd name="T1" fmla="*/ 33 h 231"/>
                <a:gd name="T2" fmla="*/ 34 w 155"/>
                <a:gd name="T3" fmla="*/ 43 h 231"/>
                <a:gd name="T4" fmla="*/ 58 w 155"/>
                <a:gd name="T5" fmla="*/ 67 h 231"/>
                <a:gd name="T6" fmla="*/ 75 w 155"/>
                <a:gd name="T7" fmla="*/ 66 h 231"/>
                <a:gd name="T8" fmla="*/ 89 w 155"/>
                <a:gd name="T9" fmla="*/ 80 h 231"/>
                <a:gd name="T10" fmla="*/ 74 w 155"/>
                <a:gd name="T11" fmla="*/ 92 h 231"/>
                <a:gd name="T12" fmla="*/ 71 w 155"/>
                <a:gd name="T13" fmla="*/ 112 h 231"/>
                <a:gd name="T14" fmla="*/ 57 w 155"/>
                <a:gd name="T15" fmla="*/ 127 h 231"/>
                <a:gd name="T16" fmla="*/ 37 w 155"/>
                <a:gd name="T17" fmla="*/ 132 h 231"/>
                <a:gd name="T18" fmla="*/ 23 w 155"/>
                <a:gd name="T19" fmla="*/ 132 h 231"/>
                <a:gd name="T20" fmla="*/ 12 w 155"/>
                <a:gd name="T21" fmla="*/ 147 h 231"/>
                <a:gd name="T22" fmla="*/ 4 w 155"/>
                <a:gd name="T23" fmla="*/ 154 h 231"/>
                <a:gd name="T24" fmla="*/ 0 w 155"/>
                <a:gd name="T25" fmla="*/ 163 h 231"/>
                <a:gd name="T26" fmla="*/ 3 w 155"/>
                <a:gd name="T27" fmla="*/ 227 h 231"/>
                <a:gd name="T28" fmla="*/ 8 w 155"/>
                <a:gd name="T29" fmla="*/ 230 h 231"/>
                <a:gd name="T30" fmla="*/ 19 w 155"/>
                <a:gd name="T31" fmla="*/ 216 h 231"/>
                <a:gd name="T32" fmla="*/ 28 w 155"/>
                <a:gd name="T33" fmla="*/ 201 h 231"/>
                <a:gd name="T34" fmla="*/ 45 w 155"/>
                <a:gd name="T35" fmla="*/ 189 h 231"/>
                <a:gd name="T36" fmla="*/ 72 w 155"/>
                <a:gd name="T37" fmla="*/ 165 h 231"/>
                <a:gd name="T38" fmla="*/ 98 w 155"/>
                <a:gd name="T39" fmla="*/ 138 h 231"/>
                <a:gd name="T40" fmla="*/ 114 w 155"/>
                <a:gd name="T41" fmla="*/ 115 h 231"/>
                <a:gd name="T42" fmla="*/ 120 w 155"/>
                <a:gd name="T43" fmla="*/ 87 h 231"/>
                <a:gd name="T44" fmla="*/ 129 w 155"/>
                <a:gd name="T45" fmla="*/ 67 h 231"/>
                <a:gd name="T46" fmla="*/ 141 w 155"/>
                <a:gd name="T47" fmla="*/ 51 h 231"/>
                <a:gd name="T48" fmla="*/ 146 w 155"/>
                <a:gd name="T49" fmla="*/ 33 h 231"/>
                <a:gd name="T50" fmla="*/ 154 w 155"/>
                <a:gd name="T51" fmla="*/ 25 h 231"/>
                <a:gd name="T52" fmla="*/ 146 w 155"/>
                <a:gd name="T53" fmla="*/ 15 h 231"/>
                <a:gd name="T54" fmla="*/ 134 w 155"/>
                <a:gd name="T55" fmla="*/ 0 h 231"/>
                <a:gd name="T56" fmla="*/ 118 w 155"/>
                <a:gd name="T57" fmla="*/ 14 h 231"/>
                <a:gd name="T58" fmla="*/ 103 w 155"/>
                <a:gd name="T59" fmla="*/ 17 h 231"/>
                <a:gd name="T60" fmla="*/ 93 w 155"/>
                <a:gd name="T61" fmla="*/ 22 h 231"/>
                <a:gd name="T62" fmla="*/ 84 w 155"/>
                <a:gd name="T63" fmla="*/ 29 h 231"/>
                <a:gd name="T64" fmla="*/ 54 w 155"/>
                <a:gd name="T65" fmla="*/ 26 h 231"/>
                <a:gd name="T66" fmla="*/ 37 w 155"/>
                <a:gd name="T67" fmla="*/ 20 h 231"/>
                <a:gd name="T68" fmla="*/ 23 w 155"/>
                <a:gd name="T69" fmla="*/ 3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231">
                  <a:moveTo>
                    <a:pt x="23" y="33"/>
                  </a:moveTo>
                  <a:lnTo>
                    <a:pt x="34" y="43"/>
                  </a:lnTo>
                  <a:lnTo>
                    <a:pt x="58" y="67"/>
                  </a:lnTo>
                  <a:lnTo>
                    <a:pt x="75" y="66"/>
                  </a:lnTo>
                  <a:lnTo>
                    <a:pt x="89" y="80"/>
                  </a:lnTo>
                  <a:lnTo>
                    <a:pt x="74" y="92"/>
                  </a:lnTo>
                  <a:lnTo>
                    <a:pt x="71" y="112"/>
                  </a:lnTo>
                  <a:lnTo>
                    <a:pt x="57" y="127"/>
                  </a:lnTo>
                  <a:lnTo>
                    <a:pt x="37" y="132"/>
                  </a:lnTo>
                  <a:lnTo>
                    <a:pt x="23" y="132"/>
                  </a:lnTo>
                  <a:lnTo>
                    <a:pt x="12" y="147"/>
                  </a:lnTo>
                  <a:lnTo>
                    <a:pt x="4" y="154"/>
                  </a:lnTo>
                  <a:lnTo>
                    <a:pt x="0" y="163"/>
                  </a:lnTo>
                  <a:lnTo>
                    <a:pt x="3" y="227"/>
                  </a:lnTo>
                  <a:lnTo>
                    <a:pt x="8" y="230"/>
                  </a:lnTo>
                  <a:lnTo>
                    <a:pt x="19" y="216"/>
                  </a:lnTo>
                  <a:lnTo>
                    <a:pt x="28" y="201"/>
                  </a:lnTo>
                  <a:lnTo>
                    <a:pt x="45" y="189"/>
                  </a:lnTo>
                  <a:lnTo>
                    <a:pt x="72" y="165"/>
                  </a:lnTo>
                  <a:lnTo>
                    <a:pt x="98" y="138"/>
                  </a:lnTo>
                  <a:lnTo>
                    <a:pt x="114" y="115"/>
                  </a:lnTo>
                  <a:lnTo>
                    <a:pt x="120" y="87"/>
                  </a:lnTo>
                  <a:lnTo>
                    <a:pt x="129" y="67"/>
                  </a:lnTo>
                  <a:lnTo>
                    <a:pt x="141" y="51"/>
                  </a:lnTo>
                  <a:lnTo>
                    <a:pt x="146" y="33"/>
                  </a:lnTo>
                  <a:lnTo>
                    <a:pt x="154" y="25"/>
                  </a:lnTo>
                  <a:lnTo>
                    <a:pt x="146" y="15"/>
                  </a:lnTo>
                  <a:lnTo>
                    <a:pt x="134" y="0"/>
                  </a:lnTo>
                  <a:lnTo>
                    <a:pt x="118" y="14"/>
                  </a:lnTo>
                  <a:lnTo>
                    <a:pt x="103" y="17"/>
                  </a:lnTo>
                  <a:lnTo>
                    <a:pt x="93" y="22"/>
                  </a:lnTo>
                  <a:lnTo>
                    <a:pt x="84" y="29"/>
                  </a:lnTo>
                  <a:lnTo>
                    <a:pt x="54" y="26"/>
                  </a:lnTo>
                  <a:lnTo>
                    <a:pt x="37" y="20"/>
                  </a:lnTo>
                  <a:lnTo>
                    <a:pt x="23" y="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4" name="Freeform 218">
              <a:extLst>
                <a:ext uri="{FF2B5EF4-FFF2-40B4-BE49-F238E27FC236}">
                  <a16:creationId xmlns:a16="http://schemas.microsoft.com/office/drawing/2014/main" id="{DBE95B70-1B99-4B1B-B2E3-C49904819721}"/>
                </a:ext>
              </a:extLst>
            </p:cNvPr>
            <p:cNvSpPr>
              <a:spLocks/>
            </p:cNvSpPr>
            <p:nvPr/>
          </p:nvSpPr>
          <p:spPr bwMode="auto">
            <a:xfrm>
              <a:off x="2834" y="2395"/>
              <a:ext cx="249" cy="297"/>
            </a:xfrm>
            <a:custGeom>
              <a:avLst/>
              <a:gdLst>
                <a:gd name="T0" fmla="*/ 28 w 221"/>
                <a:gd name="T1" fmla="*/ 2 h 264"/>
                <a:gd name="T2" fmla="*/ 40 w 221"/>
                <a:gd name="T3" fmla="*/ 8 h 264"/>
                <a:gd name="T4" fmla="*/ 48 w 221"/>
                <a:gd name="T5" fmla="*/ 9 h 264"/>
                <a:gd name="T6" fmla="*/ 81 w 221"/>
                <a:gd name="T7" fmla="*/ 15 h 264"/>
                <a:gd name="T8" fmla="*/ 85 w 221"/>
                <a:gd name="T9" fmla="*/ 27 h 264"/>
                <a:gd name="T10" fmla="*/ 108 w 221"/>
                <a:gd name="T11" fmla="*/ 31 h 264"/>
                <a:gd name="T12" fmla="*/ 109 w 221"/>
                <a:gd name="T13" fmla="*/ 38 h 264"/>
                <a:gd name="T14" fmla="*/ 129 w 221"/>
                <a:gd name="T15" fmla="*/ 42 h 264"/>
                <a:gd name="T16" fmla="*/ 142 w 221"/>
                <a:gd name="T17" fmla="*/ 48 h 264"/>
                <a:gd name="T18" fmla="*/ 146 w 221"/>
                <a:gd name="T19" fmla="*/ 41 h 264"/>
                <a:gd name="T20" fmla="*/ 146 w 221"/>
                <a:gd name="T21" fmla="*/ 20 h 264"/>
                <a:gd name="T22" fmla="*/ 152 w 221"/>
                <a:gd name="T23" fmla="*/ 14 h 264"/>
                <a:gd name="T24" fmla="*/ 158 w 221"/>
                <a:gd name="T25" fmla="*/ 5 h 264"/>
                <a:gd name="T26" fmla="*/ 164 w 221"/>
                <a:gd name="T27" fmla="*/ 0 h 264"/>
                <a:gd name="T28" fmla="*/ 179 w 221"/>
                <a:gd name="T29" fmla="*/ 1 h 264"/>
                <a:gd name="T30" fmla="*/ 187 w 221"/>
                <a:gd name="T31" fmla="*/ 9 h 264"/>
                <a:gd name="T32" fmla="*/ 195 w 221"/>
                <a:gd name="T33" fmla="*/ 16 h 264"/>
                <a:gd name="T34" fmla="*/ 208 w 221"/>
                <a:gd name="T35" fmla="*/ 16 h 264"/>
                <a:gd name="T36" fmla="*/ 220 w 221"/>
                <a:gd name="T37" fmla="*/ 20 h 264"/>
                <a:gd name="T38" fmla="*/ 219 w 221"/>
                <a:gd name="T39" fmla="*/ 34 h 264"/>
                <a:gd name="T40" fmla="*/ 219 w 221"/>
                <a:gd name="T41" fmla="*/ 210 h 264"/>
                <a:gd name="T42" fmla="*/ 218 w 221"/>
                <a:gd name="T43" fmla="*/ 234 h 264"/>
                <a:gd name="T44" fmla="*/ 208 w 221"/>
                <a:gd name="T45" fmla="*/ 237 h 264"/>
                <a:gd name="T46" fmla="*/ 211 w 221"/>
                <a:gd name="T47" fmla="*/ 263 h 264"/>
                <a:gd name="T48" fmla="*/ 201 w 221"/>
                <a:gd name="T49" fmla="*/ 261 h 264"/>
                <a:gd name="T50" fmla="*/ 177 w 221"/>
                <a:gd name="T51" fmla="*/ 243 h 264"/>
                <a:gd name="T52" fmla="*/ 168 w 221"/>
                <a:gd name="T53" fmla="*/ 238 h 264"/>
                <a:gd name="T54" fmla="*/ 146 w 221"/>
                <a:gd name="T55" fmla="*/ 227 h 264"/>
                <a:gd name="T56" fmla="*/ 138 w 221"/>
                <a:gd name="T57" fmla="*/ 214 h 264"/>
                <a:gd name="T58" fmla="*/ 113 w 221"/>
                <a:gd name="T59" fmla="*/ 210 h 264"/>
                <a:gd name="T60" fmla="*/ 108 w 221"/>
                <a:gd name="T61" fmla="*/ 198 h 264"/>
                <a:gd name="T62" fmla="*/ 95 w 221"/>
                <a:gd name="T63" fmla="*/ 193 h 264"/>
                <a:gd name="T64" fmla="*/ 95 w 221"/>
                <a:gd name="T65" fmla="*/ 187 h 264"/>
                <a:gd name="T66" fmla="*/ 80 w 221"/>
                <a:gd name="T67" fmla="*/ 186 h 264"/>
                <a:gd name="T68" fmla="*/ 72 w 221"/>
                <a:gd name="T69" fmla="*/ 182 h 264"/>
                <a:gd name="T70" fmla="*/ 54 w 221"/>
                <a:gd name="T71" fmla="*/ 181 h 264"/>
                <a:gd name="T72" fmla="*/ 52 w 221"/>
                <a:gd name="T73" fmla="*/ 173 h 264"/>
                <a:gd name="T74" fmla="*/ 34 w 221"/>
                <a:gd name="T75" fmla="*/ 173 h 264"/>
                <a:gd name="T76" fmla="*/ 32 w 221"/>
                <a:gd name="T77" fmla="*/ 159 h 264"/>
                <a:gd name="T78" fmla="*/ 9 w 221"/>
                <a:gd name="T79" fmla="*/ 155 h 264"/>
                <a:gd name="T80" fmla="*/ 2 w 221"/>
                <a:gd name="T81" fmla="*/ 148 h 264"/>
                <a:gd name="T82" fmla="*/ 0 w 221"/>
                <a:gd name="T83" fmla="*/ 130 h 264"/>
                <a:gd name="T84" fmla="*/ 3 w 221"/>
                <a:gd name="T85" fmla="*/ 33 h 264"/>
                <a:gd name="T86" fmla="*/ 18 w 221"/>
                <a:gd name="T87" fmla="*/ 26 h 264"/>
                <a:gd name="T88" fmla="*/ 25 w 221"/>
                <a:gd name="T89" fmla="*/ 24 h 264"/>
                <a:gd name="T90" fmla="*/ 28 w 221"/>
                <a:gd name="T9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1" h="264">
                  <a:moveTo>
                    <a:pt x="28" y="2"/>
                  </a:moveTo>
                  <a:lnTo>
                    <a:pt x="40" y="8"/>
                  </a:lnTo>
                  <a:lnTo>
                    <a:pt x="48" y="9"/>
                  </a:lnTo>
                  <a:lnTo>
                    <a:pt x="81" y="15"/>
                  </a:lnTo>
                  <a:lnTo>
                    <a:pt x="85" y="27"/>
                  </a:lnTo>
                  <a:lnTo>
                    <a:pt x="108" y="31"/>
                  </a:lnTo>
                  <a:lnTo>
                    <a:pt x="109" y="38"/>
                  </a:lnTo>
                  <a:lnTo>
                    <a:pt x="129" y="42"/>
                  </a:lnTo>
                  <a:lnTo>
                    <a:pt x="142" y="48"/>
                  </a:lnTo>
                  <a:lnTo>
                    <a:pt x="146" y="41"/>
                  </a:lnTo>
                  <a:lnTo>
                    <a:pt x="146" y="20"/>
                  </a:lnTo>
                  <a:lnTo>
                    <a:pt x="152" y="14"/>
                  </a:lnTo>
                  <a:lnTo>
                    <a:pt x="158" y="5"/>
                  </a:lnTo>
                  <a:lnTo>
                    <a:pt x="164" y="0"/>
                  </a:lnTo>
                  <a:lnTo>
                    <a:pt x="179" y="1"/>
                  </a:lnTo>
                  <a:lnTo>
                    <a:pt x="187" y="9"/>
                  </a:lnTo>
                  <a:lnTo>
                    <a:pt x="195" y="16"/>
                  </a:lnTo>
                  <a:lnTo>
                    <a:pt x="208" y="16"/>
                  </a:lnTo>
                  <a:lnTo>
                    <a:pt x="220" y="20"/>
                  </a:lnTo>
                  <a:lnTo>
                    <a:pt x="219" y="34"/>
                  </a:lnTo>
                  <a:lnTo>
                    <a:pt x="219" y="210"/>
                  </a:lnTo>
                  <a:lnTo>
                    <a:pt x="218" y="234"/>
                  </a:lnTo>
                  <a:lnTo>
                    <a:pt x="208" y="237"/>
                  </a:lnTo>
                  <a:lnTo>
                    <a:pt x="211" y="263"/>
                  </a:lnTo>
                  <a:lnTo>
                    <a:pt x="201" y="261"/>
                  </a:lnTo>
                  <a:lnTo>
                    <a:pt x="177" y="243"/>
                  </a:lnTo>
                  <a:lnTo>
                    <a:pt x="168" y="238"/>
                  </a:lnTo>
                  <a:lnTo>
                    <a:pt x="146" y="227"/>
                  </a:lnTo>
                  <a:lnTo>
                    <a:pt x="138" y="214"/>
                  </a:lnTo>
                  <a:lnTo>
                    <a:pt x="113" y="210"/>
                  </a:lnTo>
                  <a:lnTo>
                    <a:pt x="108" y="198"/>
                  </a:lnTo>
                  <a:lnTo>
                    <a:pt x="95" y="193"/>
                  </a:lnTo>
                  <a:lnTo>
                    <a:pt x="95" y="187"/>
                  </a:lnTo>
                  <a:lnTo>
                    <a:pt x="80" y="186"/>
                  </a:lnTo>
                  <a:lnTo>
                    <a:pt x="72" y="182"/>
                  </a:lnTo>
                  <a:lnTo>
                    <a:pt x="54" y="181"/>
                  </a:lnTo>
                  <a:lnTo>
                    <a:pt x="52" y="173"/>
                  </a:lnTo>
                  <a:lnTo>
                    <a:pt x="34" y="173"/>
                  </a:lnTo>
                  <a:lnTo>
                    <a:pt x="32" y="159"/>
                  </a:lnTo>
                  <a:lnTo>
                    <a:pt x="9" y="155"/>
                  </a:lnTo>
                  <a:lnTo>
                    <a:pt x="2" y="148"/>
                  </a:lnTo>
                  <a:lnTo>
                    <a:pt x="0" y="130"/>
                  </a:lnTo>
                  <a:lnTo>
                    <a:pt x="3" y="33"/>
                  </a:lnTo>
                  <a:lnTo>
                    <a:pt x="18" y="26"/>
                  </a:lnTo>
                  <a:lnTo>
                    <a:pt x="25" y="24"/>
                  </a:lnTo>
                  <a:lnTo>
                    <a:pt x="2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5" name="Freeform 219">
              <a:extLst>
                <a:ext uri="{FF2B5EF4-FFF2-40B4-BE49-F238E27FC236}">
                  <a16:creationId xmlns:a16="http://schemas.microsoft.com/office/drawing/2014/main" id="{3757E969-E833-4C09-AA8C-3A7C9829CFC9}"/>
                </a:ext>
              </a:extLst>
            </p:cNvPr>
            <p:cNvSpPr>
              <a:spLocks/>
            </p:cNvSpPr>
            <p:nvPr/>
          </p:nvSpPr>
          <p:spPr bwMode="auto">
            <a:xfrm>
              <a:off x="3031" y="2601"/>
              <a:ext cx="247" cy="360"/>
            </a:xfrm>
            <a:custGeom>
              <a:avLst/>
              <a:gdLst>
                <a:gd name="T0" fmla="*/ 34 w 220"/>
                <a:gd name="T1" fmla="*/ 121 h 320"/>
                <a:gd name="T2" fmla="*/ 16 w 220"/>
                <a:gd name="T3" fmla="*/ 141 h 320"/>
                <a:gd name="T4" fmla="*/ 2 w 220"/>
                <a:gd name="T5" fmla="*/ 156 h 320"/>
                <a:gd name="T6" fmla="*/ 11 w 220"/>
                <a:gd name="T7" fmla="*/ 170 h 320"/>
                <a:gd name="T8" fmla="*/ 20 w 220"/>
                <a:gd name="T9" fmla="*/ 184 h 320"/>
                <a:gd name="T10" fmla="*/ 18 w 220"/>
                <a:gd name="T11" fmla="*/ 196 h 320"/>
                <a:gd name="T12" fmla="*/ 31 w 220"/>
                <a:gd name="T13" fmla="*/ 221 h 320"/>
                <a:gd name="T14" fmla="*/ 36 w 220"/>
                <a:gd name="T15" fmla="*/ 237 h 320"/>
                <a:gd name="T16" fmla="*/ 48 w 220"/>
                <a:gd name="T17" fmla="*/ 243 h 320"/>
                <a:gd name="T18" fmla="*/ 64 w 220"/>
                <a:gd name="T19" fmla="*/ 260 h 320"/>
                <a:gd name="T20" fmla="*/ 74 w 220"/>
                <a:gd name="T21" fmla="*/ 278 h 320"/>
                <a:gd name="T22" fmla="*/ 81 w 220"/>
                <a:gd name="T23" fmla="*/ 289 h 320"/>
                <a:gd name="T24" fmla="*/ 85 w 220"/>
                <a:gd name="T25" fmla="*/ 304 h 320"/>
                <a:gd name="T26" fmla="*/ 123 w 220"/>
                <a:gd name="T27" fmla="*/ 314 h 320"/>
                <a:gd name="T28" fmla="*/ 133 w 220"/>
                <a:gd name="T29" fmla="*/ 318 h 320"/>
                <a:gd name="T30" fmla="*/ 162 w 220"/>
                <a:gd name="T31" fmla="*/ 319 h 320"/>
                <a:gd name="T32" fmla="*/ 199 w 220"/>
                <a:gd name="T33" fmla="*/ 299 h 320"/>
                <a:gd name="T34" fmla="*/ 192 w 220"/>
                <a:gd name="T35" fmla="*/ 278 h 320"/>
                <a:gd name="T36" fmla="*/ 180 w 220"/>
                <a:gd name="T37" fmla="*/ 270 h 320"/>
                <a:gd name="T38" fmla="*/ 172 w 220"/>
                <a:gd name="T39" fmla="*/ 256 h 320"/>
                <a:gd name="T40" fmla="*/ 179 w 220"/>
                <a:gd name="T41" fmla="*/ 241 h 320"/>
                <a:gd name="T42" fmla="*/ 194 w 220"/>
                <a:gd name="T43" fmla="*/ 208 h 320"/>
                <a:gd name="T44" fmla="*/ 216 w 220"/>
                <a:gd name="T45" fmla="*/ 171 h 320"/>
                <a:gd name="T46" fmla="*/ 203 w 220"/>
                <a:gd name="T47" fmla="*/ 129 h 320"/>
                <a:gd name="T48" fmla="*/ 216 w 220"/>
                <a:gd name="T49" fmla="*/ 119 h 320"/>
                <a:gd name="T50" fmla="*/ 210 w 220"/>
                <a:gd name="T51" fmla="*/ 92 h 320"/>
                <a:gd name="T52" fmla="*/ 219 w 220"/>
                <a:gd name="T53" fmla="*/ 47 h 320"/>
                <a:gd name="T54" fmla="*/ 210 w 220"/>
                <a:gd name="T55" fmla="*/ 14 h 320"/>
                <a:gd name="T56" fmla="*/ 167 w 220"/>
                <a:gd name="T57" fmla="*/ 20 h 320"/>
                <a:gd name="T58" fmla="*/ 64 w 220"/>
                <a:gd name="T59" fmla="*/ 13 h 320"/>
                <a:gd name="T60" fmla="*/ 44 w 220"/>
                <a:gd name="T61" fmla="*/ 25 h 320"/>
                <a:gd name="T62" fmla="*/ 33 w 220"/>
                <a:gd name="T63" fmla="*/ 5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320">
                  <a:moveTo>
                    <a:pt x="36" y="79"/>
                  </a:moveTo>
                  <a:lnTo>
                    <a:pt x="34" y="121"/>
                  </a:lnTo>
                  <a:lnTo>
                    <a:pt x="25" y="125"/>
                  </a:lnTo>
                  <a:lnTo>
                    <a:pt x="16" y="141"/>
                  </a:lnTo>
                  <a:lnTo>
                    <a:pt x="13" y="155"/>
                  </a:lnTo>
                  <a:lnTo>
                    <a:pt x="2" y="156"/>
                  </a:lnTo>
                  <a:lnTo>
                    <a:pt x="0" y="165"/>
                  </a:lnTo>
                  <a:lnTo>
                    <a:pt x="11" y="170"/>
                  </a:lnTo>
                  <a:lnTo>
                    <a:pt x="14" y="182"/>
                  </a:lnTo>
                  <a:lnTo>
                    <a:pt x="20" y="184"/>
                  </a:lnTo>
                  <a:lnTo>
                    <a:pt x="20" y="191"/>
                  </a:lnTo>
                  <a:lnTo>
                    <a:pt x="18" y="196"/>
                  </a:lnTo>
                  <a:lnTo>
                    <a:pt x="25" y="207"/>
                  </a:lnTo>
                  <a:lnTo>
                    <a:pt x="31" y="221"/>
                  </a:lnTo>
                  <a:lnTo>
                    <a:pt x="30" y="234"/>
                  </a:lnTo>
                  <a:lnTo>
                    <a:pt x="36" y="237"/>
                  </a:lnTo>
                  <a:lnTo>
                    <a:pt x="37" y="245"/>
                  </a:lnTo>
                  <a:lnTo>
                    <a:pt x="48" y="243"/>
                  </a:lnTo>
                  <a:lnTo>
                    <a:pt x="52" y="256"/>
                  </a:lnTo>
                  <a:lnTo>
                    <a:pt x="64" y="260"/>
                  </a:lnTo>
                  <a:lnTo>
                    <a:pt x="67" y="276"/>
                  </a:lnTo>
                  <a:lnTo>
                    <a:pt x="74" y="278"/>
                  </a:lnTo>
                  <a:lnTo>
                    <a:pt x="79" y="284"/>
                  </a:lnTo>
                  <a:lnTo>
                    <a:pt x="81" y="289"/>
                  </a:lnTo>
                  <a:lnTo>
                    <a:pt x="79" y="296"/>
                  </a:lnTo>
                  <a:lnTo>
                    <a:pt x="85" y="304"/>
                  </a:lnTo>
                  <a:lnTo>
                    <a:pt x="118" y="306"/>
                  </a:lnTo>
                  <a:lnTo>
                    <a:pt x="123" y="314"/>
                  </a:lnTo>
                  <a:lnTo>
                    <a:pt x="133" y="316"/>
                  </a:lnTo>
                  <a:lnTo>
                    <a:pt x="133" y="318"/>
                  </a:lnTo>
                  <a:lnTo>
                    <a:pt x="148" y="318"/>
                  </a:lnTo>
                  <a:lnTo>
                    <a:pt x="162" y="319"/>
                  </a:lnTo>
                  <a:lnTo>
                    <a:pt x="178" y="314"/>
                  </a:lnTo>
                  <a:lnTo>
                    <a:pt x="199" y="299"/>
                  </a:lnTo>
                  <a:lnTo>
                    <a:pt x="199" y="290"/>
                  </a:lnTo>
                  <a:lnTo>
                    <a:pt x="192" y="278"/>
                  </a:lnTo>
                  <a:lnTo>
                    <a:pt x="188" y="275"/>
                  </a:lnTo>
                  <a:lnTo>
                    <a:pt x="180" y="270"/>
                  </a:lnTo>
                  <a:lnTo>
                    <a:pt x="180" y="258"/>
                  </a:lnTo>
                  <a:lnTo>
                    <a:pt x="172" y="256"/>
                  </a:lnTo>
                  <a:lnTo>
                    <a:pt x="164" y="242"/>
                  </a:lnTo>
                  <a:lnTo>
                    <a:pt x="179" y="241"/>
                  </a:lnTo>
                  <a:lnTo>
                    <a:pt x="183" y="209"/>
                  </a:lnTo>
                  <a:lnTo>
                    <a:pt x="194" y="208"/>
                  </a:lnTo>
                  <a:lnTo>
                    <a:pt x="197" y="175"/>
                  </a:lnTo>
                  <a:lnTo>
                    <a:pt x="216" y="171"/>
                  </a:lnTo>
                  <a:lnTo>
                    <a:pt x="213" y="132"/>
                  </a:lnTo>
                  <a:lnTo>
                    <a:pt x="203" y="129"/>
                  </a:lnTo>
                  <a:lnTo>
                    <a:pt x="204" y="118"/>
                  </a:lnTo>
                  <a:lnTo>
                    <a:pt x="216" y="119"/>
                  </a:lnTo>
                  <a:lnTo>
                    <a:pt x="216" y="107"/>
                  </a:lnTo>
                  <a:lnTo>
                    <a:pt x="210" y="92"/>
                  </a:lnTo>
                  <a:lnTo>
                    <a:pt x="209" y="74"/>
                  </a:lnTo>
                  <a:lnTo>
                    <a:pt x="219" y="47"/>
                  </a:lnTo>
                  <a:lnTo>
                    <a:pt x="217" y="33"/>
                  </a:lnTo>
                  <a:lnTo>
                    <a:pt x="210" y="14"/>
                  </a:lnTo>
                  <a:lnTo>
                    <a:pt x="191" y="0"/>
                  </a:lnTo>
                  <a:lnTo>
                    <a:pt x="167" y="20"/>
                  </a:lnTo>
                  <a:lnTo>
                    <a:pt x="158" y="13"/>
                  </a:lnTo>
                  <a:lnTo>
                    <a:pt x="64" y="13"/>
                  </a:lnTo>
                  <a:lnTo>
                    <a:pt x="53" y="20"/>
                  </a:lnTo>
                  <a:lnTo>
                    <a:pt x="44" y="25"/>
                  </a:lnTo>
                  <a:lnTo>
                    <a:pt x="43" y="50"/>
                  </a:lnTo>
                  <a:lnTo>
                    <a:pt x="33" y="53"/>
                  </a:lnTo>
                  <a:lnTo>
                    <a:pt x="36" y="7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6" name="Freeform 220">
              <a:extLst>
                <a:ext uri="{FF2B5EF4-FFF2-40B4-BE49-F238E27FC236}">
                  <a16:creationId xmlns:a16="http://schemas.microsoft.com/office/drawing/2014/main" id="{AFA6560F-FE68-4647-838F-FD3DD1C5BB57}"/>
                </a:ext>
              </a:extLst>
            </p:cNvPr>
            <p:cNvSpPr>
              <a:spLocks/>
            </p:cNvSpPr>
            <p:nvPr/>
          </p:nvSpPr>
          <p:spPr bwMode="auto">
            <a:xfrm>
              <a:off x="4582" y="2807"/>
              <a:ext cx="35" cy="67"/>
            </a:xfrm>
            <a:custGeom>
              <a:avLst/>
              <a:gdLst>
                <a:gd name="T0" fmla="*/ 23 w 33"/>
                <a:gd name="T1" fmla="*/ 6 h 60"/>
                <a:gd name="T2" fmla="*/ 21 w 33"/>
                <a:gd name="T3" fmla="*/ 17 h 60"/>
                <a:gd name="T4" fmla="*/ 8 w 33"/>
                <a:gd name="T5" fmla="*/ 27 h 60"/>
                <a:gd name="T6" fmla="*/ 0 w 33"/>
                <a:gd name="T7" fmla="*/ 39 h 60"/>
                <a:gd name="T8" fmla="*/ 2 w 33"/>
                <a:gd name="T9" fmla="*/ 59 h 60"/>
                <a:gd name="T10" fmla="*/ 17 w 33"/>
                <a:gd name="T11" fmla="*/ 44 h 60"/>
                <a:gd name="T12" fmla="*/ 27 w 33"/>
                <a:gd name="T13" fmla="*/ 24 h 60"/>
                <a:gd name="T14" fmla="*/ 32 w 33"/>
                <a:gd name="T15" fmla="*/ 11 h 60"/>
                <a:gd name="T16" fmla="*/ 27 w 33"/>
                <a:gd name="T17" fmla="*/ 0 h 60"/>
                <a:gd name="T18" fmla="*/ 23 w 33"/>
                <a:gd name="T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60">
                  <a:moveTo>
                    <a:pt x="23" y="6"/>
                  </a:moveTo>
                  <a:lnTo>
                    <a:pt x="21" y="17"/>
                  </a:lnTo>
                  <a:lnTo>
                    <a:pt x="8" y="27"/>
                  </a:lnTo>
                  <a:lnTo>
                    <a:pt x="0" y="39"/>
                  </a:lnTo>
                  <a:lnTo>
                    <a:pt x="2" y="59"/>
                  </a:lnTo>
                  <a:lnTo>
                    <a:pt x="17" y="44"/>
                  </a:lnTo>
                  <a:lnTo>
                    <a:pt x="27" y="24"/>
                  </a:lnTo>
                  <a:lnTo>
                    <a:pt x="32" y="11"/>
                  </a:lnTo>
                  <a:lnTo>
                    <a:pt x="27" y="0"/>
                  </a:lnTo>
                  <a:lnTo>
                    <a:pt x="23"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7" name="Freeform 221">
              <a:extLst>
                <a:ext uri="{FF2B5EF4-FFF2-40B4-BE49-F238E27FC236}">
                  <a16:creationId xmlns:a16="http://schemas.microsoft.com/office/drawing/2014/main" id="{CB2DB78F-0F2D-45D8-85CE-5BDDE5E9D8FA}"/>
                </a:ext>
              </a:extLst>
            </p:cNvPr>
            <p:cNvSpPr>
              <a:spLocks/>
            </p:cNvSpPr>
            <p:nvPr/>
          </p:nvSpPr>
          <p:spPr bwMode="auto">
            <a:xfrm>
              <a:off x="4604" y="2671"/>
              <a:ext cx="56" cy="88"/>
            </a:xfrm>
            <a:custGeom>
              <a:avLst/>
              <a:gdLst>
                <a:gd name="T0" fmla="*/ 24 w 51"/>
                <a:gd name="T1" fmla="*/ 0 h 78"/>
                <a:gd name="T2" fmla="*/ 14 w 51"/>
                <a:gd name="T3" fmla="*/ 16 h 78"/>
                <a:gd name="T4" fmla="*/ 10 w 51"/>
                <a:gd name="T5" fmla="*/ 37 h 78"/>
                <a:gd name="T6" fmla="*/ 0 w 51"/>
                <a:gd name="T7" fmla="*/ 46 h 78"/>
                <a:gd name="T8" fmla="*/ 3 w 51"/>
                <a:gd name="T9" fmla="*/ 66 h 78"/>
                <a:gd name="T10" fmla="*/ 14 w 51"/>
                <a:gd name="T11" fmla="*/ 69 h 78"/>
                <a:gd name="T12" fmla="*/ 20 w 51"/>
                <a:gd name="T13" fmla="*/ 77 h 78"/>
                <a:gd name="T14" fmla="*/ 36 w 51"/>
                <a:gd name="T15" fmla="*/ 76 h 78"/>
                <a:gd name="T16" fmla="*/ 50 w 51"/>
                <a:gd name="T17" fmla="*/ 71 h 78"/>
                <a:gd name="T18" fmla="*/ 45 w 51"/>
                <a:gd name="T19" fmla="*/ 52 h 78"/>
                <a:gd name="T20" fmla="*/ 47 w 51"/>
                <a:gd name="T21" fmla="*/ 37 h 78"/>
                <a:gd name="T22" fmla="*/ 47 w 51"/>
                <a:gd name="T23" fmla="*/ 27 h 78"/>
                <a:gd name="T24" fmla="*/ 42 w 51"/>
                <a:gd name="T25" fmla="*/ 10 h 78"/>
                <a:gd name="T26" fmla="*/ 39 w 51"/>
                <a:gd name="T27" fmla="*/ 1 h 78"/>
                <a:gd name="T28" fmla="*/ 24 w 51"/>
                <a:gd name="T2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78">
                  <a:moveTo>
                    <a:pt x="24" y="0"/>
                  </a:moveTo>
                  <a:lnTo>
                    <a:pt x="14" y="16"/>
                  </a:lnTo>
                  <a:lnTo>
                    <a:pt x="10" y="37"/>
                  </a:lnTo>
                  <a:lnTo>
                    <a:pt x="0" y="46"/>
                  </a:lnTo>
                  <a:lnTo>
                    <a:pt x="3" y="66"/>
                  </a:lnTo>
                  <a:lnTo>
                    <a:pt x="14" y="69"/>
                  </a:lnTo>
                  <a:lnTo>
                    <a:pt x="20" y="77"/>
                  </a:lnTo>
                  <a:lnTo>
                    <a:pt x="36" y="76"/>
                  </a:lnTo>
                  <a:lnTo>
                    <a:pt x="50" y="71"/>
                  </a:lnTo>
                  <a:lnTo>
                    <a:pt x="45" y="52"/>
                  </a:lnTo>
                  <a:lnTo>
                    <a:pt x="47" y="37"/>
                  </a:lnTo>
                  <a:lnTo>
                    <a:pt x="47" y="27"/>
                  </a:lnTo>
                  <a:lnTo>
                    <a:pt x="42" y="10"/>
                  </a:lnTo>
                  <a:lnTo>
                    <a:pt x="39" y="1"/>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8" name="Freeform 222">
              <a:extLst>
                <a:ext uri="{FF2B5EF4-FFF2-40B4-BE49-F238E27FC236}">
                  <a16:creationId xmlns:a16="http://schemas.microsoft.com/office/drawing/2014/main" id="{585C3FCC-8DCE-44FB-B914-B2F4ABA6F337}"/>
                </a:ext>
              </a:extLst>
            </p:cNvPr>
            <p:cNvSpPr>
              <a:spLocks/>
            </p:cNvSpPr>
            <p:nvPr/>
          </p:nvSpPr>
          <p:spPr bwMode="auto">
            <a:xfrm>
              <a:off x="4679" y="2844"/>
              <a:ext cx="54" cy="73"/>
            </a:xfrm>
            <a:custGeom>
              <a:avLst/>
              <a:gdLst>
                <a:gd name="T0" fmla="*/ 28 w 48"/>
                <a:gd name="T1" fmla="*/ 0 h 66"/>
                <a:gd name="T2" fmla="*/ 14 w 48"/>
                <a:gd name="T3" fmla="*/ 10 h 66"/>
                <a:gd name="T4" fmla="*/ 0 w 48"/>
                <a:gd name="T5" fmla="*/ 26 h 66"/>
                <a:gd name="T6" fmla="*/ 8 w 48"/>
                <a:gd name="T7" fmla="*/ 38 h 66"/>
                <a:gd name="T8" fmla="*/ 18 w 48"/>
                <a:gd name="T9" fmla="*/ 52 h 66"/>
                <a:gd name="T10" fmla="*/ 29 w 48"/>
                <a:gd name="T11" fmla="*/ 65 h 66"/>
                <a:gd name="T12" fmla="*/ 38 w 48"/>
                <a:gd name="T13" fmla="*/ 52 h 66"/>
                <a:gd name="T14" fmla="*/ 47 w 48"/>
                <a:gd name="T15" fmla="*/ 45 h 66"/>
                <a:gd name="T16" fmla="*/ 47 w 48"/>
                <a:gd name="T17" fmla="*/ 18 h 66"/>
                <a:gd name="T18" fmla="*/ 41 w 48"/>
                <a:gd name="T19" fmla="*/ 7 h 66"/>
                <a:gd name="T20" fmla="*/ 28 w 48"/>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6">
                  <a:moveTo>
                    <a:pt x="28" y="0"/>
                  </a:moveTo>
                  <a:lnTo>
                    <a:pt x="14" y="10"/>
                  </a:lnTo>
                  <a:lnTo>
                    <a:pt x="0" y="26"/>
                  </a:lnTo>
                  <a:lnTo>
                    <a:pt x="8" y="38"/>
                  </a:lnTo>
                  <a:lnTo>
                    <a:pt x="18" y="52"/>
                  </a:lnTo>
                  <a:lnTo>
                    <a:pt x="29" y="65"/>
                  </a:lnTo>
                  <a:lnTo>
                    <a:pt x="38" y="52"/>
                  </a:lnTo>
                  <a:lnTo>
                    <a:pt x="47" y="45"/>
                  </a:lnTo>
                  <a:lnTo>
                    <a:pt x="47" y="18"/>
                  </a:lnTo>
                  <a:lnTo>
                    <a:pt x="41" y="7"/>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9" name="Freeform 223">
              <a:extLst>
                <a:ext uri="{FF2B5EF4-FFF2-40B4-BE49-F238E27FC236}">
                  <a16:creationId xmlns:a16="http://schemas.microsoft.com/office/drawing/2014/main" id="{C2C39505-2CDA-49C0-A2B9-543910129B77}"/>
                </a:ext>
              </a:extLst>
            </p:cNvPr>
            <p:cNvSpPr>
              <a:spLocks/>
            </p:cNvSpPr>
            <p:nvPr/>
          </p:nvSpPr>
          <p:spPr bwMode="auto">
            <a:xfrm>
              <a:off x="2546" y="2837"/>
              <a:ext cx="106" cy="104"/>
            </a:xfrm>
            <a:custGeom>
              <a:avLst/>
              <a:gdLst>
                <a:gd name="T0" fmla="*/ 32 w 94"/>
                <a:gd name="T1" fmla="*/ 92 h 93"/>
                <a:gd name="T2" fmla="*/ 15 w 94"/>
                <a:gd name="T3" fmla="*/ 86 h 93"/>
                <a:gd name="T4" fmla="*/ 14 w 94"/>
                <a:gd name="T5" fmla="*/ 69 h 93"/>
                <a:gd name="T6" fmla="*/ 4 w 94"/>
                <a:gd name="T7" fmla="*/ 68 h 93"/>
                <a:gd name="T8" fmla="*/ 0 w 94"/>
                <a:gd name="T9" fmla="*/ 53 h 93"/>
                <a:gd name="T10" fmla="*/ 4 w 94"/>
                <a:gd name="T11" fmla="*/ 35 h 93"/>
                <a:gd name="T12" fmla="*/ 20 w 94"/>
                <a:gd name="T13" fmla="*/ 24 h 93"/>
                <a:gd name="T14" fmla="*/ 10 w 94"/>
                <a:gd name="T15" fmla="*/ 15 h 93"/>
                <a:gd name="T16" fmla="*/ 15 w 94"/>
                <a:gd name="T17" fmla="*/ 3 h 93"/>
                <a:gd name="T18" fmla="*/ 28 w 94"/>
                <a:gd name="T19" fmla="*/ 3 h 93"/>
                <a:gd name="T20" fmla="*/ 46 w 94"/>
                <a:gd name="T21" fmla="*/ 0 h 93"/>
                <a:gd name="T22" fmla="*/ 54 w 94"/>
                <a:gd name="T23" fmla="*/ 6 h 93"/>
                <a:gd name="T24" fmla="*/ 83 w 94"/>
                <a:gd name="T25" fmla="*/ 8 h 93"/>
                <a:gd name="T26" fmla="*/ 84 w 94"/>
                <a:gd name="T27" fmla="*/ 21 h 93"/>
                <a:gd name="T28" fmla="*/ 93 w 94"/>
                <a:gd name="T29" fmla="*/ 26 h 93"/>
                <a:gd name="T30" fmla="*/ 91 w 94"/>
                <a:gd name="T31" fmla="*/ 37 h 93"/>
                <a:gd name="T32" fmla="*/ 84 w 94"/>
                <a:gd name="T33" fmla="*/ 39 h 93"/>
                <a:gd name="T34" fmla="*/ 81 w 94"/>
                <a:gd name="T35" fmla="*/ 61 h 93"/>
                <a:gd name="T36" fmla="*/ 84 w 94"/>
                <a:gd name="T37" fmla="*/ 84 h 93"/>
                <a:gd name="T38" fmla="*/ 48 w 94"/>
                <a:gd name="T39" fmla="*/ 85 h 93"/>
                <a:gd name="T40" fmla="*/ 32 w 94"/>
                <a:gd name="T41" fmla="*/ 9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93">
                  <a:moveTo>
                    <a:pt x="32" y="92"/>
                  </a:moveTo>
                  <a:lnTo>
                    <a:pt x="15" y="86"/>
                  </a:lnTo>
                  <a:lnTo>
                    <a:pt x="14" y="69"/>
                  </a:lnTo>
                  <a:lnTo>
                    <a:pt x="4" y="68"/>
                  </a:lnTo>
                  <a:lnTo>
                    <a:pt x="0" y="53"/>
                  </a:lnTo>
                  <a:lnTo>
                    <a:pt x="4" y="35"/>
                  </a:lnTo>
                  <a:lnTo>
                    <a:pt x="20" y="24"/>
                  </a:lnTo>
                  <a:lnTo>
                    <a:pt x="10" y="15"/>
                  </a:lnTo>
                  <a:lnTo>
                    <a:pt x="15" y="3"/>
                  </a:lnTo>
                  <a:lnTo>
                    <a:pt x="28" y="3"/>
                  </a:lnTo>
                  <a:lnTo>
                    <a:pt x="46" y="0"/>
                  </a:lnTo>
                  <a:lnTo>
                    <a:pt x="54" y="6"/>
                  </a:lnTo>
                  <a:lnTo>
                    <a:pt x="83" y="8"/>
                  </a:lnTo>
                  <a:lnTo>
                    <a:pt x="84" y="21"/>
                  </a:lnTo>
                  <a:lnTo>
                    <a:pt x="93" y="26"/>
                  </a:lnTo>
                  <a:lnTo>
                    <a:pt x="91" y="37"/>
                  </a:lnTo>
                  <a:lnTo>
                    <a:pt x="84" y="39"/>
                  </a:lnTo>
                  <a:lnTo>
                    <a:pt x="81" y="61"/>
                  </a:lnTo>
                  <a:lnTo>
                    <a:pt x="84" y="84"/>
                  </a:lnTo>
                  <a:lnTo>
                    <a:pt x="48" y="85"/>
                  </a:lnTo>
                  <a:lnTo>
                    <a:pt x="32" y="9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0" name="Freeform 224">
              <a:extLst>
                <a:ext uri="{FF2B5EF4-FFF2-40B4-BE49-F238E27FC236}">
                  <a16:creationId xmlns:a16="http://schemas.microsoft.com/office/drawing/2014/main" id="{77F79EF6-E6B2-447E-8262-575D0D1E7885}"/>
                </a:ext>
              </a:extLst>
            </p:cNvPr>
            <p:cNvSpPr>
              <a:spLocks/>
            </p:cNvSpPr>
            <p:nvPr/>
          </p:nvSpPr>
          <p:spPr bwMode="auto">
            <a:xfrm>
              <a:off x="4034" y="1987"/>
              <a:ext cx="475" cy="237"/>
            </a:xfrm>
            <a:custGeom>
              <a:avLst/>
              <a:gdLst>
                <a:gd name="T0" fmla="*/ 0 w 424"/>
                <a:gd name="T1" fmla="*/ 80 h 212"/>
                <a:gd name="T2" fmla="*/ 8 w 424"/>
                <a:gd name="T3" fmla="*/ 73 h 212"/>
                <a:gd name="T4" fmla="*/ 27 w 424"/>
                <a:gd name="T5" fmla="*/ 68 h 212"/>
                <a:gd name="T6" fmla="*/ 70 w 424"/>
                <a:gd name="T7" fmla="*/ 64 h 212"/>
                <a:gd name="T8" fmla="*/ 75 w 424"/>
                <a:gd name="T9" fmla="*/ 70 h 212"/>
                <a:gd name="T10" fmla="*/ 90 w 424"/>
                <a:gd name="T11" fmla="*/ 73 h 212"/>
                <a:gd name="T12" fmla="*/ 96 w 424"/>
                <a:gd name="T13" fmla="*/ 79 h 212"/>
                <a:gd name="T14" fmla="*/ 125 w 424"/>
                <a:gd name="T15" fmla="*/ 76 h 212"/>
                <a:gd name="T16" fmla="*/ 118 w 424"/>
                <a:gd name="T17" fmla="*/ 59 h 212"/>
                <a:gd name="T18" fmla="*/ 114 w 424"/>
                <a:gd name="T19" fmla="*/ 51 h 212"/>
                <a:gd name="T20" fmla="*/ 125 w 424"/>
                <a:gd name="T21" fmla="*/ 51 h 212"/>
                <a:gd name="T22" fmla="*/ 125 w 424"/>
                <a:gd name="T23" fmla="*/ 26 h 212"/>
                <a:gd name="T24" fmla="*/ 125 w 424"/>
                <a:gd name="T25" fmla="*/ 0 h 212"/>
                <a:gd name="T26" fmla="*/ 152 w 424"/>
                <a:gd name="T27" fmla="*/ 11 h 212"/>
                <a:gd name="T28" fmla="*/ 170 w 424"/>
                <a:gd name="T29" fmla="*/ 11 h 212"/>
                <a:gd name="T30" fmla="*/ 182 w 424"/>
                <a:gd name="T31" fmla="*/ 24 h 212"/>
                <a:gd name="T32" fmla="*/ 188 w 424"/>
                <a:gd name="T33" fmla="*/ 37 h 212"/>
                <a:gd name="T34" fmla="*/ 209 w 424"/>
                <a:gd name="T35" fmla="*/ 37 h 212"/>
                <a:gd name="T36" fmla="*/ 241 w 424"/>
                <a:gd name="T37" fmla="*/ 39 h 212"/>
                <a:gd name="T38" fmla="*/ 259 w 424"/>
                <a:gd name="T39" fmla="*/ 49 h 212"/>
                <a:gd name="T40" fmla="*/ 272 w 424"/>
                <a:gd name="T41" fmla="*/ 52 h 212"/>
                <a:gd name="T42" fmla="*/ 276 w 424"/>
                <a:gd name="T43" fmla="*/ 64 h 212"/>
                <a:gd name="T44" fmla="*/ 313 w 424"/>
                <a:gd name="T45" fmla="*/ 58 h 212"/>
                <a:gd name="T46" fmla="*/ 320 w 424"/>
                <a:gd name="T47" fmla="*/ 49 h 212"/>
                <a:gd name="T48" fmla="*/ 332 w 424"/>
                <a:gd name="T49" fmla="*/ 57 h 212"/>
                <a:gd name="T50" fmla="*/ 349 w 424"/>
                <a:gd name="T51" fmla="*/ 41 h 212"/>
                <a:gd name="T52" fmla="*/ 364 w 424"/>
                <a:gd name="T53" fmla="*/ 41 h 212"/>
                <a:gd name="T54" fmla="*/ 376 w 424"/>
                <a:gd name="T55" fmla="*/ 47 h 212"/>
                <a:gd name="T56" fmla="*/ 372 w 424"/>
                <a:gd name="T57" fmla="*/ 59 h 212"/>
                <a:gd name="T58" fmla="*/ 374 w 424"/>
                <a:gd name="T59" fmla="*/ 91 h 212"/>
                <a:gd name="T60" fmla="*/ 377 w 424"/>
                <a:gd name="T61" fmla="*/ 97 h 212"/>
                <a:gd name="T62" fmla="*/ 389 w 424"/>
                <a:gd name="T63" fmla="*/ 94 h 212"/>
                <a:gd name="T64" fmla="*/ 412 w 424"/>
                <a:gd name="T65" fmla="*/ 91 h 212"/>
                <a:gd name="T66" fmla="*/ 423 w 424"/>
                <a:gd name="T67" fmla="*/ 106 h 212"/>
                <a:gd name="T68" fmla="*/ 398 w 424"/>
                <a:gd name="T69" fmla="*/ 117 h 212"/>
                <a:gd name="T70" fmla="*/ 377 w 424"/>
                <a:gd name="T71" fmla="*/ 130 h 212"/>
                <a:gd name="T72" fmla="*/ 365 w 424"/>
                <a:gd name="T73" fmla="*/ 139 h 212"/>
                <a:gd name="T74" fmla="*/ 351 w 424"/>
                <a:gd name="T75" fmla="*/ 154 h 212"/>
                <a:gd name="T76" fmla="*/ 331 w 424"/>
                <a:gd name="T77" fmla="*/ 147 h 212"/>
                <a:gd name="T78" fmla="*/ 332 w 424"/>
                <a:gd name="T79" fmla="*/ 164 h 212"/>
                <a:gd name="T80" fmla="*/ 330 w 424"/>
                <a:gd name="T81" fmla="*/ 181 h 212"/>
                <a:gd name="T82" fmla="*/ 307 w 424"/>
                <a:gd name="T83" fmla="*/ 199 h 212"/>
                <a:gd name="T84" fmla="*/ 279 w 424"/>
                <a:gd name="T85" fmla="*/ 196 h 212"/>
                <a:gd name="T86" fmla="*/ 267 w 424"/>
                <a:gd name="T87" fmla="*/ 204 h 212"/>
                <a:gd name="T88" fmla="*/ 246 w 424"/>
                <a:gd name="T89" fmla="*/ 211 h 212"/>
                <a:gd name="T90" fmla="*/ 225 w 424"/>
                <a:gd name="T91" fmla="*/ 199 h 212"/>
                <a:gd name="T92" fmla="*/ 207 w 424"/>
                <a:gd name="T93" fmla="*/ 194 h 212"/>
                <a:gd name="T94" fmla="*/ 127 w 424"/>
                <a:gd name="T95" fmla="*/ 188 h 212"/>
                <a:gd name="T96" fmla="*/ 117 w 424"/>
                <a:gd name="T97" fmla="*/ 179 h 212"/>
                <a:gd name="T98" fmla="*/ 107 w 424"/>
                <a:gd name="T99" fmla="*/ 160 h 212"/>
                <a:gd name="T100" fmla="*/ 91 w 424"/>
                <a:gd name="T101" fmla="*/ 152 h 212"/>
                <a:gd name="T102" fmla="*/ 76 w 424"/>
                <a:gd name="T103" fmla="*/ 149 h 212"/>
                <a:gd name="T104" fmla="*/ 43 w 424"/>
                <a:gd name="T105" fmla="*/ 143 h 212"/>
                <a:gd name="T106" fmla="*/ 33 w 424"/>
                <a:gd name="T107" fmla="*/ 118 h 212"/>
                <a:gd name="T108" fmla="*/ 29 w 424"/>
                <a:gd name="T109" fmla="*/ 102 h 212"/>
                <a:gd name="T110" fmla="*/ 8 w 424"/>
                <a:gd name="T111" fmla="*/ 91 h 212"/>
                <a:gd name="T112" fmla="*/ 0 w 424"/>
                <a:gd name="T113" fmla="*/ 8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4" h="212">
                  <a:moveTo>
                    <a:pt x="0" y="80"/>
                  </a:moveTo>
                  <a:lnTo>
                    <a:pt x="8" y="73"/>
                  </a:lnTo>
                  <a:lnTo>
                    <a:pt x="27" y="68"/>
                  </a:lnTo>
                  <a:lnTo>
                    <a:pt x="70" y="64"/>
                  </a:lnTo>
                  <a:lnTo>
                    <a:pt x="75" y="70"/>
                  </a:lnTo>
                  <a:lnTo>
                    <a:pt x="90" y="73"/>
                  </a:lnTo>
                  <a:lnTo>
                    <a:pt x="96" y="79"/>
                  </a:lnTo>
                  <a:lnTo>
                    <a:pt x="125" y="76"/>
                  </a:lnTo>
                  <a:lnTo>
                    <a:pt x="118" y="59"/>
                  </a:lnTo>
                  <a:lnTo>
                    <a:pt x="114" y="51"/>
                  </a:lnTo>
                  <a:lnTo>
                    <a:pt x="125" y="51"/>
                  </a:lnTo>
                  <a:lnTo>
                    <a:pt x="125" y="26"/>
                  </a:lnTo>
                  <a:lnTo>
                    <a:pt x="125" y="0"/>
                  </a:lnTo>
                  <a:lnTo>
                    <a:pt x="152" y="11"/>
                  </a:lnTo>
                  <a:lnTo>
                    <a:pt x="170" y="11"/>
                  </a:lnTo>
                  <a:lnTo>
                    <a:pt x="182" y="24"/>
                  </a:lnTo>
                  <a:lnTo>
                    <a:pt x="188" y="37"/>
                  </a:lnTo>
                  <a:lnTo>
                    <a:pt x="209" y="37"/>
                  </a:lnTo>
                  <a:lnTo>
                    <a:pt x="241" y="39"/>
                  </a:lnTo>
                  <a:lnTo>
                    <a:pt x="259" y="49"/>
                  </a:lnTo>
                  <a:lnTo>
                    <a:pt x="272" y="52"/>
                  </a:lnTo>
                  <a:lnTo>
                    <a:pt x="276" y="64"/>
                  </a:lnTo>
                  <a:lnTo>
                    <a:pt x="313" y="58"/>
                  </a:lnTo>
                  <a:lnTo>
                    <a:pt x="320" y="49"/>
                  </a:lnTo>
                  <a:lnTo>
                    <a:pt x="332" y="57"/>
                  </a:lnTo>
                  <a:lnTo>
                    <a:pt x="349" y="41"/>
                  </a:lnTo>
                  <a:lnTo>
                    <a:pt x="364" y="41"/>
                  </a:lnTo>
                  <a:lnTo>
                    <a:pt x="376" y="47"/>
                  </a:lnTo>
                  <a:lnTo>
                    <a:pt x="372" y="59"/>
                  </a:lnTo>
                  <a:lnTo>
                    <a:pt x="374" y="91"/>
                  </a:lnTo>
                  <a:lnTo>
                    <a:pt x="377" y="97"/>
                  </a:lnTo>
                  <a:lnTo>
                    <a:pt x="389" y="94"/>
                  </a:lnTo>
                  <a:lnTo>
                    <a:pt x="412" y="91"/>
                  </a:lnTo>
                  <a:lnTo>
                    <a:pt x="423" y="106"/>
                  </a:lnTo>
                  <a:lnTo>
                    <a:pt x="398" y="117"/>
                  </a:lnTo>
                  <a:lnTo>
                    <a:pt x="377" y="130"/>
                  </a:lnTo>
                  <a:lnTo>
                    <a:pt x="365" y="139"/>
                  </a:lnTo>
                  <a:lnTo>
                    <a:pt x="351" y="154"/>
                  </a:lnTo>
                  <a:lnTo>
                    <a:pt x="331" y="147"/>
                  </a:lnTo>
                  <a:lnTo>
                    <a:pt x="332" y="164"/>
                  </a:lnTo>
                  <a:lnTo>
                    <a:pt x="330" y="181"/>
                  </a:lnTo>
                  <a:lnTo>
                    <a:pt x="307" y="199"/>
                  </a:lnTo>
                  <a:lnTo>
                    <a:pt x="279" y="196"/>
                  </a:lnTo>
                  <a:lnTo>
                    <a:pt x="267" y="204"/>
                  </a:lnTo>
                  <a:lnTo>
                    <a:pt x="246" y="211"/>
                  </a:lnTo>
                  <a:lnTo>
                    <a:pt x="225" y="199"/>
                  </a:lnTo>
                  <a:lnTo>
                    <a:pt x="207" y="194"/>
                  </a:lnTo>
                  <a:lnTo>
                    <a:pt x="127" y="188"/>
                  </a:lnTo>
                  <a:lnTo>
                    <a:pt x="117" y="179"/>
                  </a:lnTo>
                  <a:lnTo>
                    <a:pt x="107" y="160"/>
                  </a:lnTo>
                  <a:lnTo>
                    <a:pt x="91" y="152"/>
                  </a:lnTo>
                  <a:lnTo>
                    <a:pt x="76" y="149"/>
                  </a:lnTo>
                  <a:lnTo>
                    <a:pt x="43" y="143"/>
                  </a:lnTo>
                  <a:lnTo>
                    <a:pt x="33" y="118"/>
                  </a:lnTo>
                  <a:lnTo>
                    <a:pt x="29" y="102"/>
                  </a:lnTo>
                  <a:lnTo>
                    <a:pt x="8" y="91"/>
                  </a:lnTo>
                  <a:lnTo>
                    <a:pt x="0" y="8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1" name="Freeform 225">
              <a:extLst>
                <a:ext uri="{FF2B5EF4-FFF2-40B4-BE49-F238E27FC236}">
                  <a16:creationId xmlns:a16="http://schemas.microsoft.com/office/drawing/2014/main" id="{9C9E2843-1904-46DA-A23B-3EE878C12C0E}"/>
                </a:ext>
              </a:extLst>
            </p:cNvPr>
            <p:cNvSpPr>
              <a:spLocks/>
            </p:cNvSpPr>
            <p:nvPr/>
          </p:nvSpPr>
          <p:spPr bwMode="auto">
            <a:xfrm>
              <a:off x="3967" y="2847"/>
              <a:ext cx="33" cy="67"/>
            </a:xfrm>
            <a:custGeom>
              <a:avLst/>
              <a:gdLst>
                <a:gd name="T0" fmla="*/ 9 w 29"/>
                <a:gd name="T1" fmla="*/ 0 h 60"/>
                <a:gd name="T2" fmla="*/ 1 w 29"/>
                <a:gd name="T3" fmla="*/ 17 h 60"/>
                <a:gd name="T4" fmla="*/ 0 w 29"/>
                <a:gd name="T5" fmla="*/ 40 h 60"/>
                <a:gd name="T6" fmla="*/ 8 w 29"/>
                <a:gd name="T7" fmla="*/ 59 h 60"/>
                <a:gd name="T8" fmla="*/ 28 w 29"/>
                <a:gd name="T9" fmla="*/ 56 h 60"/>
                <a:gd name="T10" fmla="*/ 28 w 29"/>
                <a:gd name="T11" fmla="*/ 19 h 60"/>
                <a:gd name="T12" fmla="*/ 22 w 29"/>
                <a:gd name="T13" fmla="*/ 11 h 60"/>
                <a:gd name="T14" fmla="*/ 9 w 29"/>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60">
                  <a:moveTo>
                    <a:pt x="9" y="0"/>
                  </a:moveTo>
                  <a:lnTo>
                    <a:pt x="1" y="17"/>
                  </a:lnTo>
                  <a:lnTo>
                    <a:pt x="0" y="40"/>
                  </a:lnTo>
                  <a:lnTo>
                    <a:pt x="8" y="59"/>
                  </a:lnTo>
                  <a:lnTo>
                    <a:pt x="28" y="56"/>
                  </a:lnTo>
                  <a:lnTo>
                    <a:pt x="28" y="19"/>
                  </a:lnTo>
                  <a:lnTo>
                    <a:pt x="22" y="11"/>
                  </a:lnTo>
                  <a:lnTo>
                    <a:pt x="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2" name="Freeform 226">
              <a:extLst>
                <a:ext uri="{FF2B5EF4-FFF2-40B4-BE49-F238E27FC236}">
                  <a16:creationId xmlns:a16="http://schemas.microsoft.com/office/drawing/2014/main" id="{B1000318-DD8F-4635-9D59-A93E77CDA547}"/>
                </a:ext>
              </a:extLst>
            </p:cNvPr>
            <p:cNvSpPr>
              <a:spLocks/>
            </p:cNvSpPr>
            <p:nvPr/>
          </p:nvSpPr>
          <p:spPr bwMode="auto">
            <a:xfrm>
              <a:off x="2598" y="2752"/>
              <a:ext cx="128" cy="95"/>
            </a:xfrm>
            <a:custGeom>
              <a:avLst/>
              <a:gdLst>
                <a:gd name="T0" fmla="*/ 113 w 114"/>
                <a:gd name="T1" fmla="*/ 42 h 84"/>
                <a:gd name="T2" fmla="*/ 109 w 114"/>
                <a:gd name="T3" fmla="*/ 57 h 84"/>
                <a:gd name="T4" fmla="*/ 93 w 114"/>
                <a:gd name="T5" fmla="*/ 62 h 84"/>
                <a:gd name="T6" fmla="*/ 82 w 114"/>
                <a:gd name="T7" fmla="*/ 77 h 84"/>
                <a:gd name="T8" fmla="*/ 75 w 114"/>
                <a:gd name="T9" fmla="*/ 78 h 84"/>
                <a:gd name="T10" fmla="*/ 63 w 114"/>
                <a:gd name="T11" fmla="*/ 75 h 84"/>
                <a:gd name="T12" fmla="*/ 52 w 114"/>
                <a:gd name="T13" fmla="*/ 69 h 84"/>
                <a:gd name="T14" fmla="*/ 45 w 114"/>
                <a:gd name="T15" fmla="*/ 69 h 84"/>
                <a:gd name="T16" fmla="*/ 37 w 114"/>
                <a:gd name="T17" fmla="*/ 83 h 84"/>
                <a:gd name="T18" fmla="*/ 8 w 114"/>
                <a:gd name="T19" fmla="*/ 81 h 84"/>
                <a:gd name="T20" fmla="*/ 0 w 114"/>
                <a:gd name="T21" fmla="*/ 75 h 84"/>
                <a:gd name="T22" fmla="*/ 4 w 114"/>
                <a:gd name="T23" fmla="*/ 56 h 84"/>
                <a:gd name="T24" fmla="*/ 14 w 114"/>
                <a:gd name="T25" fmla="*/ 42 h 84"/>
                <a:gd name="T26" fmla="*/ 19 w 114"/>
                <a:gd name="T27" fmla="*/ 30 h 84"/>
                <a:gd name="T28" fmla="*/ 23 w 114"/>
                <a:gd name="T29" fmla="*/ 23 h 84"/>
                <a:gd name="T30" fmla="*/ 41 w 114"/>
                <a:gd name="T31" fmla="*/ 17 h 84"/>
                <a:gd name="T32" fmla="*/ 49 w 114"/>
                <a:gd name="T33" fmla="*/ 9 h 84"/>
                <a:gd name="T34" fmla="*/ 57 w 114"/>
                <a:gd name="T35" fmla="*/ 0 h 84"/>
                <a:gd name="T36" fmla="*/ 81 w 114"/>
                <a:gd name="T37" fmla="*/ 1 h 84"/>
                <a:gd name="T38" fmla="*/ 85 w 114"/>
                <a:gd name="T39" fmla="*/ 9 h 84"/>
                <a:gd name="T40" fmla="*/ 94 w 114"/>
                <a:gd name="T41" fmla="*/ 14 h 84"/>
                <a:gd name="T42" fmla="*/ 95 w 114"/>
                <a:gd name="T43" fmla="*/ 30 h 84"/>
                <a:gd name="T44" fmla="*/ 105 w 114"/>
                <a:gd name="T45" fmla="*/ 30 h 84"/>
                <a:gd name="T46" fmla="*/ 113 w 114"/>
                <a:gd name="T47"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 h="84">
                  <a:moveTo>
                    <a:pt x="113" y="42"/>
                  </a:moveTo>
                  <a:lnTo>
                    <a:pt x="109" y="57"/>
                  </a:lnTo>
                  <a:lnTo>
                    <a:pt x="93" y="62"/>
                  </a:lnTo>
                  <a:lnTo>
                    <a:pt x="82" y="77"/>
                  </a:lnTo>
                  <a:lnTo>
                    <a:pt x="75" y="78"/>
                  </a:lnTo>
                  <a:lnTo>
                    <a:pt x="63" y="75"/>
                  </a:lnTo>
                  <a:lnTo>
                    <a:pt x="52" y="69"/>
                  </a:lnTo>
                  <a:lnTo>
                    <a:pt x="45" y="69"/>
                  </a:lnTo>
                  <a:lnTo>
                    <a:pt x="37" y="83"/>
                  </a:lnTo>
                  <a:lnTo>
                    <a:pt x="8" y="81"/>
                  </a:lnTo>
                  <a:lnTo>
                    <a:pt x="0" y="75"/>
                  </a:lnTo>
                  <a:lnTo>
                    <a:pt x="4" y="56"/>
                  </a:lnTo>
                  <a:lnTo>
                    <a:pt x="14" y="42"/>
                  </a:lnTo>
                  <a:lnTo>
                    <a:pt x="19" y="30"/>
                  </a:lnTo>
                  <a:lnTo>
                    <a:pt x="23" y="23"/>
                  </a:lnTo>
                  <a:lnTo>
                    <a:pt x="41" y="17"/>
                  </a:lnTo>
                  <a:lnTo>
                    <a:pt x="49" y="9"/>
                  </a:lnTo>
                  <a:lnTo>
                    <a:pt x="57" y="0"/>
                  </a:lnTo>
                  <a:lnTo>
                    <a:pt x="81" y="1"/>
                  </a:lnTo>
                  <a:lnTo>
                    <a:pt x="85" y="9"/>
                  </a:lnTo>
                  <a:lnTo>
                    <a:pt x="94" y="14"/>
                  </a:lnTo>
                  <a:lnTo>
                    <a:pt x="95" y="30"/>
                  </a:lnTo>
                  <a:lnTo>
                    <a:pt x="105" y="30"/>
                  </a:lnTo>
                  <a:lnTo>
                    <a:pt x="11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3" name="Freeform 227">
              <a:extLst>
                <a:ext uri="{FF2B5EF4-FFF2-40B4-BE49-F238E27FC236}">
                  <a16:creationId xmlns:a16="http://schemas.microsoft.com/office/drawing/2014/main" id="{D46FE9F8-5B70-4169-A8AF-B99D5F871DD2}"/>
                </a:ext>
              </a:extLst>
            </p:cNvPr>
            <p:cNvSpPr>
              <a:spLocks/>
            </p:cNvSpPr>
            <p:nvPr/>
          </p:nvSpPr>
          <p:spPr bwMode="auto">
            <a:xfrm>
              <a:off x="2443" y="2793"/>
              <a:ext cx="126" cy="104"/>
            </a:xfrm>
            <a:custGeom>
              <a:avLst/>
              <a:gdLst>
                <a:gd name="T0" fmla="*/ 0 w 113"/>
                <a:gd name="T1" fmla="*/ 15 h 93"/>
                <a:gd name="T2" fmla="*/ 8 w 113"/>
                <a:gd name="T3" fmla="*/ 6 h 93"/>
                <a:gd name="T4" fmla="*/ 25 w 113"/>
                <a:gd name="T5" fmla="*/ 0 h 93"/>
                <a:gd name="T6" fmla="*/ 45 w 113"/>
                <a:gd name="T7" fmla="*/ 3 h 93"/>
                <a:gd name="T8" fmla="*/ 61 w 113"/>
                <a:gd name="T9" fmla="*/ 3 h 93"/>
                <a:gd name="T10" fmla="*/ 76 w 113"/>
                <a:gd name="T11" fmla="*/ 8 h 93"/>
                <a:gd name="T12" fmla="*/ 92 w 113"/>
                <a:gd name="T13" fmla="*/ 11 h 93"/>
                <a:gd name="T14" fmla="*/ 103 w 113"/>
                <a:gd name="T15" fmla="*/ 23 h 93"/>
                <a:gd name="T16" fmla="*/ 107 w 113"/>
                <a:gd name="T17" fmla="*/ 42 h 93"/>
                <a:gd name="T18" fmla="*/ 102 w 113"/>
                <a:gd name="T19" fmla="*/ 54 h 93"/>
                <a:gd name="T20" fmla="*/ 112 w 113"/>
                <a:gd name="T21" fmla="*/ 62 h 93"/>
                <a:gd name="T22" fmla="*/ 96 w 113"/>
                <a:gd name="T23" fmla="*/ 74 h 93"/>
                <a:gd name="T24" fmla="*/ 92 w 113"/>
                <a:gd name="T25" fmla="*/ 92 h 93"/>
                <a:gd name="T26" fmla="*/ 81 w 113"/>
                <a:gd name="T27" fmla="*/ 89 h 93"/>
                <a:gd name="T28" fmla="*/ 72 w 113"/>
                <a:gd name="T29" fmla="*/ 72 h 93"/>
                <a:gd name="T30" fmla="*/ 68 w 113"/>
                <a:gd name="T31" fmla="*/ 55 h 93"/>
                <a:gd name="T32" fmla="*/ 52 w 113"/>
                <a:gd name="T33" fmla="*/ 46 h 93"/>
                <a:gd name="T34" fmla="*/ 40 w 113"/>
                <a:gd name="T35" fmla="*/ 52 h 93"/>
                <a:gd name="T36" fmla="*/ 25 w 113"/>
                <a:gd name="T37" fmla="*/ 56 h 93"/>
                <a:gd name="T38" fmla="*/ 7 w 113"/>
                <a:gd name="T39" fmla="*/ 37 h 93"/>
                <a:gd name="T40" fmla="*/ 0 w 113"/>
                <a:gd name="T41"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93">
                  <a:moveTo>
                    <a:pt x="0" y="15"/>
                  </a:moveTo>
                  <a:lnTo>
                    <a:pt x="8" y="6"/>
                  </a:lnTo>
                  <a:lnTo>
                    <a:pt x="25" y="0"/>
                  </a:lnTo>
                  <a:lnTo>
                    <a:pt x="45" y="3"/>
                  </a:lnTo>
                  <a:lnTo>
                    <a:pt x="61" y="3"/>
                  </a:lnTo>
                  <a:lnTo>
                    <a:pt x="76" y="8"/>
                  </a:lnTo>
                  <a:lnTo>
                    <a:pt x="92" y="11"/>
                  </a:lnTo>
                  <a:lnTo>
                    <a:pt x="103" y="23"/>
                  </a:lnTo>
                  <a:lnTo>
                    <a:pt x="107" y="42"/>
                  </a:lnTo>
                  <a:lnTo>
                    <a:pt x="102" y="54"/>
                  </a:lnTo>
                  <a:lnTo>
                    <a:pt x="112" y="62"/>
                  </a:lnTo>
                  <a:lnTo>
                    <a:pt x="96" y="74"/>
                  </a:lnTo>
                  <a:lnTo>
                    <a:pt x="92" y="92"/>
                  </a:lnTo>
                  <a:lnTo>
                    <a:pt x="81" y="89"/>
                  </a:lnTo>
                  <a:lnTo>
                    <a:pt x="72" y="72"/>
                  </a:lnTo>
                  <a:lnTo>
                    <a:pt x="68" y="55"/>
                  </a:lnTo>
                  <a:lnTo>
                    <a:pt x="52" y="46"/>
                  </a:lnTo>
                  <a:lnTo>
                    <a:pt x="40" y="52"/>
                  </a:lnTo>
                  <a:lnTo>
                    <a:pt x="25" y="56"/>
                  </a:lnTo>
                  <a:lnTo>
                    <a:pt x="7" y="37"/>
                  </a:lnTo>
                  <a:lnTo>
                    <a:pt x="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4" name="Freeform 228">
              <a:extLst>
                <a:ext uri="{FF2B5EF4-FFF2-40B4-BE49-F238E27FC236}">
                  <a16:creationId xmlns:a16="http://schemas.microsoft.com/office/drawing/2014/main" id="{A6F5F26C-F540-4916-8EA8-9969187244FF}"/>
                </a:ext>
              </a:extLst>
            </p:cNvPr>
            <p:cNvSpPr>
              <a:spLocks/>
            </p:cNvSpPr>
            <p:nvPr/>
          </p:nvSpPr>
          <p:spPr bwMode="auto">
            <a:xfrm>
              <a:off x="2638" y="2829"/>
              <a:ext cx="59" cy="107"/>
            </a:xfrm>
            <a:custGeom>
              <a:avLst/>
              <a:gdLst>
                <a:gd name="T0" fmla="*/ 2 w 53"/>
                <a:gd name="T1" fmla="*/ 91 h 95"/>
                <a:gd name="T2" fmla="*/ 0 w 53"/>
                <a:gd name="T3" fmla="*/ 68 h 95"/>
                <a:gd name="T4" fmla="*/ 2 w 53"/>
                <a:gd name="T5" fmla="*/ 45 h 95"/>
                <a:gd name="T6" fmla="*/ 10 w 53"/>
                <a:gd name="T7" fmla="*/ 44 h 95"/>
                <a:gd name="T8" fmla="*/ 12 w 53"/>
                <a:gd name="T9" fmla="*/ 32 h 95"/>
                <a:gd name="T10" fmla="*/ 2 w 53"/>
                <a:gd name="T11" fmla="*/ 27 h 95"/>
                <a:gd name="T12" fmla="*/ 2 w 53"/>
                <a:gd name="T13" fmla="*/ 14 h 95"/>
                <a:gd name="T14" fmla="*/ 9 w 53"/>
                <a:gd name="T15" fmla="*/ 0 h 95"/>
                <a:gd name="T16" fmla="*/ 17 w 53"/>
                <a:gd name="T17" fmla="*/ 0 h 95"/>
                <a:gd name="T18" fmla="*/ 27 w 53"/>
                <a:gd name="T19" fmla="*/ 6 h 95"/>
                <a:gd name="T20" fmla="*/ 39 w 53"/>
                <a:gd name="T21" fmla="*/ 9 h 95"/>
                <a:gd name="T22" fmla="*/ 40 w 53"/>
                <a:gd name="T23" fmla="*/ 23 h 95"/>
                <a:gd name="T24" fmla="*/ 46 w 53"/>
                <a:gd name="T25" fmla="*/ 26 h 95"/>
                <a:gd name="T26" fmla="*/ 45 w 53"/>
                <a:gd name="T27" fmla="*/ 39 h 95"/>
                <a:gd name="T28" fmla="*/ 48 w 53"/>
                <a:gd name="T29" fmla="*/ 60 h 95"/>
                <a:gd name="T30" fmla="*/ 52 w 53"/>
                <a:gd name="T31" fmla="*/ 79 h 95"/>
                <a:gd name="T32" fmla="*/ 46 w 53"/>
                <a:gd name="T33" fmla="*/ 86 h 95"/>
                <a:gd name="T34" fmla="*/ 35 w 53"/>
                <a:gd name="T35" fmla="*/ 86 h 95"/>
                <a:gd name="T36" fmla="*/ 29 w 53"/>
                <a:gd name="T37" fmla="*/ 93 h 95"/>
                <a:gd name="T38" fmla="*/ 18 w 53"/>
                <a:gd name="T39" fmla="*/ 94 h 95"/>
                <a:gd name="T40" fmla="*/ 2 w 53"/>
                <a:gd name="T4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95">
                  <a:moveTo>
                    <a:pt x="2" y="91"/>
                  </a:moveTo>
                  <a:lnTo>
                    <a:pt x="0" y="68"/>
                  </a:lnTo>
                  <a:lnTo>
                    <a:pt x="2" y="45"/>
                  </a:lnTo>
                  <a:lnTo>
                    <a:pt x="10" y="44"/>
                  </a:lnTo>
                  <a:lnTo>
                    <a:pt x="12" y="32"/>
                  </a:lnTo>
                  <a:lnTo>
                    <a:pt x="2" y="27"/>
                  </a:lnTo>
                  <a:lnTo>
                    <a:pt x="2" y="14"/>
                  </a:lnTo>
                  <a:lnTo>
                    <a:pt x="9" y="0"/>
                  </a:lnTo>
                  <a:lnTo>
                    <a:pt x="17" y="0"/>
                  </a:lnTo>
                  <a:lnTo>
                    <a:pt x="27" y="6"/>
                  </a:lnTo>
                  <a:lnTo>
                    <a:pt x="39" y="9"/>
                  </a:lnTo>
                  <a:lnTo>
                    <a:pt x="40" y="23"/>
                  </a:lnTo>
                  <a:lnTo>
                    <a:pt x="46" y="26"/>
                  </a:lnTo>
                  <a:lnTo>
                    <a:pt x="45" y="39"/>
                  </a:lnTo>
                  <a:lnTo>
                    <a:pt x="48" y="60"/>
                  </a:lnTo>
                  <a:lnTo>
                    <a:pt x="52" y="79"/>
                  </a:lnTo>
                  <a:lnTo>
                    <a:pt x="46" y="86"/>
                  </a:lnTo>
                  <a:lnTo>
                    <a:pt x="35" y="86"/>
                  </a:lnTo>
                  <a:lnTo>
                    <a:pt x="29" y="93"/>
                  </a:lnTo>
                  <a:lnTo>
                    <a:pt x="18" y="94"/>
                  </a:lnTo>
                  <a:lnTo>
                    <a:pt x="2" y="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5" name="Freeform 229">
              <a:extLst>
                <a:ext uri="{FF2B5EF4-FFF2-40B4-BE49-F238E27FC236}">
                  <a16:creationId xmlns:a16="http://schemas.microsoft.com/office/drawing/2014/main" id="{1BD5F1A9-A908-4BDC-978E-84880C69F97C}"/>
                </a:ext>
              </a:extLst>
            </p:cNvPr>
            <p:cNvSpPr>
              <a:spLocks/>
            </p:cNvSpPr>
            <p:nvPr/>
          </p:nvSpPr>
          <p:spPr bwMode="auto">
            <a:xfrm>
              <a:off x="3162" y="3048"/>
              <a:ext cx="177" cy="196"/>
            </a:xfrm>
            <a:custGeom>
              <a:avLst/>
              <a:gdLst>
                <a:gd name="T0" fmla="*/ 156 w 157"/>
                <a:gd name="T1" fmla="*/ 154 h 175"/>
                <a:gd name="T2" fmla="*/ 139 w 157"/>
                <a:gd name="T3" fmla="*/ 158 h 175"/>
                <a:gd name="T4" fmla="*/ 136 w 157"/>
                <a:gd name="T5" fmla="*/ 165 h 175"/>
                <a:gd name="T6" fmla="*/ 119 w 157"/>
                <a:gd name="T7" fmla="*/ 165 h 175"/>
                <a:gd name="T8" fmla="*/ 116 w 157"/>
                <a:gd name="T9" fmla="*/ 174 h 175"/>
                <a:gd name="T10" fmla="*/ 86 w 157"/>
                <a:gd name="T11" fmla="*/ 171 h 175"/>
                <a:gd name="T12" fmla="*/ 84 w 157"/>
                <a:gd name="T13" fmla="*/ 163 h 175"/>
                <a:gd name="T14" fmla="*/ 71 w 157"/>
                <a:gd name="T15" fmla="*/ 154 h 175"/>
                <a:gd name="T16" fmla="*/ 60 w 157"/>
                <a:gd name="T17" fmla="*/ 146 h 175"/>
                <a:gd name="T18" fmla="*/ 53 w 157"/>
                <a:gd name="T19" fmla="*/ 143 h 175"/>
                <a:gd name="T20" fmla="*/ 44 w 157"/>
                <a:gd name="T21" fmla="*/ 129 h 175"/>
                <a:gd name="T22" fmla="*/ 31 w 157"/>
                <a:gd name="T23" fmla="*/ 122 h 175"/>
                <a:gd name="T24" fmla="*/ 21 w 157"/>
                <a:gd name="T25" fmla="*/ 112 h 175"/>
                <a:gd name="T26" fmla="*/ 19 w 157"/>
                <a:gd name="T27" fmla="*/ 104 h 175"/>
                <a:gd name="T28" fmla="*/ 8 w 157"/>
                <a:gd name="T29" fmla="*/ 105 h 175"/>
                <a:gd name="T30" fmla="*/ 9 w 157"/>
                <a:gd name="T31" fmla="*/ 97 h 175"/>
                <a:gd name="T32" fmla="*/ 8 w 157"/>
                <a:gd name="T33" fmla="*/ 87 h 175"/>
                <a:gd name="T34" fmla="*/ 4 w 157"/>
                <a:gd name="T35" fmla="*/ 78 h 175"/>
                <a:gd name="T36" fmla="*/ 3 w 157"/>
                <a:gd name="T37" fmla="*/ 70 h 175"/>
                <a:gd name="T38" fmla="*/ 4 w 157"/>
                <a:gd name="T39" fmla="*/ 57 h 175"/>
                <a:gd name="T40" fmla="*/ 0 w 157"/>
                <a:gd name="T41" fmla="*/ 46 h 175"/>
                <a:gd name="T42" fmla="*/ 8 w 157"/>
                <a:gd name="T43" fmla="*/ 45 h 175"/>
                <a:gd name="T44" fmla="*/ 19 w 157"/>
                <a:gd name="T45" fmla="*/ 43 h 175"/>
                <a:gd name="T46" fmla="*/ 18 w 157"/>
                <a:gd name="T47" fmla="*/ 26 h 175"/>
                <a:gd name="T48" fmla="*/ 14 w 157"/>
                <a:gd name="T49" fmla="*/ 19 h 175"/>
                <a:gd name="T50" fmla="*/ 11 w 157"/>
                <a:gd name="T51" fmla="*/ 4 h 175"/>
                <a:gd name="T52" fmla="*/ 18 w 157"/>
                <a:gd name="T53" fmla="*/ 0 h 175"/>
                <a:gd name="T54" fmla="*/ 33 w 157"/>
                <a:gd name="T55" fmla="*/ 1 h 175"/>
                <a:gd name="T56" fmla="*/ 63 w 157"/>
                <a:gd name="T57" fmla="*/ 0 h 175"/>
                <a:gd name="T58" fmla="*/ 74 w 157"/>
                <a:gd name="T59" fmla="*/ 0 h 175"/>
                <a:gd name="T60" fmla="*/ 103 w 157"/>
                <a:gd name="T61" fmla="*/ 24 h 175"/>
                <a:gd name="T62" fmla="*/ 118 w 157"/>
                <a:gd name="T63" fmla="*/ 28 h 175"/>
                <a:gd name="T64" fmla="*/ 119 w 157"/>
                <a:gd name="T65" fmla="*/ 41 h 175"/>
                <a:gd name="T66" fmla="*/ 141 w 157"/>
                <a:gd name="T67" fmla="*/ 52 h 175"/>
                <a:gd name="T68" fmla="*/ 142 w 157"/>
                <a:gd name="T69" fmla="*/ 60 h 175"/>
                <a:gd name="T70" fmla="*/ 142 w 157"/>
                <a:gd name="T71" fmla="*/ 71 h 175"/>
                <a:gd name="T72" fmla="*/ 137 w 157"/>
                <a:gd name="T73" fmla="*/ 77 h 175"/>
                <a:gd name="T74" fmla="*/ 135 w 157"/>
                <a:gd name="T75" fmla="*/ 88 h 175"/>
                <a:gd name="T76" fmla="*/ 143 w 157"/>
                <a:gd name="T77" fmla="*/ 90 h 175"/>
                <a:gd name="T78" fmla="*/ 142 w 157"/>
                <a:gd name="T79" fmla="*/ 106 h 175"/>
                <a:gd name="T80" fmla="*/ 145 w 157"/>
                <a:gd name="T81" fmla="*/ 122 h 175"/>
                <a:gd name="T82" fmla="*/ 146 w 157"/>
                <a:gd name="T83" fmla="*/ 140 h 175"/>
                <a:gd name="T84" fmla="*/ 152 w 157"/>
                <a:gd name="T85" fmla="*/ 146 h 175"/>
                <a:gd name="T86" fmla="*/ 156 w 157"/>
                <a:gd name="T87" fmla="*/ 15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175">
                  <a:moveTo>
                    <a:pt x="156" y="154"/>
                  </a:moveTo>
                  <a:lnTo>
                    <a:pt x="139" y="158"/>
                  </a:lnTo>
                  <a:lnTo>
                    <a:pt x="136" y="165"/>
                  </a:lnTo>
                  <a:lnTo>
                    <a:pt x="119" y="165"/>
                  </a:lnTo>
                  <a:lnTo>
                    <a:pt x="116" y="174"/>
                  </a:lnTo>
                  <a:lnTo>
                    <a:pt x="86" y="171"/>
                  </a:lnTo>
                  <a:lnTo>
                    <a:pt x="84" y="163"/>
                  </a:lnTo>
                  <a:lnTo>
                    <a:pt x="71" y="154"/>
                  </a:lnTo>
                  <a:lnTo>
                    <a:pt x="60" y="146"/>
                  </a:lnTo>
                  <a:lnTo>
                    <a:pt x="53" y="143"/>
                  </a:lnTo>
                  <a:lnTo>
                    <a:pt x="44" y="129"/>
                  </a:lnTo>
                  <a:lnTo>
                    <a:pt x="31" y="122"/>
                  </a:lnTo>
                  <a:lnTo>
                    <a:pt x="21" y="112"/>
                  </a:lnTo>
                  <a:lnTo>
                    <a:pt x="19" y="104"/>
                  </a:lnTo>
                  <a:lnTo>
                    <a:pt x="8" y="105"/>
                  </a:lnTo>
                  <a:lnTo>
                    <a:pt x="9" y="97"/>
                  </a:lnTo>
                  <a:lnTo>
                    <a:pt x="8" y="87"/>
                  </a:lnTo>
                  <a:lnTo>
                    <a:pt x="4" y="78"/>
                  </a:lnTo>
                  <a:lnTo>
                    <a:pt x="3" y="70"/>
                  </a:lnTo>
                  <a:lnTo>
                    <a:pt x="4" y="57"/>
                  </a:lnTo>
                  <a:lnTo>
                    <a:pt x="0" y="46"/>
                  </a:lnTo>
                  <a:lnTo>
                    <a:pt x="8" y="45"/>
                  </a:lnTo>
                  <a:lnTo>
                    <a:pt x="19" y="43"/>
                  </a:lnTo>
                  <a:lnTo>
                    <a:pt x="18" y="26"/>
                  </a:lnTo>
                  <a:lnTo>
                    <a:pt x="14" y="19"/>
                  </a:lnTo>
                  <a:lnTo>
                    <a:pt x="11" y="4"/>
                  </a:lnTo>
                  <a:lnTo>
                    <a:pt x="18" y="0"/>
                  </a:lnTo>
                  <a:lnTo>
                    <a:pt x="33" y="1"/>
                  </a:lnTo>
                  <a:lnTo>
                    <a:pt x="63" y="0"/>
                  </a:lnTo>
                  <a:lnTo>
                    <a:pt x="74" y="0"/>
                  </a:lnTo>
                  <a:lnTo>
                    <a:pt x="103" y="24"/>
                  </a:lnTo>
                  <a:lnTo>
                    <a:pt x="118" y="28"/>
                  </a:lnTo>
                  <a:lnTo>
                    <a:pt x="119" y="41"/>
                  </a:lnTo>
                  <a:lnTo>
                    <a:pt x="141" y="52"/>
                  </a:lnTo>
                  <a:lnTo>
                    <a:pt x="142" y="60"/>
                  </a:lnTo>
                  <a:lnTo>
                    <a:pt x="142" y="71"/>
                  </a:lnTo>
                  <a:lnTo>
                    <a:pt x="137" y="77"/>
                  </a:lnTo>
                  <a:lnTo>
                    <a:pt x="135" y="88"/>
                  </a:lnTo>
                  <a:lnTo>
                    <a:pt x="143" y="90"/>
                  </a:lnTo>
                  <a:lnTo>
                    <a:pt x="142" y="106"/>
                  </a:lnTo>
                  <a:lnTo>
                    <a:pt x="145" y="122"/>
                  </a:lnTo>
                  <a:lnTo>
                    <a:pt x="146" y="140"/>
                  </a:lnTo>
                  <a:lnTo>
                    <a:pt x="152" y="146"/>
                  </a:lnTo>
                  <a:lnTo>
                    <a:pt x="156" y="1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6" name="Freeform 230">
              <a:extLst>
                <a:ext uri="{FF2B5EF4-FFF2-40B4-BE49-F238E27FC236}">
                  <a16:creationId xmlns:a16="http://schemas.microsoft.com/office/drawing/2014/main" id="{70DC86A4-CE9F-40D5-9A96-3A7DF2FFC114}"/>
                </a:ext>
              </a:extLst>
            </p:cNvPr>
            <p:cNvSpPr>
              <a:spLocks/>
            </p:cNvSpPr>
            <p:nvPr/>
          </p:nvSpPr>
          <p:spPr bwMode="auto">
            <a:xfrm>
              <a:off x="3162" y="2954"/>
              <a:ext cx="80" cy="100"/>
            </a:xfrm>
            <a:custGeom>
              <a:avLst/>
              <a:gdLst>
                <a:gd name="T0" fmla="*/ 61 w 71"/>
                <a:gd name="T1" fmla="*/ 0 h 89"/>
                <a:gd name="T2" fmla="*/ 70 w 71"/>
                <a:gd name="T3" fmla="*/ 14 h 89"/>
                <a:gd name="T4" fmla="*/ 70 w 71"/>
                <a:gd name="T5" fmla="*/ 41 h 89"/>
                <a:gd name="T6" fmla="*/ 61 w 71"/>
                <a:gd name="T7" fmla="*/ 58 h 89"/>
                <a:gd name="T8" fmla="*/ 59 w 71"/>
                <a:gd name="T9" fmla="*/ 74 h 89"/>
                <a:gd name="T10" fmla="*/ 63 w 71"/>
                <a:gd name="T11" fmla="*/ 84 h 89"/>
                <a:gd name="T12" fmla="*/ 33 w 71"/>
                <a:gd name="T13" fmla="*/ 85 h 89"/>
                <a:gd name="T14" fmla="*/ 18 w 71"/>
                <a:gd name="T15" fmla="*/ 84 h 89"/>
                <a:gd name="T16" fmla="*/ 11 w 71"/>
                <a:gd name="T17" fmla="*/ 88 h 89"/>
                <a:gd name="T18" fmla="*/ 0 w 71"/>
                <a:gd name="T19" fmla="*/ 84 h 89"/>
                <a:gd name="T20" fmla="*/ 4 w 71"/>
                <a:gd name="T21" fmla="*/ 49 h 89"/>
                <a:gd name="T22" fmla="*/ 19 w 71"/>
                <a:gd name="T23" fmla="*/ 43 h 89"/>
                <a:gd name="T24" fmla="*/ 27 w 71"/>
                <a:gd name="T25" fmla="*/ 39 h 89"/>
                <a:gd name="T26" fmla="*/ 28 w 71"/>
                <a:gd name="T27" fmla="*/ 30 h 89"/>
                <a:gd name="T28" fmla="*/ 19 w 71"/>
                <a:gd name="T29" fmla="*/ 30 h 89"/>
                <a:gd name="T30" fmla="*/ 19 w 71"/>
                <a:gd name="T31" fmla="*/ 23 h 89"/>
                <a:gd name="T32" fmla="*/ 15 w 71"/>
                <a:gd name="T33" fmla="*/ 4 h 89"/>
                <a:gd name="T34" fmla="*/ 31 w 71"/>
                <a:gd name="T35" fmla="*/ 4 h 89"/>
                <a:gd name="T36" fmla="*/ 44 w 71"/>
                <a:gd name="T37" fmla="*/ 5 h 89"/>
                <a:gd name="T38" fmla="*/ 61 w 71"/>
                <a:gd name="T3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89">
                  <a:moveTo>
                    <a:pt x="61" y="0"/>
                  </a:moveTo>
                  <a:lnTo>
                    <a:pt x="70" y="14"/>
                  </a:lnTo>
                  <a:lnTo>
                    <a:pt x="70" y="41"/>
                  </a:lnTo>
                  <a:lnTo>
                    <a:pt x="61" y="58"/>
                  </a:lnTo>
                  <a:lnTo>
                    <a:pt x="59" y="74"/>
                  </a:lnTo>
                  <a:lnTo>
                    <a:pt x="63" y="84"/>
                  </a:lnTo>
                  <a:lnTo>
                    <a:pt x="33" y="85"/>
                  </a:lnTo>
                  <a:lnTo>
                    <a:pt x="18" y="84"/>
                  </a:lnTo>
                  <a:lnTo>
                    <a:pt x="11" y="88"/>
                  </a:lnTo>
                  <a:lnTo>
                    <a:pt x="0" y="84"/>
                  </a:lnTo>
                  <a:lnTo>
                    <a:pt x="4" y="49"/>
                  </a:lnTo>
                  <a:lnTo>
                    <a:pt x="19" y="43"/>
                  </a:lnTo>
                  <a:lnTo>
                    <a:pt x="27" y="39"/>
                  </a:lnTo>
                  <a:lnTo>
                    <a:pt x="28" y="30"/>
                  </a:lnTo>
                  <a:lnTo>
                    <a:pt x="19" y="30"/>
                  </a:lnTo>
                  <a:lnTo>
                    <a:pt x="19" y="23"/>
                  </a:lnTo>
                  <a:lnTo>
                    <a:pt x="15" y="4"/>
                  </a:lnTo>
                  <a:lnTo>
                    <a:pt x="31" y="4"/>
                  </a:lnTo>
                  <a:lnTo>
                    <a:pt x="44" y="5"/>
                  </a:lnTo>
                  <a:lnTo>
                    <a:pt x="6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7" name="Freeform 231">
              <a:extLst>
                <a:ext uri="{FF2B5EF4-FFF2-40B4-BE49-F238E27FC236}">
                  <a16:creationId xmlns:a16="http://schemas.microsoft.com/office/drawing/2014/main" id="{CC33E1DA-FDA6-4466-B6CD-50BA0A6A40EF}"/>
                </a:ext>
              </a:extLst>
            </p:cNvPr>
            <p:cNvSpPr>
              <a:spLocks/>
            </p:cNvSpPr>
            <p:nvPr/>
          </p:nvSpPr>
          <p:spPr bwMode="auto">
            <a:xfrm>
              <a:off x="3367" y="2671"/>
              <a:ext cx="165" cy="124"/>
            </a:xfrm>
            <a:custGeom>
              <a:avLst/>
              <a:gdLst>
                <a:gd name="T0" fmla="*/ 51 w 147"/>
                <a:gd name="T1" fmla="*/ 59 h 110"/>
                <a:gd name="T2" fmla="*/ 51 w 147"/>
                <a:gd name="T3" fmla="*/ 46 h 110"/>
                <a:gd name="T4" fmla="*/ 51 w 147"/>
                <a:gd name="T5" fmla="*/ 36 h 110"/>
                <a:gd name="T6" fmla="*/ 45 w 147"/>
                <a:gd name="T7" fmla="*/ 34 h 110"/>
                <a:gd name="T8" fmla="*/ 28 w 147"/>
                <a:gd name="T9" fmla="*/ 33 h 110"/>
                <a:gd name="T10" fmla="*/ 11 w 147"/>
                <a:gd name="T11" fmla="*/ 34 h 110"/>
                <a:gd name="T12" fmla="*/ 0 w 147"/>
                <a:gd name="T13" fmla="*/ 41 h 110"/>
                <a:gd name="T14" fmla="*/ 2 w 147"/>
                <a:gd name="T15" fmla="*/ 74 h 110"/>
                <a:gd name="T16" fmla="*/ 2 w 147"/>
                <a:gd name="T17" fmla="*/ 91 h 110"/>
                <a:gd name="T18" fmla="*/ 8 w 147"/>
                <a:gd name="T19" fmla="*/ 101 h 110"/>
                <a:gd name="T20" fmla="*/ 23 w 147"/>
                <a:gd name="T21" fmla="*/ 109 h 110"/>
                <a:gd name="T22" fmla="*/ 34 w 147"/>
                <a:gd name="T23" fmla="*/ 98 h 110"/>
                <a:gd name="T24" fmla="*/ 48 w 147"/>
                <a:gd name="T25" fmla="*/ 84 h 110"/>
                <a:gd name="T26" fmla="*/ 53 w 147"/>
                <a:gd name="T27" fmla="*/ 79 h 110"/>
                <a:gd name="T28" fmla="*/ 91 w 147"/>
                <a:gd name="T29" fmla="*/ 78 h 110"/>
                <a:gd name="T30" fmla="*/ 102 w 147"/>
                <a:gd name="T31" fmla="*/ 68 h 110"/>
                <a:gd name="T32" fmla="*/ 134 w 147"/>
                <a:gd name="T33" fmla="*/ 62 h 110"/>
                <a:gd name="T34" fmla="*/ 134 w 147"/>
                <a:gd name="T35" fmla="*/ 51 h 110"/>
                <a:gd name="T36" fmla="*/ 146 w 147"/>
                <a:gd name="T37" fmla="*/ 41 h 110"/>
                <a:gd name="T38" fmla="*/ 137 w 147"/>
                <a:gd name="T39" fmla="*/ 19 h 110"/>
                <a:gd name="T40" fmla="*/ 131 w 147"/>
                <a:gd name="T41" fmla="*/ 0 h 110"/>
                <a:gd name="T42" fmla="*/ 87 w 147"/>
                <a:gd name="T43" fmla="*/ 8 h 110"/>
                <a:gd name="T44" fmla="*/ 76 w 147"/>
                <a:gd name="T45" fmla="*/ 23 h 110"/>
                <a:gd name="T46" fmla="*/ 70 w 147"/>
                <a:gd name="T47" fmla="*/ 44 h 110"/>
                <a:gd name="T48" fmla="*/ 51 w 147"/>
                <a:gd name="T49" fmla="*/ 5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0">
                  <a:moveTo>
                    <a:pt x="51" y="59"/>
                  </a:moveTo>
                  <a:lnTo>
                    <a:pt x="51" y="46"/>
                  </a:lnTo>
                  <a:lnTo>
                    <a:pt x="51" y="36"/>
                  </a:lnTo>
                  <a:lnTo>
                    <a:pt x="45" y="34"/>
                  </a:lnTo>
                  <a:lnTo>
                    <a:pt x="28" y="33"/>
                  </a:lnTo>
                  <a:lnTo>
                    <a:pt x="11" y="34"/>
                  </a:lnTo>
                  <a:lnTo>
                    <a:pt x="0" y="41"/>
                  </a:lnTo>
                  <a:lnTo>
                    <a:pt x="2" y="74"/>
                  </a:lnTo>
                  <a:lnTo>
                    <a:pt x="2" y="91"/>
                  </a:lnTo>
                  <a:lnTo>
                    <a:pt x="8" y="101"/>
                  </a:lnTo>
                  <a:lnTo>
                    <a:pt x="23" y="109"/>
                  </a:lnTo>
                  <a:lnTo>
                    <a:pt x="34" y="98"/>
                  </a:lnTo>
                  <a:lnTo>
                    <a:pt x="48" y="84"/>
                  </a:lnTo>
                  <a:lnTo>
                    <a:pt x="53" y="79"/>
                  </a:lnTo>
                  <a:lnTo>
                    <a:pt x="91" y="78"/>
                  </a:lnTo>
                  <a:lnTo>
                    <a:pt x="102" y="68"/>
                  </a:lnTo>
                  <a:lnTo>
                    <a:pt x="134" y="62"/>
                  </a:lnTo>
                  <a:lnTo>
                    <a:pt x="134" y="51"/>
                  </a:lnTo>
                  <a:lnTo>
                    <a:pt x="146" y="41"/>
                  </a:lnTo>
                  <a:lnTo>
                    <a:pt x="137" y="19"/>
                  </a:lnTo>
                  <a:lnTo>
                    <a:pt x="131" y="0"/>
                  </a:lnTo>
                  <a:lnTo>
                    <a:pt x="87" y="8"/>
                  </a:lnTo>
                  <a:lnTo>
                    <a:pt x="76" y="23"/>
                  </a:lnTo>
                  <a:lnTo>
                    <a:pt x="70" y="44"/>
                  </a:lnTo>
                  <a:lnTo>
                    <a:pt x="51" y="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8" name="Freeform 232">
              <a:extLst>
                <a:ext uri="{FF2B5EF4-FFF2-40B4-BE49-F238E27FC236}">
                  <a16:creationId xmlns:a16="http://schemas.microsoft.com/office/drawing/2014/main" id="{CEBCF31B-FBE3-4059-932E-2A413B6E66C0}"/>
                </a:ext>
              </a:extLst>
            </p:cNvPr>
            <p:cNvSpPr>
              <a:spLocks/>
            </p:cNvSpPr>
            <p:nvPr/>
          </p:nvSpPr>
          <p:spPr bwMode="auto">
            <a:xfrm>
              <a:off x="2897" y="2604"/>
              <a:ext cx="175" cy="291"/>
            </a:xfrm>
            <a:custGeom>
              <a:avLst/>
              <a:gdLst>
                <a:gd name="T0" fmla="*/ 24 w 155"/>
                <a:gd name="T1" fmla="*/ 0 h 260"/>
                <a:gd name="T2" fmla="*/ 26 w 155"/>
                <a:gd name="T3" fmla="*/ 8 h 260"/>
                <a:gd name="T4" fmla="*/ 29 w 155"/>
                <a:gd name="T5" fmla="*/ 14 h 260"/>
                <a:gd name="T6" fmla="*/ 36 w 155"/>
                <a:gd name="T7" fmla="*/ 30 h 260"/>
                <a:gd name="T8" fmla="*/ 30 w 155"/>
                <a:gd name="T9" fmla="*/ 108 h 260"/>
                <a:gd name="T10" fmla="*/ 20 w 155"/>
                <a:gd name="T11" fmla="*/ 112 h 260"/>
                <a:gd name="T12" fmla="*/ 15 w 155"/>
                <a:gd name="T13" fmla="*/ 121 h 260"/>
                <a:gd name="T14" fmla="*/ 5 w 155"/>
                <a:gd name="T15" fmla="*/ 127 h 260"/>
                <a:gd name="T16" fmla="*/ 0 w 155"/>
                <a:gd name="T17" fmla="*/ 135 h 260"/>
                <a:gd name="T18" fmla="*/ 0 w 155"/>
                <a:gd name="T19" fmla="*/ 149 h 260"/>
                <a:gd name="T20" fmla="*/ 6 w 155"/>
                <a:gd name="T21" fmla="*/ 148 h 260"/>
                <a:gd name="T22" fmla="*/ 8 w 155"/>
                <a:gd name="T23" fmla="*/ 158 h 260"/>
                <a:gd name="T24" fmla="*/ 13 w 155"/>
                <a:gd name="T25" fmla="*/ 166 h 260"/>
                <a:gd name="T26" fmla="*/ 19 w 155"/>
                <a:gd name="T27" fmla="*/ 180 h 260"/>
                <a:gd name="T28" fmla="*/ 19 w 155"/>
                <a:gd name="T29" fmla="*/ 188 h 260"/>
                <a:gd name="T30" fmla="*/ 14 w 155"/>
                <a:gd name="T31" fmla="*/ 191 h 260"/>
                <a:gd name="T32" fmla="*/ 17 w 155"/>
                <a:gd name="T33" fmla="*/ 194 h 260"/>
                <a:gd name="T34" fmla="*/ 19 w 155"/>
                <a:gd name="T35" fmla="*/ 202 h 260"/>
                <a:gd name="T36" fmla="*/ 25 w 155"/>
                <a:gd name="T37" fmla="*/ 210 h 260"/>
                <a:gd name="T38" fmla="*/ 24 w 155"/>
                <a:gd name="T39" fmla="*/ 218 h 260"/>
                <a:gd name="T40" fmla="*/ 17 w 155"/>
                <a:gd name="T41" fmla="*/ 221 h 260"/>
                <a:gd name="T42" fmla="*/ 18 w 155"/>
                <a:gd name="T43" fmla="*/ 229 h 260"/>
                <a:gd name="T44" fmla="*/ 29 w 155"/>
                <a:gd name="T45" fmla="*/ 243 h 260"/>
                <a:gd name="T46" fmla="*/ 36 w 155"/>
                <a:gd name="T47" fmla="*/ 259 h 260"/>
                <a:gd name="T48" fmla="*/ 45 w 155"/>
                <a:gd name="T49" fmla="*/ 254 h 260"/>
                <a:gd name="T50" fmla="*/ 58 w 155"/>
                <a:gd name="T51" fmla="*/ 256 h 260"/>
                <a:gd name="T52" fmla="*/ 63 w 155"/>
                <a:gd name="T53" fmla="*/ 246 h 260"/>
                <a:gd name="T54" fmla="*/ 79 w 155"/>
                <a:gd name="T55" fmla="*/ 245 h 260"/>
                <a:gd name="T56" fmla="*/ 85 w 155"/>
                <a:gd name="T57" fmla="*/ 235 h 260"/>
                <a:gd name="T58" fmla="*/ 99 w 155"/>
                <a:gd name="T59" fmla="*/ 232 h 260"/>
                <a:gd name="T60" fmla="*/ 104 w 155"/>
                <a:gd name="T61" fmla="*/ 221 h 260"/>
                <a:gd name="T62" fmla="*/ 113 w 155"/>
                <a:gd name="T63" fmla="*/ 218 h 260"/>
                <a:gd name="T64" fmla="*/ 119 w 155"/>
                <a:gd name="T65" fmla="*/ 206 h 260"/>
                <a:gd name="T66" fmla="*/ 129 w 155"/>
                <a:gd name="T67" fmla="*/ 196 h 260"/>
                <a:gd name="T68" fmla="*/ 136 w 155"/>
                <a:gd name="T69" fmla="*/ 194 h 260"/>
                <a:gd name="T70" fmla="*/ 139 w 155"/>
                <a:gd name="T71" fmla="*/ 189 h 260"/>
                <a:gd name="T72" fmla="*/ 139 w 155"/>
                <a:gd name="T73" fmla="*/ 182 h 260"/>
                <a:gd name="T74" fmla="*/ 133 w 155"/>
                <a:gd name="T75" fmla="*/ 179 h 260"/>
                <a:gd name="T76" fmla="*/ 129 w 155"/>
                <a:gd name="T77" fmla="*/ 168 h 260"/>
                <a:gd name="T78" fmla="*/ 118 w 155"/>
                <a:gd name="T79" fmla="*/ 163 h 260"/>
                <a:gd name="T80" fmla="*/ 120 w 155"/>
                <a:gd name="T81" fmla="*/ 154 h 260"/>
                <a:gd name="T82" fmla="*/ 131 w 155"/>
                <a:gd name="T83" fmla="*/ 153 h 260"/>
                <a:gd name="T84" fmla="*/ 135 w 155"/>
                <a:gd name="T85" fmla="*/ 139 h 260"/>
                <a:gd name="T86" fmla="*/ 144 w 155"/>
                <a:gd name="T87" fmla="*/ 123 h 260"/>
                <a:gd name="T88" fmla="*/ 152 w 155"/>
                <a:gd name="T89" fmla="*/ 119 h 260"/>
                <a:gd name="T90" fmla="*/ 154 w 155"/>
                <a:gd name="T91" fmla="*/ 77 h 260"/>
                <a:gd name="T92" fmla="*/ 145 w 155"/>
                <a:gd name="T93" fmla="*/ 75 h 260"/>
                <a:gd name="T94" fmla="*/ 120 w 155"/>
                <a:gd name="T95" fmla="*/ 57 h 260"/>
                <a:gd name="T96" fmla="*/ 111 w 155"/>
                <a:gd name="T97" fmla="*/ 52 h 260"/>
                <a:gd name="T98" fmla="*/ 89 w 155"/>
                <a:gd name="T99" fmla="*/ 41 h 260"/>
                <a:gd name="T100" fmla="*/ 81 w 155"/>
                <a:gd name="T101" fmla="*/ 28 h 260"/>
                <a:gd name="T102" fmla="*/ 57 w 155"/>
                <a:gd name="T103" fmla="*/ 24 h 260"/>
                <a:gd name="T104" fmla="*/ 52 w 155"/>
                <a:gd name="T105" fmla="*/ 12 h 260"/>
                <a:gd name="T106" fmla="*/ 38 w 155"/>
                <a:gd name="T107" fmla="*/ 7 h 260"/>
                <a:gd name="T108" fmla="*/ 38 w 155"/>
                <a:gd name="T109" fmla="*/ 2 h 260"/>
                <a:gd name="T110" fmla="*/ 24 w 155"/>
                <a:gd name="T111"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5" h="260">
                  <a:moveTo>
                    <a:pt x="24" y="0"/>
                  </a:moveTo>
                  <a:lnTo>
                    <a:pt x="26" y="8"/>
                  </a:lnTo>
                  <a:lnTo>
                    <a:pt x="29" y="14"/>
                  </a:lnTo>
                  <a:lnTo>
                    <a:pt x="36" y="30"/>
                  </a:lnTo>
                  <a:lnTo>
                    <a:pt x="30" y="108"/>
                  </a:lnTo>
                  <a:lnTo>
                    <a:pt x="20" y="112"/>
                  </a:lnTo>
                  <a:lnTo>
                    <a:pt x="15" y="121"/>
                  </a:lnTo>
                  <a:lnTo>
                    <a:pt x="5" y="127"/>
                  </a:lnTo>
                  <a:lnTo>
                    <a:pt x="0" y="135"/>
                  </a:lnTo>
                  <a:lnTo>
                    <a:pt x="0" y="149"/>
                  </a:lnTo>
                  <a:lnTo>
                    <a:pt x="6" y="148"/>
                  </a:lnTo>
                  <a:lnTo>
                    <a:pt x="8" y="158"/>
                  </a:lnTo>
                  <a:lnTo>
                    <a:pt x="13" y="166"/>
                  </a:lnTo>
                  <a:lnTo>
                    <a:pt x="19" y="180"/>
                  </a:lnTo>
                  <a:lnTo>
                    <a:pt x="19" y="188"/>
                  </a:lnTo>
                  <a:lnTo>
                    <a:pt x="14" y="191"/>
                  </a:lnTo>
                  <a:lnTo>
                    <a:pt x="17" y="194"/>
                  </a:lnTo>
                  <a:lnTo>
                    <a:pt x="19" y="202"/>
                  </a:lnTo>
                  <a:lnTo>
                    <a:pt x="25" y="210"/>
                  </a:lnTo>
                  <a:lnTo>
                    <a:pt x="24" y="218"/>
                  </a:lnTo>
                  <a:lnTo>
                    <a:pt x="17" y="221"/>
                  </a:lnTo>
                  <a:lnTo>
                    <a:pt x="18" y="229"/>
                  </a:lnTo>
                  <a:lnTo>
                    <a:pt x="29" y="243"/>
                  </a:lnTo>
                  <a:lnTo>
                    <a:pt x="36" y="259"/>
                  </a:lnTo>
                  <a:lnTo>
                    <a:pt x="45" y="254"/>
                  </a:lnTo>
                  <a:lnTo>
                    <a:pt x="58" y="256"/>
                  </a:lnTo>
                  <a:lnTo>
                    <a:pt x="63" y="246"/>
                  </a:lnTo>
                  <a:lnTo>
                    <a:pt x="79" y="245"/>
                  </a:lnTo>
                  <a:lnTo>
                    <a:pt x="85" y="235"/>
                  </a:lnTo>
                  <a:lnTo>
                    <a:pt x="99" y="232"/>
                  </a:lnTo>
                  <a:lnTo>
                    <a:pt x="104" y="221"/>
                  </a:lnTo>
                  <a:lnTo>
                    <a:pt x="113" y="218"/>
                  </a:lnTo>
                  <a:lnTo>
                    <a:pt x="119" y="206"/>
                  </a:lnTo>
                  <a:lnTo>
                    <a:pt x="129" y="196"/>
                  </a:lnTo>
                  <a:lnTo>
                    <a:pt x="136" y="194"/>
                  </a:lnTo>
                  <a:lnTo>
                    <a:pt x="139" y="189"/>
                  </a:lnTo>
                  <a:lnTo>
                    <a:pt x="139" y="182"/>
                  </a:lnTo>
                  <a:lnTo>
                    <a:pt x="133" y="179"/>
                  </a:lnTo>
                  <a:lnTo>
                    <a:pt x="129" y="168"/>
                  </a:lnTo>
                  <a:lnTo>
                    <a:pt x="118" y="163"/>
                  </a:lnTo>
                  <a:lnTo>
                    <a:pt x="120" y="154"/>
                  </a:lnTo>
                  <a:lnTo>
                    <a:pt x="131" y="153"/>
                  </a:lnTo>
                  <a:lnTo>
                    <a:pt x="135" y="139"/>
                  </a:lnTo>
                  <a:lnTo>
                    <a:pt x="144" y="123"/>
                  </a:lnTo>
                  <a:lnTo>
                    <a:pt x="152" y="119"/>
                  </a:lnTo>
                  <a:lnTo>
                    <a:pt x="154" y="77"/>
                  </a:lnTo>
                  <a:lnTo>
                    <a:pt x="145" y="75"/>
                  </a:lnTo>
                  <a:lnTo>
                    <a:pt x="120" y="57"/>
                  </a:lnTo>
                  <a:lnTo>
                    <a:pt x="111" y="52"/>
                  </a:lnTo>
                  <a:lnTo>
                    <a:pt x="89" y="41"/>
                  </a:lnTo>
                  <a:lnTo>
                    <a:pt x="81" y="28"/>
                  </a:lnTo>
                  <a:lnTo>
                    <a:pt x="57" y="24"/>
                  </a:lnTo>
                  <a:lnTo>
                    <a:pt x="52" y="12"/>
                  </a:lnTo>
                  <a:lnTo>
                    <a:pt x="38" y="7"/>
                  </a:lnTo>
                  <a:lnTo>
                    <a:pt x="38" y="2"/>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9" name="Freeform 233">
              <a:extLst>
                <a:ext uri="{FF2B5EF4-FFF2-40B4-BE49-F238E27FC236}">
                  <a16:creationId xmlns:a16="http://schemas.microsoft.com/office/drawing/2014/main" id="{27772A0A-E893-4F4D-9F0D-4C3802C0947A}"/>
                </a:ext>
              </a:extLst>
            </p:cNvPr>
            <p:cNvSpPr>
              <a:spLocks/>
            </p:cNvSpPr>
            <p:nvPr/>
          </p:nvSpPr>
          <p:spPr bwMode="auto">
            <a:xfrm>
              <a:off x="2690" y="2589"/>
              <a:ext cx="247" cy="211"/>
            </a:xfrm>
            <a:custGeom>
              <a:avLst/>
              <a:gdLst>
                <a:gd name="T0" fmla="*/ 50 w 221"/>
                <a:gd name="T1" fmla="*/ 186 h 188"/>
                <a:gd name="T2" fmla="*/ 55 w 221"/>
                <a:gd name="T3" fmla="*/ 179 h 188"/>
                <a:gd name="T4" fmla="*/ 60 w 221"/>
                <a:gd name="T5" fmla="*/ 168 h 188"/>
                <a:gd name="T6" fmla="*/ 73 w 221"/>
                <a:gd name="T7" fmla="*/ 164 h 188"/>
                <a:gd name="T8" fmla="*/ 84 w 221"/>
                <a:gd name="T9" fmla="*/ 166 h 188"/>
                <a:gd name="T10" fmla="*/ 91 w 221"/>
                <a:gd name="T11" fmla="*/ 176 h 188"/>
                <a:gd name="T12" fmla="*/ 92 w 221"/>
                <a:gd name="T13" fmla="*/ 169 h 188"/>
                <a:gd name="T14" fmla="*/ 109 w 221"/>
                <a:gd name="T15" fmla="*/ 168 h 188"/>
                <a:gd name="T16" fmla="*/ 120 w 221"/>
                <a:gd name="T17" fmla="*/ 167 h 188"/>
                <a:gd name="T18" fmla="*/ 128 w 221"/>
                <a:gd name="T19" fmla="*/ 175 h 188"/>
                <a:gd name="T20" fmla="*/ 140 w 221"/>
                <a:gd name="T21" fmla="*/ 176 h 188"/>
                <a:gd name="T22" fmla="*/ 142 w 221"/>
                <a:gd name="T23" fmla="*/ 168 h 188"/>
                <a:gd name="T24" fmla="*/ 160 w 221"/>
                <a:gd name="T25" fmla="*/ 168 h 188"/>
                <a:gd name="T26" fmla="*/ 168 w 221"/>
                <a:gd name="T27" fmla="*/ 176 h 188"/>
                <a:gd name="T28" fmla="*/ 175 w 221"/>
                <a:gd name="T29" fmla="*/ 168 h 188"/>
                <a:gd name="T30" fmla="*/ 185 w 221"/>
                <a:gd name="T31" fmla="*/ 162 h 188"/>
                <a:gd name="T32" fmla="*/ 185 w 221"/>
                <a:gd name="T33" fmla="*/ 148 h 188"/>
                <a:gd name="T34" fmla="*/ 190 w 221"/>
                <a:gd name="T35" fmla="*/ 140 h 188"/>
                <a:gd name="T36" fmla="*/ 200 w 221"/>
                <a:gd name="T37" fmla="*/ 134 h 188"/>
                <a:gd name="T38" fmla="*/ 205 w 221"/>
                <a:gd name="T39" fmla="*/ 125 h 188"/>
                <a:gd name="T40" fmla="*/ 215 w 221"/>
                <a:gd name="T41" fmla="*/ 122 h 188"/>
                <a:gd name="T42" fmla="*/ 220 w 221"/>
                <a:gd name="T43" fmla="*/ 43 h 188"/>
                <a:gd name="T44" fmla="*/ 213 w 221"/>
                <a:gd name="T45" fmla="*/ 27 h 188"/>
                <a:gd name="T46" fmla="*/ 211 w 221"/>
                <a:gd name="T47" fmla="*/ 21 h 188"/>
                <a:gd name="T48" fmla="*/ 208 w 221"/>
                <a:gd name="T49" fmla="*/ 13 h 188"/>
                <a:gd name="T50" fmla="*/ 200 w 221"/>
                <a:gd name="T51" fmla="*/ 9 h 188"/>
                <a:gd name="T52" fmla="*/ 182 w 221"/>
                <a:gd name="T53" fmla="*/ 8 h 188"/>
                <a:gd name="T54" fmla="*/ 181 w 221"/>
                <a:gd name="T55" fmla="*/ 0 h 188"/>
                <a:gd name="T56" fmla="*/ 162 w 221"/>
                <a:gd name="T57" fmla="*/ 0 h 188"/>
                <a:gd name="T58" fmla="*/ 157 w 221"/>
                <a:gd name="T59" fmla="*/ 7 h 188"/>
                <a:gd name="T60" fmla="*/ 143 w 221"/>
                <a:gd name="T61" fmla="*/ 13 h 188"/>
                <a:gd name="T62" fmla="*/ 131 w 221"/>
                <a:gd name="T63" fmla="*/ 23 h 188"/>
                <a:gd name="T64" fmla="*/ 124 w 221"/>
                <a:gd name="T65" fmla="*/ 33 h 188"/>
                <a:gd name="T66" fmla="*/ 102 w 221"/>
                <a:gd name="T67" fmla="*/ 41 h 188"/>
                <a:gd name="T68" fmla="*/ 99 w 221"/>
                <a:gd name="T69" fmla="*/ 50 h 188"/>
                <a:gd name="T70" fmla="*/ 91 w 221"/>
                <a:gd name="T71" fmla="*/ 55 h 188"/>
                <a:gd name="T72" fmla="*/ 81 w 221"/>
                <a:gd name="T73" fmla="*/ 66 h 188"/>
                <a:gd name="T74" fmla="*/ 57 w 221"/>
                <a:gd name="T75" fmla="*/ 68 h 188"/>
                <a:gd name="T76" fmla="*/ 55 w 221"/>
                <a:gd name="T77" fmla="*/ 76 h 188"/>
                <a:gd name="T78" fmla="*/ 58 w 221"/>
                <a:gd name="T79" fmla="*/ 123 h 188"/>
                <a:gd name="T80" fmla="*/ 48 w 221"/>
                <a:gd name="T81" fmla="*/ 125 h 188"/>
                <a:gd name="T82" fmla="*/ 48 w 221"/>
                <a:gd name="T83" fmla="*/ 133 h 188"/>
                <a:gd name="T84" fmla="*/ 11 w 221"/>
                <a:gd name="T85" fmla="*/ 139 h 188"/>
                <a:gd name="T86" fmla="*/ 0 w 221"/>
                <a:gd name="T87" fmla="*/ 146 h 188"/>
                <a:gd name="T88" fmla="*/ 4 w 221"/>
                <a:gd name="T89" fmla="*/ 155 h 188"/>
                <a:gd name="T90" fmla="*/ 13 w 221"/>
                <a:gd name="T91" fmla="*/ 160 h 188"/>
                <a:gd name="T92" fmla="*/ 14 w 221"/>
                <a:gd name="T93" fmla="*/ 175 h 188"/>
                <a:gd name="T94" fmla="*/ 24 w 221"/>
                <a:gd name="T95" fmla="*/ 176 h 188"/>
                <a:gd name="T96" fmla="*/ 32 w 221"/>
                <a:gd name="T97" fmla="*/ 187 h 188"/>
                <a:gd name="T98" fmla="*/ 45 w 221"/>
                <a:gd name="T99" fmla="*/ 186 h 188"/>
                <a:gd name="T100" fmla="*/ 50 w 221"/>
                <a:gd name="T101" fmla="*/ 18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1" h="188">
                  <a:moveTo>
                    <a:pt x="50" y="186"/>
                  </a:moveTo>
                  <a:lnTo>
                    <a:pt x="55" y="179"/>
                  </a:lnTo>
                  <a:lnTo>
                    <a:pt x="60" y="168"/>
                  </a:lnTo>
                  <a:lnTo>
                    <a:pt x="73" y="164"/>
                  </a:lnTo>
                  <a:lnTo>
                    <a:pt x="84" y="166"/>
                  </a:lnTo>
                  <a:lnTo>
                    <a:pt x="91" y="176"/>
                  </a:lnTo>
                  <a:lnTo>
                    <a:pt x="92" y="169"/>
                  </a:lnTo>
                  <a:lnTo>
                    <a:pt x="109" y="168"/>
                  </a:lnTo>
                  <a:lnTo>
                    <a:pt x="120" y="167"/>
                  </a:lnTo>
                  <a:lnTo>
                    <a:pt x="128" y="175"/>
                  </a:lnTo>
                  <a:lnTo>
                    <a:pt x="140" y="176"/>
                  </a:lnTo>
                  <a:lnTo>
                    <a:pt x="142" y="168"/>
                  </a:lnTo>
                  <a:lnTo>
                    <a:pt x="160" y="168"/>
                  </a:lnTo>
                  <a:lnTo>
                    <a:pt x="168" y="176"/>
                  </a:lnTo>
                  <a:lnTo>
                    <a:pt x="175" y="168"/>
                  </a:lnTo>
                  <a:lnTo>
                    <a:pt x="185" y="162"/>
                  </a:lnTo>
                  <a:lnTo>
                    <a:pt x="185" y="148"/>
                  </a:lnTo>
                  <a:lnTo>
                    <a:pt x="190" y="140"/>
                  </a:lnTo>
                  <a:lnTo>
                    <a:pt x="200" y="134"/>
                  </a:lnTo>
                  <a:lnTo>
                    <a:pt x="205" y="125"/>
                  </a:lnTo>
                  <a:lnTo>
                    <a:pt x="215" y="122"/>
                  </a:lnTo>
                  <a:lnTo>
                    <a:pt x="220" y="43"/>
                  </a:lnTo>
                  <a:lnTo>
                    <a:pt x="213" y="27"/>
                  </a:lnTo>
                  <a:lnTo>
                    <a:pt x="211" y="21"/>
                  </a:lnTo>
                  <a:lnTo>
                    <a:pt x="208" y="13"/>
                  </a:lnTo>
                  <a:lnTo>
                    <a:pt x="200" y="9"/>
                  </a:lnTo>
                  <a:lnTo>
                    <a:pt x="182" y="8"/>
                  </a:lnTo>
                  <a:lnTo>
                    <a:pt x="181" y="0"/>
                  </a:lnTo>
                  <a:lnTo>
                    <a:pt x="162" y="0"/>
                  </a:lnTo>
                  <a:lnTo>
                    <a:pt x="157" y="7"/>
                  </a:lnTo>
                  <a:lnTo>
                    <a:pt x="143" y="13"/>
                  </a:lnTo>
                  <a:lnTo>
                    <a:pt x="131" y="23"/>
                  </a:lnTo>
                  <a:lnTo>
                    <a:pt x="124" y="33"/>
                  </a:lnTo>
                  <a:lnTo>
                    <a:pt x="102" y="41"/>
                  </a:lnTo>
                  <a:lnTo>
                    <a:pt x="99" y="50"/>
                  </a:lnTo>
                  <a:lnTo>
                    <a:pt x="91" y="55"/>
                  </a:lnTo>
                  <a:lnTo>
                    <a:pt x="81" y="66"/>
                  </a:lnTo>
                  <a:lnTo>
                    <a:pt x="57" y="68"/>
                  </a:lnTo>
                  <a:lnTo>
                    <a:pt x="55" y="76"/>
                  </a:lnTo>
                  <a:lnTo>
                    <a:pt x="58" y="123"/>
                  </a:lnTo>
                  <a:lnTo>
                    <a:pt x="48" y="125"/>
                  </a:lnTo>
                  <a:lnTo>
                    <a:pt x="48" y="133"/>
                  </a:lnTo>
                  <a:lnTo>
                    <a:pt x="11" y="139"/>
                  </a:lnTo>
                  <a:lnTo>
                    <a:pt x="0" y="146"/>
                  </a:lnTo>
                  <a:lnTo>
                    <a:pt x="4" y="155"/>
                  </a:lnTo>
                  <a:lnTo>
                    <a:pt x="13" y="160"/>
                  </a:lnTo>
                  <a:lnTo>
                    <a:pt x="14" y="175"/>
                  </a:lnTo>
                  <a:lnTo>
                    <a:pt x="24" y="176"/>
                  </a:lnTo>
                  <a:lnTo>
                    <a:pt x="32" y="187"/>
                  </a:lnTo>
                  <a:lnTo>
                    <a:pt x="45" y="186"/>
                  </a:lnTo>
                  <a:lnTo>
                    <a:pt x="50" y="18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0" name="Freeform 234">
              <a:extLst>
                <a:ext uri="{FF2B5EF4-FFF2-40B4-BE49-F238E27FC236}">
                  <a16:creationId xmlns:a16="http://schemas.microsoft.com/office/drawing/2014/main" id="{9AEC1EA3-88F3-483D-8006-5D0ECE004ECF}"/>
                </a:ext>
              </a:extLst>
            </p:cNvPr>
            <p:cNvSpPr>
              <a:spLocks/>
            </p:cNvSpPr>
            <p:nvPr/>
          </p:nvSpPr>
          <p:spPr bwMode="auto">
            <a:xfrm>
              <a:off x="3231" y="2398"/>
              <a:ext cx="67" cy="83"/>
            </a:xfrm>
            <a:custGeom>
              <a:avLst/>
              <a:gdLst>
                <a:gd name="T0" fmla="*/ 18 w 60"/>
                <a:gd name="T1" fmla="*/ 72 h 73"/>
                <a:gd name="T2" fmla="*/ 31 w 60"/>
                <a:gd name="T3" fmla="*/ 59 h 73"/>
                <a:gd name="T4" fmla="*/ 44 w 60"/>
                <a:gd name="T5" fmla="*/ 49 h 73"/>
                <a:gd name="T6" fmla="*/ 44 w 60"/>
                <a:gd name="T7" fmla="*/ 29 h 73"/>
                <a:gd name="T8" fmla="*/ 59 w 60"/>
                <a:gd name="T9" fmla="*/ 15 h 73"/>
                <a:gd name="T10" fmla="*/ 50 w 60"/>
                <a:gd name="T11" fmla="*/ 0 h 73"/>
                <a:gd name="T12" fmla="*/ 32 w 60"/>
                <a:gd name="T13" fmla="*/ 14 h 73"/>
                <a:gd name="T14" fmla="*/ 13 w 60"/>
                <a:gd name="T15" fmla="*/ 12 h 73"/>
                <a:gd name="T16" fmla="*/ 3 w 60"/>
                <a:gd name="T17" fmla="*/ 3 h 73"/>
                <a:gd name="T18" fmla="*/ 3 w 60"/>
                <a:gd name="T19" fmla="*/ 36 h 73"/>
                <a:gd name="T20" fmla="*/ 0 w 60"/>
                <a:gd name="T21" fmla="*/ 54 h 73"/>
                <a:gd name="T22" fmla="*/ 0 w 60"/>
                <a:gd name="T23" fmla="*/ 72 h 73"/>
                <a:gd name="T24" fmla="*/ 18 w 60"/>
                <a:gd name="T2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73">
                  <a:moveTo>
                    <a:pt x="18" y="72"/>
                  </a:moveTo>
                  <a:lnTo>
                    <a:pt x="31" y="59"/>
                  </a:lnTo>
                  <a:lnTo>
                    <a:pt x="44" y="49"/>
                  </a:lnTo>
                  <a:lnTo>
                    <a:pt x="44" y="29"/>
                  </a:lnTo>
                  <a:lnTo>
                    <a:pt x="59" y="15"/>
                  </a:lnTo>
                  <a:lnTo>
                    <a:pt x="50" y="0"/>
                  </a:lnTo>
                  <a:lnTo>
                    <a:pt x="32" y="14"/>
                  </a:lnTo>
                  <a:lnTo>
                    <a:pt x="13" y="12"/>
                  </a:lnTo>
                  <a:lnTo>
                    <a:pt x="3" y="3"/>
                  </a:lnTo>
                  <a:lnTo>
                    <a:pt x="3" y="36"/>
                  </a:lnTo>
                  <a:lnTo>
                    <a:pt x="0" y="54"/>
                  </a:lnTo>
                  <a:lnTo>
                    <a:pt x="0" y="72"/>
                  </a:lnTo>
                  <a:lnTo>
                    <a:pt x="18"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1" name="Freeform 235">
              <a:extLst>
                <a:ext uri="{FF2B5EF4-FFF2-40B4-BE49-F238E27FC236}">
                  <a16:creationId xmlns:a16="http://schemas.microsoft.com/office/drawing/2014/main" id="{4DD21A9C-9973-4035-B79F-3D0FBAC8018E}"/>
                </a:ext>
              </a:extLst>
            </p:cNvPr>
            <p:cNvSpPr>
              <a:spLocks/>
            </p:cNvSpPr>
            <p:nvPr/>
          </p:nvSpPr>
          <p:spPr bwMode="auto">
            <a:xfrm>
              <a:off x="3232" y="2321"/>
              <a:ext cx="98" cy="94"/>
            </a:xfrm>
            <a:custGeom>
              <a:avLst/>
              <a:gdLst>
                <a:gd name="T0" fmla="*/ 0 w 87"/>
                <a:gd name="T1" fmla="*/ 70 h 82"/>
                <a:gd name="T2" fmla="*/ 10 w 87"/>
                <a:gd name="T3" fmla="*/ 79 h 82"/>
                <a:gd name="T4" fmla="*/ 30 w 87"/>
                <a:gd name="T5" fmla="*/ 81 h 82"/>
                <a:gd name="T6" fmla="*/ 48 w 87"/>
                <a:gd name="T7" fmla="*/ 68 h 82"/>
                <a:gd name="T8" fmla="*/ 64 w 87"/>
                <a:gd name="T9" fmla="*/ 59 h 82"/>
                <a:gd name="T10" fmla="*/ 83 w 87"/>
                <a:gd name="T11" fmla="*/ 48 h 82"/>
                <a:gd name="T12" fmla="*/ 85 w 87"/>
                <a:gd name="T13" fmla="*/ 34 h 82"/>
                <a:gd name="T14" fmla="*/ 86 w 87"/>
                <a:gd name="T15" fmla="*/ 15 h 82"/>
                <a:gd name="T16" fmla="*/ 81 w 87"/>
                <a:gd name="T17" fmla="*/ 0 h 82"/>
                <a:gd name="T18" fmla="*/ 61 w 87"/>
                <a:gd name="T19" fmla="*/ 4 h 82"/>
                <a:gd name="T20" fmla="*/ 45 w 87"/>
                <a:gd name="T21" fmla="*/ 4 h 82"/>
                <a:gd name="T22" fmla="*/ 22 w 87"/>
                <a:gd name="T23" fmla="*/ 6 h 82"/>
                <a:gd name="T24" fmla="*/ 9 w 87"/>
                <a:gd name="T25" fmla="*/ 9 h 82"/>
                <a:gd name="T26" fmla="*/ 5 w 87"/>
                <a:gd name="T27" fmla="*/ 23 h 82"/>
                <a:gd name="T28" fmla="*/ 9 w 87"/>
                <a:gd name="T29" fmla="*/ 38 h 82"/>
                <a:gd name="T30" fmla="*/ 22 w 87"/>
                <a:gd name="T31" fmla="*/ 48 h 82"/>
                <a:gd name="T32" fmla="*/ 15 w 87"/>
                <a:gd name="T33" fmla="*/ 63 h 82"/>
                <a:gd name="T34" fmla="*/ 0 w 87"/>
                <a:gd name="T35"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82">
                  <a:moveTo>
                    <a:pt x="0" y="70"/>
                  </a:moveTo>
                  <a:lnTo>
                    <a:pt x="10" y="79"/>
                  </a:lnTo>
                  <a:lnTo>
                    <a:pt x="30" y="81"/>
                  </a:lnTo>
                  <a:lnTo>
                    <a:pt x="48" y="68"/>
                  </a:lnTo>
                  <a:lnTo>
                    <a:pt x="64" y="59"/>
                  </a:lnTo>
                  <a:lnTo>
                    <a:pt x="83" y="48"/>
                  </a:lnTo>
                  <a:lnTo>
                    <a:pt x="85" y="34"/>
                  </a:lnTo>
                  <a:lnTo>
                    <a:pt x="86" y="15"/>
                  </a:lnTo>
                  <a:lnTo>
                    <a:pt x="81" y="0"/>
                  </a:lnTo>
                  <a:lnTo>
                    <a:pt x="61" y="4"/>
                  </a:lnTo>
                  <a:lnTo>
                    <a:pt x="45" y="4"/>
                  </a:lnTo>
                  <a:lnTo>
                    <a:pt x="22" y="6"/>
                  </a:lnTo>
                  <a:lnTo>
                    <a:pt x="9" y="9"/>
                  </a:lnTo>
                  <a:lnTo>
                    <a:pt x="5" y="23"/>
                  </a:lnTo>
                  <a:lnTo>
                    <a:pt x="9" y="38"/>
                  </a:lnTo>
                  <a:lnTo>
                    <a:pt x="22" y="48"/>
                  </a:lnTo>
                  <a:lnTo>
                    <a:pt x="15" y="63"/>
                  </a:lnTo>
                  <a:lnTo>
                    <a:pt x="0" y="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2" name="Freeform 236">
              <a:extLst>
                <a:ext uri="{FF2B5EF4-FFF2-40B4-BE49-F238E27FC236}">
                  <a16:creationId xmlns:a16="http://schemas.microsoft.com/office/drawing/2014/main" id="{9A4DE035-14C7-4808-8A20-D158ECFE7137}"/>
                </a:ext>
              </a:extLst>
            </p:cNvPr>
            <p:cNvSpPr>
              <a:spLocks/>
            </p:cNvSpPr>
            <p:nvPr/>
          </p:nvSpPr>
          <p:spPr bwMode="auto">
            <a:xfrm>
              <a:off x="3635" y="2294"/>
              <a:ext cx="215" cy="193"/>
            </a:xfrm>
            <a:custGeom>
              <a:avLst/>
              <a:gdLst>
                <a:gd name="T0" fmla="*/ 191 w 192"/>
                <a:gd name="T1" fmla="*/ 29 h 173"/>
                <a:gd name="T2" fmla="*/ 160 w 192"/>
                <a:gd name="T3" fmla="*/ 27 h 173"/>
                <a:gd name="T4" fmla="*/ 145 w 192"/>
                <a:gd name="T5" fmla="*/ 20 h 173"/>
                <a:gd name="T6" fmla="*/ 138 w 192"/>
                <a:gd name="T7" fmla="*/ 2 h 173"/>
                <a:gd name="T8" fmla="*/ 130 w 192"/>
                <a:gd name="T9" fmla="*/ 0 h 173"/>
                <a:gd name="T10" fmla="*/ 124 w 192"/>
                <a:gd name="T11" fmla="*/ 13 h 173"/>
                <a:gd name="T12" fmla="*/ 102 w 192"/>
                <a:gd name="T13" fmla="*/ 18 h 173"/>
                <a:gd name="T14" fmla="*/ 93 w 192"/>
                <a:gd name="T15" fmla="*/ 23 h 173"/>
                <a:gd name="T16" fmla="*/ 81 w 192"/>
                <a:gd name="T17" fmla="*/ 18 h 173"/>
                <a:gd name="T18" fmla="*/ 62 w 192"/>
                <a:gd name="T19" fmla="*/ 17 h 173"/>
                <a:gd name="T20" fmla="*/ 54 w 192"/>
                <a:gd name="T21" fmla="*/ 23 h 173"/>
                <a:gd name="T22" fmla="*/ 43 w 192"/>
                <a:gd name="T23" fmla="*/ 25 h 173"/>
                <a:gd name="T24" fmla="*/ 40 w 192"/>
                <a:gd name="T25" fmla="*/ 32 h 173"/>
                <a:gd name="T26" fmla="*/ 30 w 192"/>
                <a:gd name="T27" fmla="*/ 38 h 173"/>
                <a:gd name="T28" fmla="*/ 28 w 192"/>
                <a:gd name="T29" fmla="*/ 51 h 173"/>
                <a:gd name="T30" fmla="*/ 13 w 192"/>
                <a:gd name="T31" fmla="*/ 54 h 173"/>
                <a:gd name="T32" fmla="*/ 0 w 192"/>
                <a:gd name="T33" fmla="*/ 66 h 173"/>
                <a:gd name="T34" fmla="*/ 3 w 192"/>
                <a:gd name="T35" fmla="*/ 88 h 173"/>
                <a:gd name="T36" fmla="*/ 0 w 192"/>
                <a:gd name="T37" fmla="*/ 123 h 173"/>
                <a:gd name="T38" fmla="*/ 17 w 192"/>
                <a:gd name="T39" fmla="*/ 123 h 173"/>
                <a:gd name="T40" fmla="*/ 22 w 192"/>
                <a:gd name="T41" fmla="*/ 140 h 173"/>
                <a:gd name="T42" fmla="*/ 14 w 192"/>
                <a:gd name="T43" fmla="*/ 151 h 173"/>
                <a:gd name="T44" fmla="*/ 14 w 192"/>
                <a:gd name="T45" fmla="*/ 165 h 173"/>
                <a:gd name="T46" fmla="*/ 30 w 192"/>
                <a:gd name="T47" fmla="*/ 172 h 173"/>
                <a:gd name="T48" fmla="*/ 36 w 192"/>
                <a:gd name="T49" fmla="*/ 160 h 173"/>
                <a:gd name="T50" fmla="*/ 77 w 192"/>
                <a:gd name="T51" fmla="*/ 156 h 173"/>
                <a:gd name="T52" fmla="*/ 83 w 192"/>
                <a:gd name="T53" fmla="*/ 140 h 173"/>
                <a:gd name="T54" fmla="*/ 95 w 192"/>
                <a:gd name="T55" fmla="*/ 132 h 173"/>
                <a:gd name="T56" fmla="*/ 111 w 192"/>
                <a:gd name="T57" fmla="*/ 122 h 173"/>
                <a:gd name="T58" fmla="*/ 124 w 192"/>
                <a:gd name="T59" fmla="*/ 121 h 173"/>
                <a:gd name="T60" fmla="*/ 127 w 192"/>
                <a:gd name="T61" fmla="*/ 103 h 173"/>
                <a:gd name="T62" fmla="*/ 138 w 192"/>
                <a:gd name="T63" fmla="*/ 97 h 173"/>
                <a:gd name="T64" fmla="*/ 143 w 192"/>
                <a:gd name="T65" fmla="*/ 82 h 173"/>
                <a:gd name="T66" fmla="*/ 149 w 192"/>
                <a:gd name="T67" fmla="*/ 64 h 173"/>
                <a:gd name="T68" fmla="*/ 153 w 192"/>
                <a:gd name="T69" fmla="*/ 48 h 173"/>
                <a:gd name="T70" fmla="*/ 166 w 192"/>
                <a:gd name="T71" fmla="*/ 43 h 173"/>
                <a:gd name="T72" fmla="*/ 176 w 192"/>
                <a:gd name="T73" fmla="*/ 45 h 173"/>
                <a:gd name="T74" fmla="*/ 188 w 192"/>
                <a:gd name="T75" fmla="*/ 52 h 173"/>
                <a:gd name="T76" fmla="*/ 191 w 192"/>
                <a:gd name="T77" fmla="*/ 2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73">
                  <a:moveTo>
                    <a:pt x="191" y="29"/>
                  </a:moveTo>
                  <a:lnTo>
                    <a:pt x="160" y="27"/>
                  </a:lnTo>
                  <a:lnTo>
                    <a:pt x="145" y="20"/>
                  </a:lnTo>
                  <a:lnTo>
                    <a:pt x="138" y="2"/>
                  </a:lnTo>
                  <a:lnTo>
                    <a:pt x="130" y="0"/>
                  </a:lnTo>
                  <a:lnTo>
                    <a:pt x="124" y="13"/>
                  </a:lnTo>
                  <a:lnTo>
                    <a:pt x="102" y="18"/>
                  </a:lnTo>
                  <a:lnTo>
                    <a:pt x="93" y="23"/>
                  </a:lnTo>
                  <a:lnTo>
                    <a:pt x="81" y="18"/>
                  </a:lnTo>
                  <a:lnTo>
                    <a:pt x="62" y="17"/>
                  </a:lnTo>
                  <a:lnTo>
                    <a:pt x="54" y="23"/>
                  </a:lnTo>
                  <a:lnTo>
                    <a:pt x="43" y="25"/>
                  </a:lnTo>
                  <a:lnTo>
                    <a:pt x="40" y="32"/>
                  </a:lnTo>
                  <a:lnTo>
                    <a:pt x="30" y="38"/>
                  </a:lnTo>
                  <a:lnTo>
                    <a:pt x="28" y="51"/>
                  </a:lnTo>
                  <a:lnTo>
                    <a:pt x="13" y="54"/>
                  </a:lnTo>
                  <a:lnTo>
                    <a:pt x="0" y="66"/>
                  </a:lnTo>
                  <a:lnTo>
                    <a:pt x="3" y="88"/>
                  </a:lnTo>
                  <a:lnTo>
                    <a:pt x="0" y="123"/>
                  </a:lnTo>
                  <a:lnTo>
                    <a:pt x="17" y="123"/>
                  </a:lnTo>
                  <a:lnTo>
                    <a:pt x="22" y="140"/>
                  </a:lnTo>
                  <a:lnTo>
                    <a:pt x="14" y="151"/>
                  </a:lnTo>
                  <a:lnTo>
                    <a:pt x="14" y="165"/>
                  </a:lnTo>
                  <a:lnTo>
                    <a:pt x="30" y="172"/>
                  </a:lnTo>
                  <a:lnTo>
                    <a:pt x="36" y="160"/>
                  </a:lnTo>
                  <a:lnTo>
                    <a:pt x="77" y="156"/>
                  </a:lnTo>
                  <a:lnTo>
                    <a:pt x="83" y="140"/>
                  </a:lnTo>
                  <a:lnTo>
                    <a:pt x="95" y="132"/>
                  </a:lnTo>
                  <a:lnTo>
                    <a:pt x="111" y="122"/>
                  </a:lnTo>
                  <a:lnTo>
                    <a:pt x="124" y="121"/>
                  </a:lnTo>
                  <a:lnTo>
                    <a:pt x="127" y="103"/>
                  </a:lnTo>
                  <a:lnTo>
                    <a:pt x="138" y="97"/>
                  </a:lnTo>
                  <a:lnTo>
                    <a:pt x="143" y="82"/>
                  </a:lnTo>
                  <a:lnTo>
                    <a:pt x="149" y="64"/>
                  </a:lnTo>
                  <a:lnTo>
                    <a:pt x="153" y="48"/>
                  </a:lnTo>
                  <a:lnTo>
                    <a:pt x="166" y="43"/>
                  </a:lnTo>
                  <a:lnTo>
                    <a:pt x="176" y="45"/>
                  </a:lnTo>
                  <a:lnTo>
                    <a:pt x="188" y="52"/>
                  </a:lnTo>
                  <a:lnTo>
                    <a:pt x="191"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3" name="Freeform 237">
              <a:extLst>
                <a:ext uri="{FF2B5EF4-FFF2-40B4-BE49-F238E27FC236}">
                  <a16:creationId xmlns:a16="http://schemas.microsoft.com/office/drawing/2014/main" id="{7AD26C9A-B6B1-4C2E-863E-713B9153D25F}"/>
                </a:ext>
              </a:extLst>
            </p:cNvPr>
            <p:cNvSpPr>
              <a:spLocks/>
            </p:cNvSpPr>
            <p:nvPr/>
          </p:nvSpPr>
          <p:spPr bwMode="auto">
            <a:xfrm>
              <a:off x="3503" y="2223"/>
              <a:ext cx="206" cy="146"/>
            </a:xfrm>
            <a:custGeom>
              <a:avLst/>
              <a:gdLst>
                <a:gd name="T0" fmla="*/ 181 w 184"/>
                <a:gd name="T1" fmla="*/ 82 h 131"/>
                <a:gd name="T2" fmla="*/ 174 w 184"/>
                <a:gd name="T3" fmla="*/ 88 h 131"/>
                <a:gd name="T4" fmla="*/ 163 w 184"/>
                <a:gd name="T5" fmla="*/ 89 h 131"/>
                <a:gd name="T6" fmla="*/ 159 w 184"/>
                <a:gd name="T7" fmla="*/ 97 h 131"/>
                <a:gd name="T8" fmla="*/ 149 w 184"/>
                <a:gd name="T9" fmla="*/ 103 h 131"/>
                <a:gd name="T10" fmla="*/ 147 w 184"/>
                <a:gd name="T11" fmla="*/ 116 h 131"/>
                <a:gd name="T12" fmla="*/ 132 w 184"/>
                <a:gd name="T13" fmla="*/ 119 h 131"/>
                <a:gd name="T14" fmla="*/ 119 w 184"/>
                <a:gd name="T15" fmla="*/ 130 h 131"/>
                <a:gd name="T16" fmla="*/ 124 w 184"/>
                <a:gd name="T17" fmla="*/ 98 h 131"/>
                <a:gd name="T18" fmla="*/ 104 w 184"/>
                <a:gd name="T19" fmla="*/ 88 h 131"/>
                <a:gd name="T20" fmla="*/ 81 w 184"/>
                <a:gd name="T21" fmla="*/ 71 h 131"/>
                <a:gd name="T22" fmla="*/ 66 w 184"/>
                <a:gd name="T23" fmla="*/ 70 h 131"/>
                <a:gd name="T24" fmla="*/ 40 w 184"/>
                <a:gd name="T25" fmla="*/ 65 h 131"/>
                <a:gd name="T26" fmla="*/ 33 w 184"/>
                <a:gd name="T27" fmla="*/ 77 h 131"/>
                <a:gd name="T28" fmla="*/ 19 w 184"/>
                <a:gd name="T29" fmla="*/ 83 h 131"/>
                <a:gd name="T30" fmla="*/ 16 w 184"/>
                <a:gd name="T31" fmla="*/ 65 h 131"/>
                <a:gd name="T32" fmla="*/ 14 w 184"/>
                <a:gd name="T33" fmla="*/ 55 h 131"/>
                <a:gd name="T34" fmla="*/ 11 w 184"/>
                <a:gd name="T35" fmla="*/ 48 h 131"/>
                <a:gd name="T36" fmla="*/ 9 w 184"/>
                <a:gd name="T37" fmla="*/ 31 h 131"/>
                <a:gd name="T38" fmla="*/ 3 w 184"/>
                <a:gd name="T39" fmla="*/ 25 h 131"/>
                <a:gd name="T40" fmla="*/ 7 w 184"/>
                <a:gd name="T41" fmla="*/ 19 h 131"/>
                <a:gd name="T42" fmla="*/ 0 w 184"/>
                <a:gd name="T43" fmla="*/ 14 h 131"/>
                <a:gd name="T44" fmla="*/ 1 w 184"/>
                <a:gd name="T45" fmla="*/ 3 h 131"/>
                <a:gd name="T46" fmla="*/ 16 w 184"/>
                <a:gd name="T47" fmla="*/ 19 h 131"/>
                <a:gd name="T48" fmla="*/ 24 w 184"/>
                <a:gd name="T49" fmla="*/ 6 h 131"/>
                <a:gd name="T50" fmla="*/ 37 w 184"/>
                <a:gd name="T51" fmla="*/ 0 h 131"/>
                <a:gd name="T52" fmla="*/ 49 w 184"/>
                <a:gd name="T53" fmla="*/ 5 h 131"/>
                <a:gd name="T54" fmla="*/ 49 w 184"/>
                <a:gd name="T55" fmla="*/ 14 h 131"/>
                <a:gd name="T56" fmla="*/ 63 w 184"/>
                <a:gd name="T57" fmla="*/ 19 h 131"/>
                <a:gd name="T58" fmla="*/ 81 w 184"/>
                <a:gd name="T59" fmla="*/ 24 h 131"/>
                <a:gd name="T60" fmla="*/ 83 w 184"/>
                <a:gd name="T61" fmla="*/ 14 h 131"/>
                <a:gd name="T62" fmla="*/ 92 w 184"/>
                <a:gd name="T63" fmla="*/ 11 h 131"/>
                <a:gd name="T64" fmla="*/ 102 w 184"/>
                <a:gd name="T65" fmla="*/ 6 h 131"/>
                <a:gd name="T66" fmla="*/ 107 w 184"/>
                <a:gd name="T67" fmla="*/ 14 h 131"/>
                <a:gd name="T68" fmla="*/ 114 w 184"/>
                <a:gd name="T69" fmla="*/ 20 h 131"/>
                <a:gd name="T70" fmla="*/ 111 w 184"/>
                <a:gd name="T71" fmla="*/ 28 h 131"/>
                <a:gd name="T72" fmla="*/ 122 w 184"/>
                <a:gd name="T73" fmla="*/ 31 h 131"/>
                <a:gd name="T74" fmla="*/ 129 w 184"/>
                <a:gd name="T75" fmla="*/ 31 h 131"/>
                <a:gd name="T76" fmla="*/ 137 w 184"/>
                <a:gd name="T77" fmla="*/ 34 h 131"/>
                <a:gd name="T78" fmla="*/ 133 w 184"/>
                <a:gd name="T79" fmla="*/ 46 h 131"/>
                <a:gd name="T80" fmla="*/ 167 w 184"/>
                <a:gd name="T81" fmla="*/ 72 h 131"/>
                <a:gd name="T82" fmla="*/ 175 w 184"/>
                <a:gd name="T83" fmla="*/ 68 h 131"/>
                <a:gd name="T84" fmla="*/ 183 w 184"/>
                <a:gd name="T85" fmla="*/ 71 h 131"/>
                <a:gd name="T86" fmla="*/ 181 w 184"/>
                <a:gd name="T87" fmla="*/ 8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4" h="131">
                  <a:moveTo>
                    <a:pt x="181" y="82"/>
                  </a:moveTo>
                  <a:lnTo>
                    <a:pt x="174" y="88"/>
                  </a:lnTo>
                  <a:lnTo>
                    <a:pt x="163" y="89"/>
                  </a:lnTo>
                  <a:lnTo>
                    <a:pt x="159" y="97"/>
                  </a:lnTo>
                  <a:lnTo>
                    <a:pt x="149" y="103"/>
                  </a:lnTo>
                  <a:lnTo>
                    <a:pt x="147" y="116"/>
                  </a:lnTo>
                  <a:lnTo>
                    <a:pt x="132" y="119"/>
                  </a:lnTo>
                  <a:lnTo>
                    <a:pt x="119" y="130"/>
                  </a:lnTo>
                  <a:lnTo>
                    <a:pt x="124" y="98"/>
                  </a:lnTo>
                  <a:lnTo>
                    <a:pt x="104" y="88"/>
                  </a:lnTo>
                  <a:lnTo>
                    <a:pt x="81" y="71"/>
                  </a:lnTo>
                  <a:lnTo>
                    <a:pt x="66" y="70"/>
                  </a:lnTo>
                  <a:lnTo>
                    <a:pt x="40" y="65"/>
                  </a:lnTo>
                  <a:lnTo>
                    <a:pt x="33" y="77"/>
                  </a:lnTo>
                  <a:lnTo>
                    <a:pt x="19" y="83"/>
                  </a:lnTo>
                  <a:lnTo>
                    <a:pt x="16" y="65"/>
                  </a:lnTo>
                  <a:lnTo>
                    <a:pt x="14" y="55"/>
                  </a:lnTo>
                  <a:lnTo>
                    <a:pt x="11" y="48"/>
                  </a:lnTo>
                  <a:lnTo>
                    <a:pt x="9" y="31"/>
                  </a:lnTo>
                  <a:lnTo>
                    <a:pt x="3" y="25"/>
                  </a:lnTo>
                  <a:lnTo>
                    <a:pt x="7" y="19"/>
                  </a:lnTo>
                  <a:lnTo>
                    <a:pt x="0" y="14"/>
                  </a:lnTo>
                  <a:lnTo>
                    <a:pt x="1" y="3"/>
                  </a:lnTo>
                  <a:lnTo>
                    <a:pt x="16" y="19"/>
                  </a:lnTo>
                  <a:lnTo>
                    <a:pt x="24" y="6"/>
                  </a:lnTo>
                  <a:lnTo>
                    <a:pt x="37" y="0"/>
                  </a:lnTo>
                  <a:lnTo>
                    <a:pt x="49" y="5"/>
                  </a:lnTo>
                  <a:lnTo>
                    <a:pt x="49" y="14"/>
                  </a:lnTo>
                  <a:lnTo>
                    <a:pt x="63" y="19"/>
                  </a:lnTo>
                  <a:lnTo>
                    <a:pt x="81" y="24"/>
                  </a:lnTo>
                  <a:lnTo>
                    <a:pt x="83" y="14"/>
                  </a:lnTo>
                  <a:lnTo>
                    <a:pt x="92" y="11"/>
                  </a:lnTo>
                  <a:lnTo>
                    <a:pt x="102" y="6"/>
                  </a:lnTo>
                  <a:lnTo>
                    <a:pt x="107" y="14"/>
                  </a:lnTo>
                  <a:lnTo>
                    <a:pt x="114" y="20"/>
                  </a:lnTo>
                  <a:lnTo>
                    <a:pt x="111" y="28"/>
                  </a:lnTo>
                  <a:lnTo>
                    <a:pt x="122" y="31"/>
                  </a:lnTo>
                  <a:lnTo>
                    <a:pt x="129" y="31"/>
                  </a:lnTo>
                  <a:lnTo>
                    <a:pt x="137" y="34"/>
                  </a:lnTo>
                  <a:lnTo>
                    <a:pt x="133" y="46"/>
                  </a:lnTo>
                  <a:lnTo>
                    <a:pt x="167" y="72"/>
                  </a:lnTo>
                  <a:lnTo>
                    <a:pt x="175" y="68"/>
                  </a:lnTo>
                  <a:lnTo>
                    <a:pt x="183" y="71"/>
                  </a:lnTo>
                  <a:lnTo>
                    <a:pt x="18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4" name="Freeform 238">
              <a:extLst>
                <a:ext uri="{FF2B5EF4-FFF2-40B4-BE49-F238E27FC236}">
                  <a16:creationId xmlns:a16="http://schemas.microsoft.com/office/drawing/2014/main" id="{F17393B9-7A80-4683-A86D-490E301ADC97}"/>
                </a:ext>
              </a:extLst>
            </p:cNvPr>
            <p:cNvSpPr>
              <a:spLocks/>
            </p:cNvSpPr>
            <p:nvPr/>
          </p:nvSpPr>
          <p:spPr bwMode="auto">
            <a:xfrm>
              <a:off x="3739" y="2242"/>
              <a:ext cx="130" cy="85"/>
            </a:xfrm>
            <a:custGeom>
              <a:avLst/>
              <a:gdLst>
                <a:gd name="T0" fmla="*/ 35 w 117"/>
                <a:gd name="T1" fmla="*/ 9 h 76"/>
                <a:gd name="T2" fmla="*/ 27 w 117"/>
                <a:gd name="T3" fmla="*/ 25 h 76"/>
                <a:gd name="T4" fmla="*/ 15 w 117"/>
                <a:gd name="T5" fmla="*/ 40 h 76"/>
                <a:gd name="T6" fmla="*/ 0 w 117"/>
                <a:gd name="T7" fmla="*/ 69 h 76"/>
                <a:gd name="T8" fmla="*/ 9 w 117"/>
                <a:gd name="T9" fmla="*/ 64 h 76"/>
                <a:gd name="T10" fmla="*/ 31 w 117"/>
                <a:gd name="T11" fmla="*/ 59 h 76"/>
                <a:gd name="T12" fmla="*/ 37 w 117"/>
                <a:gd name="T13" fmla="*/ 46 h 76"/>
                <a:gd name="T14" fmla="*/ 45 w 117"/>
                <a:gd name="T15" fmla="*/ 48 h 76"/>
                <a:gd name="T16" fmla="*/ 52 w 117"/>
                <a:gd name="T17" fmla="*/ 67 h 76"/>
                <a:gd name="T18" fmla="*/ 68 w 117"/>
                <a:gd name="T19" fmla="*/ 73 h 76"/>
                <a:gd name="T20" fmla="*/ 98 w 117"/>
                <a:gd name="T21" fmla="*/ 75 h 76"/>
                <a:gd name="T22" fmla="*/ 98 w 117"/>
                <a:gd name="T23" fmla="*/ 62 h 76"/>
                <a:gd name="T24" fmla="*/ 97 w 117"/>
                <a:gd name="T25" fmla="*/ 64 h 76"/>
                <a:gd name="T26" fmla="*/ 81 w 117"/>
                <a:gd name="T27" fmla="*/ 53 h 76"/>
                <a:gd name="T28" fmla="*/ 83 w 117"/>
                <a:gd name="T29" fmla="*/ 31 h 76"/>
                <a:gd name="T30" fmla="*/ 95 w 117"/>
                <a:gd name="T31" fmla="*/ 23 h 76"/>
                <a:gd name="T32" fmla="*/ 116 w 117"/>
                <a:gd name="T33" fmla="*/ 36 h 76"/>
                <a:gd name="T34" fmla="*/ 102 w 117"/>
                <a:gd name="T35" fmla="*/ 0 h 76"/>
                <a:gd name="T36" fmla="*/ 86 w 117"/>
                <a:gd name="T37" fmla="*/ 13 h 76"/>
                <a:gd name="T38" fmla="*/ 71 w 117"/>
                <a:gd name="T39" fmla="*/ 14 h 76"/>
                <a:gd name="T40" fmla="*/ 35 w 117"/>
                <a:gd name="T41"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76">
                  <a:moveTo>
                    <a:pt x="35" y="9"/>
                  </a:moveTo>
                  <a:lnTo>
                    <a:pt x="27" y="25"/>
                  </a:lnTo>
                  <a:lnTo>
                    <a:pt x="15" y="40"/>
                  </a:lnTo>
                  <a:lnTo>
                    <a:pt x="0" y="69"/>
                  </a:lnTo>
                  <a:lnTo>
                    <a:pt x="9" y="64"/>
                  </a:lnTo>
                  <a:lnTo>
                    <a:pt x="31" y="59"/>
                  </a:lnTo>
                  <a:lnTo>
                    <a:pt x="37" y="46"/>
                  </a:lnTo>
                  <a:lnTo>
                    <a:pt x="45" y="48"/>
                  </a:lnTo>
                  <a:lnTo>
                    <a:pt x="52" y="67"/>
                  </a:lnTo>
                  <a:lnTo>
                    <a:pt x="68" y="73"/>
                  </a:lnTo>
                  <a:lnTo>
                    <a:pt x="98" y="75"/>
                  </a:lnTo>
                  <a:lnTo>
                    <a:pt x="98" y="62"/>
                  </a:lnTo>
                  <a:lnTo>
                    <a:pt x="97" y="64"/>
                  </a:lnTo>
                  <a:lnTo>
                    <a:pt x="81" y="53"/>
                  </a:lnTo>
                  <a:lnTo>
                    <a:pt x="83" y="31"/>
                  </a:lnTo>
                  <a:lnTo>
                    <a:pt x="95" y="23"/>
                  </a:lnTo>
                  <a:lnTo>
                    <a:pt x="116" y="36"/>
                  </a:lnTo>
                  <a:lnTo>
                    <a:pt x="102" y="0"/>
                  </a:lnTo>
                  <a:lnTo>
                    <a:pt x="86" y="13"/>
                  </a:lnTo>
                  <a:lnTo>
                    <a:pt x="71" y="14"/>
                  </a:lnTo>
                  <a:lnTo>
                    <a:pt x="35"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5" name="Freeform 239">
              <a:extLst>
                <a:ext uri="{FF2B5EF4-FFF2-40B4-BE49-F238E27FC236}">
                  <a16:creationId xmlns:a16="http://schemas.microsoft.com/office/drawing/2014/main" id="{D985A83A-C95E-4DED-A24B-EC0DBF1A3102}"/>
                </a:ext>
              </a:extLst>
            </p:cNvPr>
            <p:cNvSpPr>
              <a:spLocks/>
            </p:cNvSpPr>
            <p:nvPr/>
          </p:nvSpPr>
          <p:spPr bwMode="auto">
            <a:xfrm>
              <a:off x="3379" y="2186"/>
              <a:ext cx="85" cy="97"/>
            </a:xfrm>
            <a:custGeom>
              <a:avLst/>
              <a:gdLst>
                <a:gd name="T0" fmla="*/ 0 w 76"/>
                <a:gd name="T1" fmla="*/ 8 h 87"/>
                <a:gd name="T2" fmla="*/ 5 w 76"/>
                <a:gd name="T3" fmla="*/ 29 h 87"/>
                <a:gd name="T4" fmla="*/ 16 w 76"/>
                <a:gd name="T5" fmla="*/ 51 h 87"/>
                <a:gd name="T6" fmla="*/ 29 w 76"/>
                <a:gd name="T7" fmla="*/ 77 h 87"/>
                <a:gd name="T8" fmla="*/ 18 w 76"/>
                <a:gd name="T9" fmla="*/ 84 h 87"/>
                <a:gd name="T10" fmla="*/ 37 w 76"/>
                <a:gd name="T11" fmla="*/ 84 h 87"/>
                <a:gd name="T12" fmla="*/ 40 w 76"/>
                <a:gd name="T13" fmla="*/ 73 h 87"/>
                <a:gd name="T14" fmla="*/ 49 w 76"/>
                <a:gd name="T15" fmla="*/ 67 h 87"/>
                <a:gd name="T16" fmla="*/ 55 w 76"/>
                <a:gd name="T17" fmla="*/ 86 h 87"/>
                <a:gd name="T18" fmla="*/ 62 w 76"/>
                <a:gd name="T19" fmla="*/ 79 h 87"/>
                <a:gd name="T20" fmla="*/ 66 w 76"/>
                <a:gd name="T21" fmla="*/ 65 h 87"/>
                <a:gd name="T22" fmla="*/ 75 w 76"/>
                <a:gd name="T23" fmla="*/ 62 h 87"/>
                <a:gd name="T24" fmla="*/ 73 w 76"/>
                <a:gd name="T25" fmla="*/ 52 h 87"/>
                <a:gd name="T26" fmla="*/ 58 w 76"/>
                <a:gd name="T27" fmla="*/ 43 h 87"/>
                <a:gd name="T28" fmla="*/ 44 w 76"/>
                <a:gd name="T29" fmla="*/ 28 h 87"/>
                <a:gd name="T30" fmla="*/ 29 w 76"/>
                <a:gd name="T31" fmla="*/ 0 h 87"/>
                <a:gd name="T32" fmla="*/ 0 w 76"/>
                <a:gd name="T33" fmla="*/ 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6" h="87">
                  <a:moveTo>
                    <a:pt x="0" y="8"/>
                  </a:moveTo>
                  <a:lnTo>
                    <a:pt x="5" y="29"/>
                  </a:lnTo>
                  <a:lnTo>
                    <a:pt x="16" y="51"/>
                  </a:lnTo>
                  <a:lnTo>
                    <a:pt x="29" y="77"/>
                  </a:lnTo>
                  <a:lnTo>
                    <a:pt x="18" y="84"/>
                  </a:lnTo>
                  <a:lnTo>
                    <a:pt x="37" y="84"/>
                  </a:lnTo>
                  <a:lnTo>
                    <a:pt x="40" y="73"/>
                  </a:lnTo>
                  <a:lnTo>
                    <a:pt x="49" y="67"/>
                  </a:lnTo>
                  <a:lnTo>
                    <a:pt x="55" y="86"/>
                  </a:lnTo>
                  <a:lnTo>
                    <a:pt x="62" y="79"/>
                  </a:lnTo>
                  <a:lnTo>
                    <a:pt x="66" y="65"/>
                  </a:lnTo>
                  <a:lnTo>
                    <a:pt x="75" y="62"/>
                  </a:lnTo>
                  <a:lnTo>
                    <a:pt x="73" y="52"/>
                  </a:lnTo>
                  <a:lnTo>
                    <a:pt x="58" y="43"/>
                  </a:lnTo>
                  <a:lnTo>
                    <a:pt x="44" y="28"/>
                  </a:lnTo>
                  <a:lnTo>
                    <a:pt x="29" y="0"/>
                  </a:lnTo>
                  <a:lnTo>
                    <a:pt x="0"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6" name="Freeform 240">
              <a:extLst>
                <a:ext uri="{FF2B5EF4-FFF2-40B4-BE49-F238E27FC236}">
                  <a16:creationId xmlns:a16="http://schemas.microsoft.com/office/drawing/2014/main" id="{7D524A8D-DA47-40D4-89AA-6CECB3D2D6D5}"/>
                </a:ext>
              </a:extLst>
            </p:cNvPr>
            <p:cNvSpPr>
              <a:spLocks/>
            </p:cNvSpPr>
            <p:nvPr/>
          </p:nvSpPr>
          <p:spPr bwMode="auto">
            <a:xfrm>
              <a:off x="2926" y="2075"/>
              <a:ext cx="101" cy="56"/>
            </a:xfrm>
            <a:custGeom>
              <a:avLst/>
              <a:gdLst>
                <a:gd name="T0" fmla="*/ 88 w 89"/>
                <a:gd name="T1" fmla="*/ 13 h 50"/>
                <a:gd name="T2" fmla="*/ 76 w 89"/>
                <a:gd name="T3" fmla="*/ 3 h 50"/>
                <a:gd name="T4" fmla="*/ 69 w 89"/>
                <a:gd name="T5" fmla="*/ 0 h 50"/>
                <a:gd name="T6" fmla="*/ 46 w 89"/>
                <a:gd name="T7" fmla="*/ 5 h 50"/>
                <a:gd name="T8" fmla="*/ 30 w 89"/>
                <a:gd name="T9" fmla="*/ 5 h 50"/>
                <a:gd name="T10" fmla="*/ 9 w 89"/>
                <a:gd name="T11" fmla="*/ 2 h 50"/>
                <a:gd name="T12" fmla="*/ 11 w 89"/>
                <a:gd name="T13" fmla="*/ 16 h 50"/>
                <a:gd name="T14" fmla="*/ 5 w 89"/>
                <a:gd name="T15" fmla="*/ 25 h 50"/>
                <a:gd name="T16" fmla="*/ 5 w 89"/>
                <a:gd name="T17" fmla="*/ 29 h 50"/>
                <a:gd name="T18" fmla="*/ 0 w 89"/>
                <a:gd name="T19" fmla="*/ 35 h 50"/>
                <a:gd name="T20" fmla="*/ 6 w 89"/>
                <a:gd name="T21" fmla="*/ 37 h 50"/>
                <a:gd name="T22" fmla="*/ 21 w 89"/>
                <a:gd name="T23" fmla="*/ 46 h 50"/>
                <a:gd name="T24" fmla="*/ 38 w 89"/>
                <a:gd name="T25" fmla="*/ 49 h 50"/>
                <a:gd name="T26" fmla="*/ 47 w 89"/>
                <a:gd name="T27" fmla="*/ 41 h 50"/>
                <a:gd name="T28" fmla="*/ 58 w 89"/>
                <a:gd name="T29" fmla="*/ 42 h 50"/>
                <a:gd name="T30" fmla="*/ 71 w 89"/>
                <a:gd name="T31" fmla="*/ 38 h 50"/>
                <a:gd name="T32" fmla="*/ 82 w 89"/>
                <a:gd name="T33" fmla="*/ 22 h 50"/>
                <a:gd name="T34" fmla="*/ 88 w 89"/>
                <a:gd name="T3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 h="50">
                  <a:moveTo>
                    <a:pt x="88" y="13"/>
                  </a:moveTo>
                  <a:lnTo>
                    <a:pt x="76" y="3"/>
                  </a:lnTo>
                  <a:lnTo>
                    <a:pt x="69" y="0"/>
                  </a:lnTo>
                  <a:lnTo>
                    <a:pt x="46" y="5"/>
                  </a:lnTo>
                  <a:lnTo>
                    <a:pt x="30" y="5"/>
                  </a:lnTo>
                  <a:lnTo>
                    <a:pt x="9" y="2"/>
                  </a:lnTo>
                  <a:lnTo>
                    <a:pt x="11" y="16"/>
                  </a:lnTo>
                  <a:lnTo>
                    <a:pt x="5" y="25"/>
                  </a:lnTo>
                  <a:lnTo>
                    <a:pt x="5" y="29"/>
                  </a:lnTo>
                  <a:lnTo>
                    <a:pt x="0" y="35"/>
                  </a:lnTo>
                  <a:lnTo>
                    <a:pt x="6" y="37"/>
                  </a:lnTo>
                  <a:lnTo>
                    <a:pt x="21" y="46"/>
                  </a:lnTo>
                  <a:lnTo>
                    <a:pt x="38" y="49"/>
                  </a:lnTo>
                  <a:lnTo>
                    <a:pt x="47" y="41"/>
                  </a:lnTo>
                  <a:lnTo>
                    <a:pt x="58" y="42"/>
                  </a:lnTo>
                  <a:lnTo>
                    <a:pt x="71" y="38"/>
                  </a:lnTo>
                  <a:lnTo>
                    <a:pt x="82" y="22"/>
                  </a:lnTo>
                  <a:lnTo>
                    <a:pt x="88"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7" name="Freeform 241">
              <a:extLst>
                <a:ext uri="{FF2B5EF4-FFF2-40B4-BE49-F238E27FC236}">
                  <a16:creationId xmlns:a16="http://schemas.microsoft.com/office/drawing/2014/main" id="{FFE3DFA8-829B-47A9-A755-5DC7343D34C3}"/>
                </a:ext>
              </a:extLst>
            </p:cNvPr>
            <p:cNvSpPr>
              <a:spLocks/>
            </p:cNvSpPr>
            <p:nvPr/>
          </p:nvSpPr>
          <p:spPr bwMode="auto">
            <a:xfrm>
              <a:off x="2731" y="2007"/>
              <a:ext cx="53" cy="43"/>
            </a:xfrm>
            <a:custGeom>
              <a:avLst/>
              <a:gdLst>
                <a:gd name="T0" fmla="*/ 2 w 47"/>
                <a:gd name="T1" fmla="*/ 3 h 38"/>
                <a:gd name="T2" fmla="*/ 0 w 47"/>
                <a:gd name="T3" fmla="*/ 11 h 38"/>
                <a:gd name="T4" fmla="*/ 12 w 47"/>
                <a:gd name="T5" fmla="*/ 18 h 38"/>
                <a:gd name="T6" fmla="*/ 18 w 47"/>
                <a:gd name="T7" fmla="*/ 31 h 38"/>
                <a:gd name="T8" fmla="*/ 35 w 47"/>
                <a:gd name="T9" fmla="*/ 37 h 38"/>
                <a:gd name="T10" fmla="*/ 37 w 47"/>
                <a:gd name="T11" fmla="*/ 29 h 38"/>
                <a:gd name="T12" fmla="*/ 46 w 47"/>
                <a:gd name="T13" fmla="*/ 19 h 38"/>
                <a:gd name="T14" fmla="*/ 37 w 47"/>
                <a:gd name="T15" fmla="*/ 15 h 38"/>
                <a:gd name="T16" fmla="*/ 34 w 47"/>
                <a:gd name="T17" fmla="*/ 2 h 38"/>
                <a:gd name="T18" fmla="*/ 25 w 47"/>
                <a:gd name="T19" fmla="*/ 0 h 38"/>
                <a:gd name="T20" fmla="*/ 17 w 47"/>
                <a:gd name="T21" fmla="*/ 3 h 38"/>
                <a:gd name="T22" fmla="*/ 2 w 47"/>
                <a:gd name="T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38">
                  <a:moveTo>
                    <a:pt x="2" y="3"/>
                  </a:moveTo>
                  <a:lnTo>
                    <a:pt x="0" y="11"/>
                  </a:lnTo>
                  <a:lnTo>
                    <a:pt x="12" y="18"/>
                  </a:lnTo>
                  <a:lnTo>
                    <a:pt x="18" y="31"/>
                  </a:lnTo>
                  <a:lnTo>
                    <a:pt x="35" y="37"/>
                  </a:lnTo>
                  <a:lnTo>
                    <a:pt x="37" y="29"/>
                  </a:lnTo>
                  <a:lnTo>
                    <a:pt x="46" y="19"/>
                  </a:lnTo>
                  <a:lnTo>
                    <a:pt x="37" y="15"/>
                  </a:lnTo>
                  <a:lnTo>
                    <a:pt x="34" y="2"/>
                  </a:lnTo>
                  <a:lnTo>
                    <a:pt x="25" y="0"/>
                  </a:lnTo>
                  <a:lnTo>
                    <a:pt x="17" y="3"/>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8" name="Freeform 242">
              <a:extLst>
                <a:ext uri="{FF2B5EF4-FFF2-40B4-BE49-F238E27FC236}">
                  <a16:creationId xmlns:a16="http://schemas.microsoft.com/office/drawing/2014/main" id="{0A2EE0BC-78FF-4BEE-990A-6E87C55E9AC8}"/>
                </a:ext>
              </a:extLst>
            </p:cNvPr>
            <p:cNvSpPr>
              <a:spLocks/>
            </p:cNvSpPr>
            <p:nvPr/>
          </p:nvSpPr>
          <p:spPr bwMode="auto">
            <a:xfrm>
              <a:off x="2807" y="1866"/>
              <a:ext cx="44" cy="70"/>
            </a:xfrm>
            <a:custGeom>
              <a:avLst/>
              <a:gdLst>
                <a:gd name="T0" fmla="*/ 30 w 39"/>
                <a:gd name="T1" fmla="*/ 58 h 63"/>
                <a:gd name="T2" fmla="*/ 14 w 39"/>
                <a:gd name="T3" fmla="*/ 62 h 63"/>
                <a:gd name="T4" fmla="*/ 8 w 39"/>
                <a:gd name="T5" fmla="*/ 48 h 63"/>
                <a:gd name="T6" fmla="*/ 0 w 39"/>
                <a:gd name="T7" fmla="*/ 43 h 63"/>
                <a:gd name="T8" fmla="*/ 0 w 39"/>
                <a:gd name="T9" fmla="*/ 19 h 63"/>
                <a:gd name="T10" fmla="*/ 18 w 39"/>
                <a:gd name="T11" fmla="*/ 17 h 63"/>
                <a:gd name="T12" fmla="*/ 27 w 39"/>
                <a:gd name="T13" fmla="*/ 0 h 63"/>
                <a:gd name="T14" fmla="*/ 38 w 39"/>
                <a:gd name="T15" fmla="*/ 17 h 63"/>
                <a:gd name="T16" fmla="*/ 28 w 39"/>
                <a:gd name="T17" fmla="*/ 42 h 63"/>
                <a:gd name="T18" fmla="*/ 30 w 39"/>
                <a:gd name="T19"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3">
                  <a:moveTo>
                    <a:pt x="30" y="58"/>
                  </a:moveTo>
                  <a:lnTo>
                    <a:pt x="14" y="62"/>
                  </a:lnTo>
                  <a:lnTo>
                    <a:pt x="8" y="48"/>
                  </a:lnTo>
                  <a:lnTo>
                    <a:pt x="0" y="43"/>
                  </a:lnTo>
                  <a:lnTo>
                    <a:pt x="0" y="19"/>
                  </a:lnTo>
                  <a:lnTo>
                    <a:pt x="18" y="17"/>
                  </a:lnTo>
                  <a:lnTo>
                    <a:pt x="27" y="0"/>
                  </a:lnTo>
                  <a:lnTo>
                    <a:pt x="38" y="17"/>
                  </a:lnTo>
                  <a:lnTo>
                    <a:pt x="28" y="42"/>
                  </a:lnTo>
                  <a:lnTo>
                    <a:pt x="30"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9" name="Freeform 243">
              <a:extLst>
                <a:ext uri="{FF2B5EF4-FFF2-40B4-BE49-F238E27FC236}">
                  <a16:creationId xmlns:a16="http://schemas.microsoft.com/office/drawing/2014/main" id="{2001E05D-E79F-4ED5-A671-5A2CD34234A6}"/>
                </a:ext>
              </a:extLst>
            </p:cNvPr>
            <p:cNvSpPr>
              <a:spLocks/>
            </p:cNvSpPr>
            <p:nvPr/>
          </p:nvSpPr>
          <p:spPr bwMode="auto">
            <a:xfrm>
              <a:off x="3022" y="2161"/>
              <a:ext cx="92" cy="69"/>
            </a:xfrm>
            <a:custGeom>
              <a:avLst/>
              <a:gdLst>
                <a:gd name="T0" fmla="*/ 61 w 82"/>
                <a:gd name="T1" fmla="*/ 53 h 62"/>
                <a:gd name="T2" fmla="*/ 48 w 82"/>
                <a:gd name="T3" fmla="*/ 54 h 62"/>
                <a:gd name="T4" fmla="*/ 40 w 82"/>
                <a:gd name="T5" fmla="*/ 54 h 62"/>
                <a:gd name="T6" fmla="*/ 31 w 82"/>
                <a:gd name="T7" fmla="*/ 61 h 62"/>
                <a:gd name="T8" fmla="*/ 18 w 82"/>
                <a:gd name="T9" fmla="*/ 57 h 62"/>
                <a:gd name="T10" fmla="*/ 11 w 82"/>
                <a:gd name="T11" fmla="*/ 57 h 62"/>
                <a:gd name="T12" fmla="*/ 9 w 82"/>
                <a:gd name="T13" fmla="*/ 36 h 62"/>
                <a:gd name="T14" fmla="*/ 1 w 82"/>
                <a:gd name="T15" fmla="*/ 21 h 62"/>
                <a:gd name="T16" fmla="*/ 0 w 82"/>
                <a:gd name="T17" fmla="*/ 13 h 62"/>
                <a:gd name="T18" fmla="*/ 13 w 82"/>
                <a:gd name="T19" fmla="*/ 3 h 62"/>
                <a:gd name="T20" fmla="*/ 17 w 82"/>
                <a:gd name="T21" fmla="*/ 6 h 62"/>
                <a:gd name="T22" fmla="*/ 21 w 82"/>
                <a:gd name="T23" fmla="*/ 0 h 62"/>
                <a:gd name="T24" fmla="*/ 38 w 82"/>
                <a:gd name="T25" fmla="*/ 6 h 62"/>
                <a:gd name="T26" fmla="*/ 42 w 82"/>
                <a:gd name="T27" fmla="*/ 19 h 62"/>
                <a:gd name="T28" fmla="*/ 62 w 82"/>
                <a:gd name="T29" fmla="*/ 16 h 62"/>
                <a:gd name="T30" fmla="*/ 76 w 82"/>
                <a:gd name="T31" fmla="*/ 14 h 62"/>
                <a:gd name="T32" fmla="*/ 81 w 82"/>
                <a:gd name="T33" fmla="*/ 26 h 62"/>
                <a:gd name="T34" fmla="*/ 76 w 82"/>
                <a:gd name="T35" fmla="*/ 36 h 62"/>
                <a:gd name="T36" fmla="*/ 70 w 82"/>
                <a:gd name="T37" fmla="*/ 43 h 62"/>
                <a:gd name="T38" fmla="*/ 75 w 82"/>
                <a:gd name="T39" fmla="*/ 50 h 62"/>
                <a:gd name="T40" fmla="*/ 61 w 82"/>
                <a:gd name="T41" fmla="*/ 5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62">
                  <a:moveTo>
                    <a:pt x="61" y="53"/>
                  </a:moveTo>
                  <a:lnTo>
                    <a:pt x="48" y="54"/>
                  </a:lnTo>
                  <a:lnTo>
                    <a:pt x="40" y="54"/>
                  </a:lnTo>
                  <a:lnTo>
                    <a:pt x="31" y="61"/>
                  </a:lnTo>
                  <a:lnTo>
                    <a:pt x="18" y="57"/>
                  </a:lnTo>
                  <a:lnTo>
                    <a:pt x="11" y="57"/>
                  </a:lnTo>
                  <a:lnTo>
                    <a:pt x="9" y="36"/>
                  </a:lnTo>
                  <a:lnTo>
                    <a:pt x="1" y="21"/>
                  </a:lnTo>
                  <a:lnTo>
                    <a:pt x="0" y="13"/>
                  </a:lnTo>
                  <a:lnTo>
                    <a:pt x="13" y="3"/>
                  </a:lnTo>
                  <a:lnTo>
                    <a:pt x="17" y="6"/>
                  </a:lnTo>
                  <a:lnTo>
                    <a:pt x="21" y="0"/>
                  </a:lnTo>
                  <a:lnTo>
                    <a:pt x="38" y="6"/>
                  </a:lnTo>
                  <a:lnTo>
                    <a:pt x="42" y="19"/>
                  </a:lnTo>
                  <a:lnTo>
                    <a:pt x="62" y="16"/>
                  </a:lnTo>
                  <a:lnTo>
                    <a:pt x="76" y="14"/>
                  </a:lnTo>
                  <a:lnTo>
                    <a:pt x="81" y="26"/>
                  </a:lnTo>
                  <a:lnTo>
                    <a:pt x="76" y="36"/>
                  </a:lnTo>
                  <a:lnTo>
                    <a:pt x="70" y="43"/>
                  </a:lnTo>
                  <a:lnTo>
                    <a:pt x="75" y="50"/>
                  </a:lnTo>
                  <a:lnTo>
                    <a:pt x="61" y="5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0" name="Freeform 244">
              <a:extLst>
                <a:ext uri="{FF2B5EF4-FFF2-40B4-BE49-F238E27FC236}">
                  <a16:creationId xmlns:a16="http://schemas.microsoft.com/office/drawing/2014/main" id="{9036A11B-CB9C-46D8-9A3E-F137242FE684}"/>
                </a:ext>
              </a:extLst>
            </p:cNvPr>
            <p:cNvSpPr>
              <a:spLocks/>
            </p:cNvSpPr>
            <p:nvPr/>
          </p:nvSpPr>
          <p:spPr bwMode="auto">
            <a:xfrm>
              <a:off x="2994" y="1544"/>
              <a:ext cx="156" cy="271"/>
            </a:xfrm>
            <a:custGeom>
              <a:avLst/>
              <a:gdLst>
                <a:gd name="T0" fmla="*/ 19 w 139"/>
                <a:gd name="T1" fmla="*/ 101 h 242"/>
                <a:gd name="T2" fmla="*/ 29 w 139"/>
                <a:gd name="T3" fmla="*/ 94 h 242"/>
                <a:gd name="T4" fmla="*/ 27 w 139"/>
                <a:gd name="T5" fmla="*/ 63 h 242"/>
                <a:gd name="T6" fmla="*/ 26 w 139"/>
                <a:gd name="T7" fmla="*/ 53 h 242"/>
                <a:gd name="T8" fmla="*/ 15 w 139"/>
                <a:gd name="T9" fmla="*/ 43 h 242"/>
                <a:gd name="T10" fmla="*/ 3 w 139"/>
                <a:gd name="T11" fmla="*/ 30 h 242"/>
                <a:gd name="T12" fmla="*/ 14 w 139"/>
                <a:gd name="T13" fmla="*/ 33 h 242"/>
                <a:gd name="T14" fmla="*/ 27 w 139"/>
                <a:gd name="T15" fmla="*/ 36 h 242"/>
                <a:gd name="T16" fmla="*/ 47 w 139"/>
                <a:gd name="T17" fmla="*/ 33 h 242"/>
                <a:gd name="T18" fmla="*/ 53 w 139"/>
                <a:gd name="T19" fmla="*/ 18 h 242"/>
                <a:gd name="T20" fmla="*/ 63 w 139"/>
                <a:gd name="T21" fmla="*/ 7 h 242"/>
                <a:gd name="T22" fmla="*/ 70 w 139"/>
                <a:gd name="T23" fmla="*/ 0 h 242"/>
                <a:gd name="T24" fmla="*/ 82 w 139"/>
                <a:gd name="T25" fmla="*/ 2 h 242"/>
                <a:gd name="T26" fmla="*/ 93 w 139"/>
                <a:gd name="T27" fmla="*/ 12 h 242"/>
                <a:gd name="T28" fmla="*/ 85 w 139"/>
                <a:gd name="T29" fmla="*/ 36 h 242"/>
                <a:gd name="T30" fmla="*/ 100 w 139"/>
                <a:gd name="T31" fmla="*/ 50 h 242"/>
                <a:gd name="T32" fmla="*/ 100 w 139"/>
                <a:gd name="T33" fmla="*/ 65 h 242"/>
                <a:gd name="T34" fmla="*/ 105 w 139"/>
                <a:gd name="T35" fmla="*/ 85 h 242"/>
                <a:gd name="T36" fmla="*/ 107 w 139"/>
                <a:gd name="T37" fmla="*/ 109 h 242"/>
                <a:gd name="T38" fmla="*/ 113 w 139"/>
                <a:gd name="T39" fmla="*/ 129 h 242"/>
                <a:gd name="T40" fmla="*/ 120 w 139"/>
                <a:gd name="T41" fmla="*/ 151 h 242"/>
                <a:gd name="T42" fmla="*/ 128 w 139"/>
                <a:gd name="T43" fmla="*/ 161 h 242"/>
                <a:gd name="T44" fmla="*/ 138 w 139"/>
                <a:gd name="T45" fmla="*/ 169 h 242"/>
                <a:gd name="T46" fmla="*/ 127 w 139"/>
                <a:gd name="T47" fmla="*/ 178 h 242"/>
                <a:gd name="T48" fmla="*/ 112 w 139"/>
                <a:gd name="T49" fmla="*/ 194 h 242"/>
                <a:gd name="T50" fmla="*/ 98 w 139"/>
                <a:gd name="T51" fmla="*/ 211 h 242"/>
                <a:gd name="T52" fmla="*/ 94 w 139"/>
                <a:gd name="T53" fmla="*/ 225 h 242"/>
                <a:gd name="T54" fmla="*/ 96 w 139"/>
                <a:gd name="T55" fmla="*/ 241 h 242"/>
                <a:gd name="T56" fmla="*/ 81 w 139"/>
                <a:gd name="T57" fmla="*/ 219 h 242"/>
                <a:gd name="T58" fmla="*/ 63 w 139"/>
                <a:gd name="T59" fmla="*/ 222 h 242"/>
                <a:gd name="T60" fmla="*/ 53 w 139"/>
                <a:gd name="T61" fmla="*/ 231 h 242"/>
                <a:gd name="T62" fmla="*/ 29 w 139"/>
                <a:gd name="T63" fmla="*/ 229 h 242"/>
                <a:gd name="T64" fmla="*/ 11 w 139"/>
                <a:gd name="T65" fmla="*/ 217 h 242"/>
                <a:gd name="T66" fmla="*/ 4 w 139"/>
                <a:gd name="T67" fmla="*/ 200 h 242"/>
                <a:gd name="T68" fmla="*/ 0 w 139"/>
                <a:gd name="T69" fmla="*/ 185 h 242"/>
                <a:gd name="T70" fmla="*/ 3 w 139"/>
                <a:gd name="T71" fmla="*/ 157 h 242"/>
                <a:gd name="T72" fmla="*/ 21 w 139"/>
                <a:gd name="T73" fmla="*/ 150 h 242"/>
                <a:gd name="T74" fmla="*/ 33 w 139"/>
                <a:gd name="T75" fmla="*/ 138 h 242"/>
                <a:gd name="T76" fmla="*/ 37 w 139"/>
                <a:gd name="T77" fmla="*/ 121 h 242"/>
                <a:gd name="T78" fmla="*/ 58 w 139"/>
                <a:gd name="T79" fmla="*/ 123 h 242"/>
                <a:gd name="T80" fmla="*/ 46 w 139"/>
                <a:gd name="T81" fmla="*/ 102 h 242"/>
                <a:gd name="T82" fmla="*/ 19 w 139"/>
                <a:gd name="T83" fmla="*/ 10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9" h="242">
                  <a:moveTo>
                    <a:pt x="19" y="101"/>
                  </a:moveTo>
                  <a:lnTo>
                    <a:pt x="29" y="94"/>
                  </a:lnTo>
                  <a:lnTo>
                    <a:pt x="27" y="63"/>
                  </a:lnTo>
                  <a:lnTo>
                    <a:pt x="26" y="53"/>
                  </a:lnTo>
                  <a:lnTo>
                    <a:pt x="15" y="43"/>
                  </a:lnTo>
                  <a:lnTo>
                    <a:pt x="3" y="30"/>
                  </a:lnTo>
                  <a:lnTo>
                    <a:pt x="14" y="33"/>
                  </a:lnTo>
                  <a:lnTo>
                    <a:pt x="27" y="36"/>
                  </a:lnTo>
                  <a:lnTo>
                    <a:pt x="47" y="33"/>
                  </a:lnTo>
                  <a:lnTo>
                    <a:pt x="53" y="18"/>
                  </a:lnTo>
                  <a:lnTo>
                    <a:pt x="63" y="7"/>
                  </a:lnTo>
                  <a:lnTo>
                    <a:pt x="70" y="0"/>
                  </a:lnTo>
                  <a:lnTo>
                    <a:pt x="82" y="2"/>
                  </a:lnTo>
                  <a:lnTo>
                    <a:pt x="93" y="12"/>
                  </a:lnTo>
                  <a:lnTo>
                    <a:pt x="85" y="36"/>
                  </a:lnTo>
                  <a:lnTo>
                    <a:pt x="100" y="50"/>
                  </a:lnTo>
                  <a:lnTo>
                    <a:pt x="100" y="65"/>
                  </a:lnTo>
                  <a:lnTo>
                    <a:pt x="105" y="85"/>
                  </a:lnTo>
                  <a:lnTo>
                    <a:pt x="107" y="109"/>
                  </a:lnTo>
                  <a:lnTo>
                    <a:pt x="113" y="129"/>
                  </a:lnTo>
                  <a:lnTo>
                    <a:pt x="120" y="151"/>
                  </a:lnTo>
                  <a:lnTo>
                    <a:pt x="128" y="161"/>
                  </a:lnTo>
                  <a:lnTo>
                    <a:pt x="138" y="169"/>
                  </a:lnTo>
                  <a:lnTo>
                    <a:pt x="127" y="178"/>
                  </a:lnTo>
                  <a:lnTo>
                    <a:pt x="112" y="194"/>
                  </a:lnTo>
                  <a:lnTo>
                    <a:pt x="98" y="211"/>
                  </a:lnTo>
                  <a:lnTo>
                    <a:pt x="94" y="225"/>
                  </a:lnTo>
                  <a:lnTo>
                    <a:pt x="96" y="241"/>
                  </a:lnTo>
                  <a:lnTo>
                    <a:pt x="81" y="219"/>
                  </a:lnTo>
                  <a:lnTo>
                    <a:pt x="63" y="222"/>
                  </a:lnTo>
                  <a:lnTo>
                    <a:pt x="53" y="231"/>
                  </a:lnTo>
                  <a:lnTo>
                    <a:pt x="29" y="229"/>
                  </a:lnTo>
                  <a:lnTo>
                    <a:pt x="11" y="217"/>
                  </a:lnTo>
                  <a:lnTo>
                    <a:pt x="4" y="200"/>
                  </a:lnTo>
                  <a:lnTo>
                    <a:pt x="0" y="185"/>
                  </a:lnTo>
                  <a:lnTo>
                    <a:pt x="3" y="157"/>
                  </a:lnTo>
                  <a:lnTo>
                    <a:pt x="21" y="150"/>
                  </a:lnTo>
                  <a:lnTo>
                    <a:pt x="33" y="138"/>
                  </a:lnTo>
                  <a:lnTo>
                    <a:pt x="37" y="121"/>
                  </a:lnTo>
                  <a:lnTo>
                    <a:pt x="58" y="123"/>
                  </a:lnTo>
                  <a:lnTo>
                    <a:pt x="46" y="102"/>
                  </a:lnTo>
                  <a:lnTo>
                    <a:pt x="19"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1" name="Freeform 245">
              <a:extLst>
                <a:ext uri="{FF2B5EF4-FFF2-40B4-BE49-F238E27FC236}">
                  <a16:creationId xmlns:a16="http://schemas.microsoft.com/office/drawing/2014/main" id="{5135C85B-4B11-429A-B688-397B330E037F}"/>
                </a:ext>
              </a:extLst>
            </p:cNvPr>
            <p:cNvSpPr>
              <a:spLocks/>
            </p:cNvSpPr>
            <p:nvPr/>
          </p:nvSpPr>
          <p:spPr bwMode="auto">
            <a:xfrm>
              <a:off x="2833" y="2058"/>
              <a:ext cx="106" cy="65"/>
            </a:xfrm>
            <a:custGeom>
              <a:avLst/>
              <a:gdLst>
                <a:gd name="T0" fmla="*/ 3 w 94"/>
                <a:gd name="T1" fmla="*/ 43 h 57"/>
                <a:gd name="T2" fmla="*/ 0 w 94"/>
                <a:gd name="T3" fmla="*/ 34 h 57"/>
                <a:gd name="T4" fmla="*/ 7 w 94"/>
                <a:gd name="T5" fmla="*/ 35 h 57"/>
                <a:gd name="T6" fmla="*/ 11 w 94"/>
                <a:gd name="T7" fmla="*/ 36 h 57"/>
                <a:gd name="T8" fmla="*/ 29 w 94"/>
                <a:gd name="T9" fmla="*/ 28 h 57"/>
                <a:gd name="T10" fmla="*/ 43 w 94"/>
                <a:gd name="T11" fmla="*/ 20 h 57"/>
                <a:gd name="T12" fmla="*/ 47 w 94"/>
                <a:gd name="T13" fmla="*/ 15 h 57"/>
                <a:gd name="T14" fmla="*/ 48 w 94"/>
                <a:gd name="T15" fmla="*/ 0 h 57"/>
                <a:gd name="T16" fmla="*/ 59 w 94"/>
                <a:gd name="T17" fmla="*/ 10 h 57"/>
                <a:gd name="T18" fmla="*/ 69 w 94"/>
                <a:gd name="T19" fmla="*/ 9 h 57"/>
                <a:gd name="T20" fmla="*/ 71 w 94"/>
                <a:gd name="T21" fmla="*/ 1 h 57"/>
                <a:gd name="T22" fmla="*/ 84 w 94"/>
                <a:gd name="T23" fmla="*/ 2 h 57"/>
                <a:gd name="T24" fmla="*/ 83 w 94"/>
                <a:gd name="T25" fmla="*/ 12 h 57"/>
                <a:gd name="T26" fmla="*/ 91 w 94"/>
                <a:gd name="T27" fmla="*/ 16 h 57"/>
                <a:gd name="T28" fmla="*/ 93 w 94"/>
                <a:gd name="T29" fmla="*/ 31 h 57"/>
                <a:gd name="T30" fmla="*/ 87 w 94"/>
                <a:gd name="T31" fmla="*/ 39 h 57"/>
                <a:gd name="T32" fmla="*/ 87 w 94"/>
                <a:gd name="T33" fmla="*/ 43 h 57"/>
                <a:gd name="T34" fmla="*/ 82 w 94"/>
                <a:gd name="T35" fmla="*/ 50 h 57"/>
                <a:gd name="T36" fmla="*/ 69 w 94"/>
                <a:gd name="T37" fmla="*/ 56 h 57"/>
                <a:gd name="T38" fmla="*/ 45 w 94"/>
                <a:gd name="T39" fmla="*/ 50 h 57"/>
                <a:gd name="T40" fmla="*/ 37 w 94"/>
                <a:gd name="T41" fmla="*/ 41 h 57"/>
                <a:gd name="T42" fmla="*/ 24 w 94"/>
                <a:gd name="T43" fmla="*/ 47 h 57"/>
                <a:gd name="T44" fmla="*/ 10 w 94"/>
                <a:gd name="T45" fmla="*/ 47 h 57"/>
                <a:gd name="T46" fmla="*/ 3 w 94"/>
                <a:gd name="T47"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57">
                  <a:moveTo>
                    <a:pt x="3" y="43"/>
                  </a:moveTo>
                  <a:lnTo>
                    <a:pt x="0" y="34"/>
                  </a:lnTo>
                  <a:lnTo>
                    <a:pt x="7" y="35"/>
                  </a:lnTo>
                  <a:lnTo>
                    <a:pt x="11" y="36"/>
                  </a:lnTo>
                  <a:lnTo>
                    <a:pt x="29" y="28"/>
                  </a:lnTo>
                  <a:lnTo>
                    <a:pt x="43" y="20"/>
                  </a:lnTo>
                  <a:lnTo>
                    <a:pt x="47" y="15"/>
                  </a:lnTo>
                  <a:lnTo>
                    <a:pt x="48" y="0"/>
                  </a:lnTo>
                  <a:lnTo>
                    <a:pt x="59" y="10"/>
                  </a:lnTo>
                  <a:lnTo>
                    <a:pt x="69" y="9"/>
                  </a:lnTo>
                  <a:lnTo>
                    <a:pt x="71" y="1"/>
                  </a:lnTo>
                  <a:lnTo>
                    <a:pt x="84" y="2"/>
                  </a:lnTo>
                  <a:lnTo>
                    <a:pt x="83" y="12"/>
                  </a:lnTo>
                  <a:lnTo>
                    <a:pt x="91" y="16"/>
                  </a:lnTo>
                  <a:lnTo>
                    <a:pt x="93" y="31"/>
                  </a:lnTo>
                  <a:lnTo>
                    <a:pt x="87" y="39"/>
                  </a:lnTo>
                  <a:lnTo>
                    <a:pt x="87" y="43"/>
                  </a:lnTo>
                  <a:lnTo>
                    <a:pt x="82" y="50"/>
                  </a:lnTo>
                  <a:lnTo>
                    <a:pt x="69" y="56"/>
                  </a:lnTo>
                  <a:lnTo>
                    <a:pt x="45" y="50"/>
                  </a:lnTo>
                  <a:lnTo>
                    <a:pt x="37" y="41"/>
                  </a:lnTo>
                  <a:lnTo>
                    <a:pt x="24" y="47"/>
                  </a:lnTo>
                  <a:lnTo>
                    <a:pt x="10" y="47"/>
                  </a:lnTo>
                  <a:lnTo>
                    <a:pt x="3" y="4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2" name="Freeform 246">
              <a:extLst>
                <a:ext uri="{FF2B5EF4-FFF2-40B4-BE49-F238E27FC236}">
                  <a16:creationId xmlns:a16="http://schemas.microsoft.com/office/drawing/2014/main" id="{B0AFFF06-AE10-4E65-BC84-0B81556349CB}"/>
                </a:ext>
              </a:extLst>
            </p:cNvPr>
            <p:cNvSpPr>
              <a:spLocks/>
            </p:cNvSpPr>
            <p:nvPr/>
          </p:nvSpPr>
          <p:spPr bwMode="auto">
            <a:xfrm>
              <a:off x="2896" y="2295"/>
              <a:ext cx="36" cy="25"/>
            </a:xfrm>
            <a:custGeom>
              <a:avLst/>
              <a:gdLst>
                <a:gd name="T0" fmla="*/ 28 w 32"/>
                <a:gd name="T1" fmla="*/ 0 h 22"/>
                <a:gd name="T2" fmla="*/ 16 w 32"/>
                <a:gd name="T3" fmla="*/ 3 h 22"/>
                <a:gd name="T4" fmla="*/ 0 w 32"/>
                <a:gd name="T5" fmla="*/ 2 h 22"/>
                <a:gd name="T6" fmla="*/ 3 w 32"/>
                <a:gd name="T7" fmla="*/ 6 h 22"/>
                <a:gd name="T8" fmla="*/ 6 w 32"/>
                <a:gd name="T9" fmla="*/ 14 h 22"/>
                <a:gd name="T10" fmla="*/ 14 w 32"/>
                <a:gd name="T11" fmla="*/ 15 h 22"/>
                <a:gd name="T12" fmla="*/ 31 w 32"/>
                <a:gd name="T13" fmla="*/ 21 h 22"/>
                <a:gd name="T14" fmla="*/ 30 w 32"/>
                <a:gd name="T15" fmla="*/ 11 h 22"/>
                <a:gd name="T16" fmla="*/ 28 w 3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2">
                  <a:moveTo>
                    <a:pt x="28" y="0"/>
                  </a:moveTo>
                  <a:lnTo>
                    <a:pt x="16" y="3"/>
                  </a:lnTo>
                  <a:lnTo>
                    <a:pt x="0" y="2"/>
                  </a:lnTo>
                  <a:lnTo>
                    <a:pt x="3" y="6"/>
                  </a:lnTo>
                  <a:lnTo>
                    <a:pt x="6" y="14"/>
                  </a:lnTo>
                  <a:lnTo>
                    <a:pt x="14" y="15"/>
                  </a:lnTo>
                  <a:lnTo>
                    <a:pt x="31" y="21"/>
                  </a:lnTo>
                  <a:lnTo>
                    <a:pt x="30" y="11"/>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3" name="Freeform 247">
              <a:extLst>
                <a:ext uri="{FF2B5EF4-FFF2-40B4-BE49-F238E27FC236}">
                  <a16:creationId xmlns:a16="http://schemas.microsoft.com/office/drawing/2014/main" id="{555E66DF-5138-48B2-B174-1FFA9FC75D92}"/>
                </a:ext>
              </a:extLst>
            </p:cNvPr>
            <p:cNvSpPr>
              <a:spLocks/>
            </p:cNvSpPr>
            <p:nvPr/>
          </p:nvSpPr>
          <p:spPr bwMode="auto">
            <a:xfrm>
              <a:off x="2532" y="1925"/>
              <a:ext cx="66" cy="84"/>
            </a:xfrm>
            <a:custGeom>
              <a:avLst/>
              <a:gdLst>
                <a:gd name="T0" fmla="*/ 31 w 60"/>
                <a:gd name="T1" fmla="*/ 0 h 75"/>
                <a:gd name="T2" fmla="*/ 27 w 60"/>
                <a:gd name="T3" fmla="*/ 6 h 75"/>
                <a:gd name="T4" fmla="*/ 27 w 60"/>
                <a:gd name="T5" fmla="*/ 16 h 75"/>
                <a:gd name="T6" fmla="*/ 3 w 60"/>
                <a:gd name="T7" fmla="*/ 19 h 75"/>
                <a:gd name="T8" fmla="*/ 0 w 60"/>
                <a:gd name="T9" fmla="*/ 26 h 75"/>
                <a:gd name="T10" fmla="*/ 0 w 60"/>
                <a:gd name="T11" fmla="*/ 38 h 75"/>
                <a:gd name="T12" fmla="*/ 8 w 60"/>
                <a:gd name="T13" fmla="*/ 40 h 75"/>
                <a:gd name="T14" fmla="*/ 8 w 60"/>
                <a:gd name="T15" fmla="*/ 48 h 75"/>
                <a:gd name="T16" fmla="*/ 0 w 60"/>
                <a:gd name="T17" fmla="*/ 53 h 75"/>
                <a:gd name="T18" fmla="*/ 1 w 60"/>
                <a:gd name="T19" fmla="*/ 66 h 75"/>
                <a:gd name="T20" fmla="*/ 1 w 60"/>
                <a:gd name="T21" fmla="*/ 74 h 75"/>
                <a:gd name="T22" fmla="*/ 17 w 60"/>
                <a:gd name="T23" fmla="*/ 73 h 75"/>
                <a:gd name="T24" fmla="*/ 32 w 60"/>
                <a:gd name="T25" fmla="*/ 63 h 75"/>
                <a:gd name="T26" fmla="*/ 45 w 60"/>
                <a:gd name="T27" fmla="*/ 63 h 75"/>
                <a:gd name="T28" fmla="*/ 56 w 60"/>
                <a:gd name="T29" fmla="*/ 61 h 75"/>
                <a:gd name="T30" fmla="*/ 59 w 60"/>
                <a:gd name="T31" fmla="*/ 40 h 75"/>
                <a:gd name="T32" fmla="*/ 53 w 60"/>
                <a:gd name="T33" fmla="*/ 24 h 75"/>
                <a:gd name="T34" fmla="*/ 38 w 60"/>
                <a:gd name="T35" fmla="*/ 24 h 75"/>
                <a:gd name="T36" fmla="*/ 34 w 60"/>
                <a:gd name="T37" fmla="*/ 15 h 75"/>
                <a:gd name="T38" fmla="*/ 38 w 60"/>
                <a:gd name="T39" fmla="*/ 4 h 75"/>
                <a:gd name="T40" fmla="*/ 31 w 60"/>
                <a:gd name="T41"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75">
                  <a:moveTo>
                    <a:pt x="31" y="0"/>
                  </a:moveTo>
                  <a:lnTo>
                    <a:pt x="27" y="6"/>
                  </a:lnTo>
                  <a:lnTo>
                    <a:pt x="27" y="16"/>
                  </a:lnTo>
                  <a:lnTo>
                    <a:pt x="3" y="19"/>
                  </a:lnTo>
                  <a:lnTo>
                    <a:pt x="0" y="26"/>
                  </a:lnTo>
                  <a:lnTo>
                    <a:pt x="0" y="38"/>
                  </a:lnTo>
                  <a:lnTo>
                    <a:pt x="8" y="40"/>
                  </a:lnTo>
                  <a:lnTo>
                    <a:pt x="8" y="48"/>
                  </a:lnTo>
                  <a:lnTo>
                    <a:pt x="0" y="53"/>
                  </a:lnTo>
                  <a:lnTo>
                    <a:pt x="1" y="66"/>
                  </a:lnTo>
                  <a:lnTo>
                    <a:pt x="1" y="74"/>
                  </a:lnTo>
                  <a:lnTo>
                    <a:pt x="17" y="73"/>
                  </a:lnTo>
                  <a:lnTo>
                    <a:pt x="32" y="63"/>
                  </a:lnTo>
                  <a:lnTo>
                    <a:pt x="45" y="63"/>
                  </a:lnTo>
                  <a:lnTo>
                    <a:pt x="56" y="61"/>
                  </a:lnTo>
                  <a:lnTo>
                    <a:pt x="59" y="40"/>
                  </a:lnTo>
                  <a:lnTo>
                    <a:pt x="53" y="24"/>
                  </a:lnTo>
                  <a:lnTo>
                    <a:pt x="38" y="24"/>
                  </a:lnTo>
                  <a:lnTo>
                    <a:pt x="34" y="15"/>
                  </a:lnTo>
                  <a:lnTo>
                    <a:pt x="38" y="4"/>
                  </a:lnTo>
                  <a:lnTo>
                    <a:pt x="3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4" name="Freeform 248">
              <a:extLst>
                <a:ext uri="{FF2B5EF4-FFF2-40B4-BE49-F238E27FC236}">
                  <a16:creationId xmlns:a16="http://schemas.microsoft.com/office/drawing/2014/main" id="{91B456FF-4844-4982-BFD5-8A65CE86A128}"/>
                </a:ext>
              </a:extLst>
            </p:cNvPr>
            <p:cNvSpPr>
              <a:spLocks/>
            </p:cNvSpPr>
            <p:nvPr/>
          </p:nvSpPr>
          <p:spPr bwMode="auto">
            <a:xfrm>
              <a:off x="2568" y="1922"/>
              <a:ext cx="37" cy="30"/>
            </a:xfrm>
            <a:custGeom>
              <a:avLst/>
              <a:gdLst>
                <a:gd name="T0" fmla="*/ 19 w 32"/>
                <a:gd name="T1" fmla="*/ 26 h 27"/>
                <a:gd name="T2" fmla="*/ 4 w 32"/>
                <a:gd name="T3" fmla="*/ 26 h 27"/>
                <a:gd name="T4" fmla="*/ 0 w 32"/>
                <a:gd name="T5" fmla="*/ 17 h 27"/>
                <a:gd name="T6" fmla="*/ 4 w 32"/>
                <a:gd name="T7" fmla="*/ 6 h 27"/>
                <a:gd name="T8" fmla="*/ 12 w 32"/>
                <a:gd name="T9" fmla="*/ 0 h 27"/>
                <a:gd name="T10" fmla="*/ 22 w 32"/>
                <a:gd name="T11" fmla="*/ 3 h 27"/>
                <a:gd name="T12" fmla="*/ 28 w 32"/>
                <a:gd name="T13" fmla="*/ 10 h 27"/>
                <a:gd name="T14" fmla="*/ 31 w 32"/>
                <a:gd name="T15" fmla="*/ 19 h 27"/>
                <a:gd name="T16" fmla="*/ 19 w 32"/>
                <a:gd name="T17"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7">
                  <a:moveTo>
                    <a:pt x="19" y="26"/>
                  </a:moveTo>
                  <a:lnTo>
                    <a:pt x="4" y="26"/>
                  </a:lnTo>
                  <a:lnTo>
                    <a:pt x="0" y="17"/>
                  </a:lnTo>
                  <a:lnTo>
                    <a:pt x="4" y="6"/>
                  </a:lnTo>
                  <a:lnTo>
                    <a:pt x="12" y="0"/>
                  </a:lnTo>
                  <a:lnTo>
                    <a:pt x="22" y="3"/>
                  </a:lnTo>
                  <a:lnTo>
                    <a:pt x="28" y="10"/>
                  </a:lnTo>
                  <a:lnTo>
                    <a:pt x="31" y="19"/>
                  </a:lnTo>
                  <a:lnTo>
                    <a:pt x="19"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5" name="Freeform 249">
              <a:extLst>
                <a:ext uri="{FF2B5EF4-FFF2-40B4-BE49-F238E27FC236}">
                  <a16:creationId xmlns:a16="http://schemas.microsoft.com/office/drawing/2014/main" id="{FFEEBB0C-C066-401A-92C7-D3E998B65FFE}"/>
                </a:ext>
              </a:extLst>
            </p:cNvPr>
            <p:cNvSpPr>
              <a:spLocks/>
            </p:cNvSpPr>
            <p:nvPr/>
          </p:nvSpPr>
          <p:spPr bwMode="auto">
            <a:xfrm>
              <a:off x="2594" y="1843"/>
              <a:ext cx="117" cy="201"/>
            </a:xfrm>
            <a:custGeom>
              <a:avLst/>
              <a:gdLst>
                <a:gd name="T0" fmla="*/ 16 w 104"/>
                <a:gd name="T1" fmla="*/ 2 h 180"/>
                <a:gd name="T2" fmla="*/ 10 w 104"/>
                <a:gd name="T3" fmla="*/ 14 h 180"/>
                <a:gd name="T4" fmla="*/ 0 w 104"/>
                <a:gd name="T5" fmla="*/ 25 h 180"/>
                <a:gd name="T6" fmla="*/ 8 w 104"/>
                <a:gd name="T7" fmla="*/ 29 h 180"/>
                <a:gd name="T8" fmla="*/ 10 w 104"/>
                <a:gd name="T9" fmla="*/ 36 h 180"/>
                <a:gd name="T10" fmla="*/ 10 w 104"/>
                <a:gd name="T11" fmla="*/ 46 h 180"/>
                <a:gd name="T12" fmla="*/ 2 w 104"/>
                <a:gd name="T13" fmla="*/ 51 h 180"/>
                <a:gd name="T14" fmla="*/ 5 w 104"/>
                <a:gd name="T15" fmla="*/ 59 h 180"/>
                <a:gd name="T16" fmla="*/ 14 w 104"/>
                <a:gd name="T17" fmla="*/ 61 h 180"/>
                <a:gd name="T18" fmla="*/ 16 w 104"/>
                <a:gd name="T19" fmla="*/ 69 h 180"/>
                <a:gd name="T20" fmla="*/ 13 w 104"/>
                <a:gd name="T21" fmla="*/ 76 h 180"/>
                <a:gd name="T22" fmla="*/ 36 w 104"/>
                <a:gd name="T23" fmla="*/ 81 h 180"/>
                <a:gd name="T24" fmla="*/ 41 w 104"/>
                <a:gd name="T25" fmla="*/ 89 h 180"/>
                <a:gd name="T26" fmla="*/ 48 w 104"/>
                <a:gd name="T27" fmla="*/ 92 h 180"/>
                <a:gd name="T28" fmla="*/ 46 w 104"/>
                <a:gd name="T29" fmla="*/ 99 h 180"/>
                <a:gd name="T30" fmla="*/ 34 w 104"/>
                <a:gd name="T31" fmla="*/ 107 h 180"/>
                <a:gd name="T32" fmla="*/ 24 w 104"/>
                <a:gd name="T33" fmla="*/ 107 h 180"/>
                <a:gd name="T34" fmla="*/ 22 w 104"/>
                <a:gd name="T35" fmla="*/ 118 h 180"/>
                <a:gd name="T36" fmla="*/ 26 w 104"/>
                <a:gd name="T37" fmla="*/ 124 h 180"/>
                <a:gd name="T38" fmla="*/ 24 w 104"/>
                <a:gd name="T39" fmla="*/ 135 h 180"/>
                <a:gd name="T40" fmla="*/ 16 w 104"/>
                <a:gd name="T41" fmla="*/ 139 h 180"/>
                <a:gd name="T42" fmla="*/ 39 w 104"/>
                <a:gd name="T43" fmla="*/ 144 h 180"/>
                <a:gd name="T44" fmla="*/ 37 w 104"/>
                <a:gd name="T45" fmla="*/ 148 h 180"/>
                <a:gd name="T46" fmla="*/ 29 w 104"/>
                <a:gd name="T47" fmla="*/ 149 h 180"/>
                <a:gd name="T48" fmla="*/ 19 w 104"/>
                <a:gd name="T49" fmla="*/ 159 h 180"/>
                <a:gd name="T50" fmla="*/ 11 w 104"/>
                <a:gd name="T51" fmla="*/ 170 h 180"/>
                <a:gd name="T52" fmla="*/ 10 w 104"/>
                <a:gd name="T53" fmla="*/ 179 h 180"/>
                <a:gd name="T54" fmla="*/ 31 w 104"/>
                <a:gd name="T55" fmla="*/ 171 h 180"/>
                <a:gd name="T56" fmla="*/ 45 w 104"/>
                <a:gd name="T57" fmla="*/ 164 h 180"/>
                <a:gd name="T58" fmla="*/ 63 w 104"/>
                <a:gd name="T59" fmla="*/ 168 h 180"/>
                <a:gd name="T60" fmla="*/ 79 w 104"/>
                <a:gd name="T61" fmla="*/ 158 h 180"/>
                <a:gd name="T62" fmla="*/ 97 w 104"/>
                <a:gd name="T63" fmla="*/ 154 h 180"/>
                <a:gd name="T64" fmla="*/ 86 w 104"/>
                <a:gd name="T65" fmla="*/ 144 h 180"/>
                <a:gd name="T66" fmla="*/ 92 w 104"/>
                <a:gd name="T67" fmla="*/ 139 h 180"/>
                <a:gd name="T68" fmla="*/ 102 w 104"/>
                <a:gd name="T69" fmla="*/ 141 h 180"/>
                <a:gd name="T70" fmla="*/ 103 w 104"/>
                <a:gd name="T71" fmla="*/ 118 h 180"/>
                <a:gd name="T72" fmla="*/ 84 w 104"/>
                <a:gd name="T73" fmla="*/ 112 h 180"/>
                <a:gd name="T74" fmla="*/ 84 w 104"/>
                <a:gd name="T75" fmla="*/ 97 h 180"/>
                <a:gd name="T76" fmla="*/ 81 w 104"/>
                <a:gd name="T77" fmla="*/ 88 h 180"/>
                <a:gd name="T78" fmla="*/ 71 w 104"/>
                <a:gd name="T79" fmla="*/ 84 h 180"/>
                <a:gd name="T80" fmla="*/ 73 w 104"/>
                <a:gd name="T81" fmla="*/ 72 h 180"/>
                <a:gd name="T82" fmla="*/ 63 w 104"/>
                <a:gd name="T83" fmla="*/ 69 h 180"/>
                <a:gd name="T84" fmla="*/ 66 w 104"/>
                <a:gd name="T85" fmla="*/ 52 h 180"/>
                <a:gd name="T86" fmla="*/ 42 w 104"/>
                <a:gd name="T87" fmla="*/ 35 h 180"/>
                <a:gd name="T88" fmla="*/ 55 w 104"/>
                <a:gd name="T89" fmla="*/ 31 h 180"/>
                <a:gd name="T90" fmla="*/ 56 w 104"/>
                <a:gd name="T91" fmla="*/ 15 h 180"/>
                <a:gd name="T92" fmla="*/ 34 w 104"/>
                <a:gd name="T93" fmla="*/ 15 h 180"/>
                <a:gd name="T94" fmla="*/ 34 w 104"/>
                <a:gd name="T95" fmla="*/ 0 h 180"/>
                <a:gd name="T96" fmla="*/ 16 w 104"/>
                <a:gd name="T97" fmla="*/ 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80">
                  <a:moveTo>
                    <a:pt x="16" y="2"/>
                  </a:moveTo>
                  <a:lnTo>
                    <a:pt x="10" y="14"/>
                  </a:lnTo>
                  <a:lnTo>
                    <a:pt x="0" y="25"/>
                  </a:lnTo>
                  <a:lnTo>
                    <a:pt x="8" y="29"/>
                  </a:lnTo>
                  <a:lnTo>
                    <a:pt x="10" y="36"/>
                  </a:lnTo>
                  <a:lnTo>
                    <a:pt x="10" y="46"/>
                  </a:lnTo>
                  <a:lnTo>
                    <a:pt x="2" y="51"/>
                  </a:lnTo>
                  <a:lnTo>
                    <a:pt x="5" y="59"/>
                  </a:lnTo>
                  <a:lnTo>
                    <a:pt x="14" y="61"/>
                  </a:lnTo>
                  <a:lnTo>
                    <a:pt x="16" y="69"/>
                  </a:lnTo>
                  <a:lnTo>
                    <a:pt x="13" y="76"/>
                  </a:lnTo>
                  <a:lnTo>
                    <a:pt x="36" y="81"/>
                  </a:lnTo>
                  <a:lnTo>
                    <a:pt x="41" y="89"/>
                  </a:lnTo>
                  <a:lnTo>
                    <a:pt x="48" y="92"/>
                  </a:lnTo>
                  <a:lnTo>
                    <a:pt x="46" y="99"/>
                  </a:lnTo>
                  <a:lnTo>
                    <a:pt x="34" y="107"/>
                  </a:lnTo>
                  <a:lnTo>
                    <a:pt x="24" y="107"/>
                  </a:lnTo>
                  <a:lnTo>
                    <a:pt x="22" y="118"/>
                  </a:lnTo>
                  <a:lnTo>
                    <a:pt x="26" y="124"/>
                  </a:lnTo>
                  <a:lnTo>
                    <a:pt x="24" y="135"/>
                  </a:lnTo>
                  <a:lnTo>
                    <a:pt x="16" y="139"/>
                  </a:lnTo>
                  <a:lnTo>
                    <a:pt x="39" y="144"/>
                  </a:lnTo>
                  <a:lnTo>
                    <a:pt x="37" y="148"/>
                  </a:lnTo>
                  <a:lnTo>
                    <a:pt x="29" y="149"/>
                  </a:lnTo>
                  <a:lnTo>
                    <a:pt x="19" y="159"/>
                  </a:lnTo>
                  <a:lnTo>
                    <a:pt x="11" y="170"/>
                  </a:lnTo>
                  <a:lnTo>
                    <a:pt x="10" y="179"/>
                  </a:lnTo>
                  <a:lnTo>
                    <a:pt x="31" y="171"/>
                  </a:lnTo>
                  <a:lnTo>
                    <a:pt x="45" y="164"/>
                  </a:lnTo>
                  <a:lnTo>
                    <a:pt x="63" y="168"/>
                  </a:lnTo>
                  <a:lnTo>
                    <a:pt x="79" y="158"/>
                  </a:lnTo>
                  <a:lnTo>
                    <a:pt x="97" y="154"/>
                  </a:lnTo>
                  <a:lnTo>
                    <a:pt x="86" y="144"/>
                  </a:lnTo>
                  <a:lnTo>
                    <a:pt x="92" y="139"/>
                  </a:lnTo>
                  <a:lnTo>
                    <a:pt x="102" y="141"/>
                  </a:lnTo>
                  <a:lnTo>
                    <a:pt x="103" y="118"/>
                  </a:lnTo>
                  <a:lnTo>
                    <a:pt x="84" y="112"/>
                  </a:lnTo>
                  <a:lnTo>
                    <a:pt x="84" y="97"/>
                  </a:lnTo>
                  <a:lnTo>
                    <a:pt x="81" y="88"/>
                  </a:lnTo>
                  <a:lnTo>
                    <a:pt x="71" y="84"/>
                  </a:lnTo>
                  <a:lnTo>
                    <a:pt x="73" y="72"/>
                  </a:lnTo>
                  <a:lnTo>
                    <a:pt x="63" y="69"/>
                  </a:lnTo>
                  <a:lnTo>
                    <a:pt x="66" y="52"/>
                  </a:lnTo>
                  <a:lnTo>
                    <a:pt x="42" y="35"/>
                  </a:lnTo>
                  <a:lnTo>
                    <a:pt x="55" y="31"/>
                  </a:lnTo>
                  <a:lnTo>
                    <a:pt x="56" y="15"/>
                  </a:lnTo>
                  <a:lnTo>
                    <a:pt x="34" y="15"/>
                  </a:lnTo>
                  <a:lnTo>
                    <a:pt x="34" y="0"/>
                  </a:lnTo>
                  <a:lnTo>
                    <a:pt x="1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6" name="Freeform 250">
              <a:extLst>
                <a:ext uri="{FF2B5EF4-FFF2-40B4-BE49-F238E27FC236}">
                  <a16:creationId xmlns:a16="http://schemas.microsoft.com/office/drawing/2014/main" id="{40718254-8711-456B-BD82-05B2BD3E7F9D}"/>
                </a:ext>
              </a:extLst>
            </p:cNvPr>
            <p:cNvSpPr>
              <a:spLocks/>
            </p:cNvSpPr>
            <p:nvPr/>
          </p:nvSpPr>
          <p:spPr bwMode="auto">
            <a:xfrm>
              <a:off x="2660" y="1791"/>
              <a:ext cx="17" cy="20"/>
            </a:xfrm>
            <a:custGeom>
              <a:avLst/>
              <a:gdLst>
                <a:gd name="T0" fmla="*/ 11 w 15"/>
                <a:gd name="T1" fmla="*/ 0 h 19"/>
                <a:gd name="T2" fmla="*/ 0 w 15"/>
                <a:gd name="T3" fmla="*/ 9 h 19"/>
                <a:gd name="T4" fmla="*/ 4 w 15"/>
                <a:gd name="T5" fmla="*/ 18 h 19"/>
                <a:gd name="T6" fmla="*/ 14 w 15"/>
                <a:gd name="T7" fmla="*/ 18 h 19"/>
                <a:gd name="T8" fmla="*/ 11 w 15"/>
                <a:gd name="T9" fmla="*/ 0 h 19"/>
              </a:gdLst>
              <a:ahLst/>
              <a:cxnLst>
                <a:cxn ang="0">
                  <a:pos x="T0" y="T1"/>
                </a:cxn>
                <a:cxn ang="0">
                  <a:pos x="T2" y="T3"/>
                </a:cxn>
                <a:cxn ang="0">
                  <a:pos x="T4" y="T5"/>
                </a:cxn>
                <a:cxn ang="0">
                  <a:pos x="T6" y="T7"/>
                </a:cxn>
                <a:cxn ang="0">
                  <a:pos x="T8" y="T9"/>
                </a:cxn>
              </a:cxnLst>
              <a:rect l="0" t="0" r="r" b="b"/>
              <a:pathLst>
                <a:path w="15" h="19">
                  <a:moveTo>
                    <a:pt x="11" y="0"/>
                  </a:moveTo>
                  <a:lnTo>
                    <a:pt x="0" y="9"/>
                  </a:lnTo>
                  <a:lnTo>
                    <a:pt x="4" y="18"/>
                  </a:lnTo>
                  <a:lnTo>
                    <a:pt x="14" y="18"/>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7" name="Freeform 251">
              <a:extLst>
                <a:ext uri="{FF2B5EF4-FFF2-40B4-BE49-F238E27FC236}">
                  <a16:creationId xmlns:a16="http://schemas.microsoft.com/office/drawing/2014/main" id="{CEC3903D-A8CD-4944-B35C-E14DD21954B8}"/>
                </a:ext>
              </a:extLst>
            </p:cNvPr>
            <p:cNvSpPr>
              <a:spLocks/>
            </p:cNvSpPr>
            <p:nvPr/>
          </p:nvSpPr>
          <p:spPr bwMode="auto">
            <a:xfrm>
              <a:off x="2757" y="1511"/>
              <a:ext cx="396" cy="343"/>
            </a:xfrm>
            <a:custGeom>
              <a:avLst/>
              <a:gdLst>
                <a:gd name="T0" fmla="*/ 303 w 352"/>
                <a:gd name="T1" fmla="*/ 42 h 306"/>
                <a:gd name="T2" fmla="*/ 280 w 352"/>
                <a:gd name="T3" fmla="*/ 30 h 306"/>
                <a:gd name="T4" fmla="*/ 263 w 352"/>
                <a:gd name="T5" fmla="*/ 48 h 306"/>
                <a:gd name="T6" fmla="*/ 237 w 352"/>
                <a:gd name="T7" fmla="*/ 66 h 306"/>
                <a:gd name="T8" fmla="*/ 213 w 352"/>
                <a:gd name="T9" fmla="*/ 61 h 306"/>
                <a:gd name="T10" fmla="*/ 197 w 352"/>
                <a:gd name="T11" fmla="*/ 78 h 306"/>
                <a:gd name="T12" fmla="*/ 173 w 352"/>
                <a:gd name="T13" fmla="*/ 78 h 306"/>
                <a:gd name="T14" fmla="*/ 158 w 352"/>
                <a:gd name="T15" fmla="*/ 90 h 306"/>
                <a:gd name="T16" fmla="*/ 148 w 352"/>
                <a:gd name="T17" fmla="*/ 100 h 306"/>
                <a:gd name="T18" fmla="*/ 138 w 352"/>
                <a:gd name="T19" fmla="*/ 117 h 306"/>
                <a:gd name="T20" fmla="*/ 124 w 352"/>
                <a:gd name="T21" fmla="*/ 129 h 306"/>
                <a:gd name="T22" fmla="*/ 115 w 352"/>
                <a:gd name="T23" fmla="*/ 151 h 306"/>
                <a:gd name="T24" fmla="*/ 117 w 352"/>
                <a:gd name="T25" fmla="*/ 172 h 306"/>
                <a:gd name="T26" fmla="*/ 96 w 352"/>
                <a:gd name="T27" fmla="*/ 174 h 306"/>
                <a:gd name="T28" fmla="*/ 96 w 352"/>
                <a:gd name="T29" fmla="*/ 210 h 306"/>
                <a:gd name="T30" fmla="*/ 107 w 352"/>
                <a:gd name="T31" fmla="*/ 242 h 306"/>
                <a:gd name="T32" fmla="*/ 96 w 352"/>
                <a:gd name="T33" fmla="*/ 267 h 306"/>
                <a:gd name="T34" fmla="*/ 87 w 352"/>
                <a:gd name="T35" fmla="*/ 295 h 306"/>
                <a:gd name="T36" fmla="*/ 55 w 352"/>
                <a:gd name="T37" fmla="*/ 292 h 306"/>
                <a:gd name="T38" fmla="*/ 33 w 352"/>
                <a:gd name="T39" fmla="*/ 303 h 306"/>
                <a:gd name="T40" fmla="*/ 15 w 352"/>
                <a:gd name="T41" fmla="*/ 287 h 306"/>
                <a:gd name="T42" fmla="*/ 11 w 352"/>
                <a:gd name="T43" fmla="*/ 256 h 306"/>
                <a:gd name="T44" fmla="*/ 0 w 352"/>
                <a:gd name="T45" fmla="*/ 218 h 306"/>
                <a:gd name="T46" fmla="*/ 14 w 352"/>
                <a:gd name="T47" fmla="*/ 205 h 306"/>
                <a:gd name="T48" fmla="*/ 40 w 352"/>
                <a:gd name="T49" fmla="*/ 199 h 306"/>
                <a:gd name="T50" fmla="*/ 60 w 352"/>
                <a:gd name="T51" fmla="*/ 189 h 306"/>
                <a:gd name="T52" fmla="*/ 82 w 352"/>
                <a:gd name="T53" fmla="*/ 165 h 306"/>
                <a:gd name="T54" fmla="*/ 94 w 352"/>
                <a:gd name="T55" fmla="*/ 144 h 306"/>
                <a:gd name="T56" fmla="*/ 102 w 352"/>
                <a:gd name="T57" fmla="*/ 117 h 306"/>
                <a:gd name="T58" fmla="*/ 129 w 352"/>
                <a:gd name="T59" fmla="*/ 87 h 306"/>
                <a:gd name="T60" fmla="*/ 163 w 352"/>
                <a:gd name="T61" fmla="*/ 74 h 306"/>
                <a:gd name="T62" fmla="*/ 195 w 352"/>
                <a:gd name="T63" fmla="*/ 64 h 306"/>
                <a:gd name="T64" fmla="*/ 212 w 352"/>
                <a:gd name="T65" fmla="*/ 46 h 306"/>
                <a:gd name="T66" fmla="*/ 198 w 352"/>
                <a:gd name="T67" fmla="*/ 23 h 306"/>
                <a:gd name="T68" fmla="*/ 218 w 352"/>
                <a:gd name="T69" fmla="*/ 8 h 306"/>
                <a:gd name="T70" fmla="*/ 229 w 352"/>
                <a:gd name="T71" fmla="*/ 25 h 306"/>
                <a:gd name="T72" fmla="*/ 236 w 352"/>
                <a:gd name="T73" fmla="*/ 17 h 306"/>
                <a:gd name="T74" fmla="*/ 248 w 352"/>
                <a:gd name="T75" fmla="*/ 26 h 306"/>
                <a:gd name="T76" fmla="*/ 246 w 352"/>
                <a:gd name="T77" fmla="*/ 10 h 306"/>
                <a:gd name="T78" fmla="*/ 271 w 352"/>
                <a:gd name="T79" fmla="*/ 12 h 306"/>
                <a:gd name="T80" fmla="*/ 282 w 352"/>
                <a:gd name="T81" fmla="*/ 14 h 306"/>
                <a:gd name="T82" fmla="*/ 309 w 352"/>
                <a:gd name="T83" fmla="*/ 5 h 306"/>
                <a:gd name="T84" fmla="*/ 322 w 352"/>
                <a:gd name="T85" fmla="*/ 26 h 306"/>
                <a:gd name="T86" fmla="*/ 333 w 352"/>
                <a:gd name="T87" fmla="*/ 48 h 306"/>
                <a:gd name="T88" fmla="*/ 310 w 352"/>
                <a:gd name="T89" fmla="*/ 80 h 306"/>
                <a:gd name="T90" fmla="*/ 303 w 352"/>
                <a:gd name="T91" fmla="*/ 4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2" h="306">
                  <a:moveTo>
                    <a:pt x="295" y="66"/>
                  </a:moveTo>
                  <a:lnTo>
                    <a:pt x="303" y="42"/>
                  </a:lnTo>
                  <a:lnTo>
                    <a:pt x="292" y="32"/>
                  </a:lnTo>
                  <a:lnTo>
                    <a:pt x="280" y="30"/>
                  </a:lnTo>
                  <a:lnTo>
                    <a:pt x="273" y="37"/>
                  </a:lnTo>
                  <a:lnTo>
                    <a:pt x="263" y="48"/>
                  </a:lnTo>
                  <a:lnTo>
                    <a:pt x="258" y="63"/>
                  </a:lnTo>
                  <a:lnTo>
                    <a:pt x="237" y="66"/>
                  </a:lnTo>
                  <a:lnTo>
                    <a:pt x="224" y="63"/>
                  </a:lnTo>
                  <a:lnTo>
                    <a:pt x="213" y="61"/>
                  </a:lnTo>
                  <a:lnTo>
                    <a:pt x="205" y="68"/>
                  </a:lnTo>
                  <a:lnTo>
                    <a:pt x="197" y="78"/>
                  </a:lnTo>
                  <a:lnTo>
                    <a:pt x="184" y="78"/>
                  </a:lnTo>
                  <a:lnTo>
                    <a:pt x="173" y="78"/>
                  </a:lnTo>
                  <a:lnTo>
                    <a:pt x="166" y="85"/>
                  </a:lnTo>
                  <a:lnTo>
                    <a:pt x="158" y="90"/>
                  </a:lnTo>
                  <a:lnTo>
                    <a:pt x="150" y="87"/>
                  </a:lnTo>
                  <a:lnTo>
                    <a:pt x="148" y="100"/>
                  </a:lnTo>
                  <a:lnTo>
                    <a:pt x="140" y="104"/>
                  </a:lnTo>
                  <a:lnTo>
                    <a:pt x="138" y="117"/>
                  </a:lnTo>
                  <a:lnTo>
                    <a:pt x="128" y="117"/>
                  </a:lnTo>
                  <a:lnTo>
                    <a:pt x="124" y="129"/>
                  </a:lnTo>
                  <a:lnTo>
                    <a:pt x="117" y="133"/>
                  </a:lnTo>
                  <a:lnTo>
                    <a:pt x="115" y="151"/>
                  </a:lnTo>
                  <a:lnTo>
                    <a:pt x="108" y="165"/>
                  </a:lnTo>
                  <a:lnTo>
                    <a:pt x="117" y="172"/>
                  </a:lnTo>
                  <a:lnTo>
                    <a:pt x="110" y="177"/>
                  </a:lnTo>
                  <a:lnTo>
                    <a:pt x="96" y="174"/>
                  </a:lnTo>
                  <a:lnTo>
                    <a:pt x="93" y="184"/>
                  </a:lnTo>
                  <a:lnTo>
                    <a:pt x="96" y="210"/>
                  </a:lnTo>
                  <a:lnTo>
                    <a:pt x="99" y="226"/>
                  </a:lnTo>
                  <a:lnTo>
                    <a:pt x="107" y="242"/>
                  </a:lnTo>
                  <a:lnTo>
                    <a:pt x="110" y="259"/>
                  </a:lnTo>
                  <a:lnTo>
                    <a:pt x="96" y="267"/>
                  </a:lnTo>
                  <a:lnTo>
                    <a:pt x="92" y="286"/>
                  </a:lnTo>
                  <a:lnTo>
                    <a:pt x="87" y="295"/>
                  </a:lnTo>
                  <a:lnTo>
                    <a:pt x="76" y="289"/>
                  </a:lnTo>
                  <a:lnTo>
                    <a:pt x="55" y="292"/>
                  </a:lnTo>
                  <a:lnTo>
                    <a:pt x="44" y="300"/>
                  </a:lnTo>
                  <a:lnTo>
                    <a:pt x="33" y="303"/>
                  </a:lnTo>
                  <a:lnTo>
                    <a:pt x="16" y="305"/>
                  </a:lnTo>
                  <a:lnTo>
                    <a:pt x="15" y="287"/>
                  </a:lnTo>
                  <a:lnTo>
                    <a:pt x="8" y="282"/>
                  </a:lnTo>
                  <a:lnTo>
                    <a:pt x="11" y="256"/>
                  </a:lnTo>
                  <a:lnTo>
                    <a:pt x="1" y="255"/>
                  </a:lnTo>
                  <a:lnTo>
                    <a:pt x="0" y="218"/>
                  </a:lnTo>
                  <a:lnTo>
                    <a:pt x="11" y="214"/>
                  </a:lnTo>
                  <a:lnTo>
                    <a:pt x="14" y="205"/>
                  </a:lnTo>
                  <a:lnTo>
                    <a:pt x="27" y="200"/>
                  </a:lnTo>
                  <a:lnTo>
                    <a:pt x="40" y="199"/>
                  </a:lnTo>
                  <a:lnTo>
                    <a:pt x="45" y="191"/>
                  </a:lnTo>
                  <a:lnTo>
                    <a:pt x="60" y="189"/>
                  </a:lnTo>
                  <a:lnTo>
                    <a:pt x="62" y="172"/>
                  </a:lnTo>
                  <a:lnTo>
                    <a:pt x="82" y="165"/>
                  </a:lnTo>
                  <a:lnTo>
                    <a:pt x="84" y="151"/>
                  </a:lnTo>
                  <a:lnTo>
                    <a:pt x="94" y="144"/>
                  </a:lnTo>
                  <a:lnTo>
                    <a:pt x="98" y="131"/>
                  </a:lnTo>
                  <a:lnTo>
                    <a:pt x="102" y="117"/>
                  </a:lnTo>
                  <a:lnTo>
                    <a:pt x="117" y="102"/>
                  </a:lnTo>
                  <a:lnTo>
                    <a:pt x="129" y="87"/>
                  </a:lnTo>
                  <a:lnTo>
                    <a:pt x="144" y="78"/>
                  </a:lnTo>
                  <a:lnTo>
                    <a:pt x="163" y="74"/>
                  </a:lnTo>
                  <a:lnTo>
                    <a:pt x="174" y="68"/>
                  </a:lnTo>
                  <a:lnTo>
                    <a:pt x="195" y="64"/>
                  </a:lnTo>
                  <a:lnTo>
                    <a:pt x="199" y="52"/>
                  </a:lnTo>
                  <a:lnTo>
                    <a:pt x="212" y="46"/>
                  </a:lnTo>
                  <a:lnTo>
                    <a:pt x="208" y="30"/>
                  </a:lnTo>
                  <a:lnTo>
                    <a:pt x="198" y="23"/>
                  </a:lnTo>
                  <a:lnTo>
                    <a:pt x="213" y="19"/>
                  </a:lnTo>
                  <a:lnTo>
                    <a:pt x="218" y="8"/>
                  </a:lnTo>
                  <a:lnTo>
                    <a:pt x="221" y="23"/>
                  </a:lnTo>
                  <a:lnTo>
                    <a:pt x="229" y="25"/>
                  </a:lnTo>
                  <a:lnTo>
                    <a:pt x="229" y="17"/>
                  </a:lnTo>
                  <a:lnTo>
                    <a:pt x="236" y="17"/>
                  </a:lnTo>
                  <a:lnTo>
                    <a:pt x="239" y="23"/>
                  </a:lnTo>
                  <a:lnTo>
                    <a:pt x="248" y="26"/>
                  </a:lnTo>
                  <a:lnTo>
                    <a:pt x="253" y="15"/>
                  </a:lnTo>
                  <a:lnTo>
                    <a:pt x="246" y="10"/>
                  </a:lnTo>
                  <a:lnTo>
                    <a:pt x="258" y="3"/>
                  </a:lnTo>
                  <a:lnTo>
                    <a:pt x="271" y="12"/>
                  </a:lnTo>
                  <a:lnTo>
                    <a:pt x="279" y="0"/>
                  </a:lnTo>
                  <a:lnTo>
                    <a:pt x="282" y="14"/>
                  </a:lnTo>
                  <a:lnTo>
                    <a:pt x="295" y="15"/>
                  </a:lnTo>
                  <a:lnTo>
                    <a:pt x="309" y="5"/>
                  </a:lnTo>
                  <a:lnTo>
                    <a:pt x="325" y="15"/>
                  </a:lnTo>
                  <a:lnTo>
                    <a:pt x="322" y="26"/>
                  </a:lnTo>
                  <a:lnTo>
                    <a:pt x="351" y="36"/>
                  </a:lnTo>
                  <a:lnTo>
                    <a:pt x="333" y="48"/>
                  </a:lnTo>
                  <a:lnTo>
                    <a:pt x="317" y="65"/>
                  </a:lnTo>
                  <a:lnTo>
                    <a:pt x="310" y="80"/>
                  </a:lnTo>
                  <a:lnTo>
                    <a:pt x="295" y="66"/>
                  </a:lnTo>
                  <a:lnTo>
                    <a:pt x="30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8" name="Freeform 252">
              <a:extLst>
                <a:ext uri="{FF2B5EF4-FFF2-40B4-BE49-F238E27FC236}">
                  <a16:creationId xmlns:a16="http://schemas.microsoft.com/office/drawing/2014/main" id="{2AA91B09-F0C4-466B-89BD-C0773309CE1F}"/>
                </a:ext>
              </a:extLst>
            </p:cNvPr>
            <p:cNvSpPr>
              <a:spLocks/>
            </p:cNvSpPr>
            <p:nvPr/>
          </p:nvSpPr>
          <p:spPr bwMode="auto">
            <a:xfrm>
              <a:off x="2619" y="2011"/>
              <a:ext cx="191" cy="198"/>
            </a:xfrm>
            <a:custGeom>
              <a:avLst/>
              <a:gdLst>
                <a:gd name="T0" fmla="*/ 89 w 170"/>
                <a:gd name="T1" fmla="*/ 3 h 176"/>
                <a:gd name="T2" fmla="*/ 85 w 170"/>
                <a:gd name="T3" fmla="*/ 15 h 176"/>
                <a:gd name="T4" fmla="*/ 78 w 170"/>
                <a:gd name="T5" fmla="*/ 21 h 176"/>
                <a:gd name="T6" fmla="*/ 74 w 170"/>
                <a:gd name="T7" fmla="*/ 29 h 176"/>
                <a:gd name="T8" fmla="*/ 63 w 170"/>
                <a:gd name="T9" fmla="*/ 27 h 176"/>
                <a:gd name="T10" fmla="*/ 61 w 170"/>
                <a:gd name="T11" fmla="*/ 36 h 176"/>
                <a:gd name="T12" fmla="*/ 50 w 170"/>
                <a:gd name="T13" fmla="*/ 37 h 176"/>
                <a:gd name="T14" fmla="*/ 42 w 170"/>
                <a:gd name="T15" fmla="*/ 29 h 176"/>
                <a:gd name="T16" fmla="*/ 34 w 170"/>
                <a:gd name="T17" fmla="*/ 31 h 176"/>
                <a:gd name="T18" fmla="*/ 38 w 170"/>
                <a:gd name="T19" fmla="*/ 39 h 176"/>
                <a:gd name="T20" fmla="*/ 36 w 170"/>
                <a:gd name="T21" fmla="*/ 47 h 176"/>
                <a:gd name="T22" fmla="*/ 23 w 170"/>
                <a:gd name="T23" fmla="*/ 48 h 176"/>
                <a:gd name="T24" fmla="*/ 17 w 170"/>
                <a:gd name="T25" fmla="*/ 52 h 176"/>
                <a:gd name="T26" fmla="*/ 15 w 170"/>
                <a:gd name="T27" fmla="*/ 54 h 176"/>
                <a:gd name="T28" fmla="*/ 0 w 170"/>
                <a:gd name="T29" fmla="*/ 56 h 176"/>
                <a:gd name="T30" fmla="*/ 0 w 170"/>
                <a:gd name="T31" fmla="*/ 60 h 176"/>
                <a:gd name="T32" fmla="*/ 0 w 170"/>
                <a:gd name="T33" fmla="*/ 66 h 176"/>
                <a:gd name="T34" fmla="*/ 18 w 170"/>
                <a:gd name="T35" fmla="*/ 75 h 176"/>
                <a:gd name="T36" fmla="*/ 26 w 170"/>
                <a:gd name="T37" fmla="*/ 79 h 176"/>
                <a:gd name="T38" fmla="*/ 34 w 170"/>
                <a:gd name="T39" fmla="*/ 88 h 176"/>
                <a:gd name="T40" fmla="*/ 40 w 170"/>
                <a:gd name="T41" fmla="*/ 102 h 176"/>
                <a:gd name="T42" fmla="*/ 48 w 170"/>
                <a:gd name="T43" fmla="*/ 111 h 176"/>
                <a:gd name="T44" fmla="*/ 40 w 170"/>
                <a:gd name="T45" fmla="*/ 115 h 176"/>
                <a:gd name="T46" fmla="*/ 36 w 170"/>
                <a:gd name="T47" fmla="*/ 150 h 176"/>
                <a:gd name="T48" fmla="*/ 31 w 170"/>
                <a:gd name="T49" fmla="*/ 160 h 176"/>
                <a:gd name="T50" fmla="*/ 50 w 170"/>
                <a:gd name="T51" fmla="*/ 166 h 176"/>
                <a:gd name="T52" fmla="*/ 70 w 170"/>
                <a:gd name="T53" fmla="*/ 167 h 176"/>
                <a:gd name="T54" fmla="*/ 80 w 170"/>
                <a:gd name="T55" fmla="*/ 175 h 176"/>
                <a:gd name="T56" fmla="*/ 108 w 170"/>
                <a:gd name="T57" fmla="*/ 175 h 176"/>
                <a:gd name="T58" fmla="*/ 105 w 170"/>
                <a:gd name="T59" fmla="*/ 164 h 176"/>
                <a:gd name="T60" fmla="*/ 110 w 170"/>
                <a:gd name="T61" fmla="*/ 153 h 176"/>
                <a:gd name="T62" fmla="*/ 122 w 170"/>
                <a:gd name="T63" fmla="*/ 152 h 176"/>
                <a:gd name="T64" fmla="*/ 134 w 170"/>
                <a:gd name="T65" fmla="*/ 152 h 176"/>
                <a:gd name="T66" fmla="*/ 143 w 170"/>
                <a:gd name="T67" fmla="*/ 158 h 176"/>
                <a:gd name="T68" fmla="*/ 154 w 170"/>
                <a:gd name="T69" fmla="*/ 161 h 176"/>
                <a:gd name="T70" fmla="*/ 162 w 170"/>
                <a:gd name="T71" fmla="*/ 148 h 176"/>
                <a:gd name="T72" fmla="*/ 162 w 170"/>
                <a:gd name="T73" fmla="*/ 138 h 176"/>
                <a:gd name="T74" fmla="*/ 151 w 170"/>
                <a:gd name="T75" fmla="*/ 133 h 176"/>
                <a:gd name="T76" fmla="*/ 149 w 170"/>
                <a:gd name="T77" fmla="*/ 119 h 176"/>
                <a:gd name="T78" fmla="*/ 155 w 170"/>
                <a:gd name="T79" fmla="*/ 110 h 176"/>
                <a:gd name="T80" fmla="*/ 155 w 170"/>
                <a:gd name="T81" fmla="*/ 99 h 176"/>
                <a:gd name="T82" fmla="*/ 148 w 170"/>
                <a:gd name="T83" fmla="*/ 93 h 176"/>
                <a:gd name="T84" fmla="*/ 151 w 170"/>
                <a:gd name="T85" fmla="*/ 84 h 176"/>
                <a:gd name="T86" fmla="*/ 157 w 170"/>
                <a:gd name="T87" fmla="*/ 74 h 176"/>
                <a:gd name="T88" fmla="*/ 166 w 170"/>
                <a:gd name="T89" fmla="*/ 73 h 176"/>
                <a:gd name="T90" fmla="*/ 163 w 170"/>
                <a:gd name="T91" fmla="*/ 51 h 176"/>
                <a:gd name="T92" fmla="*/ 169 w 170"/>
                <a:gd name="T93" fmla="*/ 43 h 176"/>
                <a:gd name="T94" fmla="*/ 156 w 170"/>
                <a:gd name="T95" fmla="*/ 32 h 176"/>
                <a:gd name="T96" fmla="*/ 137 w 170"/>
                <a:gd name="T97" fmla="*/ 33 h 176"/>
                <a:gd name="T98" fmla="*/ 119 w 170"/>
                <a:gd name="T99" fmla="*/ 27 h 176"/>
                <a:gd name="T100" fmla="*/ 114 w 170"/>
                <a:gd name="T101" fmla="*/ 14 h 176"/>
                <a:gd name="T102" fmla="*/ 102 w 170"/>
                <a:gd name="T103" fmla="*/ 8 h 176"/>
                <a:gd name="T104" fmla="*/ 103 w 170"/>
                <a:gd name="T105" fmla="*/ 0 h 176"/>
                <a:gd name="T106" fmla="*/ 89 w 170"/>
                <a:gd name="T107" fmla="*/ 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76">
                  <a:moveTo>
                    <a:pt x="89" y="3"/>
                  </a:moveTo>
                  <a:lnTo>
                    <a:pt x="85" y="15"/>
                  </a:lnTo>
                  <a:lnTo>
                    <a:pt x="78" y="21"/>
                  </a:lnTo>
                  <a:lnTo>
                    <a:pt x="74" y="29"/>
                  </a:lnTo>
                  <a:lnTo>
                    <a:pt x="63" y="27"/>
                  </a:lnTo>
                  <a:lnTo>
                    <a:pt x="61" y="36"/>
                  </a:lnTo>
                  <a:lnTo>
                    <a:pt x="50" y="37"/>
                  </a:lnTo>
                  <a:lnTo>
                    <a:pt x="42" y="29"/>
                  </a:lnTo>
                  <a:lnTo>
                    <a:pt x="34" y="31"/>
                  </a:lnTo>
                  <a:lnTo>
                    <a:pt x="38" y="39"/>
                  </a:lnTo>
                  <a:lnTo>
                    <a:pt x="36" y="47"/>
                  </a:lnTo>
                  <a:lnTo>
                    <a:pt x="23" y="48"/>
                  </a:lnTo>
                  <a:lnTo>
                    <a:pt x="17" y="52"/>
                  </a:lnTo>
                  <a:lnTo>
                    <a:pt x="15" y="54"/>
                  </a:lnTo>
                  <a:lnTo>
                    <a:pt x="0" y="56"/>
                  </a:lnTo>
                  <a:lnTo>
                    <a:pt x="0" y="60"/>
                  </a:lnTo>
                  <a:lnTo>
                    <a:pt x="0" y="66"/>
                  </a:lnTo>
                  <a:lnTo>
                    <a:pt x="18" y="75"/>
                  </a:lnTo>
                  <a:lnTo>
                    <a:pt x="26" y="79"/>
                  </a:lnTo>
                  <a:lnTo>
                    <a:pt x="34" y="88"/>
                  </a:lnTo>
                  <a:lnTo>
                    <a:pt x="40" y="102"/>
                  </a:lnTo>
                  <a:lnTo>
                    <a:pt x="48" y="111"/>
                  </a:lnTo>
                  <a:lnTo>
                    <a:pt x="40" y="115"/>
                  </a:lnTo>
                  <a:lnTo>
                    <a:pt x="36" y="150"/>
                  </a:lnTo>
                  <a:lnTo>
                    <a:pt x="31" y="160"/>
                  </a:lnTo>
                  <a:lnTo>
                    <a:pt x="50" y="166"/>
                  </a:lnTo>
                  <a:lnTo>
                    <a:pt x="70" y="167"/>
                  </a:lnTo>
                  <a:lnTo>
                    <a:pt x="80" y="175"/>
                  </a:lnTo>
                  <a:lnTo>
                    <a:pt x="108" y="175"/>
                  </a:lnTo>
                  <a:lnTo>
                    <a:pt x="105" y="164"/>
                  </a:lnTo>
                  <a:lnTo>
                    <a:pt x="110" y="153"/>
                  </a:lnTo>
                  <a:lnTo>
                    <a:pt x="122" y="152"/>
                  </a:lnTo>
                  <a:lnTo>
                    <a:pt x="134" y="152"/>
                  </a:lnTo>
                  <a:lnTo>
                    <a:pt x="143" y="158"/>
                  </a:lnTo>
                  <a:lnTo>
                    <a:pt x="154" y="161"/>
                  </a:lnTo>
                  <a:lnTo>
                    <a:pt x="162" y="148"/>
                  </a:lnTo>
                  <a:lnTo>
                    <a:pt x="162" y="138"/>
                  </a:lnTo>
                  <a:lnTo>
                    <a:pt x="151" y="133"/>
                  </a:lnTo>
                  <a:lnTo>
                    <a:pt x="149" y="119"/>
                  </a:lnTo>
                  <a:lnTo>
                    <a:pt x="155" y="110"/>
                  </a:lnTo>
                  <a:lnTo>
                    <a:pt x="155" y="99"/>
                  </a:lnTo>
                  <a:lnTo>
                    <a:pt x="148" y="93"/>
                  </a:lnTo>
                  <a:lnTo>
                    <a:pt x="151" y="84"/>
                  </a:lnTo>
                  <a:lnTo>
                    <a:pt x="157" y="74"/>
                  </a:lnTo>
                  <a:lnTo>
                    <a:pt x="166" y="73"/>
                  </a:lnTo>
                  <a:lnTo>
                    <a:pt x="163" y="51"/>
                  </a:lnTo>
                  <a:lnTo>
                    <a:pt x="169" y="43"/>
                  </a:lnTo>
                  <a:lnTo>
                    <a:pt x="156" y="32"/>
                  </a:lnTo>
                  <a:lnTo>
                    <a:pt x="137" y="33"/>
                  </a:lnTo>
                  <a:lnTo>
                    <a:pt x="119" y="27"/>
                  </a:lnTo>
                  <a:lnTo>
                    <a:pt x="114" y="14"/>
                  </a:lnTo>
                  <a:lnTo>
                    <a:pt x="102" y="8"/>
                  </a:lnTo>
                  <a:lnTo>
                    <a:pt x="103" y="0"/>
                  </a:lnTo>
                  <a:lnTo>
                    <a:pt x="89"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9" name="Freeform 253">
              <a:extLst>
                <a:ext uri="{FF2B5EF4-FFF2-40B4-BE49-F238E27FC236}">
                  <a16:creationId xmlns:a16="http://schemas.microsoft.com/office/drawing/2014/main" id="{5143D3A3-A9C6-4140-8C2F-CE42E42ADCE6}"/>
                </a:ext>
              </a:extLst>
            </p:cNvPr>
            <p:cNvSpPr>
              <a:spLocks/>
            </p:cNvSpPr>
            <p:nvPr/>
          </p:nvSpPr>
          <p:spPr bwMode="auto">
            <a:xfrm>
              <a:off x="2785" y="2105"/>
              <a:ext cx="192" cy="190"/>
            </a:xfrm>
            <a:custGeom>
              <a:avLst/>
              <a:gdLst>
                <a:gd name="T0" fmla="*/ 13 w 172"/>
                <a:gd name="T1" fmla="*/ 65 h 170"/>
                <a:gd name="T2" fmla="*/ 13 w 172"/>
                <a:gd name="T3" fmla="*/ 55 h 170"/>
                <a:gd name="T4" fmla="*/ 2 w 172"/>
                <a:gd name="T5" fmla="*/ 50 h 170"/>
                <a:gd name="T6" fmla="*/ 0 w 172"/>
                <a:gd name="T7" fmla="*/ 36 h 170"/>
                <a:gd name="T8" fmla="*/ 6 w 172"/>
                <a:gd name="T9" fmla="*/ 27 h 170"/>
                <a:gd name="T10" fmla="*/ 6 w 172"/>
                <a:gd name="T11" fmla="*/ 16 h 170"/>
                <a:gd name="T12" fmla="*/ 20 w 172"/>
                <a:gd name="T13" fmla="*/ 16 h 170"/>
                <a:gd name="T14" fmla="*/ 25 w 172"/>
                <a:gd name="T15" fmla="*/ 10 h 170"/>
                <a:gd name="T16" fmla="*/ 30 w 172"/>
                <a:gd name="T17" fmla="*/ 17 h 170"/>
                <a:gd name="T18" fmla="*/ 35 w 172"/>
                <a:gd name="T19" fmla="*/ 12 h 170"/>
                <a:gd name="T20" fmla="*/ 41 w 172"/>
                <a:gd name="T21" fmla="*/ 14 h 170"/>
                <a:gd name="T22" fmla="*/ 46 w 172"/>
                <a:gd name="T23" fmla="*/ 3 h 170"/>
                <a:gd name="T24" fmla="*/ 52 w 172"/>
                <a:gd name="T25" fmla="*/ 6 h 170"/>
                <a:gd name="T26" fmla="*/ 67 w 172"/>
                <a:gd name="T27" fmla="*/ 6 h 170"/>
                <a:gd name="T28" fmla="*/ 80 w 172"/>
                <a:gd name="T29" fmla="*/ 0 h 170"/>
                <a:gd name="T30" fmla="*/ 88 w 172"/>
                <a:gd name="T31" fmla="*/ 9 h 170"/>
                <a:gd name="T32" fmla="*/ 91 w 172"/>
                <a:gd name="T33" fmla="*/ 21 h 170"/>
                <a:gd name="T34" fmla="*/ 84 w 172"/>
                <a:gd name="T35" fmla="*/ 27 h 170"/>
                <a:gd name="T36" fmla="*/ 80 w 172"/>
                <a:gd name="T37" fmla="*/ 41 h 170"/>
                <a:gd name="T38" fmla="*/ 80 w 172"/>
                <a:gd name="T39" fmla="*/ 51 h 170"/>
                <a:gd name="T40" fmla="*/ 86 w 172"/>
                <a:gd name="T41" fmla="*/ 54 h 170"/>
                <a:gd name="T42" fmla="*/ 95 w 172"/>
                <a:gd name="T43" fmla="*/ 69 h 170"/>
                <a:gd name="T44" fmla="*/ 106 w 172"/>
                <a:gd name="T45" fmla="*/ 85 h 170"/>
                <a:gd name="T46" fmla="*/ 124 w 172"/>
                <a:gd name="T47" fmla="*/ 101 h 170"/>
                <a:gd name="T48" fmla="*/ 133 w 172"/>
                <a:gd name="T49" fmla="*/ 101 h 170"/>
                <a:gd name="T50" fmla="*/ 140 w 172"/>
                <a:gd name="T51" fmla="*/ 99 h 170"/>
                <a:gd name="T52" fmla="*/ 141 w 172"/>
                <a:gd name="T53" fmla="*/ 106 h 170"/>
                <a:gd name="T54" fmla="*/ 146 w 172"/>
                <a:gd name="T55" fmla="*/ 111 h 170"/>
                <a:gd name="T56" fmla="*/ 149 w 172"/>
                <a:gd name="T57" fmla="*/ 117 h 170"/>
                <a:gd name="T58" fmla="*/ 157 w 172"/>
                <a:gd name="T59" fmla="*/ 123 h 170"/>
                <a:gd name="T60" fmla="*/ 163 w 172"/>
                <a:gd name="T61" fmla="*/ 129 h 170"/>
                <a:gd name="T62" fmla="*/ 171 w 172"/>
                <a:gd name="T63" fmla="*/ 139 h 170"/>
                <a:gd name="T64" fmla="*/ 166 w 172"/>
                <a:gd name="T65" fmla="*/ 143 h 170"/>
                <a:gd name="T66" fmla="*/ 154 w 172"/>
                <a:gd name="T67" fmla="*/ 134 h 170"/>
                <a:gd name="T68" fmla="*/ 145 w 172"/>
                <a:gd name="T69" fmla="*/ 138 h 170"/>
                <a:gd name="T70" fmla="*/ 142 w 172"/>
                <a:gd name="T71" fmla="*/ 144 h 170"/>
                <a:gd name="T72" fmla="*/ 148 w 172"/>
                <a:gd name="T73" fmla="*/ 155 h 170"/>
                <a:gd name="T74" fmla="*/ 142 w 172"/>
                <a:gd name="T75" fmla="*/ 161 h 170"/>
                <a:gd name="T76" fmla="*/ 138 w 172"/>
                <a:gd name="T77" fmla="*/ 169 h 170"/>
                <a:gd name="T78" fmla="*/ 130 w 172"/>
                <a:gd name="T79" fmla="*/ 169 h 170"/>
                <a:gd name="T80" fmla="*/ 131 w 172"/>
                <a:gd name="T81" fmla="*/ 152 h 170"/>
                <a:gd name="T82" fmla="*/ 131 w 172"/>
                <a:gd name="T83" fmla="*/ 144 h 170"/>
                <a:gd name="T84" fmla="*/ 121 w 172"/>
                <a:gd name="T85" fmla="*/ 137 h 170"/>
                <a:gd name="T86" fmla="*/ 116 w 172"/>
                <a:gd name="T87" fmla="*/ 128 h 170"/>
                <a:gd name="T88" fmla="*/ 108 w 172"/>
                <a:gd name="T89" fmla="*/ 126 h 170"/>
                <a:gd name="T90" fmla="*/ 108 w 172"/>
                <a:gd name="T91" fmla="*/ 117 h 170"/>
                <a:gd name="T92" fmla="*/ 87 w 172"/>
                <a:gd name="T93" fmla="*/ 111 h 170"/>
                <a:gd name="T94" fmla="*/ 74 w 172"/>
                <a:gd name="T95" fmla="*/ 99 h 170"/>
                <a:gd name="T96" fmla="*/ 66 w 172"/>
                <a:gd name="T97" fmla="*/ 93 h 170"/>
                <a:gd name="T98" fmla="*/ 58 w 172"/>
                <a:gd name="T99" fmla="*/ 86 h 170"/>
                <a:gd name="T100" fmla="*/ 53 w 172"/>
                <a:gd name="T101" fmla="*/ 69 h 170"/>
                <a:gd name="T102" fmla="*/ 49 w 172"/>
                <a:gd name="T103" fmla="*/ 59 h 170"/>
                <a:gd name="T104" fmla="*/ 32 w 172"/>
                <a:gd name="T105" fmla="*/ 56 h 170"/>
                <a:gd name="T106" fmla="*/ 29 w 172"/>
                <a:gd name="T107" fmla="*/ 64 h 170"/>
                <a:gd name="T108" fmla="*/ 13 w 172"/>
                <a:gd name="T109" fmla="*/ 6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2" h="170">
                  <a:moveTo>
                    <a:pt x="13" y="65"/>
                  </a:moveTo>
                  <a:lnTo>
                    <a:pt x="13" y="55"/>
                  </a:lnTo>
                  <a:lnTo>
                    <a:pt x="2" y="50"/>
                  </a:lnTo>
                  <a:lnTo>
                    <a:pt x="0" y="36"/>
                  </a:lnTo>
                  <a:lnTo>
                    <a:pt x="6" y="27"/>
                  </a:lnTo>
                  <a:lnTo>
                    <a:pt x="6" y="16"/>
                  </a:lnTo>
                  <a:lnTo>
                    <a:pt x="20" y="16"/>
                  </a:lnTo>
                  <a:lnTo>
                    <a:pt x="25" y="10"/>
                  </a:lnTo>
                  <a:lnTo>
                    <a:pt x="30" y="17"/>
                  </a:lnTo>
                  <a:lnTo>
                    <a:pt x="35" y="12"/>
                  </a:lnTo>
                  <a:lnTo>
                    <a:pt x="41" y="14"/>
                  </a:lnTo>
                  <a:lnTo>
                    <a:pt x="46" y="3"/>
                  </a:lnTo>
                  <a:lnTo>
                    <a:pt x="52" y="6"/>
                  </a:lnTo>
                  <a:lnTo>
                    <a:pt x="67" y="6"/>
                  </a:lnTo>
                  <a:lnTo>
                    <a:pt x="80" y="0"/>
                  </a:lnTo>
                  <a:lnTo>
                    <a:pt x="88" y="9"/>
                  </a:lnTo>
                  <a:lnTo>
                    <a:pt x="91" y="21"/>
                  </a:lnTo>
                  <a:lnTo>
                    <a:pt x="84" y="27"/>
                  </a:lnTo>
                  <a:lnTo>
                    <a:pt x="80" y="41"/>
                  </a:lnTo>
                  <a:lnTo>
                    <a:pt x="80" y="51"/>
                  </a:lnTo>
                  <a:lnTo>
                    <a:pt x="86" y="54"/>
                  </a:lnTo>
                  <a:lnTo>
                    <a:pt x="95" y="69"/>
                  </a:lnTo>
                  <a:lnTo>
                    <a:pt x="106" y="85"/>
                  </a:lnTo>
                  <a:lnTo>
                    <a:pt x="124" y="101"/>
                  </a:lnTo>
                  <a:lnTo>
                    <a:pt x="133" y="101"/>
                  </a:lnTo>
                  <a:lnTo>
                    <a:pt x="140" y="99"/>
                  </a:lnTo>
                  <a:lnTo>
                    <a:pt x="141" y="106"/>
                  </a:lnTo>
                  <a:lnTo>
                    <a:pt x="146" y="111"/>
                  </a:lnTo>
                  <a:lnTo>
                    <a:pt x="149" y="117"/>
                  </a:lnTo>
                  <a:lnTo>
                    <a:pt x="157" y="123"/>
                  </a:lnTo>
                  <a:lnTo>
                    <a:pt x="163" y="129"/>
                  </a:lnTo>
                  <a:lnTo>
                    <a:pt x="171" y="139"/>
                  </a:lnTo>
                  <a:lnTo>
                    <a:pt x="166" y="143"/>
                  </a:lnTo>
                  <a:lnTo>
                    <a:pt x="154" y="134"/>
                  </a:lnTo>
                  <a:lnTo>
                    <a:pt x="145" y="138"/>
                  </a:lnTo>
                  <a:lnTo>
                    <a:pt x="142" y="144"/>
                  </a:lnTo>
                  <a:lnTo>
                    <a:pt x="148" y="155"/>
                  </a:lnTo>
                  <a:lnTo>
                    <a:pt x="142" y="161"/>
                  </a:lnTo>
                  <a:lnTo>
                    <a:pt x="138" y="169"/>
                  </a:lnTo>
                  <a:lnTo>
                    <a:pt x="130" y="169"/>
                  </a:lnTo>
                  <a:lnTo>
                    <a:pt x="131" y="152"/>
                  </a:lnTo>
                  <a:lnTo>
                    <a:pt x="131" y="144"/>
                  </a:lnTo>
                  <a:lnTo>
                    <a:pt x="121" y="137"/>
                  </a:lnTo>
                  <a:lnTo>
                    <a:pt x="116" y="128"/>
                  </a:lnTo>
                  <a:lnTo>
                    <a:pt x="108" y="126"/>
                  </a:lnTo>
                  <a:lnTo>
                    <a:pt x="108" y="117"/>
                  </a:lnTo>
                  <a:lnTo>
                    <a:pt x="87" y="111"/>
                  </a:lnTo>
                  <a:lnTo>
                    <a:pt x="74" y="99"/>
                  </a:lnTo>
                  <a:lnTo>
                    <a:pt x="66" y="93"/>
                  </a:lnTo>
                  <a:lnTo>
                    <a:pt x="58" y="86"/>
                  </a:lnTo>
                  <a:lnTo>
                    <a:pt x="53" y="69"/>
                  </a:lnTo>
                  <a:lnTo>
                    <a:pt x="49" y="59"/>
                  </a:lnTo>
                  <a:lnTo>
                    <a:pt x="32" y="56"/>
                  </a:lnTo>
                  <a:lnTo>
                    <a:pt x="29" y="64"/>
                  </a:lnTo>
                  <a:lnTo>
                    <a:pt x="13"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0" name="Freeform 254">
              <a:extLst>
                <a:ext uri="{FF2B5EF4-FFF2-40B4-BE49-F238E27FC236}">
                  <a16:creationId xmlns:a16="http://schemas.microsoft.com/office/drawing/2014/main" id="{CCF276F6-5C72-49FC-B859-980B04A1BB45}"/>
                </a:ext>
              </a:extLst>
            </p:cNvPr>
            <p:cNvSpPr>
              <a:spLocks/>
            </p:cNvSpPr>
            <p:nvPr/>
          </p:nvSpPr>
          <p:spPr bwMode="auto">
            <a:xfrm>
              <a:off x="2543" y="2180"/>
              <a:ext cx="197" cy="157"/>
            </a:xfrm>
            <a:custGeom>
              <a:avLst/>
              <a:gdLst>
                <a:gd name="T0" fmla="*/ 174 w 175"/>
                <a:gd name="T1" fmla="*/ 25 h 140"/>
                <a:gd name="T2" fmla="*/ 147 w 175"/>
                <a:gd name="T3" fmla="*/ 25 h 140"/>
                <a:gd name="T4" fmla="*/ 137 w 175"/>
                <a:gd name="T5" fmla="*/ 18 h 140"/>
                <a:gd name="T6" fmla="*/ 116 w 175"/>
                <a:gd name="T7" fmla="*/ 16 h 140"/>
                <a:gd name="T8" fmla="*/ 98 w 175"/>
                <a:gd name="T9" fmla="*/ 10 h 140"/>
                <a:gd name="T10" fmla="*/ 76 w 175"/>
                <a:gd name="T11" fmla="*/ 3 h 140"/>
                <a:gd name="T12" fmla="*/ 64 w 175"/>
                <a:gd name="T13" fmla="*/ 6 h 140"/>
                <a:gd name="T14" fmla="*/ 53 w 175"/>
                <a:gd name="T15" fmla="*/ 0 h 140"/>
                <a:gd name="T16" fmla="*/ 5 w 175"/>
                <a:gd name="T17" fmla="*/ 1 h 140"/>
                <a:gd name="T18" fmla="*/ 8 w 175"/>
                <a:gd name="T19" fmla="*/ 8 h 140"/>
                <a:gd name="T20" fmla="*/ 0 w 175"/>
                <a:gd name="T21" fmla="*/ 11 h 140"/>
                <a:gd name="T22" fmla="*/ 1 w 175"/>
                <a:gd name="T23" fmla="*/ 22 h 140"/>
                <a:gd name="T24" fmla="*/ 8 w 175"/>
                <a:gd name="T25" fmla="*/ 30 h 140"/>
                <a:gd name="T26" fmla="*/ 12 w 175"/>
                <a:gd name="T27" fmla="*/ 40 h 140"/>
                <a:gd name="T28" fmla="*/ 25 w 175"/>
                <a:gd name="T29" fmla="*/ 39 h 140"/>
                <a:gd name="T30" fmla="*/ 35 w 175"/>
                <a:gd name="T31" fmla="*/ 35 h 140"/>
                <a:gd name="T32" fmla="*/ 39 w 175"/>
                <a:gd name="T33" fmla="*/ 40 h 140"/>
                <a:gd name="T34" fmla="*/ 36 w 175"/>
                <a:gd name="T35" fmla="*/ 45 h 140"/>
                <a:gd name="T36" fmla="*/ 33 w 175"/>
                <a:gd name="T37" fmla="*/ 50 h 140"/>
                <a:gd name="T38" fmla="*/ 27 w 175"/>
                <a:gd name="T39" fmla="*/ 77 h 140"/>
                <a:gd name="T40" fmla="*/ 21 w 175"/>
                <a:gd name="T41" fmla="*/ 84 h 140"/>
                <a:gd name="T42" fmla="*/ 29 w 175"/>
                <a:gd name="T43" fmla="*/ 90 h 140"/>
                <a:gd name="T44" fmla="*/ 30 w 175"/>
                <a:gd name="T45" fmla="*/ 111 h 140"/>
                <a:gd name="T46" fmla="*/ 31 w 175"/>
                <a:gd name="T47" fmla="*/ 120 h 140"/>
                <a:gd name="T48" fmla="*/ 40 w 175"/>
                <a:gd name="T49" fmla="*/ 122 h 140"/>
                <a:gd name="T50" fmla="*/ 40 w 175"/>
                <a:gd name="T51" fmla="*/ 132 h 140"/>
                <a:gd name="T52" fmla="*/ 50 w 175"/>
                <a:gd name="T53" fmla="*/ 139 h 140"/>
                <a:gd name="T54" fmla="*/ 59 w 175"/>
                <a:gd name="T55" fmla="*/ 136 h 140"/>
                <a:gd name="T56" fmla="*/ 67 w 175"/>
                <a:gd name="T57" fmla="*/ 131 h 140"/>
                <a:gd name="T58" fmla="*/ 101 w 175"/>
                <a:gd name="T59" fmla="*/ 132 h 140"/>
                <a:gd name="T60" fmla="*/ 109 w 175"/>
                <a:gd name="T61" fmla="*/ 126 h 140"/>
                <a:gd name="T62" fmla="*/ 109 w 175"/>
                <a:gd name="T63" fmla="*/ 117 h 140"/>
                <a:gd name="T64" fmla="*/ 119 w 175"/>
                <a:gd name="T65" fmla="*/ 111 h 140"/>
                <a:gd name="T66" fmla="*/ 126 w 175"/>
                <a:gd name="T67" fmla="*/ 103 h 140"/>
                <a:gd name="T68" fmla="*/ 129 w 175"/>
                <a:gd name="T69" fmla="*/ 92 h 140"/>
                <a:gd name="T70" fmla="*/ 119 w 175"/>
                <a:gd name="T71" fmla="*/ 80 h 140"/>
                <a:gd name="T72" fmla="*/ 126 w 175"/>
                <a:gd name="T73" fmla="*/ 71 h 140"/>
                <a:gd name="T74" fmla="*/ 133 w 175"/>
                <a:gd name="T75" fmla="*/ 61 h 140"/>
                <a:gd name="T76" fmla="*/ 144 w 175"/>
                <a:gd name="T77" fmla="*/ 58 h 140"/>
                <a:gd name="T78" fmla="*/ 155 w 175"/>
                <a:gd name="T79" fmla="*/ 44 h 140"/>
                <a:gd name="T80" fmla="*/ 163 w 175"/>
                <a:gd name="T81" fmla="*/ 36 h 140"/>
                <a:gd name="T82" fmla="*/ 174 w 175"/>
                <a:gd name="T83" fmla="*/ 2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5" h="140">
                  <a:moveTo>
                    <a:pt x="174" y="25"/>
                  </a:moveTo>
                  <a:lnTo>
                    <a:pt x="147" y="25"/>
                  </a:lnTo>
                  <a:lnTo>
                    <a:pt x="137" y="18"/>
                  </a:lnTo>
                  <a:lnTo>
                    <a:pt x="116" y="16"/>
                  </a:lnTo>
                  <a:lnTo>
                    <a:pt x="98" y="10"/>
                  </a:lnTo>
                  <a:lnTo>
                    <a:pt x="76" y="3"/>
                  </a:lnTo>
                  <a:lnTo>
                    <a:pt x="64" y="6"/>
                  </a:lnTo>
                  <a:lnTo>
                    <a:pt x="53" y="0"/>
                  </a:lnTo>
                  <a:lnTo>
                    <a:pt x="5" y="1"/>
                  </a:lnTo>
                  <a:lnTo>
                    <a:pt x="8" y="8"/>
                  </a:lnTo>
                  <a:lnTo>
                    <a:pt x="0" y="11"/>
                  </a:lnTo>
                  <a:lnTo>
                    <a:pt x="1" y="22"/>
                  </a:lnTo>
                  <a:lnTo>
                    <a:pt x="8" y="30"/>
                  </a:lnTo>
                  <a:lnTo>
                    <a:pt x="12" y="40"/>
                  </a:lnTo>
                  <a:lnTo>
                    <a:pt x="25" y="39"/>
                  </a:lnTo>
                  <a:lnTo>
                    <a:pt x="35" y="35"/>
                  </a:lnTo>
                  <a:lnTo>
                    <a:pt x="39" y="40"/>
                  </a:lnTo>
                  <a:lnTo>
                    <a:pt x="36" y="45"/>
                  </a:lnTo>
                  <a:lnTo>
                    <a:pt x="33" y="50"/>
                  </a:lnTo>
                  <a:lnTo>
                    <a:pt x="27" y="77"/>
                  </a:lnTo>
                  <a:lnTo>
                    <a:pt x="21" y="84"/>
                  </a:lnTo>
                  <a:lnTo>
                    <a:pt x="29" y="90"/>
                  </a:lnTo>
                  <a:lnTo>
                    <a:pt x="30" y="111"/>
                  </a:lnTo>
                  <a:lnTo>
                    <a:pt x="31" y="120"/>
                  </a:lnTo>
                  <a:lnTo>
                    <a:pt x="40" y="122"/>
                  </a:lnTo>
                  <a:lnTo>
                    <a:pt x="40" y="132"/>
                  </a:lnTo>
                  <a:lnTo>
                    <a:pt x="50" y="139"/>
                  </a:lnTo>
                  <a:lnTo>
                    <a:pt x="59" y="136"/>
                  </a:lnTo>
                  <a:lnTo>
                    <a:pt x="67" y="131"/>
                  </a:lnTo>
                  <a:lnTo>
                    <a:pt x="101" y="132"/>
                  </a:lnTo>
                  <a:lnTo>
                    <a:pt x="109" y="126"/>
                  </a:lnTo>
                  <a:lnTo>
                    <a:pt x="109" y="117"/>
                  </a:lnTo>
                  <a:lnTo>
                    <a:pt x="119" y="111"/>
                  </a:lnTo>
                  <a:lnTo>
                    <a:pt x="126" y="103"/>
                  </a:lnTo>
                  <a:lnTo>
                    <a:pt x="129" y="92"/>
                  </a:lnTo>
                  <a:lnTo>
                    <a:pt x="119" y="80"/>
                  </a:lnTo>
                  <a:lnTo>
                    <a:pt x="126" y="71"/>
                  </a:lnTo>
                  <a:lnTo>
                    <a:pt x="133" y="61"/>
                  </a:lnTo>
                  <a:lnTo>
                    <a:pt x="144" y="58"/>
                  </a:lnTo>
                  <a:lnTo>
                    <a:pt x="155" y="44"/>
                  </a:lnTo>
                  <a:lnTo>
                    <a:pt x="163" y="36"/>
                  </a:lnTo>
                  <a:lnTo>
                    <a:pt x="174"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1" name="Freeform 255">
              <a:extLst>
                <a:ext uri="{FF2B5EF4-FFF2-40B4-BE49-F238E27FC236}">
                  <a16:creationId xmlns:a16="http://schemas.microsoft.com/office/drawing/2014/main" id="{45112279-E3BA-4808-8CE4-B30A6CF47483}"/>
                </a:ext>
              </a:extLst>
            </p:cNvPr>
            <p:cNvSpPr>
              <a:spLocks/>
            </p:cNvSpPr>
            <p:nvPr/>
          </p:nvSpPr>
          <p:spPr bwMode="auto">
            <a:xfrm>
              <a:off x="2532" y="2212"/>
              <a:ext cx="57" cy="108"/>
            </a:xfrm>
            <a:custGeom>
              <a:avLst/>
              <a:gdLst>
                <a:gd name="T0" fmla="*/ 41 w 51"/>
                <a:gd name="T1" fmla="*/ 82 h 96"/>
                <a:gd name="T2" fmla="*/ 40 w 51"/>
                <a:gd name="T3" fmla="*/ 61 h 96"/>
                <a:gd name="T4" fmla="*/ 32 w 51"/>
                <a:gd name="T5" fmla="*/ 55 h 96"/>
                <a:gd name="T6" fmla="*/ 38 w 51"/>
                <a:gd name="T7" fmla="*/ 48 h 96"/>
                <a:gd name="T8" fmla="*/ 44 w 51"/>
                <a:gd name="T9" fmla="*/ 21 h 96"/>
                <a:gd name="T10" fmla="*/ 47 w 51"/>
                <a:gd name="T11" fmla="*/ 15 h 96"/>
                <a:gd name="T12" fmla="*/ 50 w 51"/>
                <a:gd name="T13" fmla="*/ 10 h 96"/>
                <a:gd name="T14" fmla="*/ 46 w 51"/>
                <a:gd name="T15" fmla="*/ 5 h 96"/>
                <a:gd name="T16" fmla="*/ 36 w 51"/>
                <a:gd name="T17" fmla="*/ 9 h 96"/>
                <a:gd name="T18" fmla="*/ 23 w 51"/>
                <a:gd name="T19" fmla="*/ 10 h 96"/>
                <a:gd name="T20" fmla="*/ 19 w 51"/>
                <a:gd name="T21" fmla="*/ 0 h 96"/>
                <a:gd name="T22" fmla="*/ 14 w 51"/>
                <a:gd name="T23" fmla="*/ 13 h 96"/>
                <a:gd name="T24" fmla="*/ 14 w 51"/>
                <a:gd name="T25" fmla="*/ 28 h 96"/>
                <a:gd name="T26" fmla="*/ 16 w 51"/>
                <a:gd name="T27" fmla="*/ 34 h 96"/>
                <a:gd name="T28" fmla="*/ 10 w 51"/>
                <a:gd name="T29" fmla="*/ 44 h 96"/>
                <a:gd name="T30" fmla="*/ 1 w 51"/>
                <a:gd name="T31" fmla="*/ 50 h 96"/>
                <a:gd name="T32" fmla="*/ 0 w 51"/>
                <a:gd name="T33" fmla="*/ 66 h 96"/>
                <a:gd name="T34" fmla="*/ 10 w 51"/>
                <a:gd name="T35" fmla="*/ 70 h 96"/>
                <a:gd name="T36" fmla="*/ 11 w 51"/>
                <a:gd name="T37" fmla="*/ 80 h 96"/>
                <a:gd name="T38" fmla="*/ 12 w 51"/>
                <a:gd name="T39" fmla="*/ 91 h 96"/>
                <a:gd name="T40" fmla="*/ 23 w 51"/>
                <a:gd name="T41" fmla="*/ 95 h 96"/>
                <a:gd name="T42" fmla="*/ 34 w 51"/>
                <a:gd name="T43" fmla="*/ 95 h 96"/>
                <a:gd name="T44" fmla="*/ 41 w 51"/>
                <a:gd name="T45"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 h="96">
                  <a:moveTo>
                    <a:pt x="41" y="82"/>
                  </a:moveTo>
                  <a:lnTo>
                    <a:pt x="40" y="61"/>
                  </a:lnTo>
                  <a:lnTo>
                    <a:pt x="32" y="55"/>
                  </a:lnTo>
                  <a:lnTo>
                    <a:pt x="38" y="48"/>
                  </a:lnTo>
                  <a:lnTo>
                    <a:pt x="44" y="21"/>
                  </a:lnTo>
                  <a:lnTo>
                    <a:pt x="47" y="15"/>
                  </a:lnTo>
                  <a:lnTo>
                    <a:pt x="50" y="10"/>
                  </a:lnTo>
                  <a:lnTo>
                    <a:pt x="46" y="5"/>
                  </a:lnTo>
                  <a:lnTo>
                    <a:pt x="36" y="9"/>
                  </a:lnTo>
                  <a:lnTo>
                    <a:pt x="23" y="10"/>
                  </a:lnTo>
                  <a:lnTo>
                    <a:pt x="19" y="0"/>
                  </a:lnTo>
                  <a:lnTo>
                    <a:pt x="14" y="13"/>
                  </a:lnTo>
                  <a:lnTo>
                    <a:pt x="14" y="28"/>
                  </a:lnTo>
                  <a:lnTo>
                    <a:pt x="16" y="34"/>
                  </a:lnTo>
                  <a:lnTo>
                    <a:pt x="10" y="44"/>
                  </a:lnTo>
                  <a:lnTo>
                    <a:pt x="1" y="50"/>
                  </a:lnTo>
                  <a:lnTo>
                    <a:pt x="0" y="66"/>
                  </a:lnTo>
                  <a:lnTo>
                    <a:pt x="10" y="70"/>
                  </a:lnTo>
                  <a:lnTo>
                    <a:pt x="11" y="80"/>
                  </a:lnTo>
                  <a:lnTo>
                    <a:pt x="12" y="91"/>
                  </a:lnTo>
                  <a:lnTo>
                    <a:pt x="23" y="95"/>
                  </a:lnTo>
                  <a:lnTo>
                    <a:pt x="34" y="95"/>
                  </a:lnTo>
                  <a:lnTo>
                    <a:pt x="4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2" name="Freeform 256">
              <a:extLst>
                <a:ext uri="{FF2B5EF4-FFF2-40B4-BE49-F238E27FC236}">
                  <a16:creationId xmlns:a16="http://schemas.microsoft.com/office/drawing/2014/main" id="{BBB77E47-1073-4A57-B081-AE12C95255BD}"/>
                </a:ext>
              </a:extLst>
            </p:cNvPr>
            <p:cNvSpPr>
              <a:spLocks/>
            </p:cNvSpPr>
            <p:nvPr/>
          </p:nvSpPr>
          <p:spPr bwMode="auto">
            <a:xfrm>
              <a:off x="2822" y="2199"/>
              <a:ext cx="18" cy="31"/>
            </a:xfrm>
            <a:custGeom>
              <a:avLst/>
              <a:gdLst>
                <a:gd name="T0" fmla="*/ 14 w 15"/>
                <a:gd name="T1" fmla="*/ 0 h 27"/>
                <a:gd name="T2" fmla="*/ 9 w 15"/>
                <a:gd name="T3" fmla="*/ 4 h 27"/>
                <a:gd name="T4" fmla="*/ 0 w 15"/>
                <a:gd name="T5" fmla="*/ 10 h 27"/>
                <a:gd name="T6" fmla="*/ 3 w 15"/>
                <a:gd name="T7" fmla="*/ 20 h 27"/>
                <a:gd name="T8" fmla="*/ 10 w 15"/>
                <a:gd name="T9" fmla="*/ 26 h 27"/>
                <a:gd name="T10" fmla="*/ 14 w 15"/>
                <a:gd name="T11" fmla="*/ 0 h 27"/>
              </a:gdLst>
              <a:ahLst/>
              <a:cxnLst>
                <a:cxn ang="0">
                  <a:pos x="T0" y="T1"/>
                </a:cxn>
                <a:cxn ang="0">
                  <a:pos x="T2" y="T3"/>
                </a:cxn>
                <a:cxn ang="0">
                  <a:pos x="T4" y="T5"/>
                </a:cxn>
                <a:cxn ang="0">
                  <a:pos x="T6" y="T7"/>
                </a:cxn>
                <a:cxn ang="0">
                  <a:pos x="T8" y="T9"/>
                </a:cxn>
                <a:cxn ang="0">
                  <a:pos x="T10" y="T11"/>
                </a:cxn>
              </a:cxnLst>
              <a:rect l="0" t="0" r="r" b="b"/>
              <a:pathLst>
                <a:path w="15" h="27">
                  <a:moveTo>
                    <a:pt x="14" y="0"/>
                  </a:moveTo>
                  <a:lnTo>
                    <a:pt x="9" y="4"/>
                  </a:lnTo>
                  <a:lnTo>
                    <a:pt x="0" y="10"/>
                  </a:lnTo>
                  <a:lnTo>
                    <a:pt x="3" y="20"/>
                  </a:lnTo>
                  <a:lnTo>
                    <a:pt x="10" y="26"/>
                  </a:lnTo>
                  <a:lnTo>
                    <a:pt x="1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3" name="Freeform 257">
              <a:extLst>
                <a:ext uri="{FF2B5EF4-FFF2-40B4-BE49-F238E27FC236}">
                  <a16:creationId xmlns:a16="http://schemas.microsoft.com/office/drawing/2014/main" id="{0E28D13C-1BE4-41DB-860A-36F44A24C84A}"/>
                </a:ext>
              </a:extLst>
            </p:cNvPr>
            <p:cNvSpPr>
              <a:spLocks/>
            </p:cNvSpPr>
            <p:nvPr/>
          </p:nvSpPr>
          <p:spPr bwMode="auto">
            <a:xfrm>
              <a:off x="2817" y="2239"/>
              <a:ext cx="23" cy="39"/>
            </a:xfrm>
            <a:custGeom>
              <a:avLst/>
              <a:gdLst>
                <a:gd name="T0" fmla="*/ 2 w 20"/>
                <a:gd name="T1" fmla="*/ 3 h 35"/>
                <a:gd name="T2" fmla="*/ 5 w 20"/>
                <a:gd name="T3" fmla="*/ 3 h 35"/>
                <a:gd name="T4" fmla="*/ 12 w 20"/>
                <a:gd name="T5" fmla="*/ 1 h 35"/>
                <a:gd name="T6" fmla="*/ 16 w 20"/>
                <a:gd name="T7" fmla="*/ 0 h 35"/>
                <a:gd name="T8" fmla="*/ 18 w 20"/>
                <a:gd name="T9" fmla="*/ 5 h 35"/>
                <a:gd name="T10" fmla="*/ 19 w 20"/>
                <a:gd name="T11" fmla="*/ 13 h 35"/>
                <a:gd name="T12" fmla="*/ 18 w 20"/>
                <a:gd name="T13" fmla="*/ 20 h 35"/>
                <a:gd name="T14" fmla="*/ 16 w 20"/>
                <a:gd name="T15" fmla="*/ 31 h 35"/>
                <a:gd name="T16" fmla="*/ 9 w 20"/>
                <a:gd name="T17" fmla="*/ 34 h 35"/>
                <a:gd name="T18" fmla="*/ 3 w 20"/>
                <a:gd name="T19" fmla="*/ 31 h 35"/>
                <a:gd name="T20" fmla="*/ 3 w 20"/>
                <a:gd name="T21" fmla="*/ 23 h 35"/>
                <a:gd name="T22" fmla="*/ 3 w 20"/>
                <a:gd name="T23" fmla="*/ 14 h 35"/>
                <a:gd name="T24" fmla="*/ 0 w 20"/>
                <a:gd name="T25" fmla="*/ 8 h 35"/>
                <a:gd name="T26" fmla="*/ 2 w 20"/>
                <a:gd name="T2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5">
                  <a:moveTo>
                    <a:pt x="2" y="3"/>
                  </a:moveTo>
                  <a:lnTo>
                    <a:pt x="5" y="3"/>
                  </a:lnTo>
                  <a:lnTo>
                    <a:pt x="12" y="1"/>
                  </a:lnTo>
                  <a:lnTo>
                    <a:pt x="16" y="0"/>
                  </a:lnTo>
                  <a:lnTo>
                    <a:pt x="18" y="5"/>
                  </a:lnTo>
                  <a:lnTo>
                    <a:pt x="19" y="13"/>
                  </a:lnTo>
                  <a:lnTo>
                    <a:pt x="18" y="20"/>
                  </a:lnTo>
                  <a:lnTo>
                    <a:pt x="16" y="31"/>
                  </a:lnTo>
                  <a:lnTo>
                    <a:pt x="9" y="34"/>
                  </a:lnTo>
                  <a:lnTo>
                    <a:pt x="3" y="31"/>
                  </a:lnTo>
                  <a:lnTo>
                    <a:pt x="3" y="23"/>
                  </a:lnTo>
                  <a:lnTo>
                    <a:pt x="3" y="14"/>
                  </a:lnTo>
                  <a:lnTo>
                    <a:pt x="0" y="8"/>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4" name="Freeform 258">
              <a:extLst>
                <a:ext uri="{FF2B5EF4-FFF2-40B4-BE49-F238E27FC236}">
                  <a16:creationId xmlns:a16="http://schemas.microsoft.com/office/drawing/2014/main" id="{68708E91-D42D-4F93-B52E-55572A1ED2AD}"/>
                </a:ext>
              </a:extLst>
            </p:cNvPr>
            <p:cNvSpPr>
              <a:spLocks/>
            </p:cNvSpPr>
            <p:nvPr/>
          </p:nvSpPr>
          <p:spPr bwMode="auto">
            <a:xfrm>
              <a:off x="2992" y="2221"/>
              <a:ext cx="87" cy="89"/>
            </a:xfrm>
            <a:custGeom>
              <a:avLst/>
              <a:gdLst>
                <a:gd name="T0" fmla="*/ 34 w 76"/>
                <a:gd name="T1" fmla="*/ 58 h 80"/>
                <a:gd name="T2" fmla="*/ 16 w 76"/>
                <a:gd name="T3" fmla="*/ 54 h 80"/>
                <a:gd name="T4" fmla="*/ 14 w 76"/>
                <a:gd name="T5" fmla="*/ 45 h 80"/>
                <a:gd name="T6" fmla="*/ 1 w 76"/>
                <a:gd name="T7" fmla="*/ 32 h 80"/>
                <a:gd name="T8" fmla="*/ 0 w 76"/>
                <a:gd name="T9" fmla="*/ 21 h 80"/>
                <a:gd name="T10" fmla="*/ 13 w 76"/>
                <a:gd name="T11" fmla="*/ 10 h 80"/>
                <a:gd name="T12" fmla="*/ 24 w 76"/>
                <a:gd name="T13" fmla="*/ 14 h 80"/>
                <a:gd name="T14" fmla="*/ 38 w 76"/>
                <a:gd name="T15" fmla="*/ 3 h 80"/>
                <a:gd name="T16" fmla="*/ 45 w 76"/>
                <a:gd name="T17" fmla="*/ 3 h 80"/>
                <a:gd name="T18" fmla="*/ 58 w 76"/>
                <a:gd name="T19" fmla="*/ 7 h 80"/>
                <a:gd name="T20" fmla="*/ 67 w 76"/>
                <a:gd name="T21" fmla="*/ 0 h 80"/>
                <a:gd name="T22" fmla="*/ 75 w 76"/>
                <a:gd name="T23" fmla="*/ 0 h 80"/>
                <a:gd name="T24" fmla="*/ 75 w 76"/>
                <a:gd name="T25" fmla="*/ 13 h 80"/>
                <a:gd name="T26" fmla="*/ 66 w 76"/>
                <a:gd name="T27" fmla="*/ 14 h 80"/>
                <a:gd name="T28" fmla="*/ 61 w 76"/>
                <a:gd name="T29" fmla="*/ 19 h 80"/>
                <a:gd name="T30" fmla="*/ 56 w 76"/>
                <a:gd name="T31" fmla="*/ 24 h 80"/>
                <a:gd name="T32" fmla="*/ 60 w 76"/>
                <a:gd name="T33" fmla="*/ 31 h 80"/>
                <a:gd name="T34" fmla="*/ 49 w 76"/>
                <a:gd name="T35" fmla="*/ 33 h 80"/>
                <a:gd name="T36" fmla="*/ 45 w 76"/>
                <a:gd name="T37" fmla="*/ 30 h 80"/>
                <a:gd name="T38" fmla="*/ 40 w 76"/>
                <a:gd name="T39" fmla="*/ 31 h 80"/>
                <a:gd name="T40" fmla="*/ 45 w 76"/>
                <a:gd name="T41" fmla="*/ 37 h 80"/>
                <a:gd name="T42" fmla="*/ 38 w 76"/>
                <a:gd name="T43" fmla="*/ 45 h 80"/>
                <a:gd name="T44" fmla="*/ 48 w 76"/>
                <a:gd name="T45" fmla="*/ 49 h 80"/>
                <a:gd name="T46" fmla="*/ 61 w 76"/>
                <a:gd name="T47" fmla="*/ 58 h 80"/>
                <a:gd name="T48" fmla="*/ 64 w 76"/>
                <a:gd name="T49" fmla="*/ 65 h 80"/>
                <a:gd name="T50" fmla="*/ 59 w 76"/>
                <a:gd name="T51" fmla="*/ 64 h 80"/>
                <a:gd name="T52" fmla="*/ 45 w 76"/>
                <a:gd name="T53" fmla="*/ 69 h 80"/>
                <a:gd name="T54" fmla="*/ 50 w 76"/>
                <a:gd name="T55" fmla="*/ 77 h 80"/>
                <a:gd name="T56" fmla="*/ 26 w 76"/>
                <a:gd name="T57" fmla="*/ 79 h 80"/>
                <a:gd name="T58" fmla="*/ 26 w 76"/>
                <a:gd name="T59" fmla="*/ 69 h 80"/>
                <a:gd name="T60" fmla="*/ 16 w 76"/>
                <a:gd name="T61" fmla="*/ 65 h 80"/>
                <a:gd name="T62" fmla="*/ 26 w 76"/>
                <a:gd name="T63" fmla="*/ 61 h 80"/>
                <a:gd name="T64" fmla="*/ 32 w 76"/>
                <a:gd name="T65" fmla="*/ 60 h 80"/>
                <a:gd name="T66" fmla="*/ 34 w 76"/>
                <a:gd name="T67" fmla="*/ 5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80">
                  <a:moveTo>
                    <a:pt x="34" y="58"/>
                  </a:moveTo>
                  <a:lnTo>
                    <a:pt x="16" y="54"/>
                  </a:lnTo>
                  <a:lnTo>
                    <a:pt x="14" y="45"/>
                  </a:lnTo>
                  <a:lnTo>
                    <a:pt x="1" y="32"/>
                  </a:lnTo>
                  <a:lnTo>
                    <a:pt x="0" y="21"/>
                  </a:lnTo>
                  <a:lnTo>
                    <a:pt x="13" y="10"/>
                  </a:lnTo>
                  <a:lnTo>
                    <a:pt x="24" y="14"/>
                  </a:lnTo>
                  <a:lnTo>
                    <a:pt x="38" y="3"/>
                  </a:lnTo>
                  <a:lnTo>
                    <a:pt x="45" y="3"/>
                  </a:lnTo>
                  <a:lnTo>
                    <a:pt x="58" y="7"/>
                  </a:lnTo>
                  <a:lnTo>
                    <a:pt x="67" y="0"/>
                  </a:lnTo>
                  <a:lnTo>
                    <a:pt x="75" y="0"/>
                  </a:lnTo>
                  <a:lnTo>
                    <a:pt x="75" y="13"/>
                  </a:lnTo>
                  <a:lnTo>
                    <a:pt x="66" y="14"/>
                  </a:lnTo>
                  <a:lnTo>
                    <a:pt x="61" y="19"/>
                  </a:lnTo>
                  <a:lnTo>
                    <a:pt x="56" y="24"/>
                  </a:lnTo>
                  <a:lnTo>
                    <a:pt x="60" y="31"/>
                  </a:lnTo>
                  <a:lnTo>
                    <a:pt x="49" y="33"/>
                  </a:lnTo>
                  <a:lnTo>
                    <a:pt x="45" y="30"/>
                  </a:lnTo>
                  <a:lnTo>
                    <a:pt x="40" y="31"/>
                  </a:lnTo>
                  <a:lnTo>
                    <a:pt x="45" y="37"/>
                  </a:lnTo>
                  <a:lnTo>
                    <a:pt x="38" y="45"/>
                  </a:lnTo>
                  <a:lnTo>
                    <a:pt x="48" y="49"/>
                  </a:lnTo>
                  <a:lnTo>
                    <a:pt x="61" y="58"/>
                  </a:lnTo>
                  <a:lnTo>
                    <a:pt x="64" y="65"/>
                  </a:lnTo>
                  <a:lnTo>
                    <a:pt x="59" y="64"/>
                  </a:lnTo>
                  <a:lnTo>
                    <a:pt x="45" y="69"/>
                  </a:lnTo>
                  <a:lnTo>
                    <a:pt x="50" y="77"/>
                  </a:lnTo>
                  <a:lnTo>
                    <a:pt x="26" y="79"/>
                  </a:lnTo>
                  <a:lnTo>
                    <a:pt x="26" y="69"/>
                  </a:lnTo>
                  <a:lnTo>
                    <a:pt x="16" y="65"/>
                  </a:lnTo>
                  <a:lnTo>
                    <a:pt x="26" y="61"/>
                  </a:lnTo>
                  <a:lnTo>
                    <a:pt x="32" y="60"/>
                  </a:lnTo>
                  <a:lnTo>
                    <a:pt x="34"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5" name="Freeform 259">
              <a:extLst>
                <a:ext uri="{FF2B5EF4-FFF2-40B4-BE49-F238E27FC236}">
                  <a16:creationId xmlns:a16="http://schemas.microsoft.com/office/drawing/2014/main" id="{36D0CC1B-F464-4E24-9E3C-30D0CCB6A830}"/>
                </a:ext>
              </a:extLst>
            </p:cNvPr>
            <p:cNvSpPr>
              <a:spLocks/>
            </p:cNvSpPr>
            <p:nvPr/>
          </p:nvSpPr>
          <p:spPr bwMode="auto">
            <a:xfrm>
              <a:off x="2773" y="1929"/>
              <a:ext cx="134" cy="172"/>
            </a:xfrm>
            <a:custGeom>
              <a:avLst/>
              <a:gdLst>
                <a:gd name="T0" fmla="*/ 119 w 120"/>
                <a:gd name="T1" fmla="*/ 73 h 152"/>
                <a:gd name="T2" fmla="*/ 79 w 120"/>
                <a:gd name="T3" fmla="*/ 90 h 152"/>
                <a:gd name="T4" fmla="*/ 119 w 120"/>
                <a:gd name="T5" fmla="*/ 73 h 152"/>
                <a:gd name="T6" fmla="*/ 110 w 120"/>
                <a:gd name="T7" fmla="*/ 47 h 152"/>
                <a:gd name="T8" fmla="*/ 113 w 120"/>
                <a:gd name="T9" fmla="*/ 18 h 152"/>
                <a:gd name="T10" fmla="*/ 108 w 120"/>
                <a:gd name="T11" fmla="*/ 14 h 152"/>
                <a:gd name="T12" fmla="*/ 73 w 120"/>
                <a:gd name="T13" fmla="*/ 20 h 152"/>
                <a:gd name="T14" fmla="*/ 66 w 120"/>
                <a:gd name="T15" fmla="*/ 12 h 152"/>
                <a:gd name="T16" fmla="*/ 60 w 120"/>
                <a:gd name="T17" fmla="*/ 0 h 152"/>
                <a:gd name="T18" fmla="*/ 43 w 120"/>
                <a:gd name="T19" fmla="*/ 4 h 152"/>
                <a:gd name="T20" fmla="*/ 43 w 120"/>
                <a:gd name="T21" fmla="*/ 19 h 152"/>
                <a:gd name="T22" fmla="*/ 43 w 120"/>
                <a:gd name="T23" fmla="*/ 25 h 152"/>
                <a:gd name="T24" fmla="*/ 38 w 120"/>
                <a:gd name="T25" fmla="*/ 25 h 152"/>
                <a:gd name="T26" fmla="*/ 21 w 120"/>
                <a:gd name="T27" fmla="*/ 31 h 152"/>
                <a:gd name="T28" fmla="*/ 21 w 120"/>
                <a:gd name="T29" fmla="*/ 46 h 152"/>
                <a:gd name="T30" fmla="*/ 13 w 120"/>
                <a:gd name="T31" fmla="*/ 60 h 152"/>
                <a:gd name="T32" fmla="*/ 3 w 120"/>
                <a:gd name="T33" fmla="*/ 67 h 152"/>
                <a:gd name="T34" fmla="*/ 0 w 120"/>
                <a:gd name="T35" fmla="*/ 84 h 152"/>
                <a:gd name="T36" fmla="*/ 9 w 120"/>
                <a:gd name="T37" fmla="*/ 88 h 152"/>
                <a:gd name="T38" fmla="*/ 8 w 120"/>
                <a:gd name="T39" fmla="*/ 98 h 152"/>
                <a:gd name="T40" fmla="*/ 18 w 120"/>
                <a:gd name="T41" fmla="*/ 105 h 152"/>
                <a:gd name="T42" fmla="*/ 31 w 120"/>
                <a:gd name="T43" fmla="*/ 116 h 152"/>
                <a:gd name="T44" fmla="*/ 25 w 120"/>
                <a:gd name="T45" fmla="*/ 124 h 152"/>
                <a:gd name="T46" fmla="*/ 28 w 120"/>
                <a:gd name="T47" fmla="*/ 146 h 152"/>
                <a:gd name="T48" fmla="*/ 36 w 120"/>
                <a:gd name="T49" fmla="*/ 147 h 152"/>
                <a:gd name="T50" fmla="*/ 46 w 120"/>
                <a:gd name="T51" fmla="*/ 144 h 152"/>
                <a:gd name="T52" fmla="*/ 54 w 120"/>
                <a:gd name="T53" fmla="*/ 149 h 152"/>
                <a:gd name="T54" fmla="*/ 60 w 120"/>
                <a:gd name="T55" fmla="*/ 150 h 152"/>
                <a:gd name="T56" fmla="*/ 65 w 120"/>
                <a:gd name="T57" fmla="*/ 151 h 152"/>
                <a:gd name="T58" fmla="*/ 83 w 120"/>
                <a:gd name="T59" fmla="*/ 143 h 152"/>
                <a:gd name="T60" fmla="*/ 97 w 120"/>
                <a:gd name="T61" fmla="*/ 136 h 152"/>
                <a:gd name="T62" fmla="*/ 101 w 120"/>
                <a:gd name="T63" fmla="*/ 131 h 152"/>
                <a:gd name="T64" fmla="*/ 102 w 120"/>
                <a:gd name="T65" fmla="*/ 115 h 152"/>
                <a:gd name="T66" fmla="*/ 79 w 120"/>
                <a:gd name="T67" fmla="*/ 90 h 152"/>
                <a:gd name="T68" fmla="*/ 119 w 120"/>
                <a:gd name="T69"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152">
                  <a:moveTo>
                    <a:pt x="119" y="73"/>
                  </a:moveTo>
                  <a:lnTo>
                    <a:pt x="79" y="90"/>
                  </a:lnTo>
                  <a:lnTo>
                    <a:pt x="119" y="73"/>
                  </a:lnTo>
                  <a:lnTo>
                    <a:pt x="110" y="47"/>
                  </a:lnTo>
                  <a:lnTo>
                    <a:pt x="113" y="18"/>
                  </a:lnTo>
                  <a:lnTo>
                    <a:pt x="108" y="14"/>
                  </a:lnTo>
                  <a:lnTo>
                    <a:pt x="73" y="20"/>
                  </a:lnTo>
                  <a:lnTo>
                    <a:pt x="66" y="12"/>
                  </a:lnTo>
                  <a:lnTo>
                    <a:pt x="60" y="0"/>
                  </a:lnTo>
                  <a:lnTo>
                    <a:pt x="43" y="4"/>
                  </a:lnTo>
                  <a:lnTo>
                    <a:pt x="43" y="19"/>
                  </a:lnTo>
                  <a:lnTo>
                    <a:pt x="43" y="25"/>
                  </a:lnTo>
                  <a:lnTo>
                    <a:pt x="38" y="25"/>
                  </a:lnTo>
                  <a:lnTo>
                    <a:pt x="21" y="31"/>
                  </a:lnTo>
                  <a:lnTo>
                    <a:pt x="21" y="46"/>
                  </a:lnTo>
                  <a:lnTo>
                    <a:pt x="13" y="60"/>
                  </a:lnTo>
                  <a:lnTo>
                    <a:pt x="3" y="67"/>
                  </a:lnTo>
                  <a:lnTo>
                    <a:pt x="0" y="84"/>
                  </a:lnTo>
                  <a:lnTo>
                    <a:pt x="9" y="88"/>
                  </a:lnTo>
                  <a:lnTo>
                    <a:pt x="8" y="98"/>
                  </a:lnTo>
                  <a:lnTo>
                    <a:pt x="18" y="105"/>
                  </a:lnTo>
                  <a:lnTo>
                    <a:pt x="31" y="116"/>
                  </a:lnTo>
                  <a:lnTo>
                    <a:pt x="25" y="124"/>
                  </a:lnTo>
                  <a:lnTo>
                    <a:pt x="28" y="146"/>
                  </a:lnTo>
                  <a:lnTo>
                    <a:pt x="36" y="147"/>
                  </a:lnTo>
                  <a:lnTo>
                    <a:pt x="46" y="144"/>
                  </a:lnTo>
                  <a:lnTo>
                    <a:pt x="54" y="149"/>
                  </a:lnTo>
                  <a:lnTo>
                    <a:pt x="60" y="150"/>
                  </a:lnTo>
                  <a:lnTo>
                    <a:pt x="65" y="151"/>
                  </a:lnTo>
                  <a:lnTo>
                    <a:pt x="83" y="143"/>
                  </a:lnTo>
                  <a:lnTo>
                    <a:pt x="97" y="136"/>
                  </a:lnTo>
                  <a:lnTo>
                    <a:pt x="101" y="131"/>
                  </a:lnTo>
                  <a:lnTo>
                    <a:pt x="102" y="115"/>
                  </a:lnTo>
                  <a:lnTo>
                    <a:pt x="79" y="90"/>
                  </a:lnTo>
                  <a:lnTo>
                    <a:pt x="119" y="7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6" name="Freeform 260">
              <a:extLst>
                <a:ext uri="{FF2B5EF4-FFF2-40B4-BE49-F238E27FC236}">
                  <a16:creationId xmlns:a16="http://schemas.microsoft.com/office/drawing/2014/main" id="{571B3332-5792-4C9C-A075-2BDC13CCBEEA}"/>
                </a:ext>
              </a:extLst>
            </p:cNvPr>
            <p:cNvSpPr>
              <a:spLocks/>
            </p:cNvSpPr>
            <p:nvPr/>
          </p:nvSpPr>
          <p:spPr bwMode="auto">
            <a:xfrm>
              <a:off x="2896" y="1928"/>
              <a:ext cx="148" cy="118"/>
            </a:xfrm>
            <a:custGeom>
              <a:avLst/>
              <a:gdLst>
                <a:gd name="T0" fmla="*/ 9 w 132"/>
                <a:gd name="T1" fmla="*/ 74 h 105"/>
                <a:gd name="T2" fmla="*/ 0 w 132"/>
                <a:gd name="T3" fmla="*/ 48 h 105"/>
                <a:gd name="T4" fmla="*/ 3 w 132"/>
                <a:gd name="T5" fmla="*/ 19 h 105"/>
                <a:gd name="T6" fmla="*/ 43 w 132"/>
                <a:gd name="T7" fmla="*/ 0 h 105"/>
                <a:gd name="T8" fmla="*/ 57 w 132"/>
                <a:gd name="T9" fmla="*/ 7 h 105"/>
                <a:gd name="T10" fmla="*/ 77 w 132"/>
                <a:gd name="T11" fmla="*/ 3 h 105"/>
                <a:gd name="T12" fmla="*/ 101 w 132"/>
                <a:gd name="T13" fmla="*/ 13 h 105"/>
                <a:gd name="T14" fmla="*/ 120 w 132"/>
                <a:gd name="T15" fmla="*/ 30 h 105"/>
                <a:gd name="T16" fmla="*/ 120 w 132"/>
                <a:gd name="T17" fmla="*/ 50 h 105"/>
                <a:gd name="T18" fmla="*/ 129 w 132"/>
                <a:gd name="T19" fmla="*/ 50 h 105"/>
                <a:gd name="T20" fmla="*/ 130 w 132"/>
                <a:gd name="T21" fmla="*/ 66 h 105"/>
                <a:gd name="T22" fmla="*/ 131 w 132"/>
                <a:gd name="T23" fmla="*/ 93 h 105"/>
                <a:gd name="T24" fmla="*/ 120 w 132"/>
                <a:gd name="T25" fmla="*/ 101 h 105"/>
                <a:gd name="T26" fmla="*/ 96 w 132"/>
                <a:gd name="T27" fmla="*/ 103 h 105"/>
                <a:gd name="T28" fmla="*/ 73 w 132"/>
                <a:gd name="T29" fmla="*/ 104 h 105"/>
                <a:gd name="T30" fmla="*/ 57 w 132"/>
                <a:gd name="T31" fmla="*/ 95 h 105"/>
                <a:gd name="T32" fmla="*/ 23 w 132"/>
                <a:gd name="T33" fmla="*/ 84 h 105"/>
                <a:gd name="T34" fmla="*/ 9 w 132"/>
                <a:gd name="T35" fmla="*/ 7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05">
                  <a:moveTo>
                    <a:pt x="9" y="74"/>
                  </a:moveTo>
                  <a:lnTo>
                    <a:pt x="0" y="48"/>
                  </a:lnTo>
                  <a:lnTo>
                    <a:pt x="3" y="19"/>
                  </a:lnTo>
                  <a:lnTo>
                    <a:pt x="43" y="0"/>
                  </a:lnTo>
                  <a:lnTo>
                    <a:pt x="57" y="7"/>
                  </a:lnTo>
                  <a:lnTo>
                    <a:pt x="77" y="3"/>
                  </a:lnTo>
                  <a:lnTo>
                    <a:pt x="101" y="13"/>
                  </a:lnTo>
                  <a:lnTo>
                    <a:pt x="120" y="30"/>
                  </a:lnTo>
                  <a:lnTo>
                    <a:pt x="120" y="50"/>
                  </a:lnTo>
                  <a:lnTo>
                    <a:pt x="129" y="50"/>
                  </a:lnTo>
                  <a:lnTo>
                    <a:pt x="130" y="66"/>
                  </a:lnTo>
                  <a:lnTo>
                    <a:pt x="131" y="93"/>
                  </a:lnTo>
                  <a:lnTo>
                    <a:pt x="120" y="101"/>
                  </a:lnTo>
                  <a:lnTo>
                    <a:pt x="96" y="103"/>
                  </a:lnTo>
                  <a:lnTo>
                    <a:pt x="73" y="104"/>
                  </a:lnTo>
                  <a:lnTo>
                    <a:pt x="57" y="95"/>
                  </a:lnTo>
                  <a:lnTo>
                    <a:pt x="23" y="84"/>
                  </a:lnTo>
                  <a:lnTo>
                    <a:pt x="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7" name="Freeform 261">
              <a:extLst>
                <a:ext uri="{FF2B5EF4-FFF2-40B4-BE49-F238E27FC236}">
                  <a16:creationId xmlns:a16="http://schemas.microsoft.com/office/drawing/2014/main" id="{B9859734-5F45-4CCF-8E9A-37FDAAA06DA8}"/>
                </a:ext>
              </a:extLst>
            </p:cNvPr>
            <p:cNvSpPr>
              <a:spLocks/>
            </p:cNvSpPr>
            <p:nvPr/>
          </p:nvSpPr>
          <p:spPr bwMode="auto">
            <a:xfrm>
              <a:off x="2856" y="1579"/>
              <a:ext cx="171" cy="338"/>
            </a:xfrm>
            <a:custGeom>
              <a:avLst/>
              <a:gdLst>
                <a:gd name="T0" fmla="*/ 0 w 153"/>
                <a:gd name="T1" fmla="*/ 234 h 301"/>
                <a:gd name="T2" fmla="*/ 5 w 153"/>
                <a:gd name="T3" fmla="*/ 225 h 301"/>
                <a:gd name="T4" fmla="*/ 9 w 153"/>
                <a:gd name="T5" fmla="*/ 206 h 301"/>
                <a:gd name="T6" fmla="*/ 24 w 153"/>
                <a:gd name="T7" fmla="*/ 199 h 301"/>
                <a:gd name="T8" fmla="*/ 20 w 153"/>
                <a:gd name="T9" fmla="*/ 182 h 301"/>
                <a:gd name="T10" fmla="*/ 13 w 153"/>
                <a:gd name="T11" fmla="*/ 166 h 301"/>
                <a:gd name="T12" fmla="*/ 9 w 153"/>
                <a:gd name="T13" fmla="*/ 150 h 301"/>
                <a:gd name="T14" fmla="*/ 6 w 153"/>
                <a:gd name="T15" fmla="*/ 123 h 301"/>
                <a:gd name="T16" fmla="*/ 9 w 153"/>
                <a:gd name="T17" fmla="*/ 113 h 301"/>
                <a:gd name="T18" fmla="*/ 24 w 153"/>
                <a:gd name="T19" fmla="*/ 116 h 301"/>
                <a:gd name="T20" fmla="*/ 31 w 153"/>
                <a:gd name="T21" fmla="*/ 111 h 301"/>
                <a:gd name="T22" fmla="*/ 21 w 153"/>
                <a:gd name="T23" fmla="*/ 104 h 301"/>
                <a:gd name="T24" fmla="*/ 28 w 153"/>
                <a:gd name="T25" fmla="*/ 90 h 301"/>
                <a:gd name="T26" fmla="*/ 31 w 153"/>
                <a:gd name="T27" fmla="*/ 72 h 301"/>
                <a:gd name="T28" fmla="*/ 37 w 153"/>
                <a:gd name="T29" fmla="*/ 68 h 301"/>
                <a:gd name="T30" fmla="*/ 42 w 153"/>
                <a:gd name="T31" fmla="*/ 57 h 301"/>
                <a:gd name="T32" fmla="*/ 51 w 153"/>
                <a:gd name="T33" fmla="*/ 57 h 301"/>
                <a:gd name="T34" fmla="*/ 53 w 153"/>
                <a:gd name="T35" fmla="*/ 43 h 301"/>
                <a:gd name="T36" fmla="*/ 61 w 153"/>
                <a:gd name="T37" fmla="*/ 39 h 301"/>
                <a:gd name="T38" fmla="*/ 63 w 153"/>
                <a:gd name="T39" fmla="*/ 26 h 301"/>
                <a:gd name="T40" fmla="*/ 71 w 153"/>
                <a:gd name="T41" fmla="*/ 29 h 301"/>
                <a:gd name="T42" fmla="*/ 79 w 153"/>
                <a:gd name="T43" fmla="*/ 25 h 301"/>
                <a:gd name="T44" fmla="*/ 87 w 153"/>
                <a:gd name="T45" fmla="*/ 17 h 301"/>
                <a:gd name="T46" fmla="*/ 97 w 153"/>
                <a:gd name="T47" fmla="*/ 17 h 301"/>
                <a:gd name="T48" fmla="*/ 110 w 153"/>
                <a:gd name="T49" fmla="*/ 17 h 301"/>
                <a:gd name="T50" fmla="*/ 118 w 153"/>
                <a:gd name="T51" fmla="*/ 8 h 301"/>
                <a:gd name="T52" fmla="*/ 127 w 153"/>
                <a:gd name="T53" fmla="*/ 0 h 301"/>
                <a:gd name="T54" fmla="*/ 138 w 153"/>
                <a:gd name="T55" fmla="*/ 13 h 301"/>
                <a:gd name="T56" fmla="*/ 149 w 153"/>
                <a:gd name="T57" fmla="*/ 23 h 301"/>
                <a:gd name="T58" fmla="*/ 150 w 153"/>
                <a:gd name="T59" fmla="*/ 32 h 301"/>
                <a:gd name="T60" fmla="*/ 152 w 153"/>
                <a:gd name="T61" fmla="*/ 63 h 301"/>
                <a:gd name="T62" fmla="*/ 142 w 153"/>
                <a:gd name="T63" fmla="*/ 70 h 301"/>
                <a:gd name="T64" fmla="*/ 131 w 153"/>
                <a:gd name="T65" fmla="*/ 79 h 301"/>
                <a:gd name="T66" fmla="*/ 127 w 153"/>
                <a:gd name="T67" fmla="*/ 96 h 301"/>
                <a:gd name="T68" fmla="*/ 127 w 153"/>
                <a:gd name="T69" fmla="*/ 107 h 301"/>
                <a:gd name="T70" fmla="*/ 112 w 153"/>
                <a:gd name="T71" fmla="*/ 117 h 301"/>
                <a:gd name="T72" fmla="*/ 104 w 153"/>
                <a:gd name="T73" fmla="*/ 128 h 301"/>
                <a:gd name="T74" fmla="*/ 84 w 153"/>
                <a:gd name="T75" fmla="*/ 132 h 301"/>
                <a:gd name="T76" fmla="*/ 76 w 153"/>
                <a:gd name="T77" fmla="*/ 148 h 301"/>
                <a:gd name="T78" fmla="*/ 76 w 153"/>
                <a:gd name="T79" fmla="*/ 176 h 301"/>
                <a:gd name="T80" fmla="*/ 87 w 153"/>
                <a:gd name="T81" fmla="*/ 189 h 301"/>
                <a:gd name="T82" fmla="*/ 93 w 153"/>
                <a:gd name="T83" fmla="*/ 200 h 301"/>
                <a:gd name="T84" fmla="*/ 69 w 153"/>
                <a:gd name="T85" fmla="*/ 211 h 301"/>
                <a:gd name="T86" fmla="*/ 80 w 153"/>
                <a:gd name="T87" fmla="*/ 211 h 301"/>
                <a:gd name="T88" fmla="*/ 87 w 153"/>
                <a:gd name="T89" fmla="*/ 217 h 301"/>
                <a:gd name="T90" fmla="*/ 90 w 153"/>
                <a:gd name="T91" fmla="*/ 228 h 301"/>
                <a:gd name="T92" fmla="*/ 82 w 153"/>
                <a:gd name="T93" fmla="*/ 234 h 301"/>
                <a:gd name="T94" fmla="*/ 71 w 153"/>
                <a:gd name="T95" fmla="*/ 245 h 301"/>
                <a:gd name="T96" fmla="*/ 71 w 153"/>
                <a:gd name="T97" fmla="*/ 265 h 301"/>
                <a:gd name="T98" fmla="*/ 60 w 153"/>
                <a:gd name="T99" fmla="*/ 272 h 301"/>
                <a:gd name="T100" fmla="*/ 57 w 153"/>
                <a:gd name="T101" fmla="*/ 283 h 301"/>
                <a:gd name="T102" fmla="*/ 45 w 153"/>
                <a:gd name="T103" fmla="*/ 290 h 301"/>
                <a:gd name="T104" fmla="*/ 39 w 153"/>
                <a:gd name="T105" fmla="*/ 300 h 301"/>
                <a:gd name="T106" fmla="*/ 23 w 153"/>
                <a:gd name="T107" fmla="*/ 294 h 301"/>
                <a:gd name="T108" fmla="*/ 24 w 153"/>
                <a:gd name="T109" fmla="*/ 275 h 301"/>
                <a:gd name="T110" fmla="*/ 15 w 153"/>
                <a:gd name="T111" fmla="*/ 272 h 301"/>
                <a:gd name="T112" fmla="*/ 13 w 153"/>
                <a:gd name="T113" fmla="*/ 261 h 301"/>
                <a:gd name="T114" fmla="*/ 6 w 153"/>
                <a:gd name="T115" fmla="*/ 247 h 301"/>
                <a:gd name="T116" fmla="*/ 0 w 153"/>
                <a:gd name="T117" fmla="*/ 23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301">
                  <a:moveTo>
                    <a:pt x="0" y="234"/>
                  </a:moveTo>
                  <a:lnTo>
                    <a:pt x="5" y="225"/>
                  </a:lnTo>
                  <a:lnTo>
                    <a:pt x="9" y="206"/>
                  </a:lnTo>
                  <a:lnTo>
                    <a:pt x="24" y="199"/>
                  </a:lnTo>
                  <a:lnTo>
                    <a:pt x="20" y="182"/>
                  </a:lnTo>
                  <a:lnTo>
                    <a:pt x="13" y="166"/>
                  </a:lnTo>
                  <a:lnTo>
                    <a:pt x="9" y="150"/>
                  </a:lnTo>
                  <a:lnTo>
                    <a:pt x="6" y="123"/>
                  </a:lnTo>
                  <a:lnTo>
                    <a:pt x="9" y="113"/>
                  </a:lnTo>
                  <a:lnTo>
                    <a:pt x="24" y="116"/>
                  </a:lnTo>
                  <a:lnTo>
                    <a:pt x="31" y="111"/>
                  </a:lnTo>
                  <a:lnTo>
                    <a:pt x="21" y="104"/>
                  </a:lnTo>
                  <a:lnTo>
                    <a:pt x="28" y="90"/>
                  </a:lnTo>
                  <a:lnTo>
                    <a:pt x="31" y="72"/>
                  </a:lnTo>
                  <a:lnTo>
                    <a:pt x="37" y="68"/>
                  </a:lnTo>
                  <a:lnTo>
                    <a:pt x="42" y="57"/>
                  </a:lnTo>
                  <a:lnTo>
                    <a:pt x="51" y="57"/>
                  </a:lnTo>
                  <a:lnTo>
                    <a:pt x="53" y="43"/>
                  </a:lnTo>
                  <a:lnTo>
                    <a:pt x="61" y="39"/>
                  </a:lnTo>
                  <a:lnTo>
                    <a:pt x="63" y="26"/>
                  </a:lnTo>
                  <a:lnTo>
                    <a:pt x="71" y="29"/>
                  </a:lnTo>
                  <a:lnTo>
                    <a:pt x="79" y="25"/>
                  </a:lnTo>
                  <a:lnTo>
                    <a:pt x="87" y="17"/>
                  </a:lnTo>
                  <a:lnTo>
                    <a:pt x="97" y="17"/>
                  </a:lnTo>
                  <a:lnTo>
                    <a:pt x="110" y="17"/>
                  </a:lnTo>
                  <a:lnTo>
                    <a:pt x="118" y="8"/>
                  </a:lnTo>
                  <a:lnTo>
                    <a:pt x="127" y="0"/>
                  </a:lnTo>
                  <a:lnTo>
                    <a:pt x="138" y="13"/>
                  </a:lnTo>
                  <a:lnTo>
                    <a:pt x="149" y="23"/>
                  </a:lnTo>
                  <a:lnTo>
                    <a:pt x="150" y="32"/>
                  </a:lnTo>
                  <a:lnTo>
                    <a:pt x="152" y="63"/>
                  </a:lnTo>
                  <a:lnTo>
                    <a:pt x="142" y="70"/>
                  </a:lnTo>
                  <a:lnTo>
                    <a:pt x="131" y="79"/>
                  </a:lnTo>
                  <a:lnTo>
                    <a:pt x="127" y="96"/>
                  </a:lnTo>
                  <a:lnTo>
                    <a:pt x="127" y="107"/>
                  </a:lnTo>
                  <a:lnTo>
                    <a:pt x="112" y="117"/>
                  </a:lnTo>
                  <a:lnTo>
                    <a:pt x="104" y="128"/>
                  </a:lnTo>
                  <a:lnTo>
                    <a:pt x="84" y="132"/>
                  </a:lnTo>
                  <a:lnTo>
                    <a:pt x="76" y="148"/>
                  </a:lnTo>
                  <a:lnTo>
                    <a:pt x="76" y="176"/>
                  </a:lnTo>
                  <a:lnTo>
                    <a:pt x="87" y="189"/>
                  </a:lnTo>
                  <a:lnTo>
                    <a:pt x="93" y="200"/>
                  </a:lnTo>
                  <a:lnTo>
                    <a:pt x="69" y="211"/>
                  </a:lnTo>
                  <a:lnTo>
                    <a:pt x="80" y="211"/>
                  </a:lnTo>
                  <a:lnTo>
                    <a:pt x="87" y="217"/>
                  </a:lnTo>
                  <a:lnTo>
                    <a:pt x="90" y="228"/>
                  </a:lnTo>
                  <a:lnTo>
                    <a:pt x="82" y="234"/>
                  </a:lnTo>
                  <a:lnTo>
                    <a:pt x="71" y="245"/>
                  </a:lnTo>
                  <a:lnTo>
                    <a:pt x="71" y="265"/>
                  </a:lnTo>
                  <a:lnTo>
                    <a:pt x="60" y="272"/>
                  </a:lnTo>
                  <a:lnTo>
                    <a:pt x="57" y="283"/>
                  </a:lnTo>
                  <a:lnTo>
                    <a:pt x="45" y="290"/>
                  </a:lnTo>
                  <a:lnTo>
                    <a:pt x="39" y="300"/>
                  </a:lnTo>
                  <a:lnTo>
                    <a:pt x="23" y="294"/>
                  </a:lnTo>
                  <a:lnTo>
                    <a:pt x="24" y="275"/>
                  </a:lnTo>
                  <a:lnTo>
                    <a:pt x="15" y="272"/>
                  </a:lnTo>
                  <a:lnTo>
                    <a:pt x="13" y="261"/>
                  </a:lnTo>
                  <a:lnTo>
                    <a:pt x="6" y="247"/>
                  </a:lnTo>
                  <a:lnTo>
                    <a:pt x="0" y="2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8" name="Freeform 262">
              <a:extLst>
                <a:ext uri="{FF2B5EF4-FFF2-40B4-BE49-F238E27FC236}">
                  <a16:creationId xmlns:a16="http://schemas.microsoft.com/office/drawing/2014/main" id="{E5EBF755-8AFC-4762-85DE-4C9C2968D903}"/>
                </a:ext>
              </a:extLst>
            </p:cNvPr>
            <p:cNvSpPr>
              <a:spLocks/>
            </p:cNvSpPr>
            <p:nvPr/>
          </p:nvSpPr>
          <p:spPr bwMode="auto">
            <a:xfrm>
              <a:off x="2991" y="2087"/>
              <a:ext cx="132" cy="96"/>
            </a:xfrm>
            <a:custGeom>
              <a:avLst/>
              <a:gdLst>
                <a:gd name="T0" fmla="*/ 42 w 118"/>
                <a:gd name="T1" fmla="*/ 68 h 85"/>
                <a:gd name="T2" fmla="*/ 33 w 118"/>
                <a:gd name="T3" fmla="*/ 61 h 85"/>
                <a:gd name="T4" fmla="*/ 20 w 118"/>
                <a:gd name="T5" fmla="*/ 53 h 85"/>
                <a:gd name="T6" fmla="*/ 4 w 118"/>
                <a:gd name="T7" fmla="*/ 45 h 85"/>
                <a:gd name="T8" fmla="*/ 0 w 118"/>
                <a:gd name="T9" fmla="*/ 31 h 85"/>
                <a:gd name="T10" fmla="*/ 14 w 118"/>
                <a:gd name="T11" fmla="*/ 27 h 85"/>
                <a:gd name="T12" fmla="*/ 25 w 118"/>
                <a:gd name="T13" fmla="*/ 10 h 85"/>
                <a:gd name="T14" fmla="*/ 31 w 118"/>
                <a:gd name="T15" fmla="*/ 1 h 85"/>
                <a:gd name="T16" fmla="*/ 51 w 118"/>
                <a:gd name="T17" fmla="*/ 0 h 85"/>
                <a:gd name="T18" fmla="*/ 59 w 118"/>
                <a:gd name="T19" fmla="*/ 6 h 85"/>
                <a:gd name="T20" fmla="*/ 80 w 118"/>
                <a:gd name="T21" fmla="*/ 8 h 85"/>
                <a:gd name="T22" fmla="*/ 88 w 118"/>
                <a:gd name="T23" fmla="*/ 4 h 85"/>
                <a:gd name="T24" fmla="*/ 108 w 118"/>
                <a:gd name="T25" fmla="*/ 24 h 85"/>
                <a:gd name="T26" fmla="*/ 109 w 118"/>
                <a:gd name="T27" fmla="*/ 41 h 85"/>
                <a:gd name="T28" fmla="*/ 117 w 118"/>
                <a:gd name="T29" fmla="*/ 59 h 85"/>
                <a:gd name="T30" fmla="*/ 115 w 118"/>
                <a:gd name="T31" fmla="*/ 69 h 85"/>
                <a:gd name="T32" fmla="*/ 104 w 118"/>
                <a:gd name="T33" fmla="*/ 79 h 85"/>
                <a:gd name="T34" fmla="*/ 91 w 118"/>
                <a:gd name="T35" fmla="*/ 81 h 85"/>
                <a:gd name="T36" fmla="*/ 70 w 118"/>
                <a:gd name="T37" fmla="*/ 84 h 85"/>
                <a:gd name="T38" fmla="*/ 66 w 118"/>
                <a:gd name="T39" fmla="*/ 71 h 85"/>
                <a:gd name="T40" fmla="*/ 50 w 118"/>
                <a:gd name="T41" fmla="*/ 65 h 85"/>
                <a:gd name="T42" fmla="*/ 46 w 118"/>
                <a:gd name="T43" fmla="*/ 71 h 85"/>
                <a:gd name="T44" fmla="*/ 42 w 118"/>
                <a:gd name="T45" fmla="*/ 6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8" h="85">
                  <a:moveTo>
                    <a:pt x="42" y="68"/>
                  </a:moveTo>
                  <a:lnTo>
                    <a:pt x="33" y="61"/>
                  </a:lnTo>
                  <a:lnTo>
                    <a:pt x="20" y="53"/>
                  </a:lnTo>
                  <a:lnTo>
                    <a:pt x="4" y="45"/>
                  </a:lnTo>
                  <a:lnTo>
                    <a:pt x="0" y="31"/>
                  </a:lnTo>
                  <a:lnTo>
                    <a:pt x="14" y="27"/>
                  </a:lnTo>
                  <a:lnTo>
                    <a:pt x="25" y="10"/>
                  </a:lnTo>
                  <a:lnTo>
                    <a:pt x="31" y="1"/>
                  </a:lnTo>
                  <a:lnTo>
                    <a:pt x="51" y="0"/>
                  </a:lnTo>
                  <a:lnTo>
                    <a:pt x="59" y="6"/>
                  </a:lnTo>
                  <a:lnTo>
                    <a:pt x="80" y="8"/>
                  </a:lnTo>
                  <a:lnTo>
                    <a:pt x="88" y="4"/>
                  </a:lnTo>
                  <a:lnTo>
                    <a:pt x="108" y="24"/>
                  </a:lnTo>
                  <a:lnTo>
                    <a:pt x="109" y="41"/>
                  </a:lnTo>
                  <a:lnTo>
                    <a:pt x="117" y="59"/>
                  </a:lnTo>
                  <a:lnTo>
                    <a:pt x="115" y="69"/>
                  </a:lnTo>
                  <a:lnTo>
                    <a:pt x="104" y="79"/>
                  </a:lnTo>
                  <a:lnTo>
                    <a:pt x="91" y="81"/>
                  </a:lnTo>
                  <a:lnTo>
                    <a:pt x="70" y="84"/>
                  </a:lnTo>
                  <a:lnTo>
                    <a:pt x="66" y="71"/>
                  </a:lnTo>
                  <a:lnTo>
                    <a:pt x="50" y="65"/>
                  </a:lnTo>
                  <a:lnTo>
                    <a:pt x="46" y="71"/>
                  </a:lnTo>
                  <a:lnTo>
                    <a:pt x="42"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9" name="Freeform 263">
              <a:extLst>
                <a:ext uri="{FF2B5EF4-FFF2-40B4-BE49-F238E27FC236}">
                  <a16:creationId xmlns:a16="http://schemas.microsoft.com/office/drawing/2014/main" id="{30757990-E8BF-4D37-A459-D20611FB27CB}"/>
                </a:ext>
              </a:extLst>
            </p:cNvPr>
            <p:cNvSpPr>
              <a:spLocks/>
            </p:cNvSpPr>
            <p:nvPr/>
          </p:nvSpPr>
          <p:spPr bwMode="auto">
            <a:xfrm>
              <a:off x="3094" y="2208"/>
              <a:ext cx="296" cy="131"/>
            </a:xfrm>
            <a:custGeom>
              <a:avLst/>
              <a:gdLst>
                <a:gd name="T0" fmla="*/ 134 w 265"/>
                <a:gd name="T1" fmla="*/ 111 h 118"/>
                <a:gd name="T2" fmla="*/ 146 w 265"/>
                <a:gd name="T3" fmla="*/ 108 h 118"/>
                <a:gd name="T4" fmla="*/ 168 w 265"/>
                <a:gd name="T5" fmla="*/ 106 h 118"/>
                <a:gd name="T6" fmla="*/ 184 w 265"/>
                <a:gd name="T7" fmla="*/ 106 h 118"/>
                <a:gd name="T8" fmla="*/ 204 w 265"/>
                <a:gd name="T9" fmla="*/ 102 h 118"/>
                <a:gd name="T10" fmla="*/ 209 w 265"/>
                <a:gd name="T11" fmla="*/ 117 h 118"/>
                <a:gd name="T12" fmla="*/ 218 w 265"/>
                <a:gd name="T13" fmla="*/ 108 h 118"/>
                <a:gd name="T14" fmla="*/ 227 w 265"/>
                <a:gd name="T15" fmla="*/ 99 h 118"/>
                <a:gd name="T16" fmla="*/ 241 w 265"/>
                <a:gd name="T17" fmla="*/ 96 h 118"/>
                <a:gd name="T18" fmla="*/ 247 w 265"/>
                <a:gd name="T19" fmla="*/ 106 h 118"/>
                <a:gd name="T20" fmla="*/ 264 w 265"/>
                <a:gd name="T21" fmla="*/ 107 h 118"/>
                <a:gd name="T22" fmla="*/ 261 w 265"/>
                <a:gd name="T23" fmla="*/ 88 h 118"/>
                <a:gd name="T24" fmla="*/ 253 w 265"/>
                <a:gd name="T25" fmla="*/ 69 h 118"/>
                <a:gd name="T26" fmla="*/ 247 w 265"/>
                <a:gd name="T27" fmla="*/ 50 h 118"/>
                <a:gd name="T28" fmla="*/ 252 w 265"/>
                <a:gd name="T29" fmla="*/ 44 h 118"/>
                <a:gd name="T30" fmla="*/ 241 w 265"/>
                <a:gd name="T31" fmla="*/ 32 h 118"/>
                <a:gd name="T32" fmla="*/ 228 w 265"/>
                <a:gd name="T33" fmla="*/ 12 h 118"/>
                <a:gd name="T34" fmla="*/ 210 w 265"/>
                <a:gd name="T35" fmla="*/ 14 h 118"/>
                <a:gd name="T36" fmla="*/ 202 w 265"/>
                <a:gd name="T37" fmla="*/ 23 h 118"/>
                <a:gd name="T38" fmla="*/ 173 w 265"/>
                <a:gd name="T39" fmla="*/ 25 h 118"/>
                <a:gd name="T40" fmla="*/ 161 w 265"/>
                <a:gd name="T41" fmla="*/ 26 h 118"/>
                <a:gd name="T42" fmla="*/ 146 w 265"/>
                <a:gd name="T43" fmla="*/ 19 h 118"/>
                <a:gd name="T44" fmla="*/ 135 w 265"/>
                <a:gd name="T45" fmla="*/ 19 h 118"/>
                <a:gd name="T46" fmla="*/ 125 w 265"/>
                <a:gd name="T47" fmla="*/ 7 h 118"/>
                <a:gd name="T48" fmla="*/ 112 w 265"/>
                <a:gd name="T49" fmla="*/ 0 h 118"/>
                <a:gd name="T50" fmla="*/ 98 w 265"/>
                <a:gd name="T51" fmla="*/ 7 h 118"/>
                <a:gd name="T52" fmla="*/ 78 w 265"/>
                <a:gd name="T53" fmla="*/ 9 h 118"/>
                <a:gd name="T54" fmla="*/ 64 w 265"/>
                <a:gd name="T55" fmla="*/ 14 h 118"/>
                <a:gd name="T56" fmla="*/ 45 w 265"/>
                <a:gd name="T57" fmla="*/ 15 h 118"/>
                <a:gd name="T58" fmla="*/ 34 w 265"/>
                <a:gd name="T59" fmla="*/ 15 h 118"/>
                <a:gd name="T60" fmla="*/ 19 w 265"/>
                <a:gd name="T61" fmla="*/ 21 h 118"/>
                <a:gd name="T62" fmla="*/ 29 w 265"/>
                <a:gd name="T63" fmla="*/ 26 h 118"/>
                <a:gd name="T64" fmla="*/ 18 w 265"/>
                <a:gd name="T65" fmla="*/ 32 h 118"/>
                <a:gd name="T66" fmla="*/ 14 w 265"/>
                <a:gd name="T67" fmla="*/ 39 h 118"/>
                <a:gd name="T68" fmla="*/ 5 w 265"/>
                <a:gd name="T69" fmla="*/ 48 h 118"/>
                <a:gd name="T70" fmla="*/ 3 w 265"/>
                <a:gd name="T71" fmla="*/ 56 h 118"/>
                <a:gd name="T72" fmla="*/ 0 w 265"/>
                <a:gd name="T73" fmla="*/ 63 h 118"/>
                <a:gd name="T74" fmla="*/ 7 w 265"/>
                <a:gd name="T75" fmla="*/ 65 h 118"/>
                <a:gd name="T76" fmla="*/ 6 w 265"/>
                <a:gd name="T77" fmla="*/ 74 h 118"/>
                <a:gd name="T78" fmla="*/ 11 w 265"/>
                <a:gd name="T79" fmla="*/ 78 h 118"/>
                <a:gd name="T80" fmla="*/ 11 w 265"/>
                <a:gd name="T81" fmla="*/ 88 h 118"/>
                <a:gd name="T82" fmla="*/ 16 w 265"/>
                <a:gd name="T83" fmla="*/ 95 h 118"/>
                <a:gd name="T84" fmla="*/ 22 w 265"/>
                <a:gd name="T85" fmla="*/ 94 h 118"/>
                <a:gd name="T86" fmla="*/ 24 w 265"/>
                <a:gd name="T87" fmla="*/ 101 h 118"/>
                <a:gd name="T88" fmla="*/ 36 w 265"/>
                <a:gd name="T89" fmla="*/ 105 h 118"/>
                <a:gd name="T90" fmla="*/ 44 w 265"/>
                <a:gd name="T91" fmla="*/ 114 h 118"/>
                <a:gd name="T92" fmla="*/ 54 w 265"/>
                <a:gd name="T93" fmla="*/ 111 h 118"/>
                <a:gd name="T94" fmla="*/ 60 w 265"/>
                <a:gd name="T95" fmla="*/ 107 h 118"/>
                <a:gd name="T96" fmla="*/ 68 w 265"/>
                <a:gd name="T97" fmla="*/ 100 h 118"/>
                <a:gd name="T98" fmla="*/ 84 w 265"/>
                <a:gd name="T99" fmla="*/ 111 h 118"/>
                <a:gd name="T100" fmla="*/ 102 w 265"/>
                <a:gd name="T101" fmla="*/ 113 h 118"/>
                <a:gd name="T102" fmla="*/ 121 w 265"/>
                <a:gd name="T103" fmla="*/ 110 h 118"/>
                <a:gd name="T104" fmla="*/ 129 w 265"/>
                <a:gd name="T105" fmla="*/ 110 h 118"/>
                <a:gd name="T106" fmla="*/ 134 w 265"/>
                <a:gd name="T107" fmla="*/ 1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118">
                  <a:moveTo>
                    <a:pt x="134" y="111"/>
                  </a:moveTo>
                  <a:lnTo>
                    <a:pt x="146" y="108"/>
                  </a:lnTo>
                  <a:lnTo>
                    <a:pt x="168" y="106"/>
                  </a:lnTo>
                  <a:lnTo>
                    <a:pt x="184" y="106"/>
                  </a:lnTo>
                  <a:lnTo>
                    <a:pt x="204" y="102"/>
                  </a:lnTo>
                  <a:lnTo>
                    <a:pt x="209" y="117"/>
                  </a:lnTo>
                  <a:lnTo>
                    <a:pt x="218" y="108"/>
                  </a:lnTo>
                  <a:lnTo>
                    <a:pt x="227" y="99"/>
                  </a:lnTo>
                  <a:lnTo>
                    <a:pt x="241" y="96"/>
                  </a:lnTo>
                  <a:lnTo>
                    <a:pt x="247" y="106"/>
                  </a:lnTo>
                  <a:lnTo>
                    <a:pt x="264" y="107"/>
                  </a:lnTo>
                  <a:lnTo>
                    <a:pt x="261" y="88"/>
                  </a:lnTo>
                  <a:lnTo>
                    <a:pt x="253" y="69"/>
                  </a:lnTo>
                  <a:lnTo>
                    <a:pt x="247" y="50"/>
                  </a:lnTo>
                  <a:lnTo>
                    <a:pt x="252" y="44"/>
                  </a:lnTo>
                  <a:lnTo>
                    <a:pt x="241" y="32"/>
                  </a:lnTo>
                  <a:lnTo>
                    <a:pt x="228" y="12"/>
                  </a:lnTo>
                  <a:lnTo>
                    <a:pt x="210" y="14"/>
                  </a:lnTo>
                  <a:lnTo>
                    <a:pt x="202" y="23"/>
                  </a:lnTo>
                  <a:lnTo>
                    <a:pt x="173" y="25"/>
                  </a:lnTo>
                  <a:lnTo>
                    <a:pt x="161" y="26"/>
                  </a:lnTo>
                  <a:lnTo>
                    <a:pt x="146" y="19"/>
                  </a:lnTo>
                  <a:lnTo>
                    <a:pt x="135" y="19"/>
                  </a:lnTo>
                  <a:lnTo>
                    <a:pt x="125" y="7"/>
                  </a:lnTo>
                  <a:lnTo>
                    <a:pt x="112" y="0"/>
                  </a:lnTo>
                  <a:lnTo>
                    <a:pt x="98" y="7"/>
                  </a:lnTo>
                  <a:lnTo>
                    <a:pt x="78" y="9"/>
                  </a:lnTo>
                  <a:lnTo>
                    <a:pt x="64" y="14"/>
                  </a:lnTo>
                  <a:lnTo>
                    <a:pt x="45" y="15"/>
                  </a:lnTo>
                  <a:lnTo>
                    <a:pt x="34" y="15"/>
                  </a:lnTo>
                  <a:lnTo>
                    <a:pt x="19" y="21"/>
                  </a:lnTo>
                  <a:lnTo>
                    <a:pt x="29" y="26"/>
                  </a:lnTo>
                  <a:lnTo>
                    <a:pt x="18" y="32"/>
                  </a:lnTo>
                  <a:lnTo>
                    <a:pt x="14" y="39"/>
                  </a:lnTo>
                  <a:lnTo>
                    <a:pt x="5" y="48"/>
                  </a:lnTo>
                  <a:lnTo>
                    <a:pt x="3" y="56"/>
                  </a:lnTo>
                  <a:lnTo>
                    <a:pt x="0" y="63"/>
                  </a:lnTo>
                  <a:lnTo>
                    <a:pt x="7" y="65"/>
                  </a:lnTo>
                  <a:lnTo>
                    <a:pt x="6" y="74"/>
                  </a:lnTo>
                  <a:lnTo>
                    <a:pt x="11" y="78"/>
                  </a:lnTo>
                  <a:lnTo>
                    <a:pt x="11" y="88"/>
                  </a:lnTo>
                  <a:lnTo>
                    <a:pt x="16" y="95"/>
                  </a:lnTo>
                  <a:lnTo>
                    <a:pt x="22" y="94"/>
                  </a:lnTo>
                  <a:lnTo>
                    <a:pt x="24" y="101"/>
                  </a:lnTo>
                  <a:lnTo>
                    <a:pt x="36" y="105"/>
                  </a:lnTo>
                  <a:lnTo>
                    <a:pt x="44" y="114"/>
                  </a:lnTo>
                  <a:lnTo>
                    <a:pt x="54" y="111"/>
                  </a:lnTo>
                  <a:lnTo>
                    <a:pt x="60" y="107"/>
                  </a:lnTo>
                  <a:lnTo>
                    <a:pt x="68" y="100"/>
                  </a:lnTo>
                  <a:lnTo>
                    <a:pt x="84" y="111"/>
                  </a:lnTo>
                  <a:lnTo>
                    <a:pt x="102" y="113"/>
                  </a:lnTo>
                  <a:lnTo>
                    <a:pt x="121" y="110"/>
                  </a:lnTo>
                  <a:lnTo>
                    <a:pt x="129" y="110"/>
                  </a:lnTo>
                  <a:lnTo>
                    <a:pt x="134" y="1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0" name="Freeform 264">
              <a:extLst>
                <a:ext uri="{FF2B5EF4-FFF2-40B4-BE49-F238E27FC236}">
                  <a16:creationId xmlns:a16="http://schemas.microsoft.com/office/drawing/2014/main" id="{B7E99E75-3D08-43B3-8DF4-DC0ED5A23448}"/>
                </a:ext>
              </a:extLst>
            </p:cNvPr>
            <p:cNvSpPr>
              <a:spLocks/>
            </p:cNvSpPr>
            <p:nvPr/>
          </p:nvSpPr>
          <p:spPr bwMode="auto">
            <a:xfrm>
              <a:off x="2885" y="2116"/>
              <a:ext cx="154" cy="122"/>
            </a:xfrm>
            <a:custGeom>
              <a:avLst/>
              <a:gdLst>
                <a:gd name="T0" fmla="*/ 12 w 137"/>
                <a:gd name="T1" fmla="*/ 18 h 109"/>
                <a:gd name="T2" fmla="*/ 3 w 137"/>
                <a:gd name="T3" fmla="*/ 12 h 109"/>
                <a:gd name="T4" fmla="*/ 0 w 137"/>
                <a:gd name="T5" fmla="*/ 0 h 109"/>
                <a:gd name="T6" fmla="*/ 24 w 137"/>
                <a:gd name="T7" fmla="*/ 6 h 109"/>
                <a:gd name="T8" fmla="*/ 37 w 137"/>
                <a:gd name="T9" fmla="*/ 0 h 109"/>
                <a:gd name="T10" fmla="*/ 43 w 137"/>
                <a:gd name="T11" fmla="*/ 2 h 109"/>
                <a:gd name="T12" fmla="*/ 58 w 137"/>
                <a:gd name="T13" fmla="*/ 10 h 109"/>
                <a:gd name="T14" fmla="*/ 75 w 137"/>
                <a:gd name="T15" fmla="*/ 14 h 109"/>
                <a:gd name="T16" fmla="*/ 84 w 137"/>
                <a:gd name="T17" fmla="*/ 6 h 109"/>
                <a:gd name="T18" fmla="*/ 95 w 137"/>
                <a:gd name="T19" fmla="*/ 7 h 109"/>
                <a:gd name="T20" fmla="*/ 99 w 137"/>
                <a:gd name="T21" fmla="*/ 20 h 109"/>
                <a:gd name="T22" fmla="*/ 114 w 137"/>
                <a:gd name="T23" fmla="*/ 29 h 109"/>
                <a:gd name="T24" fmla="*/ 128 w 137"/>
                <a:gd name="T25" fmla="*/ 36 h 109"/>
                <a:gd name="T26" fmla="*/ 136 w 137"/>
                <a:gd name="T27" fmla="*/ 43 h 109"/>
                <a:gd name="T28" fmla="*/ 123 w 137"/>
                <a:gd name="T29" fmla="*/ 53 h 109"/>
                <a:gd name="T30" fmla="*/ 124 w 137"/>
                <a:gd name="T31" fmla="*/ 62 h 109"/>
                <a:gd name="T32" fmla="*/ 132 w 137"/>
                <a:gd name="T33" fmla="*/ 76 h 109"/>
                <a:gd name="T34" fmla="*/ 134 w 137"/>
                <a:gd name="T35" fmla="*/ 97 h 109"/>
                <a:gd name="T36" fmla="*/ 120 w 137"/>
                <a:gd name="T37" fmla="*/ 108 h 109"/>
                <a:gd name="T38" fmla="*/ 109 w 137"/>
                <a:gd name="T39" fmla="*/ 105 h 109"/>
                <a:gd name="T40" fmla="*/ 106 w 137"/>
                <a:gd name="T41" fmla="*/ 90 h 109"/>
                <a:gd name="T42" fmla="*/ 98 w 137"/>
                <a:gd name="T43" fmla="*/ 77 h 109"/>
                <a:gd name="T44" fmla="*/ 90 w 137"/>
                <a:gd name="T45" fmla="*/ 80 h 109"/>
                <a:gd name="T46" fmla="*/ 92 w 137"/>
                <a:gd name="T47" fmla="*/ 91 h 109"/>
                <a:gd name="T48" fmla="*/ 79 w 137"/>
                <a:gd name="T49" fmla="*/ 88 h 109"/>
                <a:gd name="T50" fmla="*/ 68 w 137"/>
                <a:gd name="T51" fmla="*/ 80 h 109"/>
                <a:gd name="T52" fmla="*/ 58 w 137"/>
                <a:gd name="T53" fmla="*/ 68 h 109"/>
                <a:gd name="T54" fmla="*/ 49 w 137"/>
                <a:gd name="T55" fmla="*/ 62 h 109"/>
                <a:gd name="T56" fmla="*/ 34 w 137"/>
                <a:gd name="T57" fmla="*/ 56 h 109"/>
                <a:gd name="T58" fmla="*/ 34 w 137"/>
                <a:gd name="T59" fmla="*/ 46 h 109"/>
                <a:gd name="T60" fmla="*/ 21 w 137"/>
                <a:gd name="T61" fmla="*/ 38 h 109"/>
                <a:gd name="T62" fmla="*/ 17 w 137"/>
                <a:gd name="T63" fmla="*/ 21 h 109"/>
                <a:gd name="T64" fmla="*/ 12 w 137"/>
                <a:gd name="T65" fmla="*/ 1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09">
                  <a:moveTo>
                    <a:pt x="12" y="18"/>
                  </a:moveTo>
                  <a:lnTo>
                    <a:pt x="3" y="12"/>
                  </a:lnTo>
                  <a:lnTo>
                    <a:pt x="0" y="0"/>
                  </a:lnTo>
                  <a:lnTo>
                    <a:pt x="24" y="6"/>
                  </a:lnTo>
                  <a:lnTo>
                    <a:pt x="37" y="0"/>
                  </a:lnTo>
                  <a:lnTo>
                    <a:pt x="43" y="2"/>
                  </a:lnTo>
                  <a:lnTo>
                    <a:pt x="58" y="10"/>
                  </a:lnTo>
                  <a:lnTo>
                    <a:pt x="75" y="14"/>
                  </a:lnTo>
                  <a:lnTo>
                    <a:pt x="84" y="6"/>
                  </a:lnTo>
                  <a:lnTo>
                    <a:pt x="95" y="7"/>
                  </a:lnTo>
                  <a:lnTo>
                    <a:pt x="99" y="20"/>
                  </a:lnTo>
                  <a:lnTo>
                    <a:pt x="114" y="29"/>
                  </a:lnTo>
                  <a:lnTo>
                    <a:pt x="128" y="36"/>
                  </a:lnTo>
                  <a:lnTo>
                    <a:pt x="136" y="43"/>
                  </a:lnTo>
                  <a:lnTo>
                    <a:pt x="123" y="53"/>
                  </a:lnTo>
                  <a:lnTo>
                    <a:pt x="124" y="62"/>
                  </a:lnTo>
                  <a:lnTo>
                    <a:pt x="132" y="76"/>
                  </a:lnTo>
                  <a:lnTo>
                    <a:pt x="134" y="97"/>
                  </a:lnTo>
                  <a:lnTo>
                    <a:pt x="120" y="108"/>
                  </a:lnTo>
                  <a:lnTo>
                    <a:pt x="109" y="105"/>
                  </a:lnTo>
                  <a:lnTo>
                    <a:pt x="106" y="90"/>
                  </a:lnTo>
                  <a:lnTo>
                    <a:pt x="98" y="77"/>
                  </a:lnTo>
                  <a:lnTo>
                    <a:pt x="90" y="80"/>
                  </a:lnTo>
                  <a:lnTo>
                    <a:pt x="92" y="91"/>
                  </a:lnTo>
                  <a:lnTo>
                    <a:pt x="79" y="88"/>
                  </a:lnTo>
                  <a:lnTo>
                    <a:pt x="68" y="80"/>
                  </a:lnTo>
                  <a:lnTo>
                    <a:pt x="58" y="68"/>
                  </a:lnTo>
                  <a:lnTo>
                    <a:pt x="49" y="62"/>
                  </a:lnTo>
                  <a:lnTo>
                    <a:pt x="34" y="56"/>
                  </a:lnTo>
                  <a:lnTo>
                    <a:pt x="34" y="46"/>
                  </a:lnTo>
                  <a:lnTo>
                    <a:pt x="21" y="38"/>
                  </a:lnTo>
                  <a:lnTo>
                    <a:pt x="17" y="21"/>
                  </a:lnTo>
                  <a:lnTo>
                    <a:pt x="12"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1" name="Freeform 265">
              <a:extLst>
                <a:ext uri="{FF2B5EF4-FFF2-40B4-BE49-F238E27FC236}">
                  <a16:creationId xmlns:a16="http://schemas.microsoft.com/office/drawing/2014/main" id="{FC80A97F-9AA4-4F50-BE5B-6819681273B1}"/>
                </a:ext>
              </a:extLst>
            </p:cNvPr>
            <p:cNvSpPr>
              <a:spLocks/>
            </p:cNvSpPr>
            <p:nvPr/>
          </p:nvSpPr>
          <p:spPr bwMode="auto">
            <a:xfrm>
              <a:off x="3025" y="1970"/>
              <a:ext cx="259" cy="187"/>
            </a:xfrm>
            <a:custGeom>
              <a:avLst/>
              <a:gdLst>
                <a:gd name="T0" fmla="*/ 65 w 259"/>
                <a:gd name="T1" fmla="*/ 123 h 187"/>
                <a:gd name="T2" fmla="*/ 86 w 259"/>
                <a:gd name="T3" fmla="*/ 121 h 187"/>
                <a:gd name="T4" fmla="*/ 99 w 259"/>
                <a:gd name="T5" fmla="*/ 130 h 187"/>
                <a:gd name="T6" fmla="*/ 119 w 259"/>
                <a:gd name="T7" fmla="*/ 160 h 187"/>
                <a:gd name="T8" fmla="*/ 116 w 259"/>
                <a:gd name="T9" fmla="*/ 172 h 187"/>
                <a:gd name="T10" fmla="*/ 110 w 259"/>
                <a:gd name="T11" fmla="*/ 187 h 187"/>
                <a:gd name="T12" fmla="*/ 123 w 259"/>
                <a:gd name="T13" fmla="*/ 173 h 187"/>
                <a:gd name="T14" fmla="*/ 132 w 259"/>
                <a:gd name="T15" fmla="*/ 138 h 187"/>
                <a:gd name="T16" fmla="*/ 149 w 259"/>
                <a:gd name="T17" fmla="*/ 134 h 187"/>
                <a:gd name="T18" fmla="*/ 154 w 259"/>
                <a:gd name="T19" fmla="*/ 157 h 187"/>
                <a:gd name="T20" fmla="*/ 175 w 259"/>
                <a:gd name="T21" fmla="*/ 154 h 187"/>
                <a:gd name="T22" fmla="*/ 169 w 259"/>
                <a:gd name="T23" fmla="*/ 174 h 187"/>
                <a:gd name="T24" fmla="*/ 184 w 259"/>
                <a:gd name="T25" fmla="*/ 183 h 187"/>
                <a:gd name="T26" fmla="*/ 211 w 259"/>
                <a:gd name="T27" fmla="*/ 178 h 187"/>
                <a:gd name="T28" fmla="*/ 187 w 259"/>
                <a:gd name="T29" fmla="*/ 156 h 187"/>
                <a:gd name="T30" fmla="*/ 197 w 259"/>
                <a:gd name="T31" fmla="*/ 152 h 187"/>
                <a:gd name="T32" fmla="*/ 205 w 259"/>
                <a:gd name="T33" fmla="*/ 140 h 187"/>
                <a:gd name="T34" fmla="*/ 218 w 259"/>
                <a:gd name="T35" fmla="*/ 142 h 187"/>
                <a:gd name="T36" fmla="*/ 250 w 259"/>
                <a:gd name="T37" fmla="*/ 128 h 187"/>
                <a:gd name="T38" fmla="*/ 259 w 259"/>
                <a:gd name="T39" fmla="*/ 78 h 187"/>
                <a:gd name="T40" fmla="*/ 195 w 259"/>
                <a:gd name="T41" fmla="*/ 25 h 187"/>
                <a:gd name="T42" fmla="*/ 186 w 259"/>
                <a:gd name="T43" fmla="*/ 0 h 187"/>
                <a:gd name="T44" fmla="*/ 143 w 259"/>
                <a:gd name="T45" fmla="*/ 3 h 187"/>
                <a:gd name="T46" fmla="*/ 132 w 259"/>
                <a:gd name="T47" fmla="*/ 21 h 187"/>
                <a:gd name="T48" fmla="*/ 17 w 259"/>
                <a:gd name="T49" fmla="*/ 34 h 187"/>
                <a:gd name="T50" fmla="*/ 18 w 259"/>
                <a:gd name="T51" fmla="*/ 63 h 187"/>
                <a:gd name="T52" fmla="*/ 6 w 259"/>
                <a:gd name="T53" fmla="*/ 73 h 187"/>
                <a:gd name="T54" fmla="*/ 0 w 259"/>
                <a:gd name="T55" fmla="*/ 120 h 187"/>
                <a:gd name="T56" fmla="*/ 23 w 259"/>
                <a:gd name="T57" fmla="*/ 119 h 187"/>
                <a:gd name="T58" fmla="*/ 32 w 259"/>
                <a:gd name="T59" fmla="*/ 125 h 187"/>
                <a:gd name="T60" fmla="*/ 55 w 259"/>
                <a:gd name="T61" fmla="*/ 126 h 187"/>
                <a:gd name="T62" fmla="*/ 65 w 259"/>
                <a:gd name="T63" fmla="*/ 12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187">
                  <a:moveTo>
                    <a:pt x="65" y="123"/>
                  </a:moveTo>
                  <a:lnTo>
                    <a:pt x="86" y="121"/>
                  </a:lnTo>
                  <a:lnTo>
                    <a:pt x="99" y="130"/>
                  </a:lnTo>
                  <a:lnTo>
                    <a:pt x="119" y="160"/>
                  </a:lnTo>
                  <a:lnTo>
                    <a:pt x="116" y="172"/>
                  </a:lnTo>
                  <a:lnTo>
                    <a:pt x="110" y="187"/>
                  </a:lnTo>
                  <a:lnTo>
                    <a:pt x="123" y="173"/>
                  </a:lnTo>
                  <a:lnTo>
                    <a:pt x="132" y="138"/>
                  </a:lnTo>
                  <a:lnTo>
                    <a:pt x="149" y="134"/>
                  </a:lnTo>
                  <a:lnTo>
                    <a:pt x="154" y="157"/>
                  </a:lnTo>
                  <a:lnTo>
                    <a:pt x="175" y="154"/>
                  </a:lnTo>
                  <a:lnTo>
                    <a:pt x="169" y="174"/>
                  </a:lnTo>
                  <a:lnTo>
                    <a:pt x="184" y="183"/>
                  </a:lnTo>
                  <a:lnTo>
                    <a:pt x="211" y="178"/>
                  </a:lnTo>
                  <a:lnTo>
                    <a:pt x="187" y="156"/>
                  </a:lnTo>
                  <a:lnTo>
                    <a:pt x="197" y="152"/>
                  </a:lnTo>
                  <a:lnTo>
                    <a:pt x="205" y="140"/>
                  </a:lnTo>
                  <a:lnTo>
                    <a:pt x="218" y="142"/>
                  </a:lnTo>
                  <a:lnTo>
                    <a:pt x="250" y="128"/>
                  </a:lnTo>
                  <a:lnTo>
                    <a:pt x="259" y="78"/>
                  </a:lnTo>
                  <a:lnTo>
                    <a:pt x="195" y="25"/>
                  </a:lnTo>
                  <a:lnTo>
                    <a:pt x="186" y="0"/>
                  </a:lnTo>
                  <a:lnTo>
                    <a:pt x="143" y="3"/>
                  </a:lnTo>
                  <a:lnTo>
                    <a:pt x="132" y="21"/>
                  </a:lnTo>
                  <a:lnTo>
                    <a:pt x="17" y="34"/>
                  </a:lnTo>
                  <a:lnTo>
                    <a:pt x="18" y="63"/>
                  </a:lnTo>
                  <a:lnTo>
                    <a:pt x="6" y="73"/>
                  </a:lnTo>
                  <a:lnTo>
                    <a:pt x="0" y="120"/>
                  </a:lnTo>
                  <a:lnTo>
                    <a:pt x="23" y="119"/>
                  </a:lnTo>
                  <a:lnTo>
                    <a:pt x="32" y="125"/>
                  </a:lnTo>
                  <a:lnTo>
                    <a:pt x="55" y="126"/>
                  </a:lnTo>
                  <a:lnTo>
                    <a:pt x="65" y="1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2" name="Freeform 266">
              <a:extLst>
                <a:ext uri="{FF2B5EF4-FFF2-40B4-BE49-F238E27FC236}">
                  <a16:creationId xmlns:a16="http://schemas.microsoft.com/office/drawing/2014/main" id="{84400699-A72C-4AC8-ACB1-4EF81116D06F}"/>
                </a:ext>
              </a:extLst>
            </p:cNvPr>
            <p:cNvSpPr>
              <a:spLocks/>
            </p:cNvSpPr>
            <p:nvPr/>
          </p:nvSpPr>
          <p:spPr bwMode="auto">
            <a:xfrm>
              <a:off x="3031" y="1867"/>
              <a:ext cx="151" cy="138"/>
            </a:xfrm>
            <a:custGeom>
              <a:avLst/>
              <a:gdLst>
                <a:gd name="T0" fmla="*/ 11 w 136"/>
                <a:gd name="T1" fmla="*/ 121 h 122"/>
                <a:gd name="T2" fmla="*/ 112 w 136"/>
                <a:gd name="T3" fmla="*/ 110 h 122"/>
                <a:gd name="T4" fmla="*/ 122 w 136"/>
                <a:gd name="T5" fmla="*/ 94 h 122"/>
                <a:gd name="T6" fmla="*/ 129 w 136"/>
                <a:gd name="T7" fmla="*/ 74 h 122"/>
                <a:gd name="T8" fmla="*/ 135 w 136"/>
                <a:gd name="T9" fmla="*/ 67 h 122"/>
                <a:gd name="T10" fmla="*/ 132 w 136"/>
                <a:gd name="T11" fmla="*/ 15 h 122"/>
                <a:gd name="T12" fmla="*/ 93 w 136"/>
                <a:gd name="T13" fmla="*/ 0 h 122"/>
                <a:gd name="T14" fmla="*/ 82 w 136"/>
                <a:gd name="T15" fmla="*/ 8 h 122"/>
                <a:gd name="T16" fmla="*/ 68 w 136"/>
                <a:gd name="T17" fmla="*/ 3 h 122"/>
                <a:gd name="T18" fmla="*/ 62 w 136"/>
                <a:gd name="T19" fmla="*/ 22 h 122"/>
                <a:gd name="T20" fmla="*/ 58 w 136"/>
                <a:gd name="T21" fmla="*/ 19 h 122"/>
                <a:gd name="T22" fmla="*/ 49 w 136"/>
                <a:gd name="T23" fmla="*/ 38 h 122"/>
                <a:gd name="T24" fmla="*/ 56 w 136"/>
                <a:gd name="T25" fmla="*/ 49 h 122"/>
                <a:gd name="T26" fmla="*/ 36 w 136"/>
                <a:gd name="T27" fmla="*/ 56 h 122"/>
                <a:gd name="T28" fmla="*/ 33 w 136"/>
                <a:gd name="T29" fmla="*/ 68 h 122"/>
                <a:gd name="T30" fmla="*/ 15 w 136"/>
                <a:gd name="T31" fmla="*/ 66 h 122"/>
                <a:gd name="T32" fmla="*/ 0 w 136"/>
                <a:gd name="T33" fmla="*/ 72 h 122"/>
                <a:gd name="T34" fmla="*/ 1 w 136"/>
                <a:gd name="T35" fmla="*/ 85 h 122"/>
                <a:gd name="T36" fmla="*/ 1 w 136"/>
                <a:gd name="T37" fmla="*/ 105 h 122"/>
                <a:gd name="T38" fmla="*/ 10 w 136"/>
                <a:gd name="T39" fmla="*/ 105 h 122"/>
                <a:gd name="T40" fmla="*/ 11 w 136"/>
                <a:gd name="T41"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122">
                  <a:moveTo>
                    <a:pt x="11" y="121"/>
                  </a:moveTo>
                  <a:lnTo>
                    <a:pt x="112" y="110"/>
                  </a:lnTo>
                  <a:lnTo>
                    <a:pt x="122" y="94"/>
                  </a:lnTo>
                  <a:lnTo>
                    <a:pt x="129" y="74"/>
                  </a:lnTo>
                  <a:lnTo>
                    <a:pt x="135" y="67"/>
                  </a:lnTo>
                  <a:lnTo>
                    <a:pt x="132" y="15"/>
                  </a:lnTo>
                  <a:lnTo>
                    <a:pt x="93" y="0"/>
                  </a:lnTo>
                  <a:lnTo>
                    <a:pt x="82" y="8"/>
                  </a:lnTo>
                  <a:lnTo>
                    <a:pt x="68" y="3"/>
                  </a:lnTo>
                  <a:lnTo>
                    <a:pt x="62" y="22"/>
                  </a:lnTo>
                  <a:lnTo>
                    <a:pt x="58" y="19"/>
                  </a:lnTo>
                  <a:lnTo>
                    <a:pt x="49" y="38"/>
                  </a:lnTo>
                  <a:lnTo>
                    <a:pt x="56" y="49"/>
                  </a:lnTo>
                  <a:lnTo>
                    <a:pt x="36" y="56"/>
                  </a:lnTo>
                  <a:lnTo>
                    <a:pt x="33" y="68"/>
                  </a:lnTo>
                  <a:lnTo>
                    <a:pt x="15" y="66"/>
                  </a:lnTo>
                  <a:lnTo>
                    <a:pt x="0" y="72"/>
                  </a:lnTo>
                  <a:lnTo>
                    <a:pt x="1" y="85"/>
                  </a:lnTo>
                  <a:lnTo>
                    <a:pt x="1" y="105"/>
                  </a:lnTo>
                  <a:lnTo>
                    <a:pt x="10" y="105"/>
                  </a:lnTo>
                  <a:lnTo>
                    <a:pt x="11" y="1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3" name="Freeform 267">
              <a:extLst>
                <a:ext uri="{FF2B5EF4-FFF2-40B4-BE49-F238E27FC236}">
                  <a16:creationId xmlns:a16="http://schemas.microsoft.com/office/drawing/2014/main" id="{CF7B630C-F3A9-4F38-B01C-1B3686CECA47}"/>
                </a:ext>
              </a:extLst>
            </p:cNvPr>
            <p:cNvSpPr>
              <a:spLocks/>
            </p:cNvSpPr>
            <p:nvPr/>
          </p:nvSpPr>
          <p:spPr bwMode="auto">
            <a:xfrm>
              <a:off x="3053" y="2315"/>
              <a:ext cx="39" cy="15"/>
            </a:xfrm>
            <a:custGeom>
              <a:avLst/>
              <a:gdLst>
                <a:gd name="T0" fmla="*/ 17 w 36"/>
                <a:gd name="T1" fmla="*/ 13 h 14"/>
                <a:gd name="T2" fmla="*/ 15 w 36"/>
                <a:gd name="T3" fmla="*/ 13 h 14"/>
                <a:gd name="T4" fmla="*/ 13 w 36"/>
                <a:gd name="T5" fmla="*/ 13 h 14"/>
                <a:gd name="T6" fmla="*/ 12 w 36"/>
                <a:gd name="T7" fmla="*/ 13 h 14"/>
                <a:gd name="T8" fmla="*/ 10 w 36"/>
                <a:gd name="T9" fmla="*/ 11 h 14"/>
                <a:gd name="T10" fmla="*/ 8 w 36"/>
                <a:gd name="T11" fmla="*/ 11 h 14"/>
                <a:gd name="T12" fmla="*/ 6 w 36"/>
                <a:gd name="T13" fmla="*/ 10 h 14"/>
                <a:gd name="T14" fmla="*/ 4 w 36"/>
                <a:gd name="T15" fmla="*/ 9 h 14"/>
                <a:gd name="T16" fmla="*/ 3 w 36"/>
                <a:gd name="T17" fmla="*/ 9 h 14"/>
                <a:gd name="T18" fmla="*/ 2 w 36"/>
                <a:gd name="T19" fmla="*/ 9 h 14"/>
                <a:gd name="T20" fmla="*/ 2 w 36"/>
                <a:gd name="T21" fmla="*/ 7 h 14"/>
                <a:gd name="T22" fmla="*/ 1 w 36"/>
                <a:gd name="T23" fmla="*/ 7 h 14"/>
                <a:gd name="T24" fmla="*/ 0 w 36"/>
                <a:gd name="T25" fmla="*/ 7 h 14"/>
                <a:gd name="T26" fmla="*/ 1 w 36"/>
                <a:gd name="T27" fmla="*/ 7 h 14"/>
                <a:gd name="T28" fmla="*/ 2 w 36"/>
                <a:gd name="T29" fmla="*/ 7 h 14"/>
                <a:gd name="T30" fmla="*/ 2 w 36"/>
                <a:gd name="T31" fmla="*/ 6 h 14"/>
                <a:gd name="T32" fmla="*/ 3 w 36"/>
                <a:gd name="T33" fmla="*/ 6 h 14"/>
                <a:gd name="T34" fmla="*/ 3 w 36"/>
                <a:gd name="T35" fmla="*/ 5 h 14"/>
                <a:gd name="T36" fmla="*/ 4 w 36"/>
                <a:gd name="T37" fmla="*/ 5 h 14"/>
                <a:gd name="T38" fmla="*/ 6 w 36"/>
                <a:gd name="T39" fmla="*/ 5 h 14"/>
                <a:gd name="T40" fmla="*/ 8 w 36"/>
                <a:gd name="T41" fmla="*/ 5 h 14"/>
                <a:gd name="T42" fmla="*/ 11 w 36"/>
                <a:gd name="T43" fmla="*/ 5 h 14"/>
                <a:gd name="T44" fmla="*/ 13 w 36"/>
                <a:gd name="T45" fmla="*/ 5 h 14"/>
                <a:gd name="T46" fmla="*/ 15 w 36"/>
                <a:gd name="T47" fmla="*/ 5 h 14"/>
                <a:gd name="T48" fmla="*/ 17 w 36"/>
                <a:gd name="T49" fmla="*/ 5 h 14"/>
                <a:gd name="T50" fmla="*/ 18 w 36"/>
                <a:gd name="T51" fmla="*/ 5 h 14"/>
                <a:gd name="T52" fmla="*/ 19 w 36"/>
                <a:gd name="T53" fmla="*/ 3 h 14"/>
                <a:gd name="T54" fmla="*/ 21 w 36"/>
                <a:gd name="T55" fmla="*/ 3 h 14"/>
                <a:gd name="T56" fmla="*/ 23 w 36"/>
                <a:gd name="T57" fmla="*/ 2 h 14"/>
                <a:gd name="T58" fmla="*/ 24 w 36"/>
                <a:gd name="T59" fmla="*/ 2 h 14"/>
                <a:gd name="T60" fmla="*/ 26 w 36"/>
                <a:gd name="T61" fmla="*/ 2 h 14"/>
                <a:gd name="T62" fmla="*/ 27 w 36"/>
                <a:gd name="T63" fmla="*/ 1 h 14"/>
                <a:gd name="T64" fmla="*/ 28 w 36"/>
                <a:gd name="T65" fmla="*/ 1 h 14"/>
                <a:gd name="T66" fmla="*/ 29 w 36"/>
                <a:gd name="T67" fmla="*/ 1 h 14"/>
                <a:gd name="T68" fmla="*/ 30 w 36"/>
                <a:gd name="T69" fmla="*/ 0 h 14"/>
                <a:gd name="T70" fmla="*/ 30 w 36"/>
                <a:gd name="T71" fmla="*/ 1 h 14"/>
                <a:gd name="T72" fmla="*/ 31 w 36"/>
                <a:gd name="T73" fmla="*/ 1 h 14"/>
                <a:gd name="T74" fmla="*/ 32 w 36"/>
                <a:gd name="T75" fmla="*/ 2 h 14"/>
                <a:gd name="T76" fmla="*/ 33 w 36"/>
                <a:gd name="T77" fmla="*/ 2 h 14"/>
                <a:gd name="T78" fmla="*/ 33 w 36"/>
                <a:gd name="T79" fmla="*/ 3 h 14"/>
                <a:gd name="T80" fmla="*/ 33 w 36"/>
                <a:gd name="T81" fmla="*/ 5 h 14"/>
                <a:gd name="T82" fmla="*/ 34 w 36"/>
                <a:gd name="T83" fmla="*/ 6 h 14"/>
                <a:gd name="T84" fmla="*/ 34 w 36"/>
                <a:gd name="T85" fmla="*/ 7 h 14"/>
                <a:gd name="T86" fmla="*/ 34 w 36"/>
                <a:gd name="T87" fmla="*/ 9 h 14"/>
                <a:gd name="T88" fmla="*/ 35 w 36"/>
                <a:gd name="T89" fmla="*/ 9 h 14"/>
                <a:gd name="T90" fmla="*/ 34 w 36"/>
                <a:gd name="T91" fmla="*/ 9 h 14"/>
                <a:gd name="T92" fmla="*/ 33 w 36"/>
                <a:gd name="T93" fmla="*/ 10 h 14"/>
                <a:gd name="T94" fmla="*/ 33 w 36"/>
                <a:gd name="T95" fmla="*/ 11 h 14"/>
                <a:gd name="T96" fmla="*/ 32 w 36"/>
                <a:gd name="T97" fmla="*/ 11 h 14"/>
                <a:gd name="T98" fmla="*/ 30 w 36"/>
                <a:gd name="T99" fmla="*/ 11 h 14"/>
                <a:gd name="T100" fmla="*/ 28 w 36"/>
                <a:gd name="T101" fmla="*/ 13 h 14"/>
                <a:gd name="T102" fmla="*/ 27 w 36"/>
                <a:gd name="T103" fmla="*/ 13 h 14"/>
                <a:gd name="T104" fmla="*/ 25 w 36"/>
                <a:gd name="T105" fmla="*/ 13 h 14"/>
                <a:gd name="T106" fmla="*/ 23 w 36"/>
                <a:gd name="T107" fmla="*/ 13 h 14"/>
                <a:gd name="T108" fmla="*/ 21 w 36"/>
                <a:gd name="T109" fmla="*/ 13 h 14"/>
                <a:gd name="T110" fmla="*/ 19 w 36"/>
                <a:gd name="T111" fmla="*/ 13 h 14"/>
                <a:gd name="T112" fmla="*/ 17 w 36"/>
                <a:gd name="T11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14">
                  <a:moveTo>
                    <a:pt x="17" y="13"/>
                  </a:moveTo>
                  <a:lnTo>
                    <a:pt x="15" y="13"/>
                  </a:lnTo>
                  <a:lnTo>
                    <a:pt x="13" y="13"/>
                  </a:lnTo>
                  <a:lnTo>
                    <a:pt x="12" y="13"/>
                  </a:lnTo>
                  <a:lnTo>
                    <a:pt x="10" y="11"/>
                  </a:lnTo>
                  <a:lnTo>
                    <a:pt x="8" y="11"/>
                  </a:lnTo>
                  <a:lnTo>
                    <a:pt x="6" y="10"/>
                  </a:lnTo>
                  <a:lnTo>
                    <a:pt x="4" y="9"/>
                  </a:lnTo>
                  <a:lnTo>
                    <a:pt x="3" y="9"/>
                  </a:lnTo>
                  <a:lnTo>
                    <a:pt x="2" y="9"/>
                  </a:lnTo>
                  <a:lnTo>
                    <a:pt x="2" y="7"/>
                  </a:lnTo>
                  <a:lnTo>
                    <a:pt x="1" y="7"/>
                  </a:lnTo>
                  <a:lnTo>
                    <a:pt x="0" y="7"/>
                  </a:lnTo>
                  <a:lnTo>
                    <a:pt x="1" y="7"/>
                  </a:lnTo>
                  <a:lnTo>
                    <a:pt x="2" y="7"/>
                  </a:lnTo>
                  <a:lnTo>
                    <a:pt x="2" y="6"/>
                  </a:lnTo>
                  <a:lnTo>
                    <a:pt x="3" y="6"/>
                  </a:lnTo>
                  <a:lnTo>
                    <a:pt x="3" y="5"/>
                  </a:lnTo>
                  <a:lnTo>
                    <a:pt x="4" y="5"/>
                  </a:lnTo>
                  <a:lnTo>
                    <a:pt x="6" y="5"/>
                  </a:lnTo>
                  <a:lnTo>
                    <a:pt x="8" y="5"/>
                  </a:lnTo>
                  <a:lnTo>
                    <a:pt x="11" y="5"/>
                  </a:lnTo>
                  <a:lnTo>
                    <a:pt x="13" y="5"/>
                  </a:lnTo>
                  <a:lnTo>
                    <a:pt x="15" y="5"/>
                  </a:lnTo>
                  <a:lnTo>
                    <a:pt x="17" y="5"/>
                  </a:lnTo>
                  <a:lnTo>
                    <a:pt x="18" y="5"/>
                  </a:lnTo>
                  <a:lnTo>
                    <a:pt x="19" y="3"/>
                  </a:lnTo>
                  <a:lnTo>
                    <a:pt x="21" y="3"/>
                  </a:lnTo>
                  <a:lnTo>
                    <a:pt x="23" y="2"/>
                  </a:lnTo>
                  <a:lnTo>
                    <a:pt x="24" y="2"/>
                  </a:lnTo>
                  <a:lnTo>
                    <a:pt x="26" y="2"/>
                  </a:lnTo>
                  <a:lnTo>
                    <a:pt x="27" y="1"/>
                  </a:lnTo>
                  <a:lnTo>
                    <a:pt x="28" y="1"/>
                  </a:lnTo>
                  <a:lnTo>
                    <a:pt x="29" y="1"/>
                  </a:lnTo>
                  <a:lnTo>
                    <a:pt x="30" y="0"/>
                  </a:lnTo>
                  <a:lnTo>
                    <a:pt x="30" y="1"/>
                  </a:lnTo>
                  <a:lnTo>
                    <a:pt x="31" y="1"/>
                  </a:lnTo>
                  <a:lnTo>
                    <a:pt x="32" y="2"/>
                  </a:lnTo>
                  <a:lnTo>
                    <a:pt x="33" y="2"/>
                  </a:lnTo>
                  <a:lnTo>
                    <a:pt x="33" y="3"/>
                  </a:lnTo>
                  <a:lnTo>
                    <a:pt x="33" y="5"/>
                  </a:lnTo>
                  <a:lnTo>
                    <a:pt x="34" y="6"/>
                  </a:lnTo>
                  <a:lnTo>
                    <a:pt x="34" y="7"/>
                  </a:lnTo>
                  <a:lnTo>
                    <a:pt x="34" y="9"/>
                  </a:lnTo>
                  <a:lnTo>
                    <a:pt x="35" y="9"/>
                  </a:lnTo>
                  <a:lnTo>
                    <a:pt x="34" y="9"/>
                  </a:lnTo>
                  <a:lnTo>
                    <a:pt x="33" y="10"/>
                  </a:lnTo>
                  <a:lnTo>
                    <a:pt x="33" y="11"/>
                  </a:lnTo>
                  <a:lnTo>
                    <a:pt x="32" y="11"/>
                  </a:lnTo>
                  <a:lnTo>
                    <a:pt x="30" y="11"/>
                  </a:lnTo>
                  <a:lnTo>
                    <a:pt x="28" y="13"/>
                  </a:lnTo>
                  <a:lnTo>
                    <a:pt x="27" y="13"/>
                  </a:lnTo>
                  <a:lnTo>
                    <a:pt x="25" y="13"/>
                  </a:lnTo>
                  <a:lnTo>
                    <a:pt x="23" y="13"/>
                  </a:lnTo>
                  <a:lnTo>
                    <a:pt x="21" y="13"/>
                  </a:lnTo>
                  <a:lnTo>
                    <a:pt x="19" y="13"/>
                  </a:lnTo>
                  <a:lnTo>
                    <a:pt x="17"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4" name="Freeform 268">
              <a:extLst>
                <a:ext uri="{FF2B5EF4-FFF2-40B4-BE49-F238E27FC236}">
                  <a16:creationId xmlns:a16="http://schemas.microsoft.com/office/drawing/2014/main" id="{E039D0B0-17D6-4915-AB3F-4E8099F271D0}"/>
                </a:ext>
              </a:extLst>
            </p:cNvPr>
            <p:cNvSpPr>
              <a:spLocks/>
            </p:cNvSpPr>
            <p:nvPr/>
          </p:nvSpPr>
          <p:spPr bwMode="auto">
            <a:xfrm>
              <a:off x="2983" y="1866"/>
              <a:ext cx="115" cy="97"/>
            </a:xfrm>
            <a:custGeom>
              <a:avLst/>
              <a:gdLst>
                <a:gd name="T0" fmla="*/ 22 w 115"/>
                <a:gd name="T1" fmla="*/ 23 h 97"/>
                <a:gd name="T2" fmla="*/ 15 w 115"/>
                <a:gd name="T3" fmla="*/ 42 h 97"/>
                <a:gd name="T4" fmla="*/ 0 w 115"/>
                <a:gd name="T5" fmla="*/ 67 h 97"/>
                <a:gd name="T6" fmla="*/ 27 w 115"/>
                <a:gd name="T7" fmla="*/ 78 h 97"/>
                <a:gd name="T8" fmla="*/ 48 w 115"/>
                <a:gd name="T9" fmla="*/ 97 h 97"/>
                <a:gd name="T10" fmla="*/ 47 w 115"/>
                <a:gd name="T11" fmla="*/ 81 h 97"/>
                <a:gd name="T12" fmla="*/ 68 w 115"/>
                <a:gd name="T13" fmla="*/ 75 h 97"/>
                <a:gd name="T14" fmla="*/ 88 w 115"/>
                <a:gd name="T15" fmla="*/ 75 h 97"/>
                <a:gd name="T16" fmla="*/ 89 w 115"/>
                <a:gd name="T17" fmla="*/ 60 h 97"/>
                <a:gd name="T18" fmla="*/ 113 w 115"/>
                <a:gd name="T19" fmla="*/ 57 h 97"/>
                <a:gd name="T20" fmla="*/ 104 w 115"/>
                <a:gd name="T21" fmla="*/ 44 h 97"/>
                <a:gd name="T22" fmla="*/ 113 w 115"/>
                <a:gd name="T23" fmla="*/ 21 h 97"/>
                <a:gd name="T24" fmla="*/ 115 w 115"/>
                <a:gd name="T25" fmla="*/ 12 h 97"/>
                <a:gd name="T26" fmla="*/ 83 w 115"/>
                <a:gd name="T27" fmla="*/ 0 h 97"/>
                <a:gd name="T28" fmla="*/ 50 w 115"/>
                <a:gd name="T29" fmla="*/ 20 h 97"/>
                <a:gd name="T30" fmla="*/ 31 w 115"/>
                <a:gd name="T31"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97">
                  <a:moveTo>
                    <a:pt x="22" y="23"/>
                  </a:moveTo>
                  <a:lnTo>
                    <a:pt x="15" y="42"/>
                  </a:lnTo>
                  <a:lnTo>
                    <a:pt x="0" y="67"/>
                  </a:lnTo>
                  <a:lnTo>
                    <a:pt x="27" y="78"/>
                  </a:lnTo>
                  <a:lnTo>
                    <a:pt x="48" y="97"/>
                  </a:lnTo>
                  <a:lnTo>
                    <a:pt x="47" y="81"/>
                  </a:lnTo>
                  <a:lnTo>
                    <a:pt x="68" y="75"/>
                  </a:lnTo>
                  <a:lnTo>
                    <a:pt x="88" y="75"/>
                  </a:lnTo>
                  <a:lnTo>
                    <a:pt x="89" y="60"/>
                  </a:lnTo>
                  <a:lnTo>
                    <a:pt x="113" y="57"/>
                  </a:lnTo>
                  <a:lnTo>
                    <a:pt x="104" y="44"/>
                  </a:lnTo>
                  <a:lnTo>
                    <a:pt x="113" y="21"/>
                  </a:lnTo>
                  <a:lnTo>
                    <a:pt x="115" y="12"/>
                  </a:lnTo>
                  <a:lnTo>
                    <a:pt x="83" y="0"/>
                  </a:lnTo>
                  <a:lnTo>
                    <a:pt x="50" y="20"/>
                  </a:lnTo>
                  <a:lnTo>
                    <a:pt x="31"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5" name="Freeform 269">
              <a:extLst>
                <a:ext uri="{FF2B5EF4-FFF2-40B4-BE49-F238E27FC236}">
                  <a16:creationId xmlns:a16="http://schemas.microsoft.com/office/drawing/2014/main" id="{276681F7-ADB0-4C65-A31F-02C3E2D92972}"/>
                </a:ext>
              </a:extLst>
            </p:cNvPr>
            <p:cNvSpPr>
              <a:spLocks/>
            </p:cNvSpPr>
            <p:nvPr/>
          </p:nvSpPr>
          <p:spPr bwMode="auto">
            <a:xfrm>
              <a:off x="3091" y="1319"/>
              <a:ext cx="2339" cy="878"/>
            </a:xfrm>
            <a:custGeom>
              <a:avLst/>
              <a:gdLst>
                <a:gd name="T0" fmla="*/ 354 w 2085"/>
                <a:gd name="T1" fmla="*/ 571 h 783"/>
                <a:gd name="T2" fmla="*/ 487 w 2085"/>
                <a:gd name="T3" fmla="*/ 613 h 783"/>
                <a:gd name="T4" fmla="*/ 575 w 2085"/>
                <a:gd name="T5" fmla="*/ 567 h 783"/>
                <a:gd name="T6" fmla="*/ 718 w 2085"/>
                <a:gd name="T7" fmla="*/ 589 h 783"/>
                <a:gd name="T8" fmla="*/ 848 w 2085"/>
                <a:gd name="T9" fmla="*/ 670 h 783"/>
                <a:gd name="T10" fmla="*/ 953 w 2085"/>
                <a:gd name="T11" fmla="*/ 648 h 783"/>
                <a:gd name="T12" fmla="*/ 1049 w 2085"/>
                <a:gd name="T13" fmla="*/ 634 h 783"/>
                <a:gd name="T14" fmla="*/ 1189 w 2085"/>
                <a:gd name="T15" fmla="*/ 638 h 783"/>
                <a:gd name="T16" fmla="*/ 1259 w 2085"/>
                <a:gd name="T17" fmla="*/ 578 h 783"/>
                <a:gd name="T18" fmla="*/ 1409 w 2085"/>
                <a:gd name="T19" fmla="*/ 667 h 783"/>
                <a:gd name="T20" fmla="*/ 1463 w 2085"/>
                <a:gd name="T21" fmla="*/ 744 h 783"/>
                <a:gd name="T22" fmla="*/ 1531 w 2085"/>
                <a:gd name="T23" fmla="*/ 701 h 783"/>
                <a:gd name="T24" fmla="*/ 1482 w 2085"/>
                <a:gd name="T25" fmla="*/ 573 h 783"/>
                <a:gd name="T26" fmla="*/ 1537 w 2085"/>
                <a:gd name="T27" fmla="*/ 452 h 783"/>
                <a:gd name="T28" fmla="*/ 1683 w 2085"/>
                <a:gd name="T29" fmla="*/ 408 h 783"/>
                <a:gd name="T30" fmla="*/ 1773 w 2085"/>
                <a:gd name="T31" fmla="*/ 421 h 783"/>
                <a:gd name="T32" fmla="*/ 1751 w 2085"/>
                <a:gd name="T33" fmla="*/ 604 h 783"/>
                <a:gd name="T34" fmla="*/ 1814 w 2085"/>
                <a:gd name="T35" fmla="*/ 509 h 783"/>
                <a:gd name="T36" fmla="*/ 1785 w 2085"/>
                <a:gd name="T37" fmla="*/ 478 h 783"/>
                <a:gd name="T38" fmla="*/ 1785 w 2085"/>
                <a:gd name="T39" fmla="*/ 462 h 783"/>
                <a:gd name="T40" fmla="*/ 1797 w 2085"/>
                <a:gd name="T41" fmla="*/ 439 h 783"/>
                <a:gd name="T42" fmla="*/ 1895 w 2085"/>
                <a:gd name="T43" fmla="*/ 405 h 783"/>
                <a:gd name="T44" fmla="*/ 1929 w 2085"/>
                <a:gd name="T45" fmla="*/ 332 h 783"/>
                <a:gd name="T46" fmla="*/ 2005 w 2085"/>
                <a:gd name="T47" fmla="*/ 313 h 783"/>
                <a:gd name="T48" fmla="*/ 2070 w 2085"/>
                <a:gd name="T49" fmla="*/ 305 h 783"/>
                <a:gd name="T50" fmla="*/ 1997 w 2085"/>
                <a:gd name="T51" fmla="*/ 260 h 783"/>
                <a:gd name="T52" fmla="*/ 1865 w 2085"/>
                <a:gd name="T53" fmla="*/ 201 h 783"/>
                <a:gd name="T54" fmla="*/ 1722 w 2085"/>
                <a:gd name="T55" fmla="*/ 199 h 783"/>
                <a:gd name="T56" fmla="*/ 1571 w 2085"/>
                <a:gd name="T57" fmla="*/ 180 h 783"/>
                <a:gd name="T58" fmla="*/ 1409 w 2085"/>
                <a:gd name="T59" fmla="*/ 136 h 783"/>
                <a:gd name="T60" fmla="*/ 1312 w 2085"/>
                <a:gd name="T61" fmla="*/ 165 h 783"/>
                <a:gd name="T62" fmla="*/ 1233 w 2085"/>
                <a:gd name="T63" fmla="*/ 136 h 783"/>
                <a:gd name="T64" fmla="*/ 1020 w 2085"/>
                <a:gd name="T65" fmla="*/ 107 h 783"/>
                <a:gd name="T66" fmla="*/ 1024 w 2085"/>
                <a:gd name="T67" fmla="*/ 51 h 783"/>
                <a:gd name="T68" fmla="*/ 892 w 2085"/>
                <a:gd name="T69" fmla="*/ 0 h 783"/>
                <a:gd name="T70" fmla="*/ 806 w 2085"/>
                <a:gd name="T71" fmla="*/ 53 h 783"/>
                <a:gd name="T72" fmla="*/ 689 w 2085"/>
                <a:gd name="T73" fmla="*/ 75 h 783"/>
                <a:gd name="T74" fmla="*/ 642 w 2085"/>
                <a:gd name="T75" fmla="*/ 142 h 783"/>
                <a:gd name="T76" fmla="*/ 607 w 2085"/>
                <a:gd name="T77" fmla="*/ 144 h 783"/>
                <a:gd name="T78" fmla="*/ 554 w 2085"/>
                <a:gd name="T79" fmla="*/ 137 h 783"/>
                <a:gd name="T80" fmla="*/ 591 w 2085"/>
                <a:gd name="T81" fmla="*/ 210 h 783"/>
                <a:gd name="T82" fmla="*/ 627 w 2085"/>
                <a:gd name="T83" fmla="*/ 256 h 783"/>
                <a:gd name="T84" fmla="*/ 548 w 2085"/>
                <a:gd name="T85" fmla="*/ 291 h 783"/>
                <a:gd name="T86" fmla="*/ 559 w 2085"/>
                <a:gd name="T87" fmla="*/ 256 h 783"/>
                <a:gd name="T88" fmla="*/ 561 w 2085"/>
                <a:gd name="T89" fmla="*/ 243 h 783"/>
                <a:gd name="T90" fmla="*/ 554 w 2085"/>
                <a:gd name="T91" fmla="*/ 225 h 783"/>
                <a:gd name="T92" fmla="*/ 517 w 2085"/>
                <a:gd name="T93" fmla="*/ 109 h 783"/>
                <a:gd name="T94" fmla="*/ 499 w 2085"/>
                <a:gd name="T95" fmla="*/ 228 h 783"/>
                <a:gd name="T96" fmla="*/ 401 w 2085"/>
                <a:gd name="T97" fmla="*/ 218 h 783"/>
                <a:gd name="T98" fmla="*/ 314 w 2085"/>
                <a:gd name="T99" fmla="*/ 233 h 783"/>
                <a:gd name="T100" fmla="*/ 208 w 2085"/>
                <a:gd name="T101" fmla="*/ 237 h 783"/>
                <a:gd name="T102" fmla="*/ 166 w 2085"/>
                <a:gd name="T103" fmla="*/ 298 h 783"/>
                <a:gd name="T104" fmla="*/ 109 w 2085"/>
                <a:gd name="T105" fmla="*/ 322 h 783"/>
                <a:gd name="T106" fmla="*/ 80 w 2085"/>
                <a:gd name="T107" fmla="*/ 289 h 783"/>
                <a:gd name="T108" fmla="*/ 100 w 2085"/>
                <a:gd name="T109" fmla="*/ 233 h 783"/>
                <a:gd name="T110" fmla="*/ 20 w 2085"/>
                <a:gd name="T111" fmla="*/ 311 h 783"/>
                <a:gd name="T112" fmla="*/ 8 w 2085"/>
                <a:gd name="T113" fmla="*/ 427 h 783"/>
                <a:gd name="T114" fmla="*/ 69 w 2085"/>
                <a:gd name="T115" fmla="*/ 584 h 783"/>
                <a:gd name="T116" fmla="*/ 138 w 2085"/>
                <a:gd name="T117" fmla="*/ 740 h 783"/>
                <a:gd name="T118" fmla="*/ 285 w 2085"/>
                <a:gd name="T119" fmla="*/ 773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5" h="783">
                  <a:moveTo>
                    <a:pt x="304" y="721"/>
                  </a:moveTo>
                  <a:lnTo>
                    <a:pt x="316" y="709"/>
                  </a:lnTo>
                  <a:lnTo>
                    <a:pt x="322" y="683"/>
                  </a:lnTo>
                  <a:lnTo>
                    <a:pt x="336" y="668"/>
                  </a:lnTo>
                  <a:lnTo>
                    <a:pt x="334" y="649"/>
                  </a:lnTo>
                  <a:lnTo>
                    <a:pt x="317" y="639"/>
                  </a:lnTo>
                  <a:lnTo>
                    <a:pt x="310" y="622"/>
                  </a:lnTo>
                  <a:lnTo>
                    <a:pt x="354" y="571"/>
                  </a:lnTo>
                  <a:lnTo>
                    <a:pt x="370" y="589"/>
                  </a:lnTo>
                  <a:lnTo>
                    <a:pt x="376" y="576"/>
                  </a:lnTo>
                  <a:lnTo>
                    <a:pt x="395" y="571"/>
                  </a:lnTo>
                  <a:lnTo>
                    <a:pt x="411" y="575"/>
                  </a:lnTo>
                  <a:lnTo>
                    <a:pt x="440" y="576"/>
                  </a:lnTo>
                  <a:lnTo>
                    <a:pt x="475" y="599"/>
                  </a:lnTo>
                  <a:lnTo>
                    <a:pt x="474" y="608"/>
                  </a:lnTo>
                  <a:lnTo>
                    <a:pt x="487" y="613"/>
                  </a:lnTo>
                  <a:lnTo>
                    <a:pt x="506" y="612"/>
                  </a:lnTo>
                  <a:lnTo>
                    <a:pt x="532" y="626"/>
                  </a:lnTo>
                  <a:lnTo>
                    <a:pt x="546" y="631"/>
                  </a:lnTo>
                  <a:lnTo>
                    <a:pt x="553" y="623"/>
                  </a:lnTo>
                  <a:lnTo>
                    <a:pt x="546" y="605"/>
                  </a:lnTo>
                  <a:lnTo>
                    <a:pt x="562" y="596"/>
                  </a:lnTo>
                  <a:lnTo>
                    <a:pt x="579" y="589"/>
                  </a:lnTo>
                  <a:lnTo>
                    <a:pt x="575" y="567"/>
                  </a:lnTo>
                  <a:lnTo>
                    <a:pt x="585" y="566"/>
                  </a:lnTo>
                  <a:lnTo>
                    <a:pt x="604" y="571"/>
                  </a:lnTo>
                  <a:lnTo>
                    <a:pt x="640" y="574"/>
                  </a:lnTo>
                  <a:lnTo>
                    <a:pt x="661" y="569"/>
                  </a:lnTo>
                  <a:lnTo>
                    <a:pt x="689" y="564"/>
                  </a:lnTo>
                  <a:lnTo>
                    <a:pt x="701" y="575"/>
                  </a:lnTo>
                  <a:lnTo>
                    <a:pt x="703" y="587"/>
                  </a:lnTo>
                  <a:lnTo>
                    <a:pt x="718" y="589"/>
                  </a:lnTo>
                  <a:lnTo>
                    <a:pt x="741" y="580"/>
                  </a:lnTo>
                  <a:lnTo>
                    <a:pt x="759" y="580"/>
                  </a:lnTo>
                  <a:lnTo>
                    <a:pt x="781" y="621"/>
                  </a:lnTo>
                  <a:lnTo>
                    <a:pt x="796" y="622"/>
                  </a:lnTo>
                  <a:lnTo>
                    <a:pt x="803" y="633"/>
                  </a:lnTo>
                  <a:lnTo>
                    <a:pt x="826" y="642"/>
                  </a:lnTo>
                  <a:lnTo>
                    <a:pt x="840" y="677"/>
                  </a:lnTo>
                  <a:lnTo>
                    <a:pt x="848" y="670"/>
                  </a:lnTo>
                  <a:lnTo>
                    <a:pt x="867" y="665"/>
                  </a:lnTo>
                  <a:lnTo>
                    <a:pt x="910" y="661"/>
                  </a:lnTo>
                  <a:lnTo>
                    <a:pt x="914" y="667"/>
                  </a:lnTo>
                  <a:lnTo>
                    <a:pt x="930" y="670"/>
                  </a:lnTo>
                  <a:lnTo>
                    <a:pt x="936" y="676"/>
                  </a:lnTo>
                  <a:lnTo>
                    <a:pt x="965" y="673"/>
                  </a:lnTo>
                  <a:lnTo>
                    <a:pt x="958" y="656"/>
                  </a:lnTo>
                  <a:lnTo>
                    <a:pt x="953" y="648"/>
                  </a:lnTo>
                  <a:lnTo>
                    <a:pt x="965" y="647"/>
                  </a:lnTo>
                  <a:lnTo>
                    <a:pt x="965" y="623"/>
                  </a:lnTo>
                  <a:lnTo>
                    <a:pt x="965" y="596"/>
                  </a:lnTo>
                  <a:lnTo>
                    <a:pt x="992" y="607"/>
                  </a:lnTo>
                  <a:lnTo>
                    <a:pt x="1009" y="607"/>
                  </a:lnTo>
                  <a:lnTo>
                    <a:pt x="1022" y="621"/>
                  </a:lnTo>
                  <a:lnTo>
                    <a:pt x="1028" y="634"/>
                  </a:lnTo>
                  <a:lnTo>
                    <a:pt x="1049" y="634"/>
                  </a:lnTo>
                  <a:lnTo>
                    <a:pt x="1081" y="635"/>
                  </a:lnTo>
                  <a:lnTo>
                    <a:pt x="1098" y="645"/>
                  </a:lnTo>
                  <a:lnTo>
                    <a:pt x="1112" y="649"/>
                  </a:lnTo>
                  <a:lnTo>
                    <a:pt x="1115" y="661"/>
                  </a:lnTo>
                  <a:lnTo>
                    <a:pt x="1153" y="655"/>
                  </a:lnTo>
                  <a:lnTo>
                    <a:pt x="1159" y="645"/>
                  </a:lnTo>
                  <a:lnTo>
                    <a:pt x="1172" y="653"/>
                  </a:lnTo>
                  <a:lnTo>
                    <a:pt x="1189" y="638"/>
                  </a:lnTo>
                  <a:lnTo>
                    <a:pt x="1203" y="637"/>
                  </a:lnTo>
                  <a:lnTo>
                    <a:pt x="1215" y="644"/>
                  </a:lnTo>
                  <a:lnTo>
                    <a:pt x="1226" y="655"/>
                  </a:lnTo>
                  <a:lnTo>
                    <a:pt x="1246" y="655"/>
                  </a:lnTo>
                  <a:lnTo>
                    <a:pt x="1249" y="628"/>
                  </a:lnTo>
                  <a:lnTo>
                    <a:pt x="1260" y="618"/>
                  </a:lnTo>
                  <a:lnTo>
                    <a:pt x="1251" y="593"/>
                  </a:lnTo>
                  <a:lnTo>
                    <a:pt x="1259" y="578"/>
                  </a:lnTo>
                  <a:lnTo>
                    <a:pt x="1320" y="579"/>
                  </a:lnTo>
                  <a:lnTo>
                    <a:pt x="1334" y="595"/>
                  </a:lnTo>
                  <a:lnTo>
                    <a:pt x="1348" y="607"/>
                  </a:lnTo>
                  <a:lnTo>
                    <a:pt x="1359" y="621"/>
                  </a:lnTo>
                  <a:lnTo>
                    <a:pt x="1362" y="638"/>
                  </a:lnTo>
                  <a:lnTo>
                    <a:pt x="1373" y="651"/>
                  </a:lnTo>
                  <a:lnTo>
                    <a:pt x="1398" y="656"/>
                  </a:lnTo>
                  <a:lnTo>
                    <a:pt x="1409" y="667"/>
                  </a:lnTo>
                  <a:lnTo>
                    <a:pt x="1421" y="675"/>
                  </a:lnTo>
                  <a:lnTo>
                    <a:pt x="1427" y="684"/>
                  </a:lnTo>
                  <a:lnTo>
                    <a:pt x="1442" y="685"/>
                  </a:lnTo>
                  <a:lnTo>
                    <a:pt x="1467" y="681"/>
                  </a:lnTo>
                  <a:lnTo>
                    <a:pt x="1472" y="688"/>
                  </a:lnTo>
                  <a:lnTo>
                    <a:pt x="1475" y="701"/>
                  </a:lnTo>
                  <a:lnTo>
                    <a:pt x="1464" y="708"/>
                  </a:lnTo>
                  <a:lnTo>
                    <a:pt x="1463" y="744"/>
                  </a:lnTo>
                  <a:lnTo>
                    <a:pt x="1449" y="742"/>
                  </a:lnTo>
                  <a:lnTo>
                    <a:pt x="1442" y="757"/>
                  </a:lnTo>
                  <a:lnTo>
                    <a:pt x="1442" y="773"/>
                  </a:lnTo>
                  <a:lnTo>
                    <a:pt x="1457" y="776"/>
                  </a:lnTo>
                  <a:lnTo>
                    <a:pt x="1475" y="782"/>
                  </a:lnTo>
                  <a:lnTo>
                    <a:pt x="1498" y="764"/>
                  </a:lnTo>
                  <a:lnTo>
                    <a:pt x="1516" y="735"/>
                  </a:lnTo>
                  <a:lnTo>
                    <a:pt x="1531" y="701"/>
                  </a:lnTo>
                  <a:lnTo>
                    <a:pt x="1544" y="667"/>
                  </a:lnTo>
                  <a:lnTo>
                    <a:pt x="1537" y="634"/>
                  </a:lnTo>
                  <a:lnTo>
                    <a:pt x="1542" y="624"/>
                  </a:lnTo>
                  <a:lnTo>
                    <a:pt x="1538" y="588"/>
                  </a:lnTo>
                  <a:lnTo>
                    <a:pt x="1523" y="566"/>
                  </a:lnTo>
                  <a:lnTo>
                    <a:pt x="1499" y="558"/>
                  </a:lnTo>
                  <a:lnTo>
                    <a:pt x="1492" y="572"/>
                  </a:lnTo>
                  <a:lnTo>
                    <a:pt x="1482" y="573"/>
                  </a:lnTo>
                  <a:lnTo>
                    <a:pt x="1480" y="560"/>
                  </a:lnTo>
                  <a:lnTo>
                    <a:pt x="1457" y="548"/>
                  </a:lnTo>
                  <a:lnTo>
                    <a:pt x="1453" y="537"/>
                  </a:lnTo>
                  <a:lnTo>
                    <a:pt x="1467" y="523"/>
                  </a:lnTo>
                  <a:lnTo>
                    <a:pt x="1483" y="497"/>
                  </a:lnTo>
                  <a:lnTo>
                    <a:pt x="1492" y="478"/>
                  </a:lnTo>
                  <a:lnTo>
                    <a:pt x="1503" y="461"/>
                  </a:lnTo>
                  <a:lnTo>
                    <a:pt x="1537" y="452"/>
                  </a:lnTo>
                  <a:lnTo>
                    <a:pt x="1564" y="450"/>
                  </a:lnTo>
                  <a:lnTo>
                    <a:pt x="1602" y="454"/>
                  </a:lnTo>
                  <a:lnTo>
                    <a:pt x="1610" y="439"/>
                  </a:lnTo>
                  <a:lnTo>
                    <a:pt x="1637" y="446"/>
                  </a:lnTo>
                  <a:lnTo>
                    <a:pt x="1637" y="455"/>
                  </a:lnTo>
                  <a:lnTo>
                    <a:pt x="1675" y="450"/>
                  </a:lnTo>
                  <a:lnTo>
                    <a:pt x="1677" y="432"/>
                  </a:lnTo>
                  <a:lnTo>
                    <a:pt x="1683" y="408"/>
                  </a:lnTo>
                  <a:lnTo>
                    <a:pt x="1691" y="394"/>
                  </a:lnTo>
                  <a:lnTo>
                    <a:pt x="1728" y="394"/>
                  </a:lnTo>
                  <a:lnTo>
                    <a:pt x="1741" y="410"/>
                  </a:lnTo>
                  <a:lnTo>
                    <a:pt x="1749" y="413"/>
                  </a:lnTo>
                  <a:lnTo>
                    <a:pt x="1762" y="391"/>
                  </a:lnTo>
                  <a:lnTo>
                    <a:pt x="1771" y="387"/>
                  </a:lnTo>
                  <a:lnTo>
                    <a:pt x="1781" y="405"/>
                  </a:lnTo>
                  <a:lnTo>
                    <a:pt x="1773" y="421"/>
                  </a:lnTo>
                  <a:lnTo>
                    <a:pt x="1753" y="437"/>
                  </a:lnTo>
                  <a:lnTo>
                    <a:pt x="1736" y="463"/>
                  </a:lnTo>
                  <a:lnTo>
                    <a:pt x="1720" y="483"/>
                  </a:lnTo>
                  <a:lnTo>
                    <a:pt x="1718" y="512"/>
                  </a:lnTo>
                  <a:lnTo>
                    <a:pt x="1722" y="543"/>
                  </a:lnTo>
                  <a:lnTo>
                    <a:pt x="1734" y="564"/>
                  </a:lnTo>
                  <a:lnTo>
                    <a:pt x="1741" y="589"/>
                  </a:lnTo>
                  <a:lnTo>
                    <a:pt x="1751" y="604"/>
                  </a:lnTo>
                  <a:lnTo>
                    <a:pt x="1763" y="612"/>
                  </a:lnTo>
                  <a:lnTo>
                    <a:pt x="1777" y="589"/>
                  </a:lnTo>
                  <a:lnTo>
                    <a:pt x="1791" y="561"/>
                  </a:lnTo>
                  <a:lnTo>
                    <a:pt x="1791" y="545"/>
                  </a:lnTo>
                  <a:lnTo>
                    <a:pt x="1805" y="545"/>
                  </a:lnTo>
                  <a:lnTo>
                    <a:pt x="1803" y="526"/>
                  </a:lnTo>
                  <a:lnTo>
                    <a:pt x="1805" y="511"/>
                  </a:lnTo>
                  <a:lnTo>
                    <a:pt x="1814" y="509"/>
                  </a:lnTo>
                  <a:lnTo>
                    <a:pt x="1808" y="498"/>
                  </a:lnTo>
                  <a:lnTo>
                    <a:pt x="1792" y="480"/>
                  </a:lnTo>
                  <a:lnTo>
                    <a:pt x="1790" y="480"/>
                  </a:lnTo>
                  <a:lnTo>
                    <a:pt x="1789" y="480"/>
                  </a:lnTo>
                  <a:lnTo>
                    <a:pt x="1788" y="480"/>
                  </a:lnTo>
                  <a:lnTo>
                    <a:pt x="1787" y="479"/>
                  </a:lnTo>
                  <a:lnTo>
                    <a:pt x="1786" y="478"/>
                  </a:lnTo>
                  <a:lnTo>
                    <a:pt x="1785" y="478"/>
                  </a:lnTo>
                  <a:lnTo>
                    <a:pt x="1785" y="477"/>
                  </a:lnTo>
                  <a:lnTo>
                    <a:pt x="1783" y="476"/>
                  </a:lnTo>
                  <a:lnTo>
                    <a:pt x="1783" y="475"/>
                  </a:lnTo>
                  <a:lnTo>
                    <a:pt x="1783" y="472"/>
                  </a:lnTo>
                  <a:lnTo>
                    <a:pt x="1783" y="469"/>
                  </a:lnTo>
                  <a:lnTo>
                    <a:pt x="1784" y="467"/>
                  </a:lnTo>
                  <a:lnTo>
                    <a:pt x="1784" y="465"/>
                  </a:lnTo>
                  <a:lnTo>
                    <a:pt x="1785" y="462"/>
                  </a:lnTo>
                  <a:lnTo>
                    <a:pt x="1785" y="460"/>
                  </a:lnTo>
                  <a:lnTo>
                    <a:pt x="1786" y="458"/>
                  </a:lnTo>
                  <a:lnTo>
                    <a:pt x="1787" y="455"/>
                  </a:lnTo>
                  <a:lnTo>
                    <a:pt x="1787" y="454"/>
                  </a:lnTo>
                  <a:lnTo>
                    <a:pt x="1787" y="452"/>
                  </a:lnTo>
                  <a:lnTo>
                    <a:pt x="1787" y="451"/>
                  </a:lnTo>
                  <a:lnTo>
                    <a:pt x="1788" y="450"/>
                  </a:lnTo>
                  <a:lnTo>
                    <a:pt x="1797" y="439"/>
                  </a:lnTo>
                  <a:lnTo>
                    <a:pt x="1820" y="428"/>
                  </a:lnTo>
                  <a:lnTo>
                    <a:pt x="1832" y="419"/>
                  </a:lnTo>
                  <a:lnTo>
                    <a:pt x="1851" y="416"/>
                  </a:lnTo>
                  <a:lnTo>
                    <a:pt x="1862" y="419"/>
                  </a:lnTo>
                  <a:lnTo>
                    <a:pt x="1872" y="432"/>
                  </a:lnTo>
                  <a:lnTo>
                    <a:pt x="1880" y="438"/>
                  </a:lnTo>
                  <a:lnTo>
                    <a:pt x="1887" y="412"/>
                  </a:lnTo>
                  <a:lnTo>
                    <a:pt x="1895" y="405"/>
                  </a:lnTo>
                  <a:lnTo>
                    <a:pt x="1898" y="391"/>
                  </a:lnTo>
                  <a:lnTo>
                    <a:pt x="1918" y="392"/>
                  </a:lnTo>
                  <a:lnTo>
                    <a:pt x="1937" y="378"/>
                  </a:lnTo>
                  <a:lnTo>
                    <a:pt x="1948" y="376"/>
                  </a:lnTo>
                  <a:lnTo>
                    <a:pt x="1969" y="384"/>
                  </a:lnTo>
                  <a:lnTo>
                    <a:pt x="1974" y="373"/>
                  </a:lnTo>
                  <a:lnTo>
                    <a:pt x="1955" y="349"/>
                  </a:lnTo>
                  <a:lnTo>
                    <a:pt x="1929" y="332"/>
                  </a:lnTo>
                  <a:lnTo>
                    <a:pt x="1939" y="323"/>
                  </a:lnTo>
                  <a:lnTo>
                    <a:pt x="1957" y="311"/>
                  </a:lnTo>
                  <a:lnTo>
                    <a:pt x="1950" y="302"/>
                  </a:lnTo>
                  <a:lnTo>
                    <a:pt x="1950" y="286"/>
                  </a:lnTo>
                  <a:lnTo>
                    <a:pt x="1967" y="281"/>
                  </a:lnTo>
                  <a:lnTo>
                    <a:pt x="1973" y="298"/>
                  </a:lnTo>
                  <a:lnTo>
                    <a:pt x="1978" y="311"/>
                  </a:lnTo>
                  <a:lnTo>
                    <a:pt x="2005" y="313"/>
                  </a:lnTo>
                  <a:lnTo>
                    <a:pt x="2016" y="325"/>
                  </a:lnTo>
                  <a:lnTo>
                    <a:pt x="2035" y="326"/>
                  </a:lnTo>
                  <a:lnTo>
                    <a:pt x="2046" y="341"/>
                  </a:lnTo>
                  <a:lnTo>
                    <a:pt x="2055" y="344"/>
                  </a:lnTo>
                  <a:lnTo>
                    <a:pt x="2068" y="332"/>
                  </a:lnTo>
                  <a:lnTo>
                    <a:pt x="2055" y="317"/>
                  </a:lnTo>
                  <a:lnTo>
                    <a:pt x="2059" y="305"/>
                  </a:lnTo>
                  <a:lnTo>
                    <a:pt x="2070" y="305"/>
                  </a:lnTo>
                  <a:lnTo>
                    <a:pt x="2081" y="300"/>
                  </a:lnTo>
                  <a:lnTo>
                    <a:pt x="2084" y="282"/>
                  </a:lnTo>
                  <a:lnTo>
                    <a:pt x="2057" y="282"/>
                  </a:lnTo>
                  <a:lnTo>
                    <a:pt x="2041" y="271"/>
                  </a:lnTo>
                  <a:lnTo>
                    <a:pt x="2018" y="275"/>
                  </a:lnTo>
                  <a:lnTo>
                    <a:pt x="2012" y="284"/>
                  </a:lnTo>
                  <a:lnTo>
                    <a:pt x="2003" y="268"/>
                  </a:lnTo>
                  <a:lnTo>
                    <a:pt x="1997" y="260"/>
                  </a:lnTo>
                  <a:lnTo>
                    <a:pt x="1976" y="254"/>
                  </a:lnTo>
                  <a:lnTo>
                    <a:pt x="1973" y="242"/>
                  </a:lnTo>
                  <a:lnTo>
                    <a:pt x="1944" y="242"/>
                  </a:lnTo>
                  <a:lnTo>
                    <a:pt x="1931" y="227"/>
                  </a:lnTo>
                  <a:lnTo>
                    <a:pt x="1912" y="216"/>
                  </a:lnTo>
                  <a:lnTo>
                    <a:pt x="1894" y="215"/>
                  </a:lnTo>
                  <a:lnTo>
                    <a:pt x="1874" y="207"/>
                  </a:lnTo>
                  <a:lnTo>
                    <a:pt x="1865" y="201"/>
                  </a:lnTo>
                  <a:lnTo>
                    <a:pt x="1846" y="194"/>
                  </a:lnTo>
                  <a:lnTo>
                    <a:pt x="1819" y="194"/>
                  </a:lnTo>
                  <a:lnTo>
                    <a:pt x="1787" y="191"/>
                  </a:lnTo>
                  <a:lnTo>
                    <a:pt x="1783" y="210"/>
                  </a:lnTo>
                  <a:lnTo>
                    <a:pt x="1768" y="213"/>
                  </a:lnTo>
                  <a:lnTo>
                    <a:pt x="1759" y="204"/>
                  </a:lnTo>
                  <a:lnTo>
                    <a:pt x="1743" y="207"/>
                  </a:lnTo>
                  <a:lnTo>
                    <a:pt x="1722" y="199"/>
                  </a:lnTo>
                  <a:lnTo>
                    <a:pt x="1687" y="204"/>
                  </a:lnTo>
                  <a:lnTo>
                    <a:pt x="1679" y="216"/>
                  </a:lnTo>
                  <a:lnTo>
                    <a:pt x="1667" y="212"/>
                  </a:lnTo>
                  <a:lnTo>
                    <a:pt x="1650" y="198"/>
                  </a:lnTo>
                  <a:lnTo>
                    <a:pt x="1634" y="181"/>
                  </a:lnTo>
                  <a:lnTo>
                    <a:pt x="1594" y="172"/>
                  </a:lnTo>
                  <a:lnTo>
                    <a:pt x="1581" y="176"/>
                  </a:lnTo>
                  <a:lnTo>
                    <a:pt x="1571" y="180"/>
                  </a:lnTo>
                  <a:lnTo>
                    <a:pt x="1549" y="176"/>
                  </a:lnTo>
                  <a:lnTo>
                    <a:pt x="1522" y="162"/>
                  </a:lnTo>
                  <a:lnTo>
                    <a:pt x="1504" y="154"/>
                  </a:lnTo>
                  <a:lnTo>
                    <a:pt x="1501" y="146"/>
                  </a:lnTo>
                  <a:lnTo>
                    <a:pt x="1458" y="146"/>
                  </a:lnTo>
                  <a:lnTo>
                    <a:pt x="1446" y="151"/>
                  </a:lnTo>
                  <a:lnTo>
                    <a:pt x="1433" y="136"/>
                  </a:lnTo>
                  <a:lnTo>
                    <a:pt x="1409" y="136"/>
                  </a:lnTo>
                  <a:lnTo>
                    <a:pt x="1399" y="123"/>
                  </a:lnTo>
                  <a:lnTo>
                    <a:pt x="1386" y="131"/>
                  </a:lnTo>
                  <a:lnTo>
                    <a:pt x="1373" y="140"/>
                  </a:lnTo>
                  <a:lnTo>
                    <a:pt x="1381" y="159"/>
                  </a:lnTo>
                  <a:lnTo>
                    <a:pt x="1363" y="163"/>
                  </a:lnTo>
                  <a:lnTo>
                    <a:pt x="1341" y="159"/>
                  </a:lnTo>
                  <a:lnTo>
                    <a:pt x="1323" y="158"/>
                  </a:lnTo>
                  <a:lnTo>
                    <a:pt x="1312" y="165"/>
                  </a:lnTo>
                  <a:lnTo>
                    <a:pt x="1296" y="157"/>
                  </a:lnTo>
                  <a:lnTo>
                    <a:pt x="1287" y="147"/>
                  </a:lnTo>
                  <a:lnTo>
                    <a:pt x="1285" y="163"/>
                  </a:lnTo>
                  <a:lnTo>
                    <a:pt x="1262" y="165"/>
                  </a:lnTo>
                  <a:lnTo>
                    <a:pt x="1233" y="156"/>
                  </a:lnTo>
                  <a:lnTo>
                    <a:pt x="1215" y="149"/>
                  </a:lnTo>
                  <a:lnTo>
                    <a:pt x="1220" y="140"/>
                  </a:lnTo>
                  <a:lnTo>
                    <a:pt x="1233" y="136"/>
                  </a:lnTo>
                  <a:lnTo>
                    <a:pt x="1223" y="116"/>
                  </a:lnTo>
                  <a:lnTo>
                    <a:pt x="1199" y="107"/>
                  </a:lnTo>
                  <a:lnTo>
                    <a:pt x="1168" y="109"/>
                  </a:lnTo>
                  <a:lnTo>
                    <a:pt x="1159" y="133"/>
                  </a:lnTo>
                  <a:lnTo>
                    <a:pt x="1134" y="125"/>
                  </a:lnTo>
                  <a:lnTo>
                    <a:pt x="1113" y="115"/>
                  </a:lnTo>
                  <a:lnTo>
                    <a:pt x="1081" y="107"/>
                  </a:lnTo>
                  <a:lnTo>
                    <a:pt x="1020" y="107"/>
                  </a:lnTo>
                  <a:lnTo>
                    <a:pt x="999" y="107"/>
                  </a:lnTo>
                  <a:lnTo>
                    <a:pt x="978" y="116"/>
                  </a:lnTo>
                  <a:lnTo>
                    <a:pt x="948" y="126"/>
                  </a:lnTo>
                  <a:lnTo>
                    <a:pt x="964" y="109"/>
                  </a:lnTo>
                  <a:lnTo>
                    <a:pt x="993" y="93"/>
                  </a:lnTo>
                  <a:lnTo>
                    <a:pt x="1005" y="87"/>
                  </a:lnTo>
                  <a:lnTo>
                    <a:pt x="1020" y="72"/>
                  </a:lnTo>
                  <a:lnTo>
                    <a:pt x="1024" y="51"/>
                  </a:lnTo>
                  <a:lnTo>
                    <a:pt x="1003" y="42"/>
                  </a:lnTo>
                  <a:lnTo>
                    <a:pt x="994" y="29"/>
                  </a:lnTo>
                  <a:lnTo>
                    <a:pt x="947" y="25"/>
                  </a:lnTo>
                  <a:lnTo>
                    <a:pt x="938" y="35"/>
                  </a:lnTo>
                  <a:lnTo>
                    <a:pt x="922" y="27"/>
                  </a:lnTo>
                  <a:lnTo>
                    <a:pt x="916" y="15"/>
                  </a:lnTo>
                  <a:lnTo>
                    <a:pt x="903" y="6"/>
                  </a:lnTo>
                  <a:lnTo>
                    <a:pt x="892" y="0"/>
                  </a:lnTo>
                  <a:lnTo>
                    <a:pt x="869" y="9"/>
                  </a:lnTo>
                  <a:lnTo>
                    <a:pt x="863" y="29"/>
                  </a:lnTo>
                  <a:lnTo>
                    <a:pt x="859" y="36"/>
                  </a:lnTo>
                  <a:lnTo>
                    <a:pt x="870" y="40"/>
                  </a:lnTo>
                  <a:lnTo>
                    <a:pt x="853" y="48"/>
                  </a:lnTo>
                  <a:lnTo>
                    <a:pt x="829" y="43"/>
                  </a:lnTo>
                  <a:lnTo>
                    <a:pt x="814" y="46"/>
                  </a:lnTo>
                  <a:lnTo>
                    <a:pt x="806" y="53"/>
                  </a:lnTo>
                  <a:lnTo>
                    <a:pt x="796" y="41"/>
                  </a:lnTo>
                  <a:lnTo>
                    <a:pt x="781" y="47"/>
                  </a:lnTo>
                  <a:lnTo>
                    <a:pt x="770" y="43"/>
                  </a:lnTo>
                  <a:lnTo>
                    <a:pt x="769" y="55"/>
                  </a:lnTo>
                  <a:lnTo>
                    <a:pt x="743" y="57"/>
                  </a:lnTo>
                  <a:lnTo>
                    <a:pt x="721" y="59"/>
                  </a:lnTo>
                  <a:lnTo>
                    <a:pt x="706" y="69"/>
                  </a:lnTo>
                  <a:lnTo>
                    <a:pt x="689" y="75"/>
                  </a:lnTo>
                  <a:lnTo>
                    <a:pt x="689" y="87"/>
                  </a:lnTo>
                  <a:lnTo>
                    <a:pt x="702" y="91"/>
                  </a:lnTo>
                  <a:lnTo>
                    <a:pt x="706" y="107"/>
                  </a:lnTo>
                  <a:lnTo>
                    <a:pt x="683" y="104"/>
                  </a:lnTo>
                  <a:lnTo>
                    <a:pt x="654" y="106"/>
                  </a:lnTo>
                  <a:lnTo>
                    <a:pt x="638" y="112"/>
                  </a:lnTo>
                  <a:lnTo>
                    <a:pt x="634" y="129"/>
                  </a:lnTo>
                  <a:lnTo>
                    <a:pt x="642" y="142"/>
                  </a:lnTo>
                  <a:lnTo>
                    <a:pt x="654" y="143"/>
                  </a:lnTo>
                  <a:lnTo>
                    <a:pt x="664" y="156"/>
                  </a:lnTo>
                  <a:lnTo>
                    <a:pt x="674" y="172"/>
                  </a:lnTo>
                  <a:lnTo>
                    <a:pt x="672" y="184"/>
                  </a:lnTo>
                  <a:lnTo>
                    <a:pt x="651" y="163"/>
                  </a:lnTo>
                  <a:lnTo>
                    <a:pt x="630" y="157"/>
                  </a:lnTo>
                  <a:lnTo>
                    <a:pt x="620" y="143"/>
                  </a:lnTo>
                  <a:lnTo>
                    <a:pt x="607" y="144"/>
                  </a:lnTo>
                  <a:lnTo>
                    <a:pt x="601" y="161"/>
                  </a:lnTo>
                  <a:lnTo>
                    <a:pt x="607" y="170"/>
                  </a:lnTo>
                  <a:lnTo>
                    <a:pt x="609" y="178"/>
                  </a:lnTo>
                  <a:lnTo>
                    <a:pt x="591" y="172"/>
                  </a:lnTo>
                  <a:lnTo>
                    <a:pt x="573" y="157"/>
                  </a:lnTo>
                  <a:lnTo>
                    <a:pt x="571" y="138"/>
                  </a:lnTo>
                  <a:lnTo>
                    <a:pt x="564" y="127"/>
                  </a:lnTo>
                  <a:lnTo>
                    <a:pt x="554" y="137"/>
                  </a:lnTo>
                  <a:lnTo>
                    <a:pt x="557" y="152"/>
                  </a:lnTo>
                  <a:lnTo>
                    <a:pt x="554" y="162"/>
                  </a:lnTo>
                  <a:lnTo>
                    <a:pt x="557" y="172"/>
                  </a:lnTo>
                  <a:lnTo>
                    <a:pt x="564" y="175"/>
                  </a:lnTo>
                  <a:lnTo>
                    <a:pt x="567" y="202"/>
                  </a:lnTo>
                  <a:lnTo>
                    <a:pt x="570" y="216"/>
                  </a:lnTo>
                  <a:lnTo>
                    <a:pt x="588" y="218"/>
                  </a:lnTo>
                  <a:lnTo>
                    <a:pt x="591" y="210"/>
                  </a:lnTo>
                  <a:lnTo>
                    <a:pt x="605" y="216"/>
                  </a:lnTo>
                  <a:lnTo>
                    <a:pt x="614" y="220"/>
                  </a:lnTo>
                  <a:lnTo>
                    <a:pt x="620" y="228"/>
                  </a:lnTo>
                  <a:lnTo>
                    <a:pt x="623" y="242"/>
                  </a:lnTo>
                  <a:lnTo>
                    <a:pt x="631" y="249"/>
                  </a:lnTo>
                  <a:lnTo>
                    <a:pt x="640" y="253"/>
                  </a:lnTo>
                  <a:lnTo>
                    <a:pt x="640" y="264"/>
                  </a:lnTo>
                  <a:lnTo>
                    <a:pt x="627" y="256"/>
                  </a:lnTo>
                  <a:lnTo>
                    <a:pt x="617" y="244"/>
                  </a:lnTo>
                  <a:lnTo>
                    <a:pt x="602" y="233"/>
                  </a:lnTo>
                  <a:lnTo>
                    <a:pt x="586" y="233"/>
                  </a:lnTo>
                  <a:lnTo>
                    <a:pt x="585" y="238"/>
                  </a:lnTo>
                  <a:lnTo>
                    <a:pt x="582" y="249"/>
                  </a:lnTo>
                  <a:lnTo>
                    <a:pt x="575" y="265"/>
                  </a:lnTo>
                  <a:lnTo>
                    <a:pt x="564" y="284"/>
                  </a:lnTo>
                  <a:lnTo>
                    <a:pt x="548" y="291"/>
                  </a:lnTo>
                  <a:lnTo>
                    <a:pt x="525" y="283"/>
                  </a:lnTo>
                  <a:lnTo>
                    <a:pt x="528" y="275"/>
                  </a:lnTo>
                  <a:lnTo>
                    <a:pt x="543" y="270"/>
                  </a:lnTo>
                  <a:lnTo>
                    <a:pt x="557" y="262"/>
                  </a:lnTo>
                  <a:lnTo>
                    <a:pt x="557" y="261"/>
                  </a:lnTo>
                  <a:lnTo>
                    <a:pt x="558" y="260"/>
                  </a:lnTo>
                  <a:lnTo>
                    <a:pt x="559" y="258"/>
                  </a:lnTo>
                  <a:lnTo>
                    <a:pt x="559" y="256"/>
                  </a:lnTo>
                  <a:lnTo>
                    <a:pt x="560" y="254"/>
                  </a:lnTo>
                  <a:lnTo>
                    <a:pt x="561" y="253"/>
                  </a:lnTo>
                  <a:lnTo>
                    <a:pt x="561" y="250"/>
                  </a:lnTo>
                  <a:lnTo>
                    <a:pt x="561" y="249"/>
                  </a:lnTo>
                  <a:lnTo>
                    <a:pt x="561" y="247"/>
                  </a:lnTo>
                  <a:lnTo>
                    <a:pt x="562" y="246"/>
                  </a:lnTo>
                  <a:lnTo>
                    <a:pt x="561" y="244"/>
                  </a:lnTo>
                  <a:lnTo>
                    <a:pt x="561" y="243"/>
                  </a:lnTo>
                  <a:lnTo>
                    <a:pt x="561" y="241"/>
                  </a:lnTo>
                  <a:lnTo>
                    <a:pt x="560" y="238"/>
                  </a:lnTo>
                  <a:lnTo>
                    <a:pt x="559" y="235"/>
                  </a:lnTo>
                  <a:lnTo>
                    <a:pt x="558" y="233"/>
                  </a:lnTo>
                  <a:lnTo>
                    <a:pt x="557" y="231"/>
                  </a:lnTo>
                  <a:lnTo>
                    <a:pt x="556" y="228"/>
                  </a:lnTo>
                  <a:lnTo>
                    <a:pt x="555" y="227"/>
                  </a:lnTo>
                  <a:lnTo>
                    <a:pt x="554" y="225"/>
                  </a:lnTo>
                  <a:lnTo>
                    <a:pt x="554" y="224"/>
                  </a:lnTo>
                  <a:lnTo>
                    <a:pt x="550" y="209"/>
                  </a:lnTo>
                  <a:lnTo>
                    <a:pt x="550" y="198"/>
                  </a:lnTo>
                  <a:lnTo>
                    <a:pt x="545" y="184"/>
                  </a:lnTo>
                  <a:lnTo>
                    <a:pt x="541" y="167"/>
                  </a:lnTo>
                  <a:lnTo>
                    <a:pt x="535" y="142"/>
                  </a:lnTo>
                  <a:lnTo>
                    <a:pt x="530" y="123"/>
                  </a:lnTo>
                  <a:lnTo>
                    <a:pt x="517" y="109"/>
                  </a:lnTo>
                  <a:lnTo>
                    <a:pt x="498" y="110"/>
                  </a:lnTo>
                  <a:lnTo>
                    <a:pt x="488" y="135"/>
                  </a:lnTo>
                  <a:lnTo>
                    <a:pt x="485" y="159"/>
                  </a:lnTo>
                  <a:lnTo>
                    <a:pt x="469" y="170"/>
                  </a:lnTo>
                  <a:lnTo>
                    <a:pt x="470" y="186"/>
                  </a:lnTo>
                  <a:lnTo>
                    <a:pt x="480" y="201"/>
                  </a:lnTo>
                  <a:lnTo>
                    <a:pt x="491" y="216"/>
                  </a:lnTo>
                  <a:lnTo>
                    <a:pt x="499" y="228"/>
                  </a:lnTo>
                  <a:lnTo>
                    <a:pt x="503" y="239"/>
                  </a:lnTo>
                  <a:lnTo>
                    <a:pt x="490" y="244"/>
                  </a:lnTo>
                  <a:lnTo>
                    <a:pt x="476" y="226"/>
                  </a:lnTo>
                  <a:lnTo>
                    <a:pt x="452" y="212"/>
                  </a:lnTo>
                  <a:lnTo>
                    <a:pt x="424" y="204"/>
                  </a:lnTo>
                  <a:lnTo>
                    <a:pt x="399" y="204"/>
                  </a:lnTo>
                  <a:lnTo>
                    <a:pt x="393" y="213"/>
                  </a:lnTo>
                  <a:lnTo>
                    <a:pt x="401" y="218"/>
                  </a:lnTo>
                  <a:lnTo>
                    <a:pt x="399" y="237"/>
                  </a:lnTo>
                  <a:lnTo>
                    <a:pt x="387" y="241"/>
                  </a:lnTo>
                  <a:lnTo>
                    <a:pt x="384" y="224"/>
                  </a:lnTo>
                  <a:lnTo>
                    <a:pt x="373" y="224"/>
                  </a:lnTo>
                  <a:lnTo>
                    <a:pt x="364" y="236"/>
                  </a:lnTo>
                  <a:lnTo>
                    <a:pt x="333" y="236"/>
                  </a:lnTo>
                  <a:lnTo>
                    <a:pt x="322" y="249"/>
                  </a:lnTo>
                  <a:lnTo>
                    <a:pt x="314" y="233"/>
                  </a:lnTo>
                  <a:lnTo>
                    <a:pt x="303" y="236"/>
                  </a:lnTo>
                  <a:lnTo>
                    <a:pt x="287" y="243"/>
                  </a:lnTo>
                  <a:lnTo>
                    <a:pt x="270" y="249"/>
                  </a:lnTo>
                  <a:lnTo>
                    <a:pt x="251" y="267"/>
                  </a:lnTo>
                  <a:lnTo>
                    <a:pt x="230" y="277"/>
                  </a:lnTo>
                  <a:lnTo>
                    <a:pt x="223" y="264"/>
                  </a:lnTo>
                  <a:lnTo>
                    <a:pt x="223" y="252"/>
                  </a:lnTo>
                  <a:lnTo>
                    <a:pt x="208" y="237"/>
                  </a:lnTo>
                  <a:lnTo>
                    <a:pt x="187" y="239"/>
                  </a:lnTo>
                  <a:lnTo>
                    <a:pt x="192" y="252"/>
                  </a:lnTo>
                  <a:lnTo>
                    <a:pt x="197" y="267"/>
                  </a:lnTo>
                  <a:lnTo>
                    <a:pt x="203" y="281"/>
                  </a:lnTo>
                  <a:lnTo>
                    <a:pt x="204" y="298"/>
                  </a:lnTo>
                  <a:lnTo>
                    <a:pt x="190" y="291"/>
                  </a:lnTo>
                  <a:lnTo>
                    <a:pt x="175" y="288"/>
                  </a:lnTo>
                  <a:lnTo>
                    <a:pt x="166" y="298"/>
                  </a:lnTo>
                  <a:lnTo>
                    <a:pt x="147" y="304"/>
                  </a:lnTo>
                  <a:lnTo>
                    <a:pt x="146" y="316"/>
                  </a:lnTo>
                  <a:lnTo>
                    <a:pt x="157" y="322"/>
                  </a:lnTo>
                  <a:lnTo>
                    <a:pt x="153" y="338"/>
                  </a:lnTo>
                  <a:lnTo>
                    <a:pt x="138" y="338"/>
                  </a:lnTo>
                  <a:lnTo>
                    <a:pt x="138" y="322"/>
                  </a:lnTo>
                  <a:lnTo>
                    <a:pt x="124" y="316"/>
                  </a:lnTo>
                  <a:lnTo>
                    <a:pt x="109" y="322"/>
                  </a:lnTo>
                  <a:lnTo>
                    <a:pt x="111" y="334"/>
                  </a:lnTo>
                  <a:lnTo>
                    <a:pt x="121" y="338"/>
                  </a:lnTo>
                  <a:lnTo>
                    <a:pt x="125" y="344"/>
                  </a:lnTo>
                  <a:lnTo>
                    <a:pt x="117" y="352"/>
                  </a:lnTo>
                  <a:lnTo>
                    <a:pt x="102" y="341"/>
                  </a:lnTo>
                  <a:lnTo>
                    <a:pt x="91" y="326"/>
                  </a:lnTo>
                  <a:lnTo>
                    <a:pt x="83" y="311"/>
                  </a:lnTo>
                  <a:lnTo>
                    <a:pt x="80" y="289"/>
                  </a:lnTo>
                  <a:lnTo>
                    <a:pt x="74" y="281"/>
                  </a:lnTo>
                  <a:lnTo>
                    <a:pt x="90" y="286"/>
                  </a:lnTo>
                  <a:lnTo>
                    <a:pt x="115" y="293"/>
                  </a:lnTo>
                  <a:lnTo>
                    <a:pt x="138" y="287"/>
                  </a:lnTo>
                  <a:lnTo>
                    <a:pt x="149" y="277"/>
                  </a:lnTo>
                  <a:lnTo>
                    <a:pt x="155" y="265"/>
                  </a:lnTo>
                  <a:lnTo>
                    <a:pt x="130" y="247"/>
                  </a:lnTo>
                  <a:lnTo>
                    <a:pt x="100" y="233"/>
                  </a:lnTo>
                  <a:lnTo>
                    <a:pt x="69" y="216"/>
                  </a:lnTo>
                  <a:lnTo>
                    <a:pt x="53" y="209"/>
                  </a:lnTo>
                  <a:lnTo>
                    <a:pt x="36" y="220"/>
                  </a:lnTo>
                  <a:lnTo>
                    <a:pt x="20" y="237"/>
                  </a:lnTo>
                  <a:lnTo>
                    <a:pt x="14" y="252"/>
                  </a:lnTo>
                  <a:lnTo>
                    <a:pt x="14" y="267"/>
                  </a:lnTo>
                  <a:lnTo>
                    <a:pt x="19" y="288"/>
                  </a:lnTo>
                  <a:lnTo>
                    <a:pt x="20" y="311"/>
                  </a:lnTo>
                  <a:lnTo>
                    <a:pt x="26" y="332"/>
                  </a:lnTo>
                  <a:lnTo>
                    <a:pt x="34" y="354"/>
                  </a:lnTo>
                  <a:lnTo>
                    <a:pt x="42" y="363"/>
                  </a:lnTo>
                  <a:lnTo>
                    <a:pt x="52" y="371"/>
                  </a:lnTo>
                  <a:lnTo>
                    <a:pt x="41" y="381"/>
                  </a:lnTo>
                  <a:lnTo>
                    <a:pt x="25" y="397"/>
                  </a:lnTo>
                  <a:lnTo>
                    <a:pt x="12" y="414"/>
                  </a:lnTo>
                  <a:lnTo>
                    <a:pt x="8" y="427"/>
                  </a:lnTo>
                  <a:lnTo>
                    <a:pt x="9" y="444"/>
                  </a:lnTo>
                  <a:lnTo>
                    <a:pt x="0" y="447"/>
                  </a:lnTo>
                  <a:lnTo>
                    <a:pt x="16" y="470"/>
                  </a:lnTo>
                  <a:lnTo>
                    <a:pt x="39" y="490"/>
                  </a:lnTo>
                  <a:lnTo>
                    <a:pt x="78" y="506"/>
                  </a:lnTo>
                  <a:lnTo>
                    <a:pt x="81" y="557"/>
                  </a:lnTo>
                  <a:lnTo>
                    <a:pt x="75" y="564"/>
                  </a:lnTo>
                  <a:lnTo>
                    <a:pt x="69" y="584"/>
                  </a:lnTo>
                  <a:lnTo>
                    <a:pt x="106" y="582"/>
                  </a:lnTo>
                  <a:lnTo>
                    <a:pt x="114" y="604"/>
                  </a:lnTo>
                  <a:lnTo>
                    <a:pt x="171" y="651"/>
                  </a:lnTo>
                  <a:lnTo>
                    <a:pt x="163" y="695"/>
                  </a:lnTo>
                  <a:lnTo>
                    <a:pt x="169" y="702"/>
                  </a:lnTo>
                  <a:lnTo>
                    <a:pt x="155" y="717"/>
                  </a:lnTo>
                  <a:lnTo>
                    <a:pt x="142" y="729"/>
                  </a:lnTo>
                  <a:lnTo>
                    <a:pt x="138" y="740"/>
                  </a:lnTo>
                  <a:lnTo>
                    <a:pt x="157" y="749"/>
                  </a:lnTo>
                  <a:lnTo>
                    <a:pt x="168" y="761"/>
                  </a:lnTo>
                  <a:lnTo>
                    <a:pt x="199" y="743"/>
                  </a:lnTo>
                  <a:lnTo>
                    <a:pt x="217" y="752"/>
                  </a:lnTo>
                  <a:lnTo>
                    <a:pt x="229" y="752"/>
                  </a:lnTo>
                  <a:lnTo>
                    <a:pt x="242" y="764"/>
                  </a:lnTo>
                  <a:lnTo>
                    <a:pt x="256" y="780"/>
                  </a:lnTo>
                  <a:lnTo>
                    <a:pt x="285" y="773"/>
                  </a:lnTo>
                  <a:lnTo>
                    <a:pt x="277" y="753"/>
                  </a:lnTo>
                  <a:lnTo>
                    <a:pt x="285" y="740"/>
                  </a:lnTo>
                  <a:lnTo>
                    <a:pt x="304" y="7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6" name="Freeform 270">
              <a:extLst>
                <a:ext uri="{FF2B5EF4-FFF2-40B4-BE49-F238E27FC236}">
                  <a16:creationId xmlns:a16="http://schemas.microsoft.com/office/drawing/2014/main" id="{398AC507-8588-4955-A6F7-AF9898EE1628}"/>
                </a:ext>
              </a:extLst>
            </p:cNvPr>
            <p:cNvSpPr>
              <a:spLocks/>
            </p:cNvSpPr>
            <p:nvPr/>
          </p:nvSpPr>
          <p:spPr bwMode="auto">
            <a:xfrm>
              <a:off x="2862" y="2013"/>
              <a:ext cx="115" cy="66"/>
            </a:xfrm>
            <a:custGeom>
              <a:avLst/>
              <a:gdLst>
                <a:gd name="T0" fmla="*/ 0 w 104"/>
                <a:gd name="T1" fmla="*/ 16 h 59"/>
                <a:gd name="T2" fmla="*/ 40 w 104"/>
                <a:gd name="T3" fmla="*/ 0 h 59"/>
                <a:gd name="T4" fmla="*/ 53 w 104"/>
                <a:gd name="T5" fmla="*/ 9 h 59"/>
                <a:gd name="T6" fmla="*/ 88 w 104"/>
                <a:gd name="T7" fmla="*/ 21 h 59"/>
                <a:gd name="T8" fmla="*/ 103 w 104"/>
                <a:gd name="T9" fmla="*/ 30 h 59"/>
                <a:gd name="T10" fmla="*/ 76 w 104"/>
                <a:gd name="T11" fmla="*/ 48 h 59"/>
                <a:gd name="T12" fmla="*/ 67 w 104"/>
                <a:gd name="T13" fmla="*/ 58 h 59"/>
                <a:gd name="T14" fmla="*/ 58 w 104"/>
                <a:gd name="T15" fmla="*/ 54 h 59"/>
                <a:gd name="T16" fmla="*/ 59 w 104"/>
                <a:gd name="T17" fmla="*/ 44 h 59"/>
                <a:gd name="T18" fmla="*/ 46 w 104"/>
                <a:gd name="T19" fmla="*/ 43 h 59"/>
                <a:gd name="T20" fmla="*/ 44 w 104"/>
                <a:gd name="T21" fmla="*/ 51 h 59"/>
                <a:gd name="T22" fmla="*/ 34 w 104"/>
                <a:gd name="T23" fmla="*/ 52 h 59"/>
                <a:gd name="T24" fmla="*/ 23 w 104"/>
                <a:gd name="T25" fmla="*/ 42 h 59"/>
                <a:gd name="T26" fmla="*/ 0 w 104"/>
                <a:gd name="T27" fmla="*/ 1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59">
                  <a:moveTo>
                    <a:pt x="0" y="16"/>
                  </a:moveTo>
                  <a:lnTo>
                    <a:pt x="40" y="0"/>
                  </a:lnTo>
                  <a:lnTo>
                    <a:pt x="53" y="9"/>
                  </a:lnTo>
                  <a:lnTo>
                    <a:pt x="88" y="21"/>
                  </a:lnTo>
                  <a:lnTo>
                    <a:pt x="103" y="30"/>
                  </a:lnTo>
                  <a:lnTo>
                    <a:pt x="76" y="48"/>
                  </a:lnTo>
                  <a:lnTo>
                    <a:pt x="67" y="58"/>
                  </a:lnTo>
                  <a:lnTo>
                    <a:pt x="58" y="54"/>
                  </a:lnTo>
                  <a:lnTo>
                    <a:pt x="59" y="44"/>
                  </a:lnTo>
                  <a:lnTo>
                    <a:pt x="46" y="43"/>
                  </a:lnTo>
                  <a:lnTo>
                    <a:pt x="44" y="51"/>
                  </a:lnTo>
                  <a:lnTo>
                    <a:pt x="34" y="52"/>
                  </a:lnTo>
                  <a:lnTo>
                    <a:pt x="23" y="42"/>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7" name="Freeform 271">
              <a:extLst>
                <a:ext uri="{FF2B5EF4-FFF2-40B4-BE49-F238E27FC236}">
                  <a16:creationId xmlns:a16="http://schemas.microsoft.com/office/drawing/2014/main" id="{BA0E9E20-32B0-4BAB-9A51-585747080F8A}"/>
                </a:ext>
              </a:extLst>
            </p:cNvPr>
            <p:cNvSpPr>
              <a:spLocks/>
            </p:cNvSpPr>
            <p:nvPr/>
          </p:nvSpPr>
          <p:spPr bwMode="auto">
            <a:xfrm>
              <a:off x="2936" y="2043"/>
              <a:ext cx="96" cy="47"/>
            </a:xfrm>
            <a:custGeom>
              <a:avLst/>
              <a:gdLst>
                <a:gd name="T0" fmla="*/ 36 w 85"/>
                <a:gd name="T1" fmla="*/ 2 h 41"/>
                <a:gd name="T2" fmla="*/ 84 w 85"/>
                <a:gd name="T3" fmla="*/ 0 h 41"/>
                <a:gd name="T4" fmla="*/ 79 w 85"/>
                <a:gd name="T5" fmla="*/ 40 h 41"/>
                <a:gd name="T6" fmla="*/ 67 w 85"/>
                <a:gd name="T7" fmla="*/ 30 h 41"/>
                <a:gd name="T8" fmla="*/ 60 w 85"/>
                <a:gd name="T9" fmla="*/ 28 h 41"/>
                <a:gd name="T10" fmla="*/ 36 w 85"/>
                <a:gd name="T11" fmla="*/ 33 h 41"/>
                <a:gd name="T12" fmla="*/ 20 w 85"/>
                <a:gd name="T13" fmla="*/ 33 h 41"/>
                <a:gd name="T14" fmla="*/ 0 w 85"/>
                <a:gd name="T15" fmla="*/ 29 h 41"/>
                <a:gd name="T16" fmla="*/ 9 w 85"/>
                <a:gd name="T17" fmla="*/ 20 h 41"/>
                <a:gd name="T18" fmla="*/ 36 w 85"/>
                <a:gd name="T1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41">
                  <a:moveTo>
                    <a:pt x="36" y="2"/>
                  </a:moveTo>
                  <a:lnTo>
                    <a:pt x="84" y="0"/>
                  </a:lnTo>
                  <a:lnTo>
                    <a:pt x="79" y="40"/>
                  </a:lnTo>
                  <a:lnTo>
                    <a:pt x="67" y="30"/>
                  </a:lnTo>
                  <a:lnTo>
                    <a:pt x="60" y="28"/>
                  </a:lnTo>
                  <a:lnTo>
                    <a:pt x="36" y="33"/>
                  </a:lnTo>
                  <a:lnTo>
                    <a:pt x="20" y="33"/>
                  </a:lnTo>
                  <a:lnTo>
                    <a:pt x="0" y="29"/>
                  </a:lnTo>
                  <a:lnTo>
                    <a:pt x="9" y="20"/>
                  </a:lnTo>
                  <a:lnTo>
                    <a:pt x="3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8" name="Freeform 272">
              <a:extLst>
                <a:ext uri="{FF2B5EF4-FFF2-40B4-BE49-F238E27FC236}">
                  <a16:creationId xmlns:a16="http://schemas.microsoft.com/office/drawing/2014/main" id="{0FAF1115-C5C6-4946-96A0-E6DF5E52E349}"/>
                </a:ext>
              </a:extLst>
            </p:cNvPr>
            <p:cNvSpPr>
              <a:spLocks/>
            </p:cNvSpPr>
            <p:nvPr/>
          </p:nvSpPr>
          <p:spPr bwMode="auto">
            <a:xfrm>
              <a:off x="3231" y="2413"/>
              <a:ext cx="340" cy="325"/>
            </a:xfrm>
            <a:custGeom>
              <a:avLst/>
              <a:gdLst>
                <a:gd name="T0" fmla="*/ 159 w 304"/>
                <a:gd name="T1" fmla="*/ 72 h 290"/>
                <a:gd name="T2" fmla="*/ 169 w 304"/>
                <a:gd name="T3" fmla="*/ 64 h 290"/>
                <a:gd name="T4" fmla="*/ 189 w 304"/>
                <a:gd name="T5" fmla="*/ 65 h 290"/>
                <a:gd name="T6" fmla="*/ 205 w 304"/>
                <a:gd name="T7" fmla="*/ 83 h 290"/>
                <a:gd name="T8" fmla="*/ 226 w 304"/>
                <a:gd name="T9" fmla="*/ 103 h 290"/>
                <a:gd name="T10" fmla="*/ 227 w 304"/>
                <a:gd name="T11" fmla="*/ 121 h 290"/>
                <a:gd name="T12" fmla="*/ 235 w 304"/>
                <a:gd name="T13" fmla="*/ 128 h 290"/>
                <a:gd name="T14" fmla="*/ 247 w 304"/>
                <a:gd name="T15" fmla="*/ 161 h 290"/>
                <a:gd name="T16" fmla="*/ 290 w 304"/>
                <a:gd name="T17" fmla="*/ 164 h 290"/>
                <a:gd name="T18" fmla="*/ 303 w 304"/>
                <a:gd name="T19" fmla="*/ 182 h 290"/>
                <a:gd name="T20" fmla="*/ 294 w 304"/>
                <a:gd name="T21" fmla="*/ 222 h 290"/>
                <a:gd name="T22" fmla="*/ 252 w 304"/>
                <a:gd name="T23" fmla="*/ 230 h 290"/>
                <a:gd name="T24" fmla="*/ 209 w 304"/>
                <a:gd name="T25" fmla="*/ 237 h 290"/>
                <a:gd name="T26" fmla="*/ 197 w 304"/>
                <a:gd name="T27" fmla="*/ 253 h 290"/>
                <a:gd name="T28" fmla="*/ 192 w 304"/>
                <a:gd name="T29" fmla="*/ 274 h 290"/>
                <a:gd name="T30" fmla="*/ 172 w 304"/>
                <a:gd name="T31" fmla="*/ 289 h 290"/>
                <a:gd name="T32" fmla="*/ 172 w 304"/>
                <a:gd name="T33" fmla="*/ 276 h 290"/>
                <a:gd name="T34" fmla="*/ 172 w 304"/>
                <a:gd name="T35" fmla="*/ 266 h 290"/>
                <a:gd name="T36" fmla="*/ 166 w 304"/>
                <a:gd name="T37" fmla="*/ 264 h 290"/>
                <a:gd name="T38" fmla="*/ 149 w 304"/>
                <a:gd name="T39" fmla="*/ 263 h 290"/>
                <a:gd name="T40" fmla="*/ 132 w 304"/>
                <a:gd name="T41" fmla="*/ 264 h 290"/>
                <a:gd name="T42" fmla="*/ 121 w 304"/>
                <a:gd name="T43" fmla="*/ 270 h 290"/>
                <a:gd name="T44" fmla="*/ 105 w 304"/>
                <a:gd name="T45" fmla="*/ 252 h 290"/>
                <a:gd name="T46" fmla="*/ 100 w 304"/>
                <a:gd name="T47" fmla="*/ 234 h 290"/>
                <a:gd name="T48" fmla="*/ 91 w 304"/>
                <a:gd name="T49" fmla="*/ 219 h 290"/>
                <a:gd name="T50" fmla="*/ 72 w 304"/>
                <a:gd name="T51" fmla="*/ 197 h 290"/>
                <a:gd name="T52" fmla="*/ 65 w 304"/>
                <a:gd name="T53" fmla="*/ 181 h 290"/>
                <a:gd name="T54" fmla="*/ 54 w 304"/>
                <a:gd name="T55" fmla="*/ 149 h 290"/>
                <a:gd name="T56" fmla="*/ 38 w 304"/>
                <a:gd name="T57" fmla="*/ 123 h 290"/>
                <a:gd name="T58" fmla="*/ 18 w 304"/>
                <a:gd name="T59" fmla="*/ 104 h 290"/>
                <a:gd name="T60" fmla="*/ 15 w 304"/>
                <a:gd name="T61" fmla="*/ 81 h 290"/>
                <a:gd name="T62" fmla="*/ 3 w 304"/>
                <a:gd name="T63" fmla="*/ 74 h 290"/>
                <a:gd name="T64" fmla="*/ 0 w 304"/>
                <a:gd name="T65" fmla="*/ 58 h 290"/>
                <a:gd name="T66" fmla="*/ 18 w 304"/>
                <a:gd name="T67" fmla="*/ 58 h 290"/>
                <a:gd name="T68" fmla="*/ 31 w 304"/>
                <a:gd name="T69" fmla="*/ 46 h 290"/>
                <a:gd name="T70" fmla="*/ 43 w 304"/>
                <a:gd name="T71" fmla="*/ 36 h 290"/>
                <a:gd name="T72" fmla="*/ 43 w 304"/>
                <a:gd name="T73" fmla="*/ 15 h 290"/>
                <a:gd name="T74" fmla="*/ 59 w 304"/>
                <a:gd name="T75" fmla="*/ 2 h 290"/>
                <a:gd name="T76" fmla="*/ 65 w 304"/>
                <a:gd name="T77" fmla="*/ 0 h 290"/>
                <a:gd name="T78" fmla="*/ 74 w 304"/>
                <a:gd name="T79" fmla="*/ 8 h 290"/>
                <a:gd name="T80" fmla="*/ 84 w 304"/>
                <a:gd name="T81" fmla="*/ 15 h 290"/>
                <a:gd name="T82" fmla="*/ 100 w 304"/>
                <a:gd name="T83" fmla="*/ 14 h 290"/>
                <a:gd name="T84" fmla="*/ 110 w 304"/>
                <a:gd name="T85" fmla="*/ 31 h 290"/>
                <a:gd name="T86" fmla="*/ 121 w 304"/>
                <a:gd name="T87" fmla="*/ 34 h 290"/>
                <a:gd name="T88" fmla="*/ 134 w 304"/>
                <a:gd name="T89" fmla="*/ 57 h 290"/>
                <a:gd name="T90" fmla="*/ 159 w 304"/>
                <a:gd name="T91" fmla="*/ 72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290">
                  <a:moveTo>
                    <a:pt x="159" y="72"/>
                  </a:moveTo>
                  <a:lnTo>
                    <a:pt x="169" y="64"/>
                  </a:lnTo>
                  <a:lnTo>
                    <a:pt x="189" y="65"/>
                  </a:lnTo>
                  <a:lnTo>
                    <a:pt x="205" y="83"/>
                  </a:lnTo>
                  <a:lnTo>
                    <a:pt x="226" y="103"/>
                  </a:lnTo>
                  <a:lnTo>
                    <a:pt x="227" y="121"/>
                  </a:lnTo>
                  <a:lnTo>
                    <a:pt x="235" y="128"/>
                  </a:lnTo>
                  <a:lnTo>
                    <a:pt x="247" y="161"/>
                  </a:lnTo>
                  <a:lnTo>
                    <a:pt x="290" y="164"/>
                  </a:lnTo>
                  <a:lnTo>
                    <a:pt x="303" y="182"/>
                  </a:lnTo>
                  <a:lnTo>
                    <a:pt x="294" y="222"/>
                  </a:lnTo>
                  <a:lnTo>
                    <a:pt x="252" y="230"/>
                  </a:lnTo>
                  <a:lnTo>
                    <a:pt x="209" y="237"/>
                  </a:lnTo>
                  <a:lnTo>
                    <a:pt x="197" y="253"/>
                  </a:lnTo>
                  <a:lnTo>
                    <a:pt x="192" y="274"/>
                  </a:lnTo>
                  <a:lnTo>
                    <a:pt x="172" y="289"/>
                  </a:lnTo>
                  <a:lnTo>
                    <a:pt x="172" y="276"/>
                  </a:lnTo>
                  <a:lnTo>
                    <a:pt x="172" y="266"/>
                  </a:lnTo>
                  <a:lnTo>
                    <a:pt x="166" y="264"/>
                  </a:lnTo>
                  <a:lnTo>
                    <a:pt x="149" y="263"/>
                  </a:lnTo>
                  <a:lnTo>
                    <a:pt x="132" y="264"/>
                  </a:lnTo>
                  <a:lnTo>
                    <a:pt x="121" y="270"/>
                  </a:lnTo>
                  <a:lnTo>
                    <a:pt x="105" y="252"/>
                  </a:lnTo>
                  <a:lnTo>
                    <a:pt x="100" y="234"/>
                  </a:lnTo>
                  <a:lnTo>
                    <a:pt x="91" y="219"/>
                  </a:lnTo>
                  <a:lnTo>
                    <a:pt x="72" y="197"/>
                  </a:lnTo>
                  <a:lnTo>
                    <a:pt x="65" y="181"/>
                  </a:lnTo>
                  <a:lnTo>
                    <a:pt x="54" y="149"/>
                  </a:lnTo>
                  <a:lnTo>
                    <a:pt x="38" y="123"/>
                  </a:lnTo>
                  <a:lnTo>
                    <a:pt x="18" y="104"/>
                  </a:lnTo>
                  <a:lnTo>
                    <a:pt x="15" y="81"/>
                  </a:lnTo>
                  <a:lnTo>
                    <a:pt x="3" y="74"/>
                  </a:lnTo>
                  <a:lnTo>
                    <a:pt x="0" y="58"/>
                  </a:lnTo>
                  <a:lnTo>
                    <a:pt x="18" y="58"/>
                  </a:lnTo>
                  <a:lnTo>
                    <a:pt x="31" y="46"/>
                  </a:lnTo>
                  <a:lnTo>
                    <a:pt x="43" y="36"/>
                  </a:lnTo>
                  <a:lnTo>
                    <a:pt x="43" y="15"/>
                  </a:lnTo>
                  <a:lnTo>
                    <a:pt x="59" y="2"/>
                  </a:lnTo>
                  <a:lnTo>
                    <a:pt x="65" y="0"/>
                  </a:lnTo>
                  <a:lnTo>
                    <a:pt x="74" y="8"/>
                  </a:lnTo>
                  <a:lnTo>
                    <a:pt x="84" y="15"/>
                  </a:lnTo>
                  <a:lnTo>
                    <a:pt x="100" y="14"/>
                  </a:lnTo>
                  <a:lnTo>
                    <a:pt x="110" y="31"/>
                  </a:lnTo>
                  <a:lnTo>
                    <a:pt x="121" y="34"/>
                  </a:lnTo>
                  <a:lnTo>
                    <a:pt x="134" y="57"/>
                  </a:lnTo>
                  <a:lnTo>
                    <a:pt x="15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9" name="Freeform 273">
              <a:extLst>
                <a:ext uri="{FF2B5EF4-FFF2-40B4-BE49-F238E27FC236}">
                  <a16:creationId xmlns:a16="http://schemas.microsoft.com/office/drawing/2014/main" id="{BFDC86E3-C2BE-4BA9-9808-166B2FFBD566}"/>
                </a:ext>
              </a:extLst>
            </p:cNvPr>
            <p:cNvSpPr>
              <a:spLocks/>
            </p:cNvSpPr>
            <p:nvPr/>
          </p:nvSpPr>
          <p:spPr bwMode="auto">
            <a:xfrm>
              <a:off x="3569" y="2134"/>
              <a:ext cx="207" cy="186"/>
            </a:xfrm>
            <a:custGeom>
              <a:avLst/>
              <a:gdLst>
                <a:gd name="T0" fmla="*/ 148 w 184"/>
                <a:gd name="T1" fmla="*/ 166 h 167"/>
                <a:gd name="T2" fmla="*/ 137 w 184"/>
                <a:gd name="T3" fmla="*/ 161 h 167"/>
                <a:gd name="T4" fmla="*/ 118 w 184"/>
                <a:gd name="T5" fmla="*/ 160 h 167"/>
                <a:gd name="T6" fmla="*/ 120 w 184"/>
                <a:gd name="T7" fmla="*/ 149 h 167"/>
                <a:gd name="T8" fmla="*/ 112 w 184"/>
                <a:gd name="T9" fmla="*/ 146 h 167"/>
                <a:gd name="T10" fmla="*/ 104 w 184"/>
                <a:gd name="T11" fmla="*/ 151 h 167"/>
                <a:gd name="T12" fmla="*/ 70 w 184"/>
                <a:gd name="T13" fmla="*/ 123 h 167"/>
                <a:gd name="T14" fmla="*/ 74 w 184"/>
                <a:gd name="T15" fmla="*/ 112 h 167"/>
                <a:gd name="T16" fmla="*/ 66 w 184"/>
                <a:gd name="T17" fmla="*/ 109 h 167"/>
                <a:gd name="T18" fmla="*/ 58 w 184"/>
                <a:gd name="T19" fmla="*/ 109 h 167"/>
                <a:gd name="T20" fmla="*/ 47 w 184"/>
                <a:gd name="T21" fmla="*/ 106 h 167"/>
                <a:gd name="T22" fmla="*/ 51 w 184"/>
                <a:gd name="T23" fmla="*/ 99 h 167"/>
                <a:gd name="T24" fmla="*/ 44 w 184"/>
                <a:gd name="T25" fmla="*/ 93 h 167"/>
                <a:gd name="T26" fmla="*/ 40 w 184"/>
                <a:gd name="T27" fmla="*/ 84 h 167"/>
                <a:gd name="T28" fmla="*/ 30 w 184"/>
                <a:gd name="T29" fmla="*/ 89 h 167"/>
                <a:gd name="T30" fmla="*/ 20 w 184"/>
                <a:gd name="T31" fmla="*/ 92 h 167"/>
                <a:gd name="T32" fmla="*/ 18 w 184"/>
                <a:gd name="T33" fmla="*/ 102 h 167"/>
                <a:gd name="T34" fmla="*/ 0 w 184"/>
                <a:gd name="T35" fmla="*/ 97 h 167"/>
                <a:gd name="T36" fmla="*/ 11 w 184"/>
                <a:gd name="T37" fmla="*/ 25 h 167"/>
                <a:gd name="T38" fmla="*/ 42 w 184"/>
                <a:gd name="T39" fmla="*/ 0 h 167"/>
                <a:gd name="T40" fmla="*/ 45 w 184"/>
                <a:gd name="T41" fmla="*/ 37 h 167"/>
                <a:gd name="T42" fmla="*/ 60 w 184"/>
                <a:gd name="T43" fmla="*/ 37 h 167"/>
                <a:gd name="T44" fmla="*/ 67 w 184"/>
                <a:gd name="T45" fmla="*/ 44 h 167"/>
                <a:gd name="T46" fmla="*/ 84 w 184"/>
                <a:gd name="T47" fmla="*/ 44 h 167"/>
                <a:gd name="T48" fmla="*/ 86 w 184"/>
                <a:gd name="T49" fmla="*/ 20 h 167"/>
                <a:gd name="T50" fmla="*/ 95 w 184"/>
                <a:gd name="T51" fmla="*/ 37 h 167"/>
                <a:gd name="T52" fmla="*/ 100 w 184"/>
                <a:gd name="T53" fmla="*/ 50 h 167"/>
                <a:gd name="T54" fmla="*/ 118 w 184"/>
                <a:gd name="T55" fmla="*/ 45 h 167"/>
                <a:gd name="T56" fmla="*/ 135 w 184"/>
                <a:gd name="T57" fmla="*/ 47 h 167"/>
                <a:gd name="T58" fmla="*/ 150 w 184"/>
                <a:gd name="T59" fmla="*/ 54 h 167"/>
                <a:gd name="T60" fmla="*/ 151 w 184"/>
                <a:gd name="T61" fmla="*/ 77 h 167"/>
                <a:gd name="T62" fmla="*/ 156 w 184"/>
                <a:gd name="T63" fmla="*/ 89 h 167"/>
                <a:gd name="T64" fmla="*/ 173 w 184"/>
                <a:gd name="T65" fmla="*/ 98 h 167"/>
                <a:gd name="T66" fmla="*/ 183 w 184"/>
                <a:gd name="T67" fmla="*/ 106 h 167"/>
                <a:gd name="T68" fmla="*/ 175 w 184"/>
                <a:gd name="T69" fmla="*/ 122 h 167"/>
                <a:gd name="T70" fmla="*/ 164 w 184"/>
                <a:gd name="T71" fmla="*/ 137 h 167"/>
                <a:gd name="T72" fmla="*/ 148 w 184"/>
                <a:gd name="T73" fmla="*/ 16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4" h="167">
                  <a:moveTo>
                    <a:pt x="148" y="166"/>
                  </a:moveTo>
                  <a:lnTo>
                    <a:pt x="137" y="161"/>
                  </a:lnTo>
                  <a:lnTo>
                    <a:pt x="118" y="160"/>
                  </a:lnTo>
                  <a:lnTo>
                    <a:pt x="120" y="149"/>
                  </a:lnTo>
                  <a:lnTo>
                    <a:pt x="112" y="146"/>
                  </a:lnTo>
                  <a:lnTo>
                    <a:pt x="104" y="151"/>
                  </a:lnTo>
                  <a:lnTo>
                    <a:pt x="70" y="123"/>
                  </a:lnTo>
                  <a:lnTo>
                    <a:pt x="74" y="112"/>
                  </a:lnTo>
                  <a:lnTo>
                    <a:pt x="66" y="109"/>
                  </a:lnTo>
                  <a:lnTo>
                    <a:pt x="58" y="109"/>
                  </a:lnTo>
                  <a:lnTo>
                    <a:pt x="47" y="106"/>
                  </a:lnTo>
                  <a:lnTo>
                    <a:pt x="51" y="99"/>
                  </a:lnTo>
                  <a:lnTo>
                    <a:pt x="44" y="93"/>
                  </a:lnTo>
                  <a:lnTo>
                    <a:pt x="40" y="84"/>
                  </a:lnTo>
                  <a:lnTo>
                    <a:pt x="30" y="89"/>
                  </a:lnTo>
                  <a:lnTo>
                    <a:pt x="20" y="92"/>
                  </a:lnTo>
                  <a:lnTo>
                    <a:pt x="18" y="102"/>
                  </a:lnTo>
                  <a:lnTo>
                    <a:pt x="0" y="97"/>
                  </a:lnTo>
                  <a:lnTo>
                    <a:pt x="11" y="25"/>
                  </a:lnTo>
                  <a:lnTo>
                    <a:pt x="42" y="0"/>
                  </a:lnTo>
                  <a:lnTo>
                    <a:pt x="45" y="37"/>
                  </a:lnTo>
                  <a:lnTo>
                    <a:pt x="60" y="37"/>
                  </a:lnTo>
                  <a:lnTo>
                    <a:pt x="67" y="44"/>
                  </a:lnTo>
                  <a:lnTo>
                    <a:pt x="84" y="44"/>
                  </a:lnTo>
                  <a:lnTo>
                    <a:pt x="86" y="20"/>
                  </a:lnTo>
                  <a:lnTo>
                    <a:pt x="95" y="37"/>
                  </a:lnTo>
                  <a:lnTo>
                    <a:pt x="100" y="50"/>
                  </a:lnTo>
                  <a:lnTo>
                    <a:pt x="118" y="45"/>
                  </a:lnTo>
                  <a:lnTo>
                    <a:pt x="135" y="47"/>
                  </a:lnTo>
                  <a:lnTo>
                    <a:pt x="150" y="54"/>
                  </a:lnTo>
                  <a:lnTo>
                    <a:pt x="151" y="77"/>
                  </a:lnTo>
                  <a:lnTo>
                    <a:pt x="156" y="89"/>
                  </a:lnTo>
                  <a:lnTo>
                    <a:pt x="173" y="98"/>
                  </a:lnTo>
                  <a:lnTo>
                    <a:pt x="183" y="106"/>
                  </a:lnTo>
                  <a:lnTo>
                    <a:pt x="175" y="122"/>
                  </a:lnTo>
                  <a:lnTo>
                    <a:pt x="164" y="137"/>
                  </a:lnTo>
                  <a:lnTo>
                    <a:pt x="148" y="1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0" name="Freeform 274">
              <a:extLst>
                <a:ext uri="{FF2B5EF4-FFF2-40B4-BE49-F238E27FC236}">
                  <a16:creationId xmlns:a16="http://schemas.microsoft.com/office/drawing/2014/main" id="{AEDD2A34-53B5-4887-A542-541B6CA6C81A}"/>
                </a:ext>
              </a:extLst>
            </p:cNvPr>
            <p:cNvSpPr>
              <a:spLocks/>
            </p:cNvSpPr>
            <p:nvPr/>
          </p:nvSpPr>
          <p:spPr bwMode="auto">
            <a:xfrm>
              <a:off x="3087" y="2088"/>
              <a:ext cx="57" cy="74"/>
            </a:xfrm>
            <a:custGeom>
              <a:avLst/>
              <a:gdLst>
                <a:gd name="T0" fmla="*/ 39 w 57"/>
                <a:gd name="T1" fmla="*/ 74 h 74"/>
                <a:gd name="T2" fmla="*/ 47 w 57"/>
                <a:gd name="T3" fmla="*/ 68 h 74"/>
                <a:gd name="T4" fmla="*/ 54 w 57"/>
                <a:gd name="T5" fmla="*/ 53 h 74"/>
                <a:gd name="T6" fmla="*/ 57 w 57"/>
                <a:gd name="T7" fmla="*/ 42 h 74"/>
                <a:gd name="T8" fmla="*/ 36 w 57"/>
                <a:gd name="T9" fmla="*/ 12 h 74"/>
                <a:gd name="T10" fmla="*/ 23 w 57"/>
                <a:gd name="T11" fmla="*/ 0 h 74"/>
                <a:gd name="T12" fmla="*/ 0 w 57"/>
                <a:gd name="T13" fmla="*/ 5 h 74"/>
                <a:gd name="T14" fmla="*/ 24 w 57"/>
                <a:gd name="T15" fmla="*/ 27 h 74"/>
                <a:gd name="T16" fmla="*/ 24 w 57"/>
                <a:gd name="T17" fmla="*/ 42 h 74"/>
                <a:gd name="T18" fmla="*/ 39 w 57"/>
                <a:gd name="T1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74">
                  <a:moveTo>
                    <a:pt x="39" y="74"/>
                  </a:moveTo>
                  <a:lnTo>
                    <a:pt x="47" y="68"/>
                  </a:lnTo>
                  <a:lnTo>
                    <a:pt x="54" y="53"/>
                  </a:lnTo>
                  <a:lnTo>
                    <a:pt x="57" y="42"/>
                  </a:lnTo>
                  <a:lnTo>
                    <a:pt x="36" y="12"/>
                  </a:lnTo>
                  <a:lnTo>
                    <a:pt x="23" y="0"/>
                  </a:lnTo>
                  <a:lnTo>
                    <a:pt x="0" y="5"/>
                  </a:lnTo>
                  <a:lnTo>
                    <a:pt x="24" y="27"/>
                  </a:lnTo>
                  <a:lnTo>
                    <a:pt x="24" y="42"/>
                  </a:lnTo>
                  <a:lnTo>
                    <a:pt x="39"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1" name="Freeform 275">
              <a:extLst>
                <a:ext uri="{FF2B5EF4-FFF2-40B4-BE49-F238E27FC236}">
                  <a16:creationId xmlns:a16="http://schemas.microsoft.com/office/drawing/2014/main" id="{BD647936-4022-4B91-BCC5-AA253DA25AB2}"/>
                </a:ext>
              </a:extLst>
            </p:cNvPr>
            <p:cNvSpPr>
              <a:spLocks/>
            </p:cNvSpPr>
            <p:nvPr/>
          </p:nvSpPr>
          <p:spPr bwMode="auto">
            <a:xfrm>
              <a:off x="2679" y="2838"/>
              <a:ext cx="27" cy="83"/>
            </a:xfrm>
            <a:custGeom>
              <a:avLst/>
              <a:gdLst>
                <a:gd name="T0" fmla="*/ 15 w 27"/>
                <a:gd name="T1" fmla="*/ 83 h 83"/>
                <a:gd name="T2" fmla="*/ 27 w 27"/>
                <a:gd name="T3" fmla="*/ 72 h 83"/>
                <a:gd name="T4" fmla="*/ 20 w 27"/>
                <a:gd name="T5" fmla="*/ 48 h 83"/>
                <a:gd name="T6" fmla="*/ 20 w 27"/>
                <a:gd name="T7" fmla="*/ 26 h 83"/>
                <a:gd name="T8" fmla="*/ 18 w 27"/>
                <a:gd name="T9" fmla="*/ 11 h 83"/>
                <a:gd name="T10" fmla="*/ 12 w 27"/>
                <a:gd name="T11" fmla="*/ 2 h 83"/>
                <a:gd name="T12" fmla="*/ 2 w 27"/>
                <a:gd name="T13" fmla="*/ 0 h 83"/>
                <a:gd name="T14" fmla="*/ 0 w 27"/>
                <a:gd name="T15" fmla="*/ 14 h 83"/>
                <a:gd name="T16" fmla="*/ 6 w 27"/>
                <a:gd name="T17" fmla="*/ 24 h 83"/>
                <a:gd name="T18" fmla="*/ 9 w 27"/>
                <a:gd name="T19" fmla="*/ 48 h 83"/>
                <a:gd name="T20" fmla="*/ 15 w 27"/>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83">
                  <a:moveTo>
                    <a:pt x="15" y="83"/>
                  </a:moveTo>
                  <a:lnTo>
                    <a:pt x="27" y="72"/>
                  </a:lnTo>
                  <a:lnTo>
                    <a:pt x="20" y="48"/>
                  </a:lnTo>
                  <a:lnTo>
                    <a:pt x="20" y="26"/>
                  </a:lnTo>
                  <a:lnTo>
                    <a:pt x="18" y="11"/>
                  </a:lnTo>
                  <a:lnTo>
                    <a:pt x="12" y="2"/>
                  </a:lnTo>
                  <a:lnTo>
                    <a:pt x="2" y="0"/>
                  </a:lnTo>
                  <a:lnTo>
                    <a:pt x="0" y="14"/>
                  </a:lnTo>
                  <a:lnTo>
                    <a:pt x="6" y="24"/>
                  </a:lnTo>
                  <a:lnTo>
                    <a:pt x="9" y="48"/>
                  </a:lnTo>
                  <a:lnTo>
                    <a:pt x="15" y="83"/>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2" name="Freeform 276">
              <a:extLst>
                <a:ext uri="{FF2B5EF4-FFF2-40B4-BE49-F238E27FC236}">
                  <a16:creationId xmlns:a16="http://schemas.microsoft.com/office/drawing/2014/main" id="{77E8ED0F-D7F2-4052-ADFD-C367789E00E9}"/>
                </a:ext>
              </a:extLst>
            </p:cNvPr>
            <p:cNvSpPr>
              <a:spLocks/>
            </p:cNvSpPr>
            <p:nvPr/>
          </p:nvSpPr>
          <p:spPr bwMode="auto">
            <a:xfrm>
              <a:off x="2771" y="2033"/>
              <a:ext cx="21" cy="15"/>
            </a:xfrm>
            <a:custGeom>
              <a:avLst/>
              <a:gdLst>
                <a:gd name="T0" fmla="*/ 0 w 21"/>
                <a:gd name="T1" fmla="*/ 15 h 15"/>
                <a:gd name="T2" fmla="*/ 21 w 21"/>
                <a:gd name="T3" fmla="*/ 15 h 15"/>
                <a:gd name="T4" fmla="*/ 10 w 21"/>
                <a:gd name="T5" fmla="*/ 10 h 15"/>
                <a:gd name="T6" fmla="*/ 7 w 21"/>
                <a:gd name="T7" fmla="*/ 0 h 15"/>
                <a:gd name="T8" fmla="*/ 0 w 21"/>
                <a:gd name="T9" fmla="*/ 15 h 15"/>
              </a:gdLst>
              <a:ahLst/>
              <a:cxnLst>
                <a:cxn ang="0">
                  <a:pos x="T0" y="T1"/>
                </a:cxn>
                <a:cxn ang="0">
                  <a:pos x="T2" y="T3"/>
                </a:cxn>
                <a:cxn ang="0">
                  <a:pos x="T4" y="T5"/>
                </a:cxn>
                <a:cxn ang="0">
                  <a:pos x="T6" y="T7"/>
                </a:cxn>
                <a:cxn ang="0">
                  <a:pos x="T8" y="T9"/>
                </a:cxn>
              </a:cxnLst>
              <a:rect l="0" t="0" r="r" b="b"/>
              <a:pathLst>
                <a:path w="21" h="15">
                  <a:moveTo>
                    <a:pt x="0" y="15"/>
                  </a:moveTo>
                  <a:lnTo>
                    <a:pt x="21" y="15"/>
                  </a:lnTo>
                  <a:lnTo>
                    <a:pt x="10" y="10"/>
                  </a:lnTo>
                  <a:lnTo>
                    <a:pt x="7" y="0"/>
                  </a:lnTo>
                  <a:lnTo>
                    <a:pt x="0" y="15"/>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3" name="Freeform 277">
              <a:extLst>
                <a:ext uri="{FF2B5EF4-FFF2-40B4-BE49-F238E27FC236}">
                  <a16:creationId xmlns:a16="http://schemas.microsoft.com/office/drawing/2014/main" id="{B1AD7E1F-78F4-44F6-9D7B-28A27776B236}"/>
                </a:ext>
              </a:extLst>
            </p:cNvPr>
            <p:cNvSpPr>
              <a:spLocks/>
            </p:cNvSpPr>
            <p:nvPr/>
          </p:nvSpPr>
          <p:spPr bwMode="auto">
            <a:xfrm>
              <a:off x="3209" y="2358"/>
              <a:ext cx="46" cy="96"/>
            </a:xfrm>
            <a:custGeom>
              <a:avLst/>
              <a:gdLst>
                <a:gd name="T0" fmla="*/ 0 w 46"/>
                <a:gd name="T1" fmla="*/ 74 h 96"/>
                <a:gd name="T2" fmla="*/ 15 w 46"/>
                <a:gd name="T3" fmla="*/ 29 h 96"/>
                <a:gd name="T4" fmla="*/ 27 w 46"/>
                <a:gd name="T5" fmla="*/ 0 h 96"/>
                <a:gd name="T6" fmla="*/ 46 w 46"/>
                <a:gd name="T7" fmla="*/ 17 h 96"/>
                <a:gd name="T8" fmla="*/ 40 w 46"/>
                <a:gd name="T9" fmla="*/ 35 h 96"/>
                <a:gd name="T10" fmla="*/ 27 w 46"/>
                <a:gd name="T11" fmla="*/ 42 h 96"/>
                <a:gd name="T12" fmla="*/ 27 w 46"/>
                <a:gd name="T13" fmla="*/ 77 h 96"/>
                <a:gd name="T14" fmla="*/ 22 w 46"/>
                <a:gd name="T15" fmla="*/ 96 h 96"/>
                <a:gd name="T16" fmla="*/ 7 w 46"/>
                <a:gd name="T17" fmla="*/ 75 h 96"/>
                <a:gd name="T18" fmla="*/ 0 w 46"/>
                <a:gd name="T19"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96">
                  <a:moveTo>
                    <a:pt x="0" y="74"/>
                  </a:moveTo>
                  <a:lnTo>
                    <a:pt x="15" y="29"/>
                  </a:lnTo>
                  <a:lnTo>
                    <a:pt x="27" y="0"/>
                  </a:lnTo>
                  <a:lnTo>
                    <a:pt x="46" y="17"/>
                  </a:lnTo>
                  <a:lnTo>
                    <a:pt x="40" y="35"/>
                  </a:lnTo>
                  <a:lnTo>
                    <a:pt x="27" y="42"/>
                  </a:lnTo>
                  <a:lnTo>
                    <a:pt x="27" y="77"/>
                  </a:lnTo>
                  <a:lnTo>
                    <a:pt x="22" y="96"/>
                  </a:lnTo>
                  <a:lnTo>
                    <a:pt x="7" y="75"/>
                  </a:lnTo>
                  <a:lnTo>
                    <a:pt x="0"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4" name="Freeform 278">
              <a:extLst>
                <a:ext uri="{FF2B5EF4-FFF2-40B4-BE49-F238E27FC236}">
                  <a16:creationId xmlns:a16="http://schemas.microsoft.com/office/drawing/2014/main" id="{73C3A1FB-9983-48BF-ACCD-ABD7065E8B15}"/>
                </a:ext>
              </a:extLst>
            </p:cNvPr>
            <p:cNvSpPr>
              <a:spLocks/>
            </p:cNvSpPr>
            <p:nvPr/>
          </p:nvSpPr>
          <p:spPr bwMode="auto">
            <a:xfrm>
              <a:off x="2838" y="3000"/>
              <a:ext cx="29" cy="17"/>
            </a:xfrm>
            <a:custGeom>
              <a:avLst/>
              <a:gdLst>
                <a:gd name="T0" fmla="*/ 0 w 29"/>
                <a:gd name="T1" fmla="*/ 14 h 17"/>
                <a:gd name="T2" fmla="*/ 2 w 29"/>
                <a:gd name="T3" fmla="*/ 0 h 17"/>
                <a:gd name="T4" fmla="*/ 29 w 29"/>
                <a:gd name="T5" fmla="*/ 3 h 17"/>
                <a:gd name="T6" fmla="*/ 18 w 29"/>
                <a:gd name="T7" fmla="*/ 17 h 17"/>
                <a:gd name="T8" fmla="*/ 0 w 29"/>
                <a:gd name="T9" fmla="*/ 14 h 17"/>
              </a:gdLst>
              <a:ahLst/>
              <a:cxnLst>
                <a:cxn ang="0">
                  <a:pos x="T0" y="T1"/>
                </a:cxn>
                <a:cxn ang="0">
                  <a:pos x="T2" y="T3"/>
                </a:cxn>
                <a:cxn ang="0">
                  <a:pos x="T4" y="T5"/>
                </a:cxn>
                <a:cxn ang="0">
                  <a:pos x="T6" y="T7"/>
                </a:cxn>
                <a:cxn ang="0">
                  <a:pos x="T8" y="T9"/>
                </a:cxn>
              </a:cxnLst>
              <a:rect l="0" t="0" r="r" b="b"/>
              <a:pathLst>
                <a:path w="29" h="17">
                  <a:moveTo>
                    <a:pt x="0" y="14"/>
                  </a:moveTo>
                  <a:lnTo>
                    <a:pt x="2" y="0"/>
                  </a:lnTo>
                  <a:lnTo>
                    <a:pt x="29" y="3"/>
                  </a:lnTo>
                  <a:lnTo>
                    <a:pt x="18" y="17"/>
                  </a:lnTo>
                  <a:lnTo>
                    <a:pt x="0" y="1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5" name="Freeform 279">
              <a:extLst>
                <a:ext uri="{FF2B5EF4-FFF2-40B4-BE49-F238E27FC236}">
                  <a16:creationId xmlns:a16="http://schemas.microsoft.com/office/drawing/2014/main" id="{E7802C71-5342-4FAA-9CF0-569D0A85A165}"/>
                </a:ext>
              </a:extLst>
            </p:cNvPr>
            <p:cNvSpPr>
              <a:spLocks/>
            </p:cNvSpPr>
            <p:nvPr/>
          </p:nvSpPr>
          <p:spPr bwMode="auto">
            <a:xfrm>
              <a:off x="3215" y="3207"/>
              <a:ext cx="52" cy="131"/>
            </a:xfrm>
            <a:custGeom>
              <a:avLst/>
              <a:gdLst>
                <a:gd name="T0" fmla="*/ 16 w 52"/>
                <a:gd name="T1" fmla="*/ 119 h 131"/>
                <a:gd name="T2" fmla="*/ 24 w 52"/>
                <a:gd name="T3" fmla="*/ 90 h 131"/>
                <a:gd name="T4" fmla="*/ 0 w 52"/>
                <a:gd name="T5" fmla="*/ 81 h 131"/>
                <a:gd name="T6" fmla="*/ 0 w 52"/>
                <a:gd name="T7" fmla="*/ 50 h 131"/>
                <a:gd name="T8" fmla="*/ 10 w 52"/>
                <a:gd name="T9" fmla="*/ 41 h 131"/>
                <a:gd name="T10" fmla="*/ 4 w 52"/>
                <a:gd name="T11" fmla="*/ 17 h 131"/>
                <a:gd name="T12" fmla="*/ 7 w 52"/>
                <a:gd name="T13" fmla="*/ 0 h 131"/>
                <a:gd name="T14" fmla="*/ 30 w 52"/>
                <a:gd name="T15" fmla="*/ 14 h 131"/>
                <a:gd name="T16" fmla="*/ 33 w 52"/>
                <a:gd name="T17" fmla="*/ 30 h 131"/>
                <a:gd name="T18" fmla="*/ 28 w 52"/>
                <a:gd name="T19" fmla="*/ 56 h 131"/>
                <a:gd name="T20" fmla="*/ 45 w 52"/>
                <a:gd name="T21" fmla="*/ 81 h 131"/>
                <a:gd name="T22" fmla="*/ 52 w 52"/>
                <a:gd name="T23" fmla="*/ 104 h 131"/>
                <a:gd name="T24" fmla="*/ 40 w 52"/>
                <a:gd name="T25" fmla="*/ 110 h 131"/>
                <a:gd name="T26" fmla="*/ 39 w 52"/>
                <a:gd name="T27" fmla="*/ 126 h 131"/>
                <a:gd name="T28" fmla="*/ 24 w 52"/>
                <a:gd name="T29" fmla="*/ 131 h 131"/>
                <a:gd name="T30" fmla="*/ 16 w 52"/>
                <a:gd name="T31" fmla="*/ 1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131">
                  <a:moveTo>
                    <a:pt x="16" y="119"/>
                  </a:moveTo>
                  <a:lnTo>
                    <a:pt x="24" y="90"/>
                  </a:lnTo>
                  <a:lnTo>
                    <a:pt x="0" y="81"/>
                  </a:lnTo>
                  <a:lnTo>
                    <a:pt x="0" y="50"/>
                  </a:lnTo>
                  <a:lnTo>
                    <a:pt x="10" y="41"/>
                  </a:lnTo>
                  <a:lnTo>
                    <a:pt x="4" y="17"/>
                  </a:lnTo>
                  <a:lnTo>
                    <a:pt x="7" y="0"/>
                  </a:lnTo>
                  <a:lnTo>
                    <a:pt x="30" y="14"/>
                  </a:lnTo>
                  <a:lnTo>
                    <a:pt x="33" y="30"/>
                  </a:lnTo>
                  <a:lnTo>
                    <a:pt x="28" y="56"/>
                  </a:lnTo>
                  <a:lnTo>
                    <a:pt x="45" y="81"/>
                  </a:lnTo>
                  <a:lnTo>
                    <a:pt x="52" y="104"/>
                  </a:lnTo>
                  <a:lnTo>
                    <a:pt x="40" y="110"/>
                  </a:lnTo>
                  <a:lnTo>
                    <a:pt x="39" y="126"/>
                  </a:lnTo>
                  <a:lnTo>
                    <a:pt x="24" y="131"/>
                  </a:lnTo>
                  <a:lnTo>
                    <a:pt x="16" y="119"/>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grpSp>
      <p:sp>
        <p:nvSpPr>
          <p:cNvPr id="314" name="Rectangle 313">
            <a:extLst>
              <a:ext uri="{FF2B5EF4-FFF2-40B4-BE49-F238E27FC236}">
                <a16:creationId xmlns:a16="http://schemas.microsoft.com/office/drawing/2014/main" id="{C5B94A79-A0F8-4520-AE58-3608CC2A507C}"/>
              </a:ext>
            </a:extLst>
          </p:cNvPr>
          <p:cNvSpPr/>
          <p:nvPr/>
        </p:nvSpPr>
        <p:spPr>
          <a:xfrm>
            <a:off x="1143782" y="5063768"/>
            <a:ext cx="6856437" cy="369332"/>
          </a:xfrm>
          <a:prstGeom prst="rect">
            <a:avLst/>
          </a:prstGeom>
        </p:spPr>
        <p:txBody>
          <a:bodyPr wrap="square">
            <a:spAutoFit/>
          </a:bodyPr>
          <a:lstStyle/>
          <a:p>
            <a:pPr algn="ctr">
              <a:buClr>
                <a:srgbClr val="E24848"/>
              </a:buClr>
              <a:defRPr/>
            </a:pPr>
            <a:r>
              <a:rPr lang="en-US" sz="9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t>
            </a:r>
          </a:p>
        </p:txBody>
      </p:sp>
      <p:graphicFrame>
        <p:nvGraphicFramePr>
          <p:cNvPr id="315" name="Chart 314">
            <a:extLst>
              <a:ext uri="{FF2B5EF4-FFF2-40B4-BE49-F238E27FC236}">
                <a16:creationId xmlns:a16="http://schemas.microsoft.com/office/drawing/2014/main" id="{17CD3BBA-06E3-4CE3-AA0E-BFB6F9270B5E}"/>
              </a:ext>
            </a:extLst>
          </p:cNvPr>
          <p:cNvGraphicFramePr/>
          <p:nvPr>
            <p:extLst>
              <p:ext uri="{D42A27DB-BD31-4B8C-83A1-F6EECF244321}">
                <p14:modId xmlns:p14="http://schemas.microsoft.com/office/powerpoint/2010/main" val="3153931346"/>
              </p:ext>
            </p:extLst>
          </p:nvPr>
        </p:nvGraphicFramePr>
        <p:xfrm>
          <a:off x="1591225" y="2607995"/>
          <a:ext cx="5962698" cy="2373824"/>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a:extLst>
              <a:ext uri="{FF2B5EF4-FFF2-40B4-BE49-F238E27FC236}">
                <a16:creationId xmlns:a16="http://schemas.microsoft.com/office/drawing/2014/main" id="{6B409182-07FF-4620-9AB6-7299A9E2F845}"/>
              </a:ext>
            </a:extLst>
          </p:cNvPr>
          <p:cNvSpPr>
            <a:spLocks noGrp="1"/>
          </p:cNvSpPr>
          <p:nvPr>
            <p:ph type="body" sz="quarter" idx="10"/>
          </p:nvPr>
        </p:nvSpPr>
        <p:spPr/>
        <p:txBody>
          <a:bodyPr/>
          <a:lstStyle/>
          <a:p>
            <a:pPr algn="ctr"/>
            <a:r>
              <a:rPr lang="en-ID" dirty="0"/>
              <a:t>World Map</a:t>
            </a:r>
          </a:p>
        </p:txBody>
      </p:sp>
      <p:sp>
        <p:nvSpPr>
          <p:cNvPr id="306" name="Shape 121">
            <a:extLst>
              <a:ext uri="{FF2B5EF4-FFF2-40B4-BE49-F238E27FC236}">
                <a16:creationId xmlns:a16="http://schemas.microsoft.com/office/drawing/2014/main" id="{B3775824-8E6E-40B8-B683-4C246E0A547C}"/>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601791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BF7C76BF-8A9E-4A04-A8D6-2790C5D1DB7D}"/>
              </a:ext>
            </a:extLst>
          </p:cNvPr>
          <p:cNvSpPr txBox="1"/>
          <p:nvPr/>
        </p:nvSpPr>
        <p:spPr>
          <a:xfrm>
            <a:off x="4060765" y="1446057"/>
            <a:ext cx="3894516" cy="1015663"/>
          </a:xfrm>
          <a:prstGeom prst="rect">
            <a:avLst/>
          </a:prstGeom>
          <a:noFill/>
        </p:spPr>
        <p:txBody>
          <a:bodyPr wrap="square" rtlCol="0">
            <a:spAutoFit/>
          </a:bodyPr>
          <a:lstStyle/>
          <a:p>
            <a:r>
              <a:rPr lang="en-US" sz="3000" b="1" dirty="0">
                <a:solidFill>
                  <a:schemeClr val="tx2"/>
                </a:solidFill>
                <a:latin typeface="+mj-lt"/>
              </a:rPr>
              <a:t>Social Media Marketing</a:t>
            </a:r>
            <a:endParaRPr lang="ru-RU" sz="3000" b="1" dirty="0">
              <a:solidFill>
                <a:schemeClr val="tx2"/>
              </a:solidFill>
              <a:latin typeface="+mj-lt"/>
            </a:endParaRPr>
          </a:p>
        </p:txBody>
      </p:sp>
      <p:pic>
        <p:nvPicPr>
          <p:cNvPr id="38" name="Picture 37">
            <a:extLst>
              <a:ext uri="{FF2B5EF4-FFF2-40B4-BE49-F238E27FC236}">
                <a16:creationId xmlns:a16="http://schemas.microsoft.com/office/drawing/2014/main" id="{BB4634C6-CF37-48B9-A860-EC6C9BA8169E}"/>
              </a:ext>
            </a:extLst>
          </p:cNvPr>
          <p:cNvPicPr>
            <a:picLocks noChangeAspect="1"/>
          </p:cNvPicPr>
          <p:nvPr/>
        </p:nvPicPr>
        <p:blipFill rotWithShape="1">
          <a:blip r:embed="rId3">
            <a:extLst>
              <a:ext uri="{28A0092B-C50C-407E-A947-70E740481C1C}">
                <a14:useLocalDpi xmlns:a14="http://schemas.microsoft.com/office/drawing/2010/main" val="0"/>
              </a:ext>
            </a:extLst>
          </a:blip>
          <a:srcRect l="39832" t="17381" r="39876" b="21639"/>
          <a:stretch/>
        </p:blipFill>
        <p:spPr>
          <a:xfrm>
            <a:off x="990140" y="1322785"/>
            <a:ext cx="2767397" cy="4677965"/>
          </a:xfrm>
          <a:prstGeom prst="rect">
            <a:avLst/>
          </a:prstGeom>
        </p:spPr>
      </p:pic>
      <p:pic>
        <p:nvPicPr>
          <p:cNvPr id="17" name="Picture Placeholder 16">
            <a:extLst>
              <a:ext uri="{FF2B5EF4-FFF2-40B4-BE49-F238E27FC236}">
                <a16:creationId xmlns:a16="http://schemas.microsoft.com/office/drawing/2014/main" id="{7488BDA9-2814-402C-AD9E-6FDB11596289}"/>
              </a:ext>
            </a:extLst>
          </p:cNvPr>
          <p:cNvPicPr>
            <a:picLocks noGrp="1" noChangeAspect="1"/>
          </p:cNvPicPr>
          <p:nvPr>
            <p:ph type="pic" sz="quarter" idx="10"/>
          </p:nvPr>
        </p:nvPicPr>
        <p:blipFill>
          <a:blip r:embed="rId4">
            <a:extLst>
              <a:ext uri="{BEBA8EAE-BF5A-486C-A8C5-ECC9F3942E4B}">
                <a14:imgProps xmlns:a14="http://schemas.microsoft.com/office/drawing/2010/main">
                  <a14:imgLayer r:embed="rId5">
                    <a14:imgEffect>
                      <a14:sharpenSoften amount="-100000"/>
                    </a14:imgEffect>
                  </a14:imgLayer>
                </a14:imgProps>
              </a:ext>
              <a:ext uri="{28A0092B-C50C-407E-A947-70E740481C1C}">
                <a14:useLocalDpi xmlns:a14="http://schemas.microsoft.com/office/drawing/2010/main" val="0"/>
              </a:ext>
            </a:extLst>
          </a:blip>
          <a:srcRect l="38559" r="38559"/>
          <a:stretch>
            <a:fillRect/>
          </a:stretch>
        </p:blipFill>
        <p:spPr>
          <a:xfrm>
            <a:off x="1223618" y="1446057"/>
            <a:ext cx="2345207" cy="4404506"/>
          </a:xfrm>
        </p:spPr>
      </p:pic>
      <p:sp>
        <p:nvSpPr>
          <p:cNvPr id="2" name="Slide Number Placeholder 1"/>
          <p:cNvSpPr>
            <a:spLocks noGrp="1"/>
          </p:cNvSpPr>
          <p:nvPr>
            <p:ph type="sldNum" sz="quarter" idx="4294967295"/>
          </p:nvPr>
        </p:nvSpPr>
        <p:spPr>
          <a:xfrm>
            <a:off x="8620125" y="5727700"/>
            <a:ext cx="523875" cy="273050"/>
          </a:xfrm>
        </p:spPr>
        <p:txBody>
          <a:bodyPr/>
          <a:lstStyle/>
          <a:p>
            <a:fld id="{41DAFBFA-C652-4E4B-AC31-FEFC406FA02E}" type="slidenum">
              <a:rPr lang="en-US" smtClean="0"/>
              <a:pPr/>
              <a:t>9</a:t>
            </a:fld>
            <a:endParaRPr lang="en-US" dirty="0"/>
          </a:p>
        </p:txBody>
      </p:sp>
      <p:sp>
        <p:nvSpPr>
          <p:cNvPr id="74" name="Freeform: Shape 73">
            <a:extLst>
              <a:ext uri="{FF2B5EF4-FFF2-40B4-BE49-F238E27FC236}">
                <a16:creationId xmlns:a16="http://schemas.microsoft.com/office/drawing/2014/main" id="{5E5075DD-C844-4E66-B45B-35F4D511CBB6}"/>
              </a:ext>
            </a:extLst>
          </p:cNvPr>
          <p:cNvSpPr>
            <a:spLocks/>
          </p:cNvSpPr>
          <p:nvPr/>
        </p:nvSpPr>
        <p:spPr bwMode="auto">
          <a:xfrm>
            <a:off x="1223618" y="1446057"/>
            <a:ext cx="2345207" cy="4404506"/>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a:solidFill>
            <a:schemeClr val="bg1">
              <a:lumMod val="95000"/>
              <a:alpha val="74000"/>
            </a:schemeClr>
          </a:solidFill>
          <a:ln>
            <a:noFill/>
          </a:ln>
          <a:extLst/>
        </p:spPr>
        <p:txBody>
          <a:bodyPr vert="horz" wrap="square" lIns="68580" tIns="34290" rIns="68580" bIns="34290" numCol="1" anchor="t" anchorCtr="0" compatLnSpc="1">
            <a:prstTxWarp prst="textNoShape">
              <a:avLst/>
            </a:prstTxWarp>
            <a:noAutofit/>
          </a:bodyPr>
          <a:lstStyle/>
          <a:p>
            <a:endParaRPr lang="en-ID" sz="1350"/>
          </a:p>
        </p:txBody>
      </p:sp>
      <p:sp>
        <p:nvSpPr>
          <p:cNvPr id="8" name="Oval 7"/>
          <p:cNvSpPr/>
          <p:nvPr/>
        </p:nvSpPr>
        <p:spPr>
          <a:xfrm>
            <a:off x="1526846" y="2546723"/>
            <a:ext cx="631982" cy="63198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2"/>
          <p:cNvSpPr txBox="1">
            <a:spLocks/>
          </p:cNvSpPr>
          <p:nvPr/>
        </p:nvSpPr>
        <p:spPr>
          <a:xfrm>
            <a:off x="2384261" y="2583589"/>
            <a:ext cx="925426" cy="38035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a:t>
            </a:r>
            <a:r>
              <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00</a:t>
            </a:r>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K</a:t>
            </a:r>
            <a:endPar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10" name="Text Placeholder 2"/>
          <p:cNvSpPr txBox="1">
            <a:spLocks/>
          </p:cNvSpPr>
          <p:nvPr/>
        </p:nvSpPr>
        <p:spPr>
          <a:xfrm>
            <a:off x="2384260" y="2882666"/>
            <a:ext cx="677777" cy="25917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825"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11" name="TextBox 34"/>
          <p:cNvSpPr txBox="1"/>
          <p:nvPr/>
        </p:nvSpPr>
        <p:spPr>
          <a:xfrm>
            <a:off x="4060764" y="2643094"/>
            <a:ext cx="4403452" cy="415498"/>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050" dirty="0">
                <a:solidFill>
                  <a:schemeClr val="bg1">
                    <a:lumMod val="65000"/>
                  </a:schemeClr>
                </a:solidFill>
              </a:rPr>
              <a:t>Lorem ipsum dolor sit </a:t>
            </a:r>
            <a:r>
              <a:rPr lang="en-US" sz="1050" dirty="0" err="1">
                <a:solidFill>
                  <a:schemeClr val="bg1">
                    <a:lumMod val="65000"/>
                  </a:schemeClr>
                </a:solidFill>
              </a:rPr>
              <a:t>amet</a:t>
            </a:r>
            <a:r>
              <a:rPr lang="en-US" sz="1050" dirty="0">
                <a:solidFill>
                  <a:schemeClr val="bg1">
                    <a:lumMod val="65000"/>
                  </a:schemeClr>
                </a:solidFill>
              </a:rPr>
              <a:t>, </a:t>
            </a:r>
            <a:r>
              <a:rPr lang="en-US" sz="1050" dirty="0" err="1">
                <a:solidFill>
                  <a:schemeClr val="bg1">
                    <a:lumMod val="65000"/>
                  </a:schemeClr>
                </a:solidFill>
              </a:rPr>
              <a:t>consectetur</a:t>
            </a:r>
            <a:r>
              <a:rPr lang="en-US" sz="1050" dirty="0">
                <a:solidFill>
                  <a:schemeClr val="bg1">
                    <a:lumMod val="65000"/>
                  </a:schemeClr>
                </a:solidFill>
              </a:rPr>
              <a:t> </a:t>
            </a:r>
            <a:r>
              <a:rPr lang="en-US" sz="1050" dirty="0" err="1">
                <a:solidFill>
                  <a:schemeClr val="bg1">
                    <a:lumMod val="65000"/>
                  </a:schemeClr>
                </a:solidFill>
              </a:rPr>
              <a:t>adipiscing</a:t>
            </a:r>
            <a:r>
              <a:rPr lang="en-US" sz="1050" dirty="0">
                <a:solidFill>
                  <a:schemeClr val="bg1">
                    <a:lumMod val="65000"/>
                  </a:schemeClr>
                </a:solidFill>
              </a:rPr>
              <a:t> </a:t>
            </a:r>
            <a:r>
              <a:rPr lang="en-US" sz="1050" dirty="0" err="1">
                <a:solidFill>
                  <a:schemeClr val="bg1">
                    <a:lumMod val="65000"/>
                  </a:schemeClr>
                </a:solidFill>
              </a:rPr>
              <a:t>elit</a:t>
            </a:r>
            <a:r>
              <a:rPr lang="en-US" sz="1050" dirty="0">
                <a:solidFill>
                  <a:schemeClr val="bg1">
                    <a:lumMod val="65000"/>
                  </a:schemeClr>
                </a:solidFill>
              </a:rPr>
              <a:t>. </a:t>
            </a:r>
            <a:r>
              <a:rPr lang="en-US" sz="1050" dirty="0" err="1">
                <a:solidFill>
                  <a:schemeClr val="bg1">
                    <a:lumMod val="65000"/>
                  </a:schemeClr>
                </a:solidFill>
              </a:rPr>
              <a:t>Nulla</a:t>
            </a:r>
            <a:r>
              <a:rPr lang="en-US" sz="1050" dirty="0">
                <a:solidFill>
                  <a:schemeClr val="bg1">
                    <a:lumMod val="65000"/>
                  </a:schemeClr>
                </a:solidFill>
              </a:rPr>
              <a:t> </a:t>
            </a:r>
            <a:r>
              <a:rPr lang="en-US" sz="1050" dirty="0" err="1">
                <a:solidFill>
                  <a:schemeClr val="bg1">
                    <a:lumMod val="65000"/>
                  </a:schemeClr>
                </a:solidFill>
              </a:rPr>
              <a:t>imperdiet</a:t>
            </a:r>
            <a:r>
              <a:rPr lang="en-US" sz="1050" dirty="0">
                <a:solidFill>
                  <a:schemeClr val="bg1">
                    <a:lumMod val="65000"/>
                  </a:schemeClr>
                </a:solidFill>
              </a:rPr>
              <a:t> </a:t>
            </a:r>
            <a:r>
              <a:rPr lang="en-US" sz="1050" dirty="0" err="1">
                <a:solidFill>
                  <a:schemeClr val="bg1">
                    <a:lumMod val="65000"/>
                  </a:schemeClr>
                </a:solidFill>
              </a:rPr>
              <a:t>volutpat</a:t>
            </a:r>
            <a:r>
              <a:rPr lang="en-US" sz="1050" dirty="0">
                <a:solidFill>
                  <a:schemeClr val="bg1">
                    <a:lumMod val="65000"/>
                  </a:schemeClr>
                </a:solidFill>
              </a:rPr>
              <a:t> dui at </a:t>
            </a:r>
            <a:r>
              <a:rPr lang="en-US" sz="1050" dirty="0" err="1">
                <a:solidFill>
                  <a:schemeClr val="bg1">
                    <a:lumMod val="65000"/>
                  </a:schemeClr>
                </a:solidFill>
              </a:rPr>
              <a:t>fermentum</a:t>
            </a:r>
            <a:endParaRPr lang="en-US" sz="1050" dirty="0">
              <a:solidFill>
                <a:schemeClr val="bg1">
                  <a:lumMod val="65000"/>
                </a:schemeClr>
              </a:solidFill>
            </a:endParaRPr>
          </a:p>
        </p:txBody>
      </p:sp>
      <p:sp>
        <p:nvSpPr>
          <p:cNvPr id="36" name="Oval 35"/>
          <p:cNvSpPr/>
          <p:nvPr/>
        </p:nvSpPr>
        <p:spPr>
          <a:xfrm>
            <a:off x="1526846" y="3603809"/>
            <a:ext cx="631982" cy="6319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2"/>
          <p:cNvSpPr txBox="1">
            <a:spLocks/>
          </p:cNvSpPr>
          <p:nvPr/>
        </p:nvSpPr>
        <p:spPr>
          <a:xfrm>
            <a:off x="2384261" y="3640675"/>
            <a:ext cx="925426" cy="38035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7800K</a:t>
            </a:r>
            <a:endPar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34" name="Text Placeholder 2"/>
          <p:cNvSpPr txBox="1">
            <a:spLocks/>
          </p:cNvSpPr>
          <p:nvPr/>
        </p:nvSpPr>
        <p:spPr>
          <a:xfrm>
            <a:off x="2384260" y="3939752"/>
            <a:ext cx="677777" cy="25917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825"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32" name="TextBox 34"/>
          <p:cNvSpPr txBox="1"/>
          <p:nvPr/>
        </p:nvSpPr>
        <p:spPr>
          <a:xfrm>
            <a:off x="4060764" y="3767044"/>
            <a:ext cx="4403452" cy="415498"/>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050" dirty="0">
                <a:solidFill>
                  <a:schemeClr val="bg1">
                    <a:lumMod val="65000"/>
                  </a:schemeClr>
                </a:solidFill>
              </a:rPr>
              <a:t>Lorem ipsum dolor sit </a:t>
            </a:r>
            <a:r>
              <a:rPr lang="en-US" sz="1050" dirty="0" err="1">
                <a:solidFill>
                  <a:schemeClr val="bg1">
                    <a:lumMod val="65000"/>
                  </a:schemeClr>
                </a:solidFill>
              </a:rPr>
              <a:t>amet</a:t>
            </a:r>
            <a:r>
              <a:rPr lang="en-US" sz="1050" dirty="0">
                <a:solidFill>
                  <a:schemeClr val="bg1">
                    <a:lumMod val="65000"/>
                  </a:schemeClr>
                </a:solidFill>
              </a:rPr>
              <a:t>, </a:t>
            </a:r>
            <a:r>
              <a:rPr lang="en-US" sz="1050" dirty="0" err="1">
                <a:solidFill>
                  <a:schemeClr val="bg1">
                    <a:lumMod val="65000"/>
                  </a:schemeClr>
                </a:solidFill>
              </a:rPr>
              <a:t>consectetur</a:t>
            </a:r>
            <a:r>
              <a:rPr lang="en-US" sz="1050" dirty="0">
                <a:solidFill>
                  <a:schemeClr val="bg1">
                    <a:lumMod val="65000"/>
                  </a:schemeClr>
                </a:solidFill>
              </a:rPr>
              <a:t> </a:t>
            </a:r>
            <a:r>
              <a:rPr lang="en-US" sz="1050" dirty="0" err="1">
                <a:solidFill>
                  <a:schemeClr val="bg1">
                    <a:lumMod val="65000"/>
                  </a:schemeClr>
                </a:solidFill>
              </a:rPr>
              <a:t>adipiscing</a:t>
            </a:r>
            <a:r>
              <a:rPr lang="en-US" sz="1050" dirty="0">
                <a:solidFill>
                  <a:schemeClr val="bg1">
                    <a:lumMod val="65000"/>
                  </a:schemeClr>
                </a:solidFill>
              </a:rPr>
              <a:t> </a:t>
            </a:r>
            <a:r>
              <a:rPr lang="en-US" sz="1050" dirty="0" err="1">
                <a:solidFill>
                  <a:schemeClr val="bg1">
                    <a:lumMod val="65000"/>
                  </a:schemeClr>
                </a:solidFill>
              </a:rPr>
              <a:t>elit</a:t>
            </a:r>
            <a:r>
              <a:rPr lang="en-US" sz="1050" dirty="0">
                <a:solidFill>
                  <a:schemeClr val="bg1">
                    <a:lumMod val="65000"/>
                  </a:schemeClr>
                </a:solidFill>
              </a:rPr>
              <a:t>. </a:t>
            </a:r>
            <a:r>
              <a:rPr lang="en-US" sz="1050" dirty="0" err="1">
                <a:solidFill>
                  <a:schemeClr val="bg1">
                    <a:lumMod val="65000"/>
                  </a:schemeClr>
                </a:solidFill>
              </a:rPr>
              <a:t>Nulla</a:t>
            </a:r>
            <a:r>
              <a:rPr lang="en-US" sz="1050" dirty="0">
                <a:solidFill>
                  <a:schemeClr val="bg1">
                    <a:lumMod val="65000"/>
                  </a:schemeClr>
                </a:solidFill>
              </a:rPr>
              <a:t> </a:t>
            </a:r>
            <a:r>
              <a:rPr lang="en-US" sz="1050" dirty="0" err="1">
                <a:solidFill>
                  <a:schemeClr val="bg1">
                    <a:lumMod val="65000"/>
                  </a:schemeClr>
                </a:solidFill>
              </a:rPr>
              <a:t>imperdiet</a:t>
            </a:r>
            <a:r>
              <a:rPr lang="en-US" sz="1050" dirty="0">
                <a:solidFill>
                  <a:schemeClr val="bg1">
                    <a:lumMod val="65000"/>
                  </a:schemeClr>
                </a:solidFill>
              </a:rPr>
              <a:t> </a:t>
            </a:r>
            <a:r>
              <a:rPr lang="en-US" sz="1050" dirty="0" err="1">
                <a:solidFill>
                  <a:schemeClr val="bg1">
                    <a:lumMod val="65000"/>
                  </a:schemeClr>
                </a:solidFill>
              </a:rPr>
              <a:t>volutpat</a:t>
            </a:r>
            <a:r>
              <a:rPr lang="en-US" sz="1050" dirty="0">
                <a:solidFill>
                  <a:schemeClr val="bg1">
                    <a:lumMod val="65000"/>
                  </a:schemeClr>
                </a:solidFill>
              </a:rPr>
              <a:t> dui at </a:t>
            </a:r>
            <a:r>
              <a:rPr lang="en-US" sz="1050" dirty="0" err="1">
                <a:solidFill>
                  <a:schemeClr val="bg1">
                    <a:lumMod val="65000"/>
                  </a:schemeClr>
                </a:solidFill>
              </a:rPr>
              <a:t>fermentum</a:t>
            </a:r>
            <a:endParaRPr lang="en-US" sz="1050" dirty="0">
              <a:solidFill>
                <a:schemeClr val="bg1">
                  <a:lumMod val="65000"/>
                </a:schemeClr>
              </a:solidFill>
            </a:endParaRPr>
          </a:p>
        </p:txBody>
      </p:sp>
      <p:sp>
        <p:nvSpPr>
          <p:cNvPr id="60" name="Oval 59"/>
          <p:cNvSpPr/>
          <p:nvPr/>
        </p:nvSpPr>
        <p:spPr>
          <a:xfrm>
            <a:off x="1526846" y="4660894"/>
            <a:ext cx="631982" cy="6319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57" name="Text Placeholder 2"/>
          <p:cNvSpPr txBox="1">
            <a:spLocks/>
          </p:cNvSpPr>
          <p:nvPr/>
        </p:nvSpPr>
        <p:spPr>
          <a:xfrm>
            <a:off x="2384261" y="4697760"/>
            <a:ext cx="925426" cy="38035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42K</a:t>
            </a:r>
            <a:endPar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58" name="Text Placeholder 2"/>
          <p:cNvSpPr txBox="1">
            <a:spLocks/>
          </p:cNvSpPr>
          <p:nvPr/>
        </p:nvSpPr>
        <p:spPr>
          <a:xfrm>
            <a:off x="2384260" y="4996837"/>
            <a:ext cx="677777" cy="25917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825"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56" name="TextBox 34"/>
          <p:cNvSpPr txBox="1"/>
          <p:nvPr/>
        </p:nvSpPr>
        <p:spPr>
          <a:xfrm>
            <a:off x="4060764" y="4862419"/>
            <a:ext cx="4403452" cy="415498"/>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050" dirty="0">
                <a:solidFill>
                  <a:schemeClr val="bg1">
                    <a:lumMod val="65000"/>
                  </a:schemeClr>
                </a:solidFill>
              </a:rPr>
              <a:t>Lorem ipsum dolor sit </a:t>
            </a:r>
            <a:r>
              <a:rPr lang="en-US" sz="1050" dirty="0" err="1">
                <a:solidFill>
                  <a:schemeClr val="bg1">
                    <a:lumMod val="65000"/>
                  </a:schemeClr>
                </a:solidFill>
              </a:rPr>
              <a:t>amet</a:t>
            </a:r>
            <a:r>
              <a:rPr lang="en-US" sz="1050" dirty="0">
                <a:solidFill>
                  <a:schemeClr val="bg1">
                    <a:lumMod val="65000"/>
                  </a:schemeClr>
                </a:solidFill>
              </a:rPr>
              <a:t>, </a:t>
            </a:r>
            <a:r>
              <a:rPr lang="en-US" sz="1050" dirty="0" err="1">
                <a:solidFill>
                  <a:schemeClr val="bg1">
                    <a:lumMod val="65000"/>
                  </a:schemeClr>
                </a:solidFill>
              </a:rPr>
              <a:t>consectetur</a:t>
            </a:r>
            <a:r>
              <a:rPr lang="en-US" sz="1050" dirty="0">
                <a:solidFill>
                  <a:schemeClr val="bg1">
                    <a:lumMod val="65000"/>
                  </a:schemeClr>
                </a:solidFill>
              </a:rPr>
              <a:t> </a:t>
            </a:r>
            <a:r>
              <a:rPr lang="en-US" sz="1050" dirty="0" err="1">
                <a:solidFill>
                  <a:schemeClr val="bg1">
                    <a:lumMod val="65000"/>
                  </a:schemeClr>
                </a:solidFill>
              </a:rPr>
              <a:t>adipiscing</a:t>
            </a:r>
            <a:r>
              <a:rPr lang="en-US" sz="1050" dirty="0">
                <a:solidFill>
                  <a:schemeClr val="bg1">
                    <a:lumMod val="65000"/>
                  </a:schemeClr>
                </a:solidFill>
              </a:rPr>
              <a:t> </a:t>
            </a:r>
            <a:r>
              <a:rPr lang="en-US" sz="1050" dirty="0" err="1">
                <a:solidFill>
                  <a:schemeClr val="bg1">
                    <a:lumMod val="65000"/>
                  </a:schemeClr>
                </a:solidFill>
              </a:rPr>
              <a:t>elit</a:t>
            </a:r>
            <a:r>
              <a:rPr lang="en-US" sz="1050" dirty="0">
                <a:solidFill>
                  <a:schemeClr val="bg1">
                    <a:lumMod val="65000"/>
                  </a:schemeClr>
                </a:solidFill>
              </a:rPr>
              <a:t>. </a:t>
            </a:r>
            <a:r>
              <a:rPr lang="en-US" sz="1050" dirty="0" err="1">
                <a:solidFill>
                  <a:schemeClr val="bg1">
                    <a:lumMod val="65000"/>
                  </a:schemeClr>
                </a:solidFill>
              </a:rPr>
              <a:t>Nulla</a:t>
            </a:r>
            <a:r>
              <a:rPr lang="en-US" sz="1050" dirty="0">
                <a:solidFill>
                  <a:schemeClr val="bg1">
                    <a:lumMod val="65000"/>
                  </a:schemeClr>
                </a:solidFill>
              </a:rPr>
              <a:t> </a:t>
            </a:r>
            <a:r>
              <a:rPr lang="en-US" sz="1050" dirty="0" err="1">
                <a:solidFill>
                  <a:schemeClr val="bg1">
                    <a:lumMod val="65000"/>
                  </a:schemeClr>
                </a:solidFill>
              </a:rPr>
              <a:t>imperdiet</a:t>
            </a:r>
            <a:r>
              <a:rPr lang="en-US" sz="1050" dirty="0">
                <a:solidFill>
                  <a:schemeClr val="bg1">
                    <a:lumMod val="65000"/>
                  </a:schemeClr>
                </a:solidFill>
              </a:rPr>
              <a:t> </a:t>
            </a:r>
            <a:r>
              <a:rPr lang="en-US" sz="1050" dirty="0" err="1">
                <a:solidFill>
                  <a:schemeClr val="bg1">
                    <a:lumMod val="65000"/>
                  </a:schemeClr>
                </a:solidFill>
              </a:rPr>
              <a:t>volutpat</a:t>
            </a:r>
            <a:r>
              <a:rPr lang="en-US" sz="1050" dirty="0">
                <a:solidFill>
                  <a:schemeClr val="bg1">
                    <a:lumMod val="65000"/>
                  </a:schemeClr>
                </a:solidFill>
              </a:rPr>
              <a:t> dui at </a:t>
            </a:r>
            <a:r>
              <a:rPr lang="en-US" sz="1050" dirty="0" err="1">
                <a:solidFill>
                  <a:schemeClr val="bg1">
                    <a:lumMod val="65000"/>
                  </a:schemeClr>
                </a:solidFill>
              </a:rPr>
              <a:t>fermentum</a:t>
            </a:r>
            <a:endParaRPr lang="en-US" sz="1050" dirty="0">
              <a:solidFill>
                <a:schemeClr val="bg1">
                  <a:lumMod val="65000"/>
                </a:schemeClr>
              </a:solidFill>
            </a:endParaRPr>
          </a:p>
        </p:txBody>
      </p:sp>
      <p:cxnSp>
        <p:nvCxnSpPr>
          <p:cNvPr id="75" name="Straight Connector 74"/>
          <p:cNvCxnSpPr/>
          <p:nvPr/>
        </p:nvCxnSpPr>
        <p:spPr>
          <a:xfrm>
            <a:off x="3300161" y="2546722"/>
            <a:ext cx="0" cy="5851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3300161" y="3670672"/>
            <a:ext cx="0" cy="5851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3300161" y="4766047"/>
            <a:ext cx="0" cy="5851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9" name="Freeform 7">
            <a:extLst>
              <a:ext uri="{FF2B5EF4-FFF2-40B4-BE49-F238E27FC236}">
                <a16:creationId xmlns:a16="http://schemas.microsoft.com/office/drawing/2014/main" id="{34CF8986-E06F-40CF-9DF8-65F89BD73DF9}"/>
              </a:ext>
            </a:extLst>
          </p:cNvPr>
          <p:cNvSpPr>
            <a:spLocks noEditPoints="1"/>
          </p:cNvSpPr>
          <p:nvPr/>
        </p:nvSpPr>
        <p:spPr bwMode="auto">
          <a:xfrm>
            <a:off x="1692983" y="4830421"/>
            <a:ext cx="299706" cy="292928"/>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bg1">
              <a:lumMod val="9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76" name="Freeform 8">
            <a:extLst>
              <a:ext uri="{FF2B5EF4-FFF2-40B4-BE49-F238E27FC236}">
                <a16:creationId xmlns:a16="http://schemas.microsoft.com/office/drawing/2014/main" id="{9A646732-2A1F-4EF8-9CF0-1E0E6B34DAA2}"/>
              </a:ext>
            </a:extLst>
          </p:cNvPr>
          <p:cNvSpPr>
            <a:spLocks/>
          </p:cNvSpPr>
          <p:nvPr/>
        </p:nvSpPr>
        <p:spPr bwMode="auto">
          <a:xfrm>
            <a:off x="1776021" y="2718430"/>
            <a:ext cx="133633" cy="288569"/>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lumMod val="9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86" name="Freeform 9">
            <a:extLst>
              <a:ext uri="{FF2B5EF4-FFF2-40B4-BE49-F238E27FC236}">
                <a16:creationId xmlns:a16="http://schemas.microsoft.com/office/drawing/2014/main" id="{E61F3DEC-928D-4E89-A2DA-9F9A11BB5DE3}"/>
              </a:ext>
            </a:extLst>
          </p:cNvPr>
          <p:cNvSpPr>
            <a:spLocks/>
          </p:cNvSpPr>
          <p:nvPr/>
        </p:nvSpPr>
        <p:spPr bwMode="auto">
          <a:xfrm>
            <a:off x="1683058" y="3789313"/>
            <a:ext cx="319557" cy="260972"/>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lumMod val="9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grpSp>
        <p:nvGrpSpPr>
          <p:cNvPr id="4" name="Group 3">
            <a:extLst>
              <a:ext uri="{FF2B5EF4-FFF2-40B4-BE49-F238E27FC236}">
                <a16:creationId xmlns:a16="http://schemas.microsoft.com/office/drawing/2014/main" id="{3826C4CB-0F60-4AB3-93A0-006F5766723D}"/>
              </a:ext>
            </a:extLst>
          </p:cNvPr>
          <p:cNvGrpSpPr/>
          <p:nvPr/>
        </p:nvGrpSpPr>
        <p:grpSpPr>
          <a:xfrm>
            <a:off x="0" y="5710606"/>
            <a:ext cx="9144000" cy="1152281"/>
            <a:chOff x="0" y="5710606"/>
            <a:chExt cx="9144000" cy="1152281"/>
          </a:xfrm>
        </p:grpSpPr>
        <p:sp>
          <p:nvSpPr>
            <p:cNvPr id="37" name="Прямоугольник 7">
              <a:extLst>
                <a:ext uri="{FF2B5EF4-FFF2-40B4-BE49-F238E27FC236}">
                  <a16:creationId xmlns:a16="http://schemas.microsoft.com/office/drawing/2014/main" id="{5993A363-5B80-4178-807F-50ADCB744778}"/>
                </a:ext>
              </a:extLst>
            </p:cNvPr>
            <p:cNvSpPr/>
            <p:nvPr/>
          </p:nvSpPr>
          <p:spPr>
            <a:xfrm>
              <a:off x="1" y="5710606"/>
              <a:ext cx="9143999" cy="286916"/>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3" name="Rectangle 2">
              <a:extLst>
                <a:ext uri="{FF2B5EF4-FFF2-40B4-BE49-F238E27FC236}">
                  <a16:creationId xmlns:a16="http://schemas.microsoft.com/office/drawing/2014/main" id="{13078A21-C6A4-4F6A-A568-B2C00C360C56}"/>
                </a:ext>
              </a:extLst>
            </p:cNvPr>
            <p:cNvSpPr/>
            <p:nvPr/>
          </p:nvSpPr>
          <p:spPr>
            <a:xfrm>
              <a:off x="0" y="5969609"/>
              <a:ext cx="9143999" cy="8932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420540369"/>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theme/theme1.xml><?xml version="1.0" encoding="utf-8"?>
<a:theme xmlns:a="http://schemas.openxmlformats.org/drawingml/2006/main" name="Office Theme">
  <a:themeElements>
    <a:clrScheme name="Custom 77">
      <a:dk1>
        <a:srgbClr val="3F3F3F"/>
      </a:dk1>
      <a:lt1>
        <a:sysClr val="window" lastClr="FFFFFF"/>
      </a:lt1>
      <a:dk2>
        <a:srgbClr val="778E98"/>
      </a:dk2>
      <a:lt2>
        <a:srgbClr val="FFFFFF"/>
      </a:lt2>
      <a:accent1>
        <a:srgbClr val="2AC2AB"/>
      </a:accent1>
      <a:accent2>
        <a:srgbClr val="39C6E1"/>
      </a:accent2>
      <a:accent3>
        <a:srgbClr val="F19D17"/>
      </a:accent3>
      <a:accent4>
        <a:srgbClr val="F05F44"/>
      </a:accent4>
      <a:accent5>
        <a:srgbClr val="9A9EDB"/>
      </a:accent5>
      <a:accent6>
        <a:srgbClr val="BDC2C6"/>
      </a:accent6>
      <a:hlink>
        <a:srgbClr val="0563C1"/>
      </a:hlink>
      <a:folHlink>
        <a:srgbClr val="954F72"/>
      </a:folHlink>
    </a:clrScheme>
    <a:fontScheme name="Custom 1">
      <a:majorFont>
        <a:latin typeface="Roboto"/>
        <a:ea typeface="Sk-Modernist"/>
        <a:cs typeface="Sk-Modernist"/>
      </a:majorFont>
      <a:minorFont>
        <a:latin typeface="Roboto Light"/>
        <a:ea typeface="Sk-Modernist"/>
        <a:cs typeface="Sk-Modernist"/>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1865</TotalTime>
  <Words>1239</Words>
  <Application>Microsoft Office PowerPoint</Application>
  <PresentationFormat>On-screen Show (4:3)</PresentationFormat>
  <Paragraphs>165</Paragraphs>
  <Slides>20</Slides>
  <Notes>2</Notes>
  <HiddenSlides>0</HiddenSlides>
  <MMClips>0</MMClips>
  <ScaleCrop>false</ScaleCrop>
  <HeadingPairs>
    <vt:vector size="6" baseType="variant">
      <vt:variant>
        <vt:lpstr>Fonts Used</vt:lpstr>
      </vt:variant>
      <vt:variant>
        <vt:i4>20</vt:i4>
      </vt:variant>
      <vt:variant>
        <vt:lpstr>Theme</vt:lpstr>
      </vt:variant>
      <vt:variant>
        <vt:i4>1</vt:i4>
      </vt:variant>
      <vt:variant>
        <vt:lpstr>Slide Titles</vt:lpstr>
      </vt:variant>
      <vt:variant>
        <vt:i4>20</vt:i4>
      </vt:variant>
    </vt:vector>
  </HeadingPairs>
  <TitlesOfParts>
    <vt:vector size="41" baseType="lpstr">
      <vt:lpstr>MS PGothic</vt:lpstr>
      <vt:lpstr>SimSun</vt:lpstr>
      <vt:lpstr>Arial</vt:lpstr>
      <vt:lpstr>Avenir Black Oblique</vt:lpstr>
      <vt:lpstr>Calibri</vt:lpstr>
      <vt:lpstr>Charis SIL</vt:lpstr>
      <vt:lpstr>Georgia</vt:lpstr>
      <vt:lpstr>Narkisim</vt:lpstr>
      <vt:lpstr>Open Sans</vt:lpstr>
      <vt:lpstr>Open Sans Extrabold</vt:lpstr>
      <vt:lpstr>Open Sans Light</vt:lpstr>
      <vt:lpstr>Poppins</vt:lpstr>
      <vt:lpstr>PT Sans</vt:lpstr>
      <vt:lpstr>Questrial</vt:lpstr>
      <vt:lpstr>Roboto</vt:lpstr>
      <vt:lpstr>Roboto Black</vt:lpstr>
      <vt:lpstr>Roboto Light</vt:lpstr>
      <vt:lpstr>Roboto Regular</vt:lpstr>
      <vt:lpstr>Sk-Modernist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101</cp:revision>
  <dcterms:created xsi:type="dcterms:W3CDTF">2017-11-23T03:38:00Z</dcterms:created>
  <dcterms:modified xsi:type="dcterms:W3CDTF">2017-11-25T13:35:02Z</dcterms:modified>
</cp:coreProperties>
</file>